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14"/>
  </p:normalViewPr>
  <p:slideViewPr>
    <p:cSldViewPr snapToGrid="0" snapToObjects="1">
      <p:cViewPr varScale="1">
        <p:scale>
          <a:sx n="107" d="100"/>
          <a:sy n="107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2C4EE-B6F2-FB48-ACAD-344F30101C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8394DD-AF1C-F346-91D1-69F51D8A71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39C4B-C4ED-E846-BCB0-E6DC7F79D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69B29-9700-3042-A6D8-B64514ACBA1D}" type="datetimeFigureOut">
              <a:rPr lang="en-UA" smtClean="0"/>
              <a:t>10.05.2022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9C2D3-F3EB-6A40-9443-8F28651DA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38581-04A2-3D42-A78B-A3C431E43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7A26F-7322-7940-ABEC-800C2056741B}" type="slidenum">
              <a:rPr lang="en-UA" smtClean="0"/>
              <a:t>‹#›</a:t>
            </a:fld>
            <a:endParaRPr lang="en-U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A59B97-FE24-9245-A186-BD6F1692625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877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59C54-906D-F943-8F4C-24F632CA6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E38FA2-0DBE-FE43-911A-C0C734BD7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ACC80-DCBE-1A40-A0CF-C36FDAEE3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69B29-9700-3042-A6D8-B64514ACBA1D}" type="datetimeFigureOut">
              <a:rPr lang="en-UA" smtClean="0"/>
              <a:t>10.05.2022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5FAE9-BD6B-6A44-AFFF-8DD9546AE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738AC-356A-0A49-98AB-0557E47EC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7A26F-7322-7940-ABEC-800C2056741B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528089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8C85EE-8142-6445-A785-5EB6DCEC30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7394FB-DF78-744C-BAD7-ED083BBE1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0F753-F9F0-6446-866B-060B1C021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69B29-9700-3042-A6D8-B64514ACBA1D}" type="datetimeFigureOut">
              <a:rPr lang="en-UA" smtClean="0"/>
              <a:t>10.05.2022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4143D-B22C-6746-8676-A5808C79E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D636E-5DD7-0B4A-B81D-A730BBD09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7A26F-7322-7940-ABEC-800C2056741B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495913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2F290-66D9-3546-9AAB-357C66FB1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FB243-BC55-5643-AB0E-609E12AC1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93A2A-25A1-2142-96A1-045091CCC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69B29-9700-3042-A6D8-B64514ACBA1D}" type="datetimeFigureOut">
              <a:rPr lang="en-UA" smtClean="0"/>
              <a:t>10.05.2022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C8493-7002-FB49-8A66-5C6F6C7F7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FF280-D1B3-3C43-BFB9-30E44C7DC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7A26F-7322-7940-ABEC-800C2056741B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76412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07810-17FF-C944-A4DE-4F5D4D09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747A6-C1BA-4340-A734-E1E912866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F518F-4F5D-5441-9A06-2E7195B3C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69B29-9700-3042-A6D8-B64514ACBA1D}" type="datetimeFigureOut">
              <a:rPr lang="en-UA" smtClean="0"/>
              <a:t>10.05.2022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92D50-C73F-E848-943E-68A6D2F7B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D35A6-7419-1344-8738-D749E0048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7A26F-7322-7940-ABEC-800C2056741B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059232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AF8E2-5CC8-7244-B1F3-672768F00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38371-B4A9-0D4F-AC5F-3B4247471D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E5EB29-3A32-544B-8BAD-A3FCEE2C3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755E3-7DF0-5249-8F8A-81078848F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69B29-9700-3042-A6D8-B64514ACBA1D}" type="datetimeFigureOut">
              <a:rPr lang="en-UA" smtClean="0"/>
              <a:t>10.05.2022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66228-DEA2-D34E-ABFC-3CDE25FA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6F834-A7D5-4047-9E30-8F5CBD98D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7A26F-7322-7940-ABEC-800C2056741B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688766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29BF9-2F1A-A64C-9B07-D6D09A8F8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B0A1D-9EA7-5A47-8ADD-11546A6BF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08AAA-DCA4-5240-B315-17EEC4098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CB5E6F-AD9A-A341-A552-28A122FC01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9D34A8-7AAE-434F-9F3A-4345E3F550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CFEBB8-77DA-0B47-A731-342773751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69B29-9700-3042-A6D8-B64514ACBA1D}" type="datetimeFigureOut">
              <a:rPr lang="en-UA" smtClean="0"/>
              <a:t>10.05.2022</a:t>
            </a:fld>
            <a:endParaRPr lang="en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F0F4A8-A466-E046-9E2C-F4C58BC58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7F2AD3-D037-9749-91A3-37FE82FC2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7A26F-7322-7940-ABEC-800C2056741B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199584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CC101-4860-804B-A475-2FFAFEBA2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3C6AD3-BEE2-8E45-A05C-C9D424E36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69B29-9700-3042-A6D8-B64514ACBA1D}" type="datetimeFigureOut">
              <a:rPr lang="en-UA" smtClean="0"/>
              <a:t>10.05.2022</a:t>
            </a:fld>
            <a:endParaRPr lang="en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4493FC-F01D-6547-B467-E1D82BFBC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E11CB8-DF7A-724D-8A4D-4063BFB47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7A26F-7322-7940-ABEC-800C2056741B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929875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1C03B3-0BE0-AC41-838B-F38A3DBF8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69B29-9700-3042-A6D8-B64514ACBA1D}" type="datetimeFigureOut">
              <a:rPr lang="en-UA" smtClean="0"/>
              <a:t>10.05.2022</a:t>
            </a:fld>
            <a:endParaRPr lang="en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0CF1EE-8DEE-F746-A32F-986D7FAE7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836C0-5C88-D14F-9A50-4E58CB0F6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7A26F-7322-7940-ABEC-800C2056741B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848545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9E054-6F32-9049-B397-9C776829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6B1A6-63A4-EB46-906C-62038ED03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6857E9-632E-BB49-B83A-D808D3E9C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2FE4DA-65E4-7C4A-9564-738BFD3B2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69B29-9700-3042-A6D8-B64514ACBA1D}" type="datetimeFigureOut">
              <a:rPr lang="en-UA" smtClean="0"/>
              <a:t>10.05.2022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DFE15E-7E70-4B4C-884D-DBAD616BB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CB9AA-0179-854B-8A58-A22B392C8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7A26F-7322-7940-ABEC-800C2056741B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546806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32B31-CD68-9245-B8DB-9EEECF7EE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1B3B77-13DB-2E41-8C5F-7F9F2C1D6A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D4DCF4-5480-0A4B-9328-A08BE0C3B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853FD8-4A3C-8144-953A-ED13DD115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69B29-9700-3042-A6D8-B64514ACBA1D}" type="datetimeFigureOut">
              <a:rPr lang="en-UA" smtClean="0"/>
              <a:t>10.05.2022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69DEDA-2B36-7B47-ABB8-C7AF87DF7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9D5239-D9A3-F045-91D8-D88B7C57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7A26F-7322-7940-ABEC-800C2056741B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297125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68A567-A57D-CF4F-A8AD-C8C2F74CD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2A1A8-D8E6-F543-AB57-3F070ADD1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7D3B1-30B5-B942-A2E7-B0E6472F05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69B29-9700-3042-A6D8-B64514ACBA1D}" type="datetimeFigureOut">
              <a:rPr lang="en-UA" smtClean="0"/>
              <a:t>10.05.2022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82A1D-C459-8145-BC8E-2D157F2B4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E2049-8419-CA4A-9125-6AC57FDA22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7A26F-7322-7940-ABEC-800C2056741B}" type="slidenum">
              <a:rPr lang="en-UA" smtClean="0"/>
              <a:t>‹#›</a:t>
            </a:fld>
            <a:endParaRPr lang="en-U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E1F22B-CAD4-DB43-9208-5026264B534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581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mailto:powerpointbase@gmail.com" TargetMode="External"/><Relationship Id="rId13" Type="http://schemas.openxmlformats.org/officeDocument/2006/relationships/hyperlink" Target="https://vk.com/club79040830" TargetMode="External"/><Relationship Id="rId3" Type="http://schemas.openxmlformats.org/officeDocument/2006/relationships/hyperlink" Target="http://powerpointbase.com/" TargetMode="External"/><Relationship Id="rId7" Type="http://schemas.openxmlformats.org/officeDocument/2006/relationships/hyperlink" Target="http://powerpointbase.com/certificates/" TargetMode="External"/><Relationship Id="rId12" Type="http://schemas.openxmlformats.org/officeDocument/2006/relationships/hyperlink" Target="https://www.facebook.com/powerpointfree/" TargetMode="External"/><Relationship Id="rId17" Type="http://schemas.openxmlformats.org/officeDocument/2006/relationships/hyperlink" Target="https://t.me/powerpointhub" TargetMode="External"/><Relationship Id="rId2" Type="http://schemas.openxmlformats.org/officeDocument/2006/relationships/image" Target="../media/image3.png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owerpointbase.com/diagrams/" TargetMode="External"/><Relationship Id="rId11" Type="http://schemas.openxmlformats.org/officeDocument/2006/relationships/image" Target="../media/image6.png"/><Relationship Id="rId5" Type="http://schemas.openxmlformats.org/officeDocument/2006/relationships/hyperlink" Target="http://powerpointbase.com/wordtemplates/" TargetMode="External"/><Relationship Id="rId15" Type="http://schemas.openxmlformats.org/officeDocument/2006/relationships/hyperlink" Target="http://powerpointbase.com/offer.html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://powerpointbase.com/premium/" TargetMode="External"/><Relationship Id="rId9" Type="http://schemas.openxmlformats.org/officeDocument/2006/relationships/image" Target="../media/image4.png"/><Relationship Id="rId14" Type="http://schemas.openxmlformats.org/officeDocument/2006/relationships/hyperlink" Target="https://www.youtube.com/channel/UC3Kc-8AJVMloXo2YQbmAOq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3EB9F-60F5-E140-8213-28F1162E6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0452" y="1318347"/>
            <a:ext cx="9611096" cy="2387600"/>
          </a:xfrm>
        </p:spPr>
        <p:txBody>
          <a:bodyPr/>
          <a:lstStyle/>
          <a:p>
            <a:r>
              <a:rPr lang="en-UA" b="1" dirty="0">
                <a:solidFill>
                  <a:schemeClr val="accent6">
                    <a:lumMod val="50000"/>
                  </a:schemeClr>
                </a:solidFill>
                <a:latin typeface="Avenir Book" panose="02000503020000020003" pitchFamily="2" charset="0"/>
              </a:rPr>
              <a:t>NAME OF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06B48-9189-994D-A3F2-8A70E0922C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15794"/>
            <a:ext cx="9144000" cy="1655762"/>
          </a:xfrm>
        </p:spPr>
        <p:txBody>
          <a:bodyPr/>
          <a:lstStyle/>
          <a:p>
            <a:r>
              <a:rPr lang="en-UA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1133573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3A7CC-DBEA-E943-96AF-E92CA1556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A" dirty="0"/>
              <a:t>Slide title</a:t>
            </a:r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B8DE4C89-00D7-D341-831B-8E0119D46554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4371215"/>
            <a:ext cx="5105400" cy="555625"/>
            <a:chOff x="1248" y="1440"/>
            <a:chExt cx="3216" cy="350"/>
          </a:xfrm>
        </p:grpSpPr>
        <p:sp>
          <p:nvSpPr>
            <p:cNvPr id="5" name="Line 3">
              <a:extLst>
                <a:ext uri="{FF2B5EF4-FFF2-40B4-BE49-F238E27FC236}">
                  <a16:creationId xmlns:a16="http://schemas.microsoft.com/office/drawing/2014/main" id="{7016D0C2-097A-404E-8DB8-ECFF63908209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17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9FDA850A-13EF-D042-B9A0-E637DA41C084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14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7C8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7" name="Text Box 5">
              <a:extLst>
                <a:ext uri="{FF2B5EF4-FFF2-40B4-BE49-F238E27FC236}">
                  <a16:creationId xmlns:a16="http://schemas.microsoft.com/office/drawing/2014/main" id="{A1B72F8D-F192-A64F-831E-85BCC1AA5C43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1482"/>
              <a:ext cx="1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</a:rPr>
                <a:t>Click to add Title</a:t>
              </a:r>
            </a:p>
          </p:txBody>
        </p:sp>
        <p:sp>
          <p:nvSpPr>
            <p:cNvPr id="8" name="Text Box 6">
              <a:extLst>
                <a:ext uri="{FF2B5EF4-FFF2-40B4-BE49-F238E27FC236}">
                  <a16:creationId xmlns:a16="http://schemas.microsoft.com/office/drawing/2014/main" id="{DF22EAC2-7920-5249-89C0-290FC4A58CC3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145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4</a:t>
              </a:r>
            </a:p>
          </p:txBody>
        </p:sp>
      </p:grpSp>
      <p:grpSp>
        <p:nvGrpSpPr>
          <p:cNvPr id="9" name="Group 7">
            <a:extLst>
              <a:ext uri="{FF2B5EF4-FFF2-40B4-BE49-F238E27FC236}">
                <a16:creationId xmlns:a16="http://schemas.microsoft.com/office/drawing/2014/main" id="{B7F53CF1-0FEA-0E45-8A92-6BEF8A7C0CE1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1856615"/>
            <a:ext cx="5105400" cy="555625"/>
            <a:chOff x="1248" y="2030"/>
            <a:chExt cx="3216" cy="350"/>
          </a:xfrm>
        </p:grpSpPr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C5762830-71AF-DA41-B5EF-E47F5455895C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23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807DAEBB-AF0A-E14D-A998-395F35FD4B21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20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>
              <a:extLst>
                <a:ext uri="{FF2B5EF4-FFF2-40B4-BE49-F238E27FC236}">
                  <a16:creationId xmlns:a16="http://schemas.microsoft.com/office/drawing/2014/main" id="{8BA0A1F7-6210-5C44-9AFC-024627AE46F7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2072"/>
              <a:ext cx="1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</a:rPr>
                <a:t>Click to add Title</a:t>
              </a:r>
            </a:p>
          </p:txBody>
        </p:sp>
        <p:sp>
          <p:nvSpPr>
            <p:cNvPr id="13" name="Text Box 11">
              <a:extLst>
                <a:ext uri="{FF2B5EF4-FFF2-40B4-BE49-F238E27FC236}">
                  <a16:creationId xmlns:a16="http://schemas.microsoft.com/office/drawing/2014/main" id="{054D4230-16A5-A749-B6E7-0809AB6D7307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204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14" name="Group 12">
            <a:extLst>
              <a:ext uri="{FF2B5EF4-FFF2-40B4-BE49-F238E27FC236}">
                <a16:creationId xmlns:a16="http://schemas.microsoft.com/office/drawing/2014/main" id="{426DFD55-8437-6642-AB7B-8B007CC7A49D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2694815"/>
            <a:ext cx="5105400" cy="555625"/>
            <a:chOff x="1248" y="2640"/>
            <a:chExt cx="3216" cy="350"/>
          </a:xfrm>
        </p:grpSpPr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C04D7AF1-01B1-9542-94E9-5BF25A352ACB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E72DF0F8-BD4B-D247-8804-69BADD039639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66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7" name="Text Box 15">
              <a:extLst>
                <a:ext uri="{FF2B5EF4-FFF2-40B4-BE49-F238E27FC236}">
                  <a16:creationId xmlns:a16="http://schemas.microsoft.com/office/drawing/2014/main" id="{EFDD8515-9FB3-7642-B659-FB8FA2CCF6F7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2682"/>
              <a:ext cx="1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</a:rPr>
                <a:t>Click to add Title</a:t>
              </a:r>
            </a:p>
          </p:txBody>
        </p:sp>
        <p:sp>
          <p:nvSpPr>
            <p:cNvPr id="18" name="Text Box 16">
              <a:extLst>
                <a:ext uri="{FF2B5EF4-FFF2-40B4-BE49-F238E27FC236}">
                  <a16:creationId xmlns:a16="http://schemas.microsoft.com/office/drawing/2014/main" id="{A3C03BD3-EC13-1848-83D9-CB991BF91979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265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19" name="Group 17">
            <a:extLst>
              <a:ext uri="{FF2B5EF4-FFF2-40B4-BE49-F238E27FC236}">
                <a16:creationId xmlns:a16="http://schemas.microsoft.com/office/drawing/2014/main" id="{AEE37965-0F1C-0B41-94AE-F086A540FB94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3533015"/>
            <a:ext cx="5105400" cy="555625"/>
            <a:chOff x="1248" y="3230"/>
            <a:chExt cx="3216" cy="350"/>
          </a:xfrm>
        </p:grpSpPr>
        <p:sp>
          <p:nvSpPr>
            <p:cNvPr id="20" name="Line 18">
              <a:extLst>
                <a:ext uri="{FF2B5EF4-FFF2-40B4-BE49-F238E27FC236}">
                  <a16:creationId xmlns:a16="http://schemas.microsoft.com/office/drawing/2014/main" id="{FBBE1739-1A48-814D-ACEF-0480D5E4608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1" y="3579"/>
              <a:ext cx="3023" cy="1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9">
              <a:extLst>
                <a:ext uri="{FF2B5EF4-FFF2-40B4-BE49-F238E27FC236}">
                  <a16:creationId xmlns:a16="http://schemas.microsoft.com/office/drawing/2014/main" id="{6F89B29E-66ED-A244-9A1F-500655BA59EA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9933"/>
                </a:gs>
                <a:gs pos="100000">
                  <a:srgbClr val="FF99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33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22" name="Text Box 20">
              <a:extLst>
                <a:ext uri="{FF2B5EF4-FFF2-40B4-BE49-F238E27FC236}">
                  <a16:creationId xmlns:a16="http://schemas.microsoft.com/office/drawing/2014/main" id="{2682C53D-01BD-BB48-B20C-AB30D06B25DA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3272"/>
              <a:ext cx="1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</a:rPr>
                <a:t>Click to add Title</a:t>
              </a:r>
            </a:p>
          </p:txBody>
        </p:sp>
        <p:sp>
          <p:nvSpPr>
            <p:cNvPr id="23" name="Text Box 21">
              <a:extLst>
                <a:ext uri="{FF2B5EF4-FFF2-40B4-BE49-F238E27FC236}">
                  <a16:creationId xmlns:a16="http://schemas.microsoft.com/office/drawing/2014/main" id="{F87AF09C-7597-314E-9E4B-77AAF695BAC8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324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24" name="Group 22">
            <a:extLst>
              <a:ext uri="{FF2B5EF4-FFF2-40B4-BE49-F238E27FC236}">
                <a16:creationId xmlns:a16="http://schemas.microsoft.com/office/drawing/2014/main" id="{A100BD22-C64B-344B-8931-0F86669ACFB7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5231640"/>
            <a:ext cx="5105400" cy="555625"/>
            <a:chOff x="1248" y="3230"/>
            <a:chExt cx="3216" cy="350"/>
          </a:xfrm>
        </p:grpSpPr>
        <p:sp>
          <p:nvSpPr>
            <p:cNvPr id="25" name="Line 23">
              <a:extLst>
                <a:ext uri="{FF2B5EF4-FFF2-40B4-BE49-F238E27FC236}">
                  <a16:creationId xmlns:a16="http://schemas.microsoft.com/office/drawing/2014/main" id="{DBCC68D4-9103-F347-9FC7-B4014BD0EABC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35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24">
              <a:extLst>
                <a:ext uri="{FF2B5EF4-FFF2-40B4-BE49-F238E27FC236}">
                  <a16:creationId xmlns:a16="http://schemas.microsoft.com/office/drawing/2014/main" id="{BEE12054-5703-4442-AE45-60E223309B39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0099"/>
                </a:gs>
                <a:gs pos="100000">
                  <a:srgbClr val="9900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00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27" name="Text Box 25">
              <a:extLst>
                <a:ext uri="{FF2B5EF4-FFF2-40B4-BE49-F238E27FC236}">
                  <a16:creationId xmlns:a16="http://schemas.microsoft.com/office/drawing/2014/main" id="{54C6877C-13D1-644D-B2E9-77DEA6455773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3272"/>
              <a:ext cx="1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</a:rPr>
                <a:t>Click to add Title</a:t>
              </a:r>
            </a:p>
          </p:txBody>
        </p:sp>
        <p:sp>
          <p:nvSpPr>
            <p:cNvPr id="28" name="Text Box 26">
              <a:extLst>
                <a:ext uri="{FF2B5EF4-FFF2-40B4-BE49-F238E27FC236}">
                  <a16:creationId xmlns:a16="http://schemas.microsoft.com/office/drawing/2014/main" id="{4BADDE45-B7E4-2141-AAA6-94B556EC477E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324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2845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30" y="165347"/>
            <a:ext cx="2487930" cy="746379"/>
          </a:xfrm>
        </p:spPr>
      </p:pic>
      <p:sp>
        <p:nvSpPr>
          <p:cNvPr id="5" name="Прямоугольник 6"/>
          <p:cNvSpPr/>
          <p:nvPr/>
        </p:nvSpPr>
        <p:spPr>
          <a:xfrm>
            <a:off x="7847376" y="1179779"/>
            <a:ext cx="413450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3"/>
              </a:rPr>
              <a:t>http://powerpointbase.com</a:t>
            </a:r>
            <a:r>
              <a:rPr lang="ru-RU" sz="1600" dirty="0"/>
              <a:t> </a:t>
            </a:r>
            <a:r>
              <a:rPr lang="en-US" sz="1600" dirty="0"/>
              <a:t> – </a:t>
            </a:r>
            <a:r>
              <a:rPr lang="ru-RU" sz="1600" dirty="0"/>
              <a:t>это самый крупный портал бесплатных шаблонов презентаций </a:t>
            </a:r>
            <a:r>
              <a:rPr lang="en-US" sz="1600" dirty="0"/>
              <a:t>PowerPoint.</a:t>
            </a:r>
          </a:p>
          <a:p>
            <a:endParaRPr lang="en-US" sz="1600" dirty="0"/>
          </a:p>
          <a:p>
            <a:r>
              <a:rPr lang="en-US" sz="1600" dirty="0">
                <a:hlinkClick r:id="rId4"/>
              </a:rPr>
              <a:t>http://powerpointbase.com/premium/</a:t>
            </a:r>
            <a:r>
              <a:rPr lang="en-US" sz="1600" dirty="0"/>
              <a:t> - Premium </a:t>
            </a:r>
            <a:r>
              <a:rPr lang="ru-RU" sz="1600" dirty="0"/>
              <a:t>шаблоны презентаций </a:t>
            </a:r>
            <a:r>
              <a:rPr lang="en-US" sz="1600" dirty="0"/>
              <a:t>PowerPoint</a:t>
            </a:r>
          </a:p>
          <a:p>
            <a:endParaRPr lang="en-US" sz="1600" dirty="0"/>
          </a:p>
          <a:p>
            <a:r>
              <a:rPr lang="en-US" sz="1600" dirty="0">
                <a:hlinkClick r:id="rId5"/>
              </a:rPr>
              <a:t>http://powerpointbase.com/wordtemplates/</a:t>
            </a:r>
            <a:r>
              <a:rPr lang="en-US" sz="1600" dirty="0"/>
              <a:t> - </a:t>
            </a:r>
            <a:r>
              <a:rPr lang="ru-RU" sz="1600" dirty="0"/>
              <a:t>шаблоны </a:t>
            </a:r>
            <a:r>
              <a:rPr lang="en-US" sz="1600" dirty="0"/>
              <a:t>Word </a:t>
            </a:r>
            <a:r>
              <a:rPr lang="ru-RU" sz="1600" dirty="0"/>
              <a:t>для создания эффектных раздаточных материалов</a:t>
            </a:r>
          </a:p>
          <a:p>
            <a:endParaRPr lang="ru-RU" sz="1600" dirty="0"/>
          </a:p>
          <a:p>
            <a:r>
              <a:rPr lang="en-US" sz="1600" dirty="0">
                <a:hlinkClick r:id="rId6"/>
              </a:rPr>
              <a:t>http://powerpointbase.com/diagrams/</a:t>
            </a:r>
            <a:r>
              <a:rPr lang="ru-RU" sz="1600" dirty="0"/>
              <a:t> - шаблоны диаграмм и графиков для большей визуализации в презентациях</a:t>
            </a:r>
          </a:p>
          <a:p>
            <a:endParaRPr lang="ru-RU" sz="1600" dirty="0"/>
          </a:p>
          <a:p>
            <a:r>
              <a:rPr lang="en-US" sz="1600" dirty="0">
                <a:hlinkClick r:id="rId7"/>
              </a:rPr>
              <a:t>http://powerpointbase.com/certificates/</a:t>
            </a:r>
            <a:r>
              <a:rPr lang="ru-RU" sz="1600" dirty="0"/>
              <a:t> - шаблоны сертификатов, дипломов, грамот</a:t>
            </a:r>
          </a:p>
          <a:p>
            <a:endParaRPr lang="ru-RU" sz="1600" dirty="0"/>
          </a:p>
          <a:p>
            <a:r>
              <a:rPr lang="ru-RU" sz="1600" dirty="0"/>
              <a:t>А также видео-уроки, статьи и многое другое…  </a:t>
            </a:r>
          </a:p>
        </p:txBody>
      </p:sp>
      <p:sp>
        <p:nvSpPr>
          <p:cNvPr id="6" name="Прямоугольник 7"/>
          <p:cNvSpPr/>
          <p:nvPr/>
        </p:nvSpPr>
        <p:spPr>
          <a:xfrm>
            <a:off x="242206" y="3638401"/>
            <a:ext cx="36224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НАШИ УСЛУГИ: </a:t>
            </a:r>
          </a:p>
        </p:txBody>
      </p:sp>
      <p:sp>
        <p:nvSpPr>
          <p:cNvPr id="13" name="Прямоугольник 14"/>
          <p:cNvSpPr/>
          <p:nvPr/>
        </p:nvSpPr>
        <p:spPr>
          <a:xfrm>
            <a:off x="242206" y="5727295"/>
            <a:ext cx="41190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КОНТАКТЫ: </a:t>
            </a:r>
            <a:r>
              <a:rPr lang="en-US" dirty="0">
                <a:hlinkClick r:id="rId8"/>
              </a:rPr>
              <a:t>powerpointbase@gmail.com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15" name="Прямоугольник 7"/>
          <p:cNvSpPr/>
          <p:nvPr/>
        </p:nvSpPr>
        <p:spPr>
          <a:xfrm>
            <a:off x="242206" y="1179779"/>
            <a:ext cx="44120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НАШИ СТРАНИЦЫ В СОЦИАЛЬНЫХ СЕТЯХ: </a:t>
            </a:r>
          </a:p>
        </p:txBody>
      </p:sp>
      <p:pic>
        <p:nvPicPr>
          <p:cNvPr id="1026" name="Picture 2" descr="Social Media Icons Set Logo, Social Media Icons, Social Media ...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4" t="4652" r="66796" b="69848"/>
          <a:stretch/>
        </p:blipFill>
        <p:spPr bwMode="auto">
          <a:xfrm>
            <a:off x="336205" y="1648042"/>
            <a:ext cx="324502" cy="326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05" y="2077683"/>
            <a:ext cx="325544" cy="326423"/>
          </a:xfrm>
          <a:prstGeom prst="rect">
            <a:avLst/>
          </a:prstGeom>
        </p:spPr>
      </p:pic>
      <p:pic>
        <p:nvPicPr>
          <p:cNvPr id="27" name="Picture 2" descr="Social Media Icons Set Logo, Social Media Icons, Social Media ...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04" t="4652" r="7846" b="69848"/>
          <a:stretch/>
        </p:blipFill>
        <p:spPr bwMode="auto">
          <a:xfrm>
            <a:off x="334217" y="2945620"/>
            <a:ext cx="328475" cy="326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660707" y="1628801"/>
            <a:ext cx="4467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12"/>
              </a:rPr>
              <a:t>https://www.facebook.com/powerpointfree/</a:t>
            </a:r>
            <a:r>
              <a:rPr lang="en-US" dirty="0"/>
              <a:t>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59396" y="2051908"/>
            <a:ext cx="3044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13"/>
              </a:rPr>
              <a:t>https://vk.com/club79040830</a:t>
            </a:r>
            <a:r>
              <a:rPr lang="en-US" dirty="0"/>
              <a:t>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59396" y="2924165"/>
            <a:ext cx="6781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14"/>
              </a:rPr>
              <a:t>https://www.youtube.com/channel/UC3Kc-8AJVMloXo2YQbmAOqA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7572375" y="1240341"/>
            <a:ext cx="0" cy="48490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42206" y="3970298"/>
            <a:ext cx="556569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Разработка (оформление) презентации «под ключ»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Разработка авторского шаблона презентации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Оформление раздаточных материалов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Разработка фирменного стиля</a:t>
            </a:r>
          </a:p>
          <a:p>
            <a:r>
              <a:rPr lang="ru-RU" dirty="0"/>
              <a:t>Детальнее: </a:t>
            </a:r>
            <a:r>
              <a:rPr lang="en-US" dirty="0">
                <a:hlinkClick r:id="rId15"/>
              </a:rPr>
              <a:t>http://powerpointbase.com/offer.html</a:t>
            </a:r>
            <a:r>
              <a:rPr lang="ru-RU" dirty="0"/>
              <a:t> </a:t>
            </a:r>
            <a:endParaRPr lang="en-US" dirty="0"/>
          </a:p>
        </p:txBody>
      </p:sp>
      <p:pic>
        <p:nvPicPr>
          <p:cNvPr id="32" name="Picture 22">
            <a:extLst>
              <a:ext uri="{FF2B5EF4-FFF2-40B4-BE49-F238E27FC236}">
                <a16:creationId xmlns:a16="http://schemas.microsoft.com/office/drawing/2014/main" id="{C702CA38-3FE8-4424-9559-6E2445696DD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4217" y="2525510"/>
            <a:ext cx="325544" cy="325544"/>
          </a:xfrm>
          <a:prstGeom prst="rect">
            <a:avLst/>
          </a:prstGeom>
        </p:spPr>
      </p:pic>
      <p:sp>
        <p:nvSpPr>
          <p:cNvPr id="35" name="Rectangle 28">
            <a:extLst>
              <a:ext uri="{FF2B5EF4-FFF2-40B4-BE49-F238E27FC236}">
                <a16:creationId xmlns:a16="http://schemas.microsoft.com/office/drawing/2014/main" id="{2A1A9CE7-E210-4085-B797-E46729EB1331}"/>
              </a:ext>
            </a:extLst>
          </p:cNvPr>
          <p:cNvSpPr/>
          <p:nvPr/>
        </p:nvSpPr>
        <p:spPr>
          <a:xfrm>
            <a:off x="657408" y="2499296"/>
            <a:ext cx="2944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17"/>
              </a:rPr>
              <a:t>https://t.me/powerpointhub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914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199</Words>
  <Application>Microsoft Macintosh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Avenir Book</vt:lpstr>
      <vt:lpstr>Calibri</vt:lpstr>
      <vt:lpstr>Calibri Light</vt:lpstr>
      <vt:lpstr>Wingdings</vt:lpstr>
      <vt:lpstr>Office Theme</vt:lpstr>
      <vt:lpstr>NAME OF PRESENTATION</vt:lpstr>
      <vt:lpstr>Slide title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Microsoft Office User</dc:creator>
  <cp:lastModifiedBy>Microsoft Office User</cp:lastModifiedBy>
  <cp:revision>1</cp:revision>
  <dcterms:created xsi:type="dcterms:W3CDTF">2022-05-10T13:28:43Z</dcterms:created>
  <dcterms:modified xsi:type="dcterms:W3CDTF">2022-05-10T13:30:26Z</dcterms:modified>
</cp:coreProperties>
</file>