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74" r:id="rId6"/>
    <p:sldId id="258" r:id="rId7"/>
    <p:sldId id="264" r:id="rId8"/>
    <p:sldId id="271" r:id="rId9"/>
    <p:sldId id="261" r:id="rId10"/>
    <p:sldId id="273" r:id="rId11"/>
    <p:sldId id="27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8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E6F2C-5C81-47B5-A454-BAA33BB0BD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MY"/>
        </a:p>
      </dgm:t>
    </dgm:pt>
    <dgm:pt modelId="{75337FB7-520F-488A-9029-FCBA5CD80DE6}">
      <dgm:prSet/>
      <dgm:spPr/>
      <dgm:t>
        <a:bodyPr/>
        <a:lstStyle/>
        <a:p>
          <a:r>
            <a:rPr lang="en-MY"/>
            <a:t>EDA</a:t>
          </a:r>
        </a:p>
      </dgm:t>
    </dgm:pt>
    <dgm:pt modelId="{894B4E8D-12C9-4E2B-8809-18F8E8F39E60}" type="parTrans" cxnId="{0B841B8D-EE15-451B-A060-EF5FA2997F7F}">
      <dgm:prSet/>
      <dgm:spPr/>
      <dgm:t>
        <a:bodyPr/>
        <a:lstStyle/>
        <a:p>
          <a:endParaRPr lang="en-MY"/>
        </a:p>
      </dgm:t>
    </dgm:pt>
    <dgm:pt modelId="{7DE79230-5EE4-4AF7-8BBC-7DD3B6A69269}" type="sibTrans" cxnId="{0B841B8D-EE15-451B-A060-EF5FA2997F7F}">
      <dgm:prSet/>
      <dgm:spPr/>
      <dgm:t>
        <a:bodyPr/>
        <a:lstStyle/>
        <a:p>
          <a:endParaRPr lang="en-MY"/>
        </a:p>
      </dgm:t>
    </dgm:pt>
    <dgm:pt modelId="{07763DBE-5F82-4DEB-900B-263C55BE26E2}">
      <dgm:prSet/>
      <dgm:spPr/>
      <dgm:t>
        <a:bodyPr/>
        <a:lstStyle/>
        <a:p>
          <a:r>
            <a:rPr lang="en-MY"/>
            <a:t>Data pre-processing</a:t>
          </a:r>
        </a:p>
      </dgm:t>
    </dgm:pt>
    <dgm:pt modelId="{128DB0DD-492A-4BEF-A515-B0DDC16829BE}" type="parTrans" cxnId="{9523BB2A-696C-40C4-8738-1C5FD0757527}">
      <dgm:prSet/>
      <dgm:spPr/>
      <dgm:t>
        <a:bodyPr/>
        <a:lstStyle/>
        <a:p>
          <a:endParaRPr lang="en-MY"/>
        </a:p>
      </dgm:t>
    </dgm:pt>
    <dgm:pt modelId="{5272E2FE-2F58-40C0-9A49-81D2E4C88E59}" type="sibTrans" cxnId="{9523BB2A-696C-40C4-8738-1C5FD0757527}">
      <dgm:prSet/>
      <dgm:spPr/>
      <dgm:t>
        <a:bodyPr/>
        <a:lstStyle/>
        <a:p>
          <a:endParaRPr lang="en-MY"/>
        </a:p>
      </dgm:t>
    </dgm:pt>
    <dgm:pt modelId="{290F064B-FCB8-4F40-8124-C0A98090D58A}">
      <dgm:prSet/>
      <dgm:spPr/>
      <dgm:t>
        <a:bodyPr/>
        <a:lstStyle/>
        <a:p>
          <a:r>
            <a:rPr lang="en-MY"/>
            <a:t>Resampling Data</a:t>
          </a:r>
        </a:p>
      </dgm:t>
    </dgm:pt>
    <dgm:pt modelId="{3C03D1B3-CF41-4328-A2B5-1FE041AF45E6}" type="parTrans" cxnId="{BE2A58F6-48BB-4ACF-A6EB-389D64F7A9FE}">
      <dgm:prSet/>
      <dgm:spPr/>
      <dgm:t>
        <a:bodyPr/>
        <a:lstStyle/>
        <a:p>
          <a:endParaRPr lang="en-MY"/>
        </a:p>
      </dgm:t>
    </dgm:pt>
    <dgm:pt modelId="{5F3F267D-D2F0-4829-9A25-D883A041C83B}" type="sibTrans" cxnId="{BE2A58F6-48BB-4ACF-A6EB-389D64F7A9FE}">
      <dgm:prSet/>
      <dgm:spPr/>
      <dgm:t>
        <a:bodyPr/>
        <a:lstStyle/>
        <a:p>
          <a:endParaRPr lang="en-MY"/>
        </a:p>
      </dgm:t>
    </dgm:pt>
    <dgm:pt modelId="{2C4AD562-7A88-4FAC-8736-EC5455E01C54}">
      <dgm:prSet/>
      <dgm:spPr/>
      <dgm:t>
        <a:bodyPr/>
        <a:lstStyle/>
        <a:p>
          <a:r>
            <a:rPr lang="en-MY"/>
            <a:t>Modelling</a:t>
          </a:r>
        </a:p>
      </dgm:t>
    </dgm:pt>
    <dgm:pt modelId="{46DDE3D6-D5F8-4BEE-AEB7-53E8073B59B8}" type="parTrans" cxnId="{AFD26B99-11C3-4687-9E67-95A0A4C50FD3}">
      <dgm:prSet/>
      <dgm:spPr/>
      <dgm:t>
        <a:bodyPr/>
        <a:lstStyle/>
        <a:p>
          <a:endParaRPr lang="en-MY"/>
        </a:p>
      </dgm:t>
    </dgm:pt>
    <dgm:pt modelId="{C94D9B0F-7DE3-457D-839B-EF4ABC257604}" type="sibTrans" cxnId="{AFD26B99-11C3-4687-9E67-95A0A4C50FD3}">
      <dgm:prSet/>
      <dgm:spPr/>
      <dgm:t>
        <a:bodyPr/>
        <a:lstStyle/>
        <a:p>
          <a:endParaRPr lang="en-MY"/>
        </a:p>
      </dgm:t>
    </dgm:pt>
    <dgm:pt modelId="{8C276BB3-85A6-4E19-BDAF-8C7CFE430569}">
      <dgm:prSet/>
      <dgm:spPr/>
      <dgm:t>
        <a:bodyPr/>
        <a:lstStyle/>
        <a:p>
          <a:r>
            <a:rPr lang="en-MY"/>
            <a:t>Evaluation</a:t>
          </a:r>
        </a:p>
      </dgm:t>
    </dgm:pt>
    <dgm:pt modelId="{A7A6A8E3-E85B-4EEF-B647-3ED448FF6752}" type="parTrans" cxnId="{5D9C59EE-E195-4135-AE9D-E705F656F6A5}">
      <dgm:prSet/>
      <dgm:spPr/>
      <dgm:t>
        <a:bodyPr/>
        <a:lstStyle/>
        <a:p>
          <a:endParaRPr lang="en-MY"/>
        </a:p>
      </dgm:t>
    </dgm:pt>
    <dgm:pt modelId="{6CEB1C05-5877-4586-AFE2-DA6C141B1DF5}" type="sibTrans" cxnId="{5D9C59EE-E195-4135-AE9D-E705F656F6A5}">
      <dgm:prSet/>
      <dgm:spPr/>
      <dgm:t>
        <a:bodyPr/>
        <a:lstStyle/>
        <a:p>
          <a:endParaRPr lang="en-MY"/>
        </a:p>
      </dgm:t>
    </dgm:pt>
    <dgm:pt modelId="{AF474184-7130-4C35-AD3D-03A278F4CB62}" type="pres">
      <dgm:prSet presAssocID="{49DE6F2C-5C81-47B5-A454-BAA33BB0BD44}" presName="Name0" presStyleCnt="0">
        <dgm:presLayoutVars>
          <dgm:dir/>
          <dgm:resizeHandles val="exact"/>
        </dgm:presLayoutVars>
      </dgm:prSet>
      <dgm:spPr/>
    </dgm:pt>
    <dgm:pt modelId="{D1F6F355-0534-457A-B6A7-DDB36387741D}" type="pres">
      <dgm:prSet presAssocID="{75337FB7-520F-488A-9029-FCBA5CD80DE6}" presName="node" presStyleLbl="node1" presStyleIdx="0" presStyleCnt="5">
        <dgm:presLayoutVars>
          <dgm:bulletEnabled val="1"/>
        </dgm:presLayoutVars>
      </dgm:prSet>
      <dgm:spPr/>
    </dgm:pt>
    <dgm:pt modelId="{EB7D37A7-2EF5-4517-B8B2-A513FCF28590}" type="pres">
      <dgm:prSet presAssocID="{7DE79230-5EE4-4AF7-8BBC-7DD3B6A69269}" presName="sibTrans" presStyleLbl="sibTrans2D1" presStyleIdx="0" presStyleCnt="4"/>
      <dgm:spPr/>
    </dgm:pt>
    <dgm:pt modelId="{58C11EE2-E5B7-4A88-9574-9C305325E0F5}" type="pres">
      <dgm:prSet presAssocID="{7DE79230-5EE4-4AF7-8BBC-7DD3B6A69269}" presName="connectorText" presStyleLbl="sibTrans2D1" presStyleIdx="0" presStyleCnt="4"/>
      <dgm:spPr/>
    </dgm:pt>
    <dgm:pt modelId="{8CF46BC4-449E-4A57-B33A-5EDA5EAEB355}" type="pres">
      <dgm:prSet presAssocID="{07763DBE-5F82-4DEB-900B-263C55BE26E2}" presName="node" presStyleLbl="node1" presStyleIdx="1" presStyleCnt="5">
        <dgm:presLayoutVars>
          <dgm:bulletEnabled val="1"/>
        </dgm:presLayoutVars>
      </dgm:prSet>
      <dgm:spPr/>
    </dgm:pt>
    <dgm:pt modelId="{063D4144-654F-44C2-A2B3-6CE16B813335}" type="pres">
      <dgm:prSet presAssocID="{5272E2FE-2F58-40C0-9A49-81D2E4C88E59}" presName="sibTrans" presStyleLbl="sibTrans2D1" presStyleIdx="1" presStyleCnt="4"/>
      <dgm:spPr/>
    </dgm:pt>
    <dgm:pt modelId="{818B88CF-76C1-411E-BE95-4D0214342390}" type="pres">
      <dgm:prSet presAssocID="{5272E2FE-2F58-40C0-9A49-81D2E4C88E59}" presName="connectorText" presStyleLbl="sibTrans2D1" presStyleIdx="1" presStyleCnt="4"/>
      <dgm:spPr/>
    </dgm:pt>
    <dgm:pt modelId="{1A721F26-5A04-45A5-A303-BB7DC74686A7}" type="pres">
      <dgm:prSet presAssocID="{290F064B-FCB8-4F40-8124-C0A98090D58A}" presName="node" presStyleLbl="node1" presStyleIdx="2" presStyleCnt="5">
        <dgm:presLayoutVars>
          <dgm:bulletEnabled val="1"/>
        </dgm:presLayoutVars>
      </dgm:prSet>
      <dgm:spPr/>
    </dgm:pt>
    <dgm:pt modelId="{F2A6DF76-046F-4DCC-B12D-CFFFADDFDB96}" type="pres">
      <dgm:prSet presAssocID="{5F3F267D-D2F0-4829-9A25-D883A041C83B}" presName="sibTrans" presStyleLbl="sibTrans2D1" presStyleIdx="2" presStyleCnt="4"/>
      <dgm:spPr/>
    </dgm:pt>
    <dgm:pt modelId="{FE6180F1-61FD-44B9-B479-76AB77E425A2}" type="pres">
      <dgm:prSet presAssocID="{5F3F267D-D2F0-4829-9A25-D883A041C83B}" presName="connectorText" presStyleLbl="sibTrans2D1" presStyleIdx="2" presStyleCnt="4"/>
      <dgm:spPr/>
    </dgm:pt>
    <dgm:pt modelId="{899DA972-D29D-4123-91BD-338BF6E8263E}" type="pres">
      <dgm:prSet presAssocID="{2C4AD562-7A88-4FAC-8736-EC5455E01C54}" presName="node" presStyleLbl="node1" presStyleIdx="3" presStyleCnt="5">
        <dgm:presLayoutVars>
          <dgm:bulletEnabled val="1"/>
        </dgm:presLayoutVars>
      </dgm:prSet>
      <dgm:spPr/>
    </dgm:pt>
    <dgm:pt modelId="{1D0C89E2-8F9C-44D5-B94A-46F5438D0261}" type="pres">
      <dgm:prSet presAssocID="{C94D9B0F-7DE3-457D-839B-EF4ABC257604}" presName="sibTrans" presStyleLbl="sibTrans2D1" presStyleIdx="3" presStyleCnt="4"/>
      <dgm:spPr/>
    </dgm:pt>
    <dgm:pt modelId="{375A43F5-20DD-4A00-83B9-E221EA5C64ED}" type="pres">
      <dgm:prSet presAssocID="{C94D9B0F-7DE3-457D-839B-EF4ABC257604}" presName="connectorText" presStyleLbl="sibTrans2D1" presStyleIdx="3" presStyleCnt="4"/>
      <dgm:spPr/>
    </dgm:pt>
    <dgm:pt modelId="{E1EB1B7D-7E47-4801-91F1-DCB9B17F9E83}" type="pres">
      <dgm:prSet presAssocID="{8C276BB3-85A6-4E19-BDAF-8C7CFE430569}" presName="node" presStyleLbl="node1" presStyleIdx="4" presStyleCnt="5">
        <dgm:presLayoutVars>
          <dgm:bulletEnabled val="1"/>
        </dgm:presLayoutVars>
      </dgm:prSet>
      <dgm:spPr/>
    </dgm:pt>
  </dgm:ptLst>
  <dgm:cxnLst>
    <dgm:cxn modelId="{9732F00A-3173-4D57-BB8F-8C0A28C129D7}" type="presOf" srcId="{49DE6F2C-5C81-47B5-A454-BAA33BB0BD44}" destId="{AF474184-7130-4C35-AD3D-03A278F4CB62}" srcOrd="0" destOrd="0" presId="urn:microsoft.com/office/officeart/2005/8/layout/process1"/>
    <dgm:cxn modelId="{FADE411A-7DAB-495F-8D6B-4507B2784341}" type="presOf" srcId="{C94D9B0F-7DE3-457D-839B-EF4ABC257604}" destId="{375A43F5-20DD-4A00-83B9-E221EA5C64ED}" srcOrd="1" destOrd="0" presId="urn:microsoft.com/office/officeart/2005/8/layout/process1"/>
    <dgm:cxn modelId="{8777871E-841C-49CD-A709-650F49F58AA9}" type="presOf" srcId="{5272E2FE-2F58-40C0-9A49-81D2E4C88E59}" destId="{063D4144-654F-44C2-A2B3-6CE16B813335}" srcOrd="0" destOrd="0" presId="urn:microsoft.com/office/officeart/2005/8/layout/process1"/>
    <dgm:cxn modelId="{9A996426-877E-4D2A-8EC4-F4AF1A48C5E8}" type="presOf" srcId="{07763DBE-5F82-4DEB-900B-263C55BE26E2}" destId="{8CF46BC4-449E-4A57-B33A-5EDA5EAEB355}" srcOrd="0" destOrd="0" presId="urn:microsoft.com/office/officeart/2005/8/layout/process1"/>
    <dgm:cxn modelId="{9523BB2A-696C-40C4-8738-1C5FD0757527}" srcId="{49DE6F2C-5C81-47B5-A454-BAA33BB0BD44}" destId="{07763DBE-5F82-4DEB-900B-263C55BE26E2}" srcOrd="1" destOrd="0" parTransId="{128DB0DD-492A-4BEF-A515-B0DDC16829BE}" sibTransId="{5272E2FE-2F58-40C0-9A49-81D2E4C88E59}"/>
    <dgm:cxn modelId="{4165E332-C347-44ED-B671-E25BC0DAEE44}" type="presOf" srcId="{5F3F267D-D2F0-4829-9A25-D883A041C83B}" destId="{FE6180F1-61FD-44B9-B479-76AB77E425A2}" srcOrd="1" destOrd="0" presId="urn:microsoft.com/office/officeart/2005/8/layout/process1"/>
    <dgm:cxn modelId="{E7CA7F61-AE46-4694-A804-91171607FCE4}" type="presOf" srcId="{5F3F267D-D2F0-4829-9A25-D883A041C83B}" destId="{F2A6DF76-046F-4DCC-B12D-CFFFADDFDB96}" srcOrd="0" destOrd="0" presId="urn:microsoft.com/office/officeart/2005/8/layout/process1"/>
    <dgm:cxn modelId="{5847DF44-4124-463D-B98B-4434B2FD67FF}" type="presOf" srcId="{290F064B-FCB8-4F40-8124-C0A98090D58A}" destId="{1A721F26-5A04-45A5-A303-BB7DC74686A7}" srcOrd="0" destOrd="0" presId="urn:microsoft.com/office/officeart/2005/8/layout/process1"/>
    <dgm:cxn modelId="{56D1936A-F076-4AF8-9EB0-D025007E5055}" type="presOf" srcId="{5272E2FE-2F58-40C0-9A49-81D2E4C88E59}" destId="{818B88CF-76C1-411E-BE95-4D0214342390}" srcOrd="1" destOrd="0" presId="urn:microsoft.com/office/officeart/2005/8/layout/process1"/>
    <dgm:cxn modelId="{068ECB53-473D-4F21-9F6D-40453FD57C72}" type="presOf" srcId="{8C276BB3-85A6-4E19-BDAF-8C7CFE430569}" destId="{E1EB1B7D-7E47-4801-91F1-DCB9B17F9E83}" srcOrd="0" destOrd="0" presId="urn:microsoft.com/office/officeart/2005/8/layout/process1"/>
    <dgm:cxn modelId="{0B841B8D-EE15-451B-A060-EF5FA2997F7F}" srcId="{49DE6F2C-5C81-47B5-A454-BAA33BB0BD44}" destId="{75337FB7-520F-488A-9029-FCBA5CD80DE6}" srcOrd="0" destOrd="0" parTransId="{894B4E8D-12C9-4E2B-8809-18F8E8F39E60}" sibTransId="{7DE79230-5EE4-4AF7-8BBC-7DD3B6A69269}"/>
    <dgm:cxn modelId="{2C6B1394-D308-415C-8943-FF266D51044C}" type="presOf" srcId="{C94D9B0F-7DE3-457D-839B-EF4ABC257604}" destId="{1D0C89E2-8F9C-44D5-B94A-46F5438D0261}" srcOrd="0" destOrd="0" presId="urn:microsoft.com/office/officeart/2005/8/layout/process1"/>
    <dgm:cxn modelId="{AFD26B99-11C3-4687-9E67-95A0A4C50FD3}" srcId="{49DE6F2C-5C81-47B5-A454-BAA33BB0BD44}" destId="{2C4AD562-7A88-4FAC-8736-EC5455E01C54}" srcOrd="3" destOrd="0" parTransId="{46DDE3D6-D5F8-4BEE-AEB7-53E8073B59B8}" sibTransId="{C94D9B0F-7DE3-457D-839B-EF4ABC257604}"/>
    <dgm:cxn modelId="{0DA966B8-D6DA-478A-A309-E7B99D6C0E99}" type="presOf" srcId="{7DE79230-5EE4-4AF7-8BBC-7DD3B6A69269}" destId="{EB7D37A7-2EF5-4517-B8B2-A513FCF28590}" srcOrd="0" destOrd="0" presId="urn:microsoft.com/office/officeart/2005/8/layout/process1"/>
    <dgm:cxn modelId="{731FCACC-F42A-4EB4-AECD-EA23A018C6AC}" type="presOf" srcId="{75337FB7-520F-488A-9029-FCBA5CD80DE6}" destId="{D1F6F355-0534-457A-B6A7-DDB36387741D}" srcOrd="0" destOrd="0" presId="urn:microsoft.com/office/officeart/2005/8/layout/process1"/>
    <dgm:cxn modelId="{700EB1DD-C3E7-4D7F-B260-4DE54BEBEF39}" type="presOf" srcId="{7DE79230-5EE4-4AF7-8BBC-7DD3B6A69269}" destId="{58C11EE2-E5B7-4A88-9574-9C305325E0F5}" srcOrd="1" destOrd="0" presId="urn:microsoft.com/office/officeart/2005/8/layout/process1"/>
    <dgm:cxn modelId="{5D9C59EE-E195-4135-AE9D-E705F656F6A5}" srcId="{49DE6F2C-5C81-47B5-A454-BAA33BB0BD44}" destId="{8C276BB3-85A6-4E19-BDAF-8C7CFE430569}" srcOrd="4" destOrd="0" parTransId="{A7A6A8E3-E85B-4EEF-B647-3ED448FF6752}" sibTransId="{6CEB1C05-5877-4586-AFE2-DA6C141B1DF5}"/>
    <dgm:cxn modelId="{F2286CF5-566A-4CF1-9E20-CD029B6E2FDC}" type="presOf" srcId="{2C4AD562-7A88-4FAC-8736-EC5455E01C54}" destId="{899DA972-D29D-4123-91BD-338BF6E8263E}" srcOrd="0" destOrd="0" presId="urn:microsoft.com/office/officeart/2005/8/layout/process1"/>
    <dgm:cxn modelId="{BE2A58F6-48BB-4ACF-A6EB-389D64F7A9FE}" srcId="{49DE6F2C-5C81-47B5-A454-BAA33BB0BD44}" destId="{290F064B-FCB8-4F40-8124-C0A98090D58A}" srcOrd="2" destOrd="0" parTransId="{3C03D1B3-CF41-4328-A2B5-1FE041AF45E6}" sibTransId="{5F3F267D-D2F0-4829-9A25-D883A041C83B}"/>
    <dgm:cxn modelId="{7700E443-D1E8-42DA-992C-2E0B1F077F24}" type="presParOf" srcId="{AF474184-7130-4C35-AD3D-03A278F4CB62}" destId="{D1F6F355-0534-457A-B6A7-DDB36387741D}" srcOrd="0" destOrd="0" presId="urn:microsoft.com/office/officeart/2005/8/layout/process1"/>
    <dgm:cxn modelId="{09ACDB49-A86F-41AB-BECE-987EB2D432B7}" type="presParOf" srcId="{AF474184-7130-4C35-AD3D-03A278F4CB62}" destId="{EB7D37A7-2EF5-4517-B8B2-A513FCF28590}" srcOrd="1" destOrd="0" presId="urn:microsoft.com/office/officeart/2005/8/layout/process1"/>
    <dgm:cxn modelId="{F957C8CA-CEC1-4523-9381-78CB15E93979}" type="presParOf" srcId="{EB7D37A7-2EF5-4517-B8B2-A513FCF28590}" destId="{58C11EE2-E5B7-4A88-9574-9C305325E0F5}" srcOrd="0" destOrd="0" presId="urn:microsoft.com/office/officeart/2005/8/layout/process1"/>
    <dgm:cxn modelId="{9E11E837-EAF5-4834-9B46-4F2DE268C016}" type="presParOf" srcId="{AF474184-7130-4C35-AD3D-03A278F4CB62}" destId="{8CF46BC4-449E-4A57-B33A-5EDA5EAEB355}" srcOrd="2" destOrd="0" presId="urn:microsoft.com/office/officeart/2005/8/layout/process1"/>
    <dgm:cxn modelId="{5206F5C7-14A0-445A-B5FE-EF8121C6B867}" type="presParOf" srcId="{AF474184-7130-4C35-AD3D-03A278F4CB62}" destId="{063D4144-654F-44C2-A2B3-6CE16B813335}" srcOrd="3" destOrd="0" presId="urn:microsoft.com/office/officeart/2005/8/layout/process1"/>
    <dgm:cxn modelId="{C244704E-3B8F-4FA5-8A2B-8B77C87AB1D2}" type="presParOf" srcId="{063D4144-654F-44C2-A2B3-6CE16B813335}" destId="{818B88CF-76C1-411E-BE95-4D0214342390}" srcOrd="0" destOrd="0" presId="urn:microsoft.com/office/officeart/2005/8/layout/process1"/>
    <dgm:cxn modelId="{6E017994-6276-4313-9613-6AACF67D96A5}" type="presParOf" srcId="{AF474184-7130-4C35-AD3D-03A278F4CB62}" destId="{1A721F26-5A04-45A5-A303-BB7DC74686A7}" srcOrd="4" destOrd="0" presId="urn:microsoft.com/office/officeart/2005/8/layout/process1"/>
    <dgm:cxn modelId="{2C35BFF6-7BFB-4D98-B157-B09DD2F9FFA1}" type="presParOf" srcId="{AF474184-7130-4C35-AD3D-03A278F4CB62}" destId="{F2A6DF76-046F-4DCC-B12D-CFFFADDFDB96}" srcOrd="5" destOrd="0" presId="urn:microsoft.com/office/officeart/2005/8/layout/process1"/>
    <dgm:cxn modelId="{656CA5A0-4D7B-4E4E-899E-86BA86557A87}" type="presParOf" srcId="{F2A6DF76-046F-4DCC-B12D-CFFFADDFDB96}" destId="{FE6180F1-61FD-44B9-B479-76AB77E425A2}" srcOrd="0" destOrd="0" presId="urn:microsoft.com/office/officeart/2005/8/layout/process1"/>
    <dgm:cxn modelId="{836A15CF-CEC7-4E46-8711-982E6A2C86E6}" type="presParOf" srcId="{AF474184-7130-4C35-AD3D-03A278F4CB62}" destId="{899DA972-D29D-4123-91BD-338BF6E8263E}" srcOrd="6" destOrd="0" presId="urn:microsoft.com/office/officeart/2005/8/layout/process1"/>
    <dgm:cxn modelId="{95073A0B-8339-41D7-93B8-94DCD43E10F6}" type="presParOf" srcId="{AF474184-7130-4C35-AD3D-03A278F4CB62}" destId="{1D0C89E2-8F9C-44D5-B94A-46F5438D0261}" srcOrd="7" destOrd="0" presId="urn:microsoft.com/office/officeart/2005/8/layout/process1"/>
    <dgm:cxn modelId="{4581031D-845D-4EC7-A157-41330A72D58C}" type="presParOf" srcId="{1D0C89E2-8F9C-44D5-B94A-46F5438D0261}" destId="{375A43F5-20DD-4A00-83B9-E221EA5C64ED}" srcOrd="0" destOrd="0" presId="urn:microsoft.com/office/officeart/2005/8/layout/process1"/>
    <dgm:cxn modelId="{E210F718-7904-4B88-BA85-8F490EC7EAE1}" type="presParOf" srcId="{AF474184-7130-4C35-AD3D-03A278F4CB62}" destId="{E1EB1B7D-7E47-4801-91F1-DCB9B17F9E8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697F5-FD27-4144-AEC8-D17C867A351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1BC1C10-5E70-47BE-BB44-8FE298B087F3}">
      <dgm:prSet/>
      <dgm:spPr/>
      <dgm:t>
        <a:bodyPr/>
        <a:lstStyle/>
        <a:p>
          <a:r>
            <a:rPr lang="en-MY" dirty="0"/>
            <a:t>Feature Selection</a:t>
          </a:r>
        </a:p>
      </dgm:t>
    </dgm:pt>
    <dgm:pt modelId="{1EB52CE9-8CE6-40D1-8FED-D234B593DBD6}" type="parTrans" cxnId="{623B9FFF-4554-4544-AD2E-D2971F422E4A}">
      <dgm:prSet/>
      <dgm:spPr/>
      <dgm:t>
        <a:bodyPr/>
        <a:lstStyle/>
        <a:p>
          <a:endParaRPr lang="en-MY"/>
        </a:p>
      </dgm:t>
    </dgm:pt>
    <dgm:pt modelId="{D04BC817-353C-44C1-B3BC-6BB7AB7EBE47}" type="sibTrans" cxnId="{623B9FFF-4554-4544-AD2E-D2971F422E4A}">
      <dgm:prSet/>
      <dgm:spPr/>
      <dgm:t>
        <a:bodyPr/>
        <a:lstStyle/>
        <a:p>
          <a:endParaRPr lang="en-MY"/>
        </a:p>
      </dgm:t>
    </dgm:pt>
    <dgm:pt modelId="{B5D2FD73-F1E7-4AD5-A065-84C0C72BC011}">
      <dgm:prSet/>
      <dgm:spPr/>
      <dgm:t>
        <a:bodyPr/>
        <a:lstStyle/>
        <a:p>
          <a:r>
            <a:rPr lang="en-MY" dirty="0"/>
            <a:t>Standard Encoder</a:t>
          </a:r>
        </a:p>
      </dgm:t>
    </dgm:pt>
    <dgm:pt modelId="{06A72877-8F23-41B8-89B7-DDE2076B64F0}" type="parTrans" cxnId="{7E188861-1B2A-489E-B5D6-C32F9066378F}">
      <dgm:prSet/>
      <dgm:spPr/>
      <dgm:t>
        <a:bodyPr/>
        <a:lstStyle/>
        <a:p>
          <a:endParaRPr lang="en-MY"/>
        </a:p>
      </dgm:t>
    </dgm:pt>
    <dgm:pt modelId="{947D9462-9DF3-4335-BE6B-9B4B5F63F0BD}" type="sibTrans" cxnId="{7E188861-1B2A-489E-B5D6-C32F9066378F}">
      <dgm:prSet/>
      <dgm:spPr/>
      <dgm:t>
        <a:bodyPr/>
        <a:lstStyle/>
        <a:p>
          <a:endParaRPr lang="en-MY"/>
        </a:p>
      </dgm:t>
    </dgm:pt>
    <dgm:pt modelId="{15AE9C38-728C-45D1-B604-C84FC399BC0D}">
      <dgm:prSet/>
      <dgm:spPr/>
      <dgm:t>
        <a:bodyPr/>
        <a:lstStyle/>
        <a:p>
          <a:r>
            <a:rPr lang="en-MY" dirty="0"/>
            <a:t>One Hot Encoder</a:t>
          </a:r>
        </a:p>
      </dgm:t>
    </dgm:pt>
    <dgm:pt modelId="{2EDC4562-08D4-4B85-98B7-1B38E24C8AF3}" type="parTrans" cxnId="{FAEBC71F-CC0C-4F66-B3F2-6AA7E52377D3}">
      <dgm:prSet/>
      <dgm:spPr/>
      <dgm:t>
        <a:bodyPr/>
        <a:lstStyle/>
        <a:p>
          <a:endParaRPr lang="en-MY"/>
        </a:p>
      </dgm:t>
    </dgm:pt>
    <dgm:pt modelId="{87E18077-7170-469B-AEB8-AF9A8E0D3EFF}" type="sibTrans" cxnId="{FAEBC71F-CC0C-4F66-B3F2-6AA7E52377D3}">
      <dgm:prSet/>
      <dgm:spPr/>
      <dgm:t>
        <a:bodyPr/>
        <a:lstStyle/>
        <a:p>
          <a:endParaRPr lang="en-MY"/>
        </a:p>
      </dgm:t>
    </dgm:pt>
    <dgm:pt modelId="{E3ED3248-9BC2-4C31-BAB6-4AAE3239CFEC}">
      <dgm:prSet custT="1"/>
      <dgm:spPr/>
      <dgm:t>
        <a:bodyPr/>
        <a:lstStyle/>
        <a:p>
          <a:r>
            <a:rPr lang="en-MY" sz="1800" dirty="0"/>
            <a:t>Dropping ‘step’, ‘isFlaggedFraud’,’</a:t>
          </a:r>
          <a:r>
            <a:rPr lang="en-MY" sz="1800" dirty="0" err="1"/>
            <a:t>nameDest</a:t>
          </a:r>
          <a:r>
            <a:rPr lang="en-MY" sz="1800" dirty="0"/>
            <a:t>’,  and ‘nameOrig’.</a:t>
          </a:r>
        </a:p>
      </dgm:t>
    </dgm:pt>
    <dgm:pt modelId="{821FC60D-4E13-4E5E-A96D-2465B2077CC3}" type="parTrans" cxnId="{293DDA61-0C4B-4D41-AB4D-57088D868621}">
      <dgm:prSet/>
      <dgm:spPr/>
    </dgm:pt>
    <dgm:pt modelId="{125856D3-4F78-4A76-B1FD-5E6B6A0FDEC2}" type="sibTrans" cxnId="{293DDA61-0C4B-4D41-AB4D-57088D868621}">
      <dgm:prSet/>
      <dgm:spPr/>
    </dgm:pt>
    <dgm:pt modelId="{A5D01B55-5AC7-4B9C-BE85-C83239DF45E6}">
      <dgm:prSet custT="1"/>
      <dgm:spPr/>
      <dgm:t>
        <a:bodyPr/>
        <a:lstStyle/>
        <a:p>
          <a:r>
            <a:rPr lang="en-MY" sz="1800" dirty="0"/>
            <a:t>Creating new columns: ‘errorBalanceOrg’, ‘errorBalanceDest’ to solve calculation error.</a:t>
          </a:r>
        </a:p>
      </dgm:t>
    </dgm:pt>
    <dgm:pt modelId="{0EC532BD-82C6-4125-94C2-802729BA4893}" type="parTrans" cxnId="{8E140878-7A73-4BC7-890D-D21326485FB0}">
      <dgm:prSet/>
      <dgm:spPr/>
    </dgm:pt>
    <dgm:pt modelId="{E3FA5BF5-3444-4CE8-BD89-FF950121162F}" type="sibTrans" cxnId="{8E140878-7A73-4BC7-890D-D21326485FB0}">
      <dgm:prSet/>
      <dgm:spPr/>
    </dgm:pt>
    <dgm:pt modelId="{3C6155BE-A451-43CA-A7BB-8324F98BB933}">
      <dgm:prSet custT="1"/>
      <dgm:spPr/>
      <dgm:t>
        <a:bodyPr/>
        <a:lstStyle/>
        <a:p>
          <a:r>
            <a:rPr lang="en-MY" sz="1600" dirty="0"/>
            <a:t>Apply on numerical columns: 'amount', '</a:t>
          </a:r>
          <a:r>
            <a:rPr lang="en-MY" sz="1600" dirty="0" err="1"/>
            <a:t>oldbalanceOrg</a:t>
          </a:r>
          <a:r>
            <a:rPr lang="en-MY" sz="1600" dirty="0"/>
            <a:t>', 'newbalanceOrig', '</a:t>
          </a:r>
          <a:r>
            <a:rPr lang="en-MY" sz="1600" dirty="0" err="1"/>
            <a:t>oldbalanceDest</a:t>
          </a:r>
          <a:r>
            <a:rPr lang="en-MY" sz="1600" dirty="0"/>
            <a:t>', 'newbalanceDest’, 'errorBalanceOrg’ and 'errorBalanceDest’.</a:t>
          </a:r>
        </a:p>
      </dgm:t>
    </dgm:pt>
    <dgm:pt modelId="{8F9035B5-A661-4D4C-A07B-815A42622537}" type="parTrans" cxnId="{67BB7209-BDE6-4ED6-91EE-DE4C484C868F}">
      <dgm:prSet/>
      <dgm:spPr/>
    </dgm:pt>
    <dgm:pt modelId="{2353E46D-901A-4476-9779-125323D35A8C}" type="sibTrans" cxnId="{67BB7209-BDE6-4ED6-91EE-DE4C484C868F}">
      <dgm:prSet/>
      <dgm:spPr/>
    </dgm:pt>
    <dgm:pt modelId="{224FE446-6B71-4045-8BDF-B8BA4716E0BE}">
      <dgm:prSet custT="1"/>
      <dgm:spPr/>
      <dgm:t>
        <a:bodyPr/>
        <a:lstStyle/>
        <a:p>
          <a:r>
            <a:rPr lang="en-MY" sz="1600" dirty="0"/>
            <a:t>Used to standardize the mean and standard deviation of the features.</a:t>
          </a:r>
        </a:p>
      </dgm:t>
    </dgm:pt>
    <dgm:pt modelId="{8A122237-ACBE-4B27-B6C2-5A705522A5BC}" type="parTrans" cxnId="{A14ACF17-BD2F-47F7-B980-84DFC6E2EFA5}">
      <dgm:prSet/>
      <dgm:spPr/>
    </dgm:pt>
    <dgm:pt modelId="{24479652-DB40-4A84-BCF2-5D7B0713E7FB}" type="sibTrans" cxnId="{A14ACF17-BD2F-47F7-B980-84DFC6E2EFA5}">
      <dgm:prSet/>
      <dgm:spPr/>
    </dgm:pt>
    <dgm:pt modelId="{18400286-906F-4682-8369-FDAFA4CD7DFB}">
      <dgm:prSet custT="1"/>
      <dgm:spPr/>
      <dgm:t>
        <a:bodyPr/>
        <a:lstStyle/>
        <a:p>
          <a:r>
            <a:rPr lang="en-MY" sz="1800" dirty="0"/>
            <a:t>Binary encodes features.</a:t>
          </a:r>
        </a:p>
      </dgm:t>
    </dgm:pt>
    <dgm:pt modelId="{0D46950B-42E6-40B2-BAA3-7FCEC691027A}" type="parTrans" cxnId="{C4F30F81-BC18-441B-AF28-B99DD8DFB1FC}">
      <dgm:prSet/>
      <dgm:spPr/>
    </dgm:pt>
    <dgm:pt modelId="{88201C46-B26C-4915-93C8-4034A4016486}" type="sibTrans" cxnId="{C4F30F81-BC18-441B-AF28-B99DD8DFB1FC}">
      <dgm:prSet/>
      <dgm:spPr/>
    </dgm:pt>
    <dgm:pt modelId="{C4ED1CBD-48DB-4A94-A1DA-3496B76D3FB0}">
      <dgm:prSet custT="1"/>
      <dgm:spPr/>
      <dgm:t>
        <a:bodyPr/>
        <a:lstStyle/>
        <a:p>
          <a:r>
            <a:rPr lang="en-MY" sz="1800" dirty="0"/>
            <a:t>Apply on categorical column: ‘type’.</a:t>
          </a:r>
        </a:p>
      </dgm:t>
    </dgm:pt>
    <dgm:pt modelId="{EC7E54A7-1570-46CD-9525-17ED1DE24B60}" type="parTrans" cxnId="{3F432204-4873-4D2C-B3AE-7E6C59315A3D}">
      <dgm:prSet/>
      <dgm:spPr/>
    </dgm:pt>
    <dgm:pt modelId="{41F28738-9302-4DE4-8CA8-BC24600CC8C5}" type="sibTrans" cxnId="{3F432204-4873-4D2C-B3AE-7E6C59315A3D}">
      <dgm:prSet/>
      <dgm:spPr/>
    </dgm:pt>
    <dgm:pt modelId="{D2F6B5D2-DCA8-4DB8-8F42-CC58D6CDAD50}" type="pres">
      <dgm:prSet presAssocID="{0D6697F5-FD27-4144-AEC8-D17C867A3515}" presName="linearFlow" presStyleCnt="0">
        <dgm:presLayoutVars>
          <dgm:dir/>
          <dgm:animLvl val="lvl"/>
          <dgm:resizeHandles val="exact"/>
        </dgm:presLayoutVars>
      </dgm:prSet>
      <dgm:spPr/>
    </dgm:pt>
    <dgm:pt modelId="{3B38A586-4273-4384-8884-C8DB27AF5AF4}" type="pres">
      <dgm:prSet presAssocID="{61BC1C10-5E70-47BE-BB44-8FE298B087F3}" presName="composite" presStyleCnt="0"/>
      <dgm:spPr/>
    </dgm:pt>
    <dgm:pt modelId="{F555CE1A-2788-4BCC-9FB1-29238F20B8FB}" type="pres">
      <dgm:prSet presAssocID="{61BC1C10-5E70-47BE-BB44-8FE298B087F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4FAF0EF-15EC-4491-BC05-EC54FB40F611}" type="pres">
      <dgm:prSet presAssocID="{61BC1C10-5E70-47BE-BB44-8FE298B087F3}" presName="descendantText" presStyleLbl="alignAcc1" presStyleIdx="0" presStyleCnt="3">
        <dgm:presLayoutVars>
          <dgm:bulletEnabled val="1"/>
        </dgm:presLayoutVars>
      </dgm:prSet>
      <dgm:spPr/>
    </dgm:pt>
    <dgm:pt modelId="{354658BC-81FE-4AFA-B44B-4208F9E357CB}" type="pres">
      <dgm:prSet presAssocID="{D04BC817-353C-44C1-B3BC-6BB7AB7EBE47}" presName="sp" presStyleCnt="0"/>
      <dgm:spPr/>
    </dgm:pt>
    <dgm:pt modelId="{6FE36B84-F02A-4645-9434-167DE85962C0}" type="pres">
      <dgm:prSet presAssocID="{B5D2FD73-F1E7-4AD5-A065-84C0C72BC011}" presName="composite" presStyleCnt="0"/>
      <dgm:spPr/>
    </dgm:pt>
    <dgm:pt modelId="{9596DF04-D528-49C5-A076-0573072D28D2}" type="pres">
      <dgm:prSet presAssocID="{B5D2FD73-F1E7-4AD5-A065-84C0C72BC01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A86BB6F-B38A-44CD-B975-E822BEC57B68}" type="pres">
      <dgm:prSet presAssocID="{B5D2FD73-F1E7-4AD5-A065-84C0C72BC011}" presName="descendantText" presStyleLbl="alignAcc1" presStyleIdx="1" presStyleCnt="3">
        <dgm:presLayoutVars>
          <dgm:bulletEnabled val="1"/>
        </dgm:presLayoutVars>
      </dgm:prSet>
      <dgm:spPr/>
    </dgm:pt>
    <dgm:pt modelId="{DA722CC9-1AEE-4B51-9CAA-E8F89719D0E7}" type="pres">
      <dgm:prSet presAssocID="{947D9462-9DF3-4335-BE6B-9B4B5F63F0BD}" presName="sp" presStyleCnt="0"/>
      <dgm:spPr/>
    </dgm:pt>
    <dgm:pt modelId="{9AF735B2-81E1-428A-876D-B6C31AA9ED19}" type="pres">
      <dgm:prSet presAssocID="{15AE9C38-728C-45D1-B604-C84FC399BC0D}" presName="composite" presStyleCnt="0"/>
      <dgm:spPr/>
    </dgm:pt>
    <dgm:pt modelId="{0A9ED60A-F405-49D3-BDC2-7D09BD6F6BBF}" type="pres">
      <dgm:prSet presAssocID="{15AE9C38-728C-45D1-B604-C84FC399BC0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D94190-E4C3-4ADD-A534-9F08A1F5C453}" type="pres">
      <dgm:prSet presAssocID="{15AE9C38-728C-45D1-B604-C84FC399BC0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F432204-4873-4D2C-B3AE-7E6C59315A3D}" srcId="{15AE9C38-728C-45D1-B604-C84FC399BC0D}" destId="{C4ED1CBD-48DB-4A94-A1DA-3496B76D3FB0}" srcOrd="1" destOrd="0" parTransId="{EC7E54A7-1570-46CD-9525-17ED1DE24B60}" sibTransId="{41F28738-9302-4DE4-8CA8-BC24600CC8C5}"/>
    <dgm:cxn modelId="{0F844607-1DBD-41F8-8AA4-E627B461F07A}" type="presOf" srcId="{B5D2FD73-F1E7-4AD5-A065-84C0C72BC011}" destId="{9596DF04-D528-49C5-A076-0573072D28D2}" srcOrd="0" destOrd="0" presId="urn:microsoft.com/office/officeart/2005/8/layout/chevron2"/>
    <dgm:cxn modelId="{67BB7209-BDE6-4ED6-91EE-DE4C484C868F}" srcId="{B5D2FD73-F1E7-4AD5-A065-84C0C72BC011}" destId="{3C6155BE-A451-43CA-A7BB-8324F98BB933}" srcOrd="1" destOrd="0" parTransId="{8F9035B5-A661-4D4C-A07B-815A42622537}" sibTransId="{2353E46D-901A-4476-9779-125323D35A8C}"/>
    <dgm:cxn modelId="{A14ACF17-BD2F-47F7-B980-84DFC6E2EFA5}" srcId="{B5D2FD73-F1E7-4AD5-A065-84C0C72BC011}" destId="{224FE446-6B71-4045-8BDF-B8BA4716E0BE}" srcOrd="0" destOrd="0" parTransId="{8A122237-ACBE-4B27-B6C2-5A705522A5BC}" sibTransId="{24479652-DB40-4A84-BCF2-5D7B0713E7FB}"/>
    <dgm:cxn modelId="{FAEBC71F-CC0C-4F66-B3F2-6AA7E52377D3}" srcId="{0D6697F5-FD27-4144-AEC8-D17C867A3515}" destId="{15AE9C38-728C-45D1-B604-C84FC399BC0D}" srcOrd="2" destOrd="0" parTransId="{2EDC4562-08D4-4B85-98B7-1B38E24C8AF3}" sibTransId="{87E18077-7170-469B-AEB8-AF9A8E0D3EFF}"/>
    <dgm:cxn modelId="{7E188861-1B2A-489E-B5D6-C32F9066378F}" srcId="{0D6697F5-FD27-4144-AEC8-D17C867A3515}" destId="{B5D2FD73-F1E7-4AD5-A065-84C0C72BC011}" srcOrd="1" destOrd="0" parTransId="{06A72877-8F23-41B8-89B7-DDE2076B64F0}" sibTransId="{947D9462-9DF3-4335-BE6B-9B4B5F63F0BD}"/>
    <dgm:cxn modelId="{293DDA61-0C4B-4D41-AB4D-57088D868621}" srcId="{61BC1C10-5E70-47BE-BB44-8FE298B087F3}" destId="{E3ED3248-9BC2-4C31-BAB6-4AAE3239CFEC}" srcOrd="0" destOrd="0" parTransId="{821FC60D-4E13-4E5E-A96D-2465B2077CC3}" sibTransId="{125856D3-4F78-4A76-B1FD-5E6B6A0FDEC2}"/>
    <dgm:cxn modelId="{8E140878-7A73-4BC7-890D-D21326485FB0}" srcId="{61BC1C10-5E70-47BE-BB44-8FE298B087F3}" destId="{A5D01B55-5AC7-4B9C-BE85-C83239DF45E6}" srcOrd="1" destOrd="0" parTransId="{0EC532BD-82C6-4125-94C2-802729BA4893}" sibTransId="{E3FA5BF5-3444-4CE8-BD89-FF950121162F}"/>
    <dgm:cxn modelId="{6E59957A-5B9A-4DC6-B671-45D3B98222F2}" type="presOf" srcId="{0D6697F5-FD27-4144-AEC8-D17C867A3515}" destId="{D2F6B5D2-DCA8-4DB8-8F42-CC58D6CDAD50}" srcOrd="0" destOrd="0" presId="urn:microsoft.com/office/officeart/2005/8/layout/chevron2"/>
    <dgm:cxn modelId="{C4F30F81-BC18-441B-AF28-B99DD8DFB1FC}" srcId="{15AE9C38-728C-45D1-B604-C84FC399BC0D}" destId="{18400286-906F-4682-8369-FDAFA4CD7DFB}" srcOrd="0" destOrd="0" parTransId="{0D46950B-42E6-40B2-BAA3-7FCEC691027A}" sibTransId="{88201C46-B26C-4915-93C8-4034A4016486}"/>
    <dgm:cxn modelId="{8CD31C84-4F2A-4CDA-9145-7D1C5EAF34D8}" type="presOf" srcId="{E3ED3248-9BC2-4C31-BAB6-4AAE3239CFEC}" destId="{84FAF0EF-15EC-4491-BC05-EC54FB40F611}" srcOrd="0" destOrd="0" presId="urn:microsoft.com/office/officeart/2005/8/layout/chevron2"/>
    <dgm:cxn modelId="{EC62E887-1CDF-4F4A-902B-9A442AD597C0}" type="presOf" srcId="{15AE9C38-728C-45D1-B604-C84FC399BC0D}" destId="{0A9ED60A-F405-49D3-BDC2-7D09BD6F6BBF}" srcOrd="0" destOrd="0" presId="urn:microsoft.com/office/officeart/2005/8/layout/chevron2"/>
    <dgm:cxn modelId="{CDB9F58F-C5F6-40FD-B4FB-FA181E94A5AB}" type="presOf" srcId="{A5D01B55-5AC7-4B9C-BE85-C83239DF45E6}" destId="{84FAF0EF-15EC-4491-BC05-EC54FB40F611}" srcOrd="0" destOrd="1" presId="urn:microsoft.com/office/officeart/2005/8/layout/chevron2"/>
    <dgm:cxn modelId="{BA6FB39B-8761-4D0C-B2BF-A9493AECB8A4}" type="presOf" srcId="{224FE446-6B71-4045-8BDF-B8BA4716E0BE}" destId="{3A86BB6F-B38A-44CD-B975-E822BEC57B68}" srcOrd="0" destOrd="0" presId="urn:microsoft.com/office/officeart/2005/8/layout/chevron2"/>
    <dgm:cxn modelId="{1FE58DB3-734A-49B0-8003-72EE69400AB2}" type="presOf" srcId="{18400286-906F-4682-8369-FDAFA4CD7DFB}" destId="{29D94190-E4C3-4ADD-A534-9F08A1F5C453}" srcOrd="0" destOrd="0" presId="urn:microsoft.com/office/officeart/2005/8/layout/chevron2"/>
    <dgm:cxn modelId="{7EC4DFD6-2E5F-45D8-A135-DD68AC2545E3}" type="presOf" srcId="{3C6155BE-A451-43CA-A7BB-8324F98BB933}" destId="{3A86BB6F-B38A-44CD-B975-E822BEC57B68}" srcOrd="0" destOrd="1" presId="urn:microsoft.com/office/officeart/2005/8/layout/chevron2"/>
    <dgm:cxn modelId="{9A930FDF-F0C2-4DDC-9434-DD9465F997F7}" type="presOf" srcId="{C4ED1CBD-48DB-4A94-A1DA-3496B76D3FB0}" destId="{29D94190-E4C3-4ADD-A534-9F08A1F5C453}" srcOrd="0" destOrd="1" presId="urn:microsoft.com/office/officeart/2005/8/layout/chevron2"/>
    <dgm:cxn modelId="{372748F4-D704-4F50-8414-D41E3DA7A9BF}" type="presOf" srcId="{61BC1C10-5E70-47BE-BB44-8FE298B087F3}" destId="{F555CE1A-2788-4BCC-9FB1-29238F20B8FB}" srcOrd="0" destOrd="0" presId="urn:microsoft.com/office/officeart/2005/8/layout/chevron2"/>
    <dgm:cxn modelId="{623B9FFF-4554-4544-AD2E-D2971F422E4A}" srcId="{0D6697F5-FD27-4144-AEC8-D17C867A3515}" destId="{61BC1C10-5E70-47BE-BB44-8FE298B087F3}" srcOrd="0" destOrd="0" parTransId="{1EB52CE9-8CE6-40D1-8FED-D234B593DBD6}" sibTransId="{D04BC817-353C-44C1-B3BC-6BB7AB7EBE47}"/>
    <dgm:cxn modelId="{E1376639-FBC1-4586-AF2F-0895EC9649DE}" type="presParOf" srcId="{D2F6B5D2-DCA8-4DB8-8F42-CC58D6CDAD50}" destId="{3B38A586-4273-4384-8884-C8DB27AF5AF4}" srcOrd="0" destOrd="0" presId="urn:microsoft.com/office/officeart/2005/8/layout/chevron2"/>
    <dgm:cxn modelId="{5A2BD6F1-5718-406E-9D2D-7444D119721E}" type="presParOf" srcId="{3B38A586-4273-4384-8884-C8DB27AF5AF4}" destId="{F555CE1A-2788-4BCC-9FB1-29238F20B8FB}" srcOrd="0" destOrd="0" presId="urn:microsoft.com/office/officeart/2005/8/layout/chevron2"/>
    <dgm:cxn modelId="{522DCF5A-6451-4CAF-A335-4B9432834004}" type="presParOf" srcId="{3B38A586-4273-4384-8884-C8DB27AF5AF4}" destId="{84FAF0EF-15EC-4491-BC05-EC54FB40F611}" srcOrd="1" destOrd="0" presId="urn:microsoft.com/office/officeart/2005/8/layout/chevron2"/>
    <dgm:cxn modelId="{7F89CDDA-4909-49C6-AB93-6F95B079F867}" type="presParOf" srcId="{D2F6B5D2-DCA8-4DB8-8F42-CC58D6CDAD50}" destId="{354658BC-81FE-4AFA-B44B-4208F9E357CB}" srcOrd="1" destOrd="0" presId="urn:microsoft.com/office/officeart/2005/8/layout/chevron2"/>
    <dgm:cxn modelId="{CBE36531-4080-4726-AB9C-D130115C49DE}" type="presParOf" srcId="{D2F6B5D2-DCA8-4DB8-8F42-CC58D6CDAD50}" destId="{6FE36B84-F02A-4645-9434-167DE85962C0}" srcOrd="2" destOrd="0" presId="urn:microsoft.com/office/officeart/2005/8/layout/chevron2"/>
    <dgm:cxn modelId="{8CDE89D3-4552-4C4E-A67D-046827F03550}" type="presParOf" srcId="{6FE36B84-F02A-4645-9434-167DE85962C0}" destId="{9596DF04-D528-49C5-A076-0573072D28D2}" srcOrd="0" destOrd="0" presId="urn:microsoft.com/office/officeart/2005/8/layout/chevron2"/>
    <dgm:cxn modelId="{2E6D75CC-5EB2-4798-A96D-F10C48E469AA}" type="presParOf" srcId="{6FE36B84-F02A-4645-9434-167DE85962C0}" destId="{3A86BB6F-B38A-44CD-B975-E822BEC57B68}" srcOrd="1" destOrd="0" presId="urn:microsoft.com/office/officeart/2005/8/layout/chevron2"/>
    <dgm:cxn modelId="{5E35998A-413F-4717-8C56-77451C34511E}" type="presParOf" srcId="{D2F6B5D2-DCA8-4DB8-8F42-CC58D6CDAD50}" destId="{DA722CC9-1AEE-4B51-9CAA-E8F89719D0E7}" srcOrd="3" destOrd="0" presId="urn:microsoft.com/office/officeart/2005/8/layout/chevron2"/>
    <dgm:cxn modelId="{659522CB-9C01-49E5-914E-FA0D19A6EDE4}" type="presParOf" srcId="{D2F6B5D2-DCA8-4DB8-8F42-CC58D6CDAD50}" destId="{9AF735B2-81E1-428A-876D-B6C31AA9ED19}" srcOrd="4" destOrd="0" presId="urn:microsoft.com/office/officeart/2005/8/layout/chevron2"/>
    <dgm:cxn modelId="{7D2FDE5F-5E04-429E-A246-57BBA47EA0E3}" type="presParOf" srcId="{9AF735B2-81E1-428A-876D-B6C31AA9ED19}" destId="{0A9ED60A-F405-49D3-BDC2-7D09BD6F6BBF}" srcOrd="0" destOrd="0" presId="urn:microsoft.com/office/officeart/2005/8/layout/chevron2"/>
    <dgm:cxn modelId="{E1AB0D38-0A3F-4E36-A0AD-0D09E11A1546}" type="presParOf" srcId="{9AF735B2-81E1-428A-876D-B6C31AA9ED19}" destId="{29D94190-E4C3-4ADD-A534-9F08A1F5C4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BB6FDE-86C5-403F-B228-1F23465726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5530694-8D40-4D52-95B7-0E0DE6803A12}">
      <dgm:prSet custT="1"/>
      <dgm:spPr/>
      <dgm:t>
        <a:bodyPr/>
        <a:lstStyle/>
        <a:p>
          <a:r>
            <a:rPr lang="en-MY" sz="2600" dirty="0"/>
            <a:t>Logistic Regression</a:t>
          </a:r>
        </a:p>
      </dgm:t>
    </dgm:pt>
    <dgm:pt modelId="{2F47E6C9-75CA-410F-97B0-6FBA9206073E}" type="parTrans" cxnId="{559D48ED-8D3F-4B11-8469-FAA216F59A5C}">
      <dgm:prSet/>
      <dgm:spPr/>
      <dgm:t>
        <a:bodyPr/>
        <a:lstStyle/>
        <a:p>
          <a:endParaRPr lang="en-MY"/>
        </a:p>
      </dgm:t>
    </dgm:pt>
    <dgm:pt modelId="{A16DDD0E-0794-45F1-98E6-2ADCD9242021}" type="sibTrans" cxnId="{559D48ED-8D3F-4B11-8469-FAA216F59A5C}">
      <dgm:prSet/>
      <dgm:spPr/>
      <dgm:t>
        <a:bodyPr/>
        <a:lstStyle/>
        <a:p>
          <a:endParaRPr lang="en-MY"/>
        </a:p>
      </dgm:t>
    </dgm:pt>
    <dgm:pt modelId="{FE4E7C55-3360-49A0-9EE9-B08432671AB6}">
      <dgm:prSet custT="1"/>
      <dgm:spPr/>
      <dgm:t>
        <a:bodyPr/>
        <a:lstStyle/>
        <a:p>
          <a:r>
            <a:rPr lang="en-MY" sz="2600" dirty="0"/>
            <a:t>Random Forest</a:t>
          </a:r>
        </a:p>
      </dgm:t>
    </dgm:pt>
    <dgm:pt modelId="{F40FE52D-4919-4EFD-A788-475706E37B04}" type="parTrans" cxnId="{E9D817E8-3DD9-4EFA-9D46-D9E043AA4D77}">
      <dgm:prSet/>
      <dgm:spPr/>
      <dgm:t>
        <a:bodyPr/>
        <a:lstStyle/>
        <a:p>
          <a:endParaRPr lang="en-MY"/>
        </a:p>
      </dgm:t>
    </dgm:pt>
    <dgm:pt modelId="{7DE0C0A8-D4D8-4B08-996A-00106C5E7604}" type="sibTrans" cxnId="{E9D817E8-3DD9-4EFA-9D46-D9E043AA4D77}">
      <dgm:prSet/>
      <dgm:spPr/>
      <dgm:t>
        <a:bodyPr/>
        <a:lstStyle/>
        <a:p>
          <a:endParaRPr lang="en-MY"/>
        </a:p>
      </dgm:t>
    </dgm:pt>
    <dgm:pt modelId="{22DA9C79-D861-43B5-884E-C232F27300FD}">
      <dgm:prSet custT="1"/>
      <dgm:spPr/>
      <dgm:t>
        <a:bodyPr/>
        <a:lstStyle/>
        <a:p>
          <a:r>
            <a:rPr lang="en-MY" sz="2600" dirty="0"/>
            <a:t>Extreme Gradient Boosting (XGBoost)</a:t>
          </a:r>
        </a:p>
      </dgm:t>
    </dgm:pt>
    <dgm:pt modelId="{BB1920A8-089B-4AFB-AD4E-AD4429EA798B}" type="parTrans" cxnId="{98EEDC76-CD47-478C-9624-65D88DFD766A}">
      <dgm:prSet/>
      <dgm:spPr/>
      <dgm:t>
        <a:bodyPr/>
        <a:lstStyle/>
        <a:p>
          <a:endParaRPr lang="en-MY"/>
        </a:p>
      </dgm:t>
    </dgm:pt>
    <dgm:pt modelId="{C99B7727-1C4C-47CC-9162-ABAD27FBA539}" type="sibTrans" cxnId="{98EEDC76-CD47-478C-9624-65D88DFD766A}">
      <dgm:prSet/>
      <dgm:spPr/>
      <dgm:t>
        <a:bodyPr/>
        <a:lstStyle/>
        <a:p>
          <a:endParaRPr lang="en-MY"/>
        </a:p>
      </dgm:t>
    </dgm:pt>
    <dgm:pt modelId="{E6023732-D5CD-4D63-826C-298ECBFBC310}">
      <dgm:prSet custT="1"/>
      <dgm:spPr/>
      <dgm:t>
        <a:bodyPr/>
        <a:lstStyle/>
        <a:p>
          <a:r>
            <a:rPr lang="en-MY" sz="2000" dirty="0"/>
            <a:t>Pros: Easy to implement and trained. Commonly used as a baseline.</a:t>
          </a:r>
        </a:p>
      </dgm:t>
    </dgm:pt>
    <dgm:pt modelId="{B3DF6FE0-59C4-4B02-9AAC-C68229F52621}" type="parTrans" cxnId="{0E7B82FD-D6B3-4AAB-BACE-05DDAA648638}">
      <dgm:prSet/>
      <dgm:spPr/>
      <dgm:t>
        <a:bodyPr/>
        <a:lstStyle/>
        <a:p>
          <a:endParaRPr lang="en-MY"/>
        </a:p>
      </dgm:t>
    </dgm:pt>
    <dgm:pt modelId="{666AD634-1B59-48A0-AE5E-7A8B72D03F43}" type="sibTrans" cxnId="{0E7B82FD-D6B3-4AAB-BACE-05DDAA648638}">
      <dgm:prSet/>
      <dgm:spPr/>
      <dgm:t>
        <a:bodyPr/>
        <a:lstStyle/>
        <a:p>
          <a:endParaRPr lang="en-MY"/>
        </a:p>
      </dgm:t>
    </dgm:pt>
    <dgm:pt modelId="{CD02DC26-56CE-49F9-BCF2-BED244FF4CBC}">
      <dgm:prSet custT="1"/>
      <dgm:spPr/>
      <dgm:t>
        <a:bodyPr/>
        <a:lstStyle/>
        <a:p>
          <a:r>
            <a:rPr lang="en-MY" sz="2000" dirty="0"/>
            <a:t>Cons: Performance of the algorithm is weak when used with complex dataset.</a:t>
          </a:r>
        </a:p>
      </dgm:t>
    </dgm:pt>
    <dgm:pt modelId="{5F7CF5B6-FF22-4007-A06D-1BBB639A9BD5}" type="parTrans" cxnId="{D93014BB-BABA-4A92-ADB3-911CC21D32B8}">
      <dgm:prSet/>
      <dgm:spPr/>
      <dgm:t>
        <a:bodyPr/>
        <a:lstStyle/>
        <a:p>
          <a:endParaRPr lang="en-MY"/>
        </a:p>
      </dgm:t>
    </dgm:pt>
    <dgm:pt modelId="{22CA10E9-A5BA-422B-9A22-B1789C64C66D}" type="sibTrans" cxnId="{D93014BB-BABA-4A92-ADB3-911CC21D32B8}">
      <dgm:prSet/>
      <dgm:spPr/>
      <dgm:t>
        <a:bodyPr/>
        <a:lstStyle/>
        <a:p>
          <a:endParaRPr lang="en-MY"/>
        </a:p>
      </dgm:t>
    </dgm:pt>
    <dgm:pt modelId="{DEE9DEEB-783B-4361-A73D-CA7574FB145B}">
      <dgm:prSet custT="1"/>
      <dgm:spPr/>
      <dgm:t>
        <a:bodyPr/>
        <a:lstStyle/>
        <a:p>
          <a:r>
            <a:rPr lang="en-MY" sz="2000" dirty="0"/>
            <a:t>Pros: Runs efficiently on a large dataset. </a:t>
          </a:r>
        </a:p>
      </dgm:t>
    </dgm:pt>
    <dgm:pt modelId="{69B61332-A60C-4424-A2C3-3A0F80A6AAC7}" type="parTrans" cxnId="{A1FB80C2-F2B1-478C-BB4E-A3A9917C189F}">
      <dgm:prSet/>
      <dgm:spPr/>
      <dgm:t>
        <a:bodyPr/>
        <a:lstStyle/>
        <a:p>
          <a:endParaRPr lang="en-MY"/>
        </a:p>
      </dgm:t>
    </dgm:pt>
    <dgm:pt modelId="{FA37C564-3C7C-4BCE-A77C-37579F69B012}" type="sibTrans" cxnId="{A1FB80C2-F2B1-478C-BB4E-A3A9917C189F}">
      <dgm:prSet/>
      <dgm:spPr/>
      <dgm:t>
        <a:bodyPr/>
        <a:lstStyle/>
        <a:p>
          <a:endParaRPr lang="en-MY"/>
        </a:p>
      </dgm:t>
    </dgm:pt>
    <dgm:pt modelId="{E9297170-44A6-4991-AD28-CB4B9A4ECB12}">
      <dgm:prSet custT="1"/>
      <dgm:spPr/>
      <dgm:t>
        <a:bodyPr/>
        <a:lstStyle/>
        <a:p>
          <a:endParaRPr lang="en-MY" sz="2000" dirty="0"/>
        </a:p>
      </dgm:t>
    </dgm:pt>
    <dgm:pt modelId="{6699C020-5DB0-4FAF-AFD2-DA63040E7F59}" type="parTrans" cxnId="{703C8AE3-51DF-44FE-977C-FA9B759DB48D}">
      <dgm:prSet/>
      <dgm:spPr/>
      <dgm:t>
        <a:bodyPr/>
        <a:lstStyle/>
        <a:p>
          <a:endParaRPr lang="en-MY"/>
        </a:p>
      </dgm:t>
    </dgm:pt>
    <dgm:pt modelId="{D688D0A8-B183-4AB0-ADD2-0D5BAE777C14}" type="sibTrans" cxnId="{703C8AE3-51DF-44FE-977C-FA9B759DB48D}">
      <dgm:prSet/>
      <dgm:spPr/>
      <dgm:t>
        <a:bodyPr/>
        <a:lstStyle/>
        <a:p>
          <a:endParaRPr lang="en-MY"/>
        </a:p>
      </dgm:t>
    </dgm:pt>
    <dgm:pt modelId="{21BB2952-43C7-443A-BFFE-C26170D9E99B}">
      <dgm:prSet custT="1"/>
      <dgm:spPr/>
      <dgm:t>
        <a:bodyPr/>
        <a:lstStyle/>
        <a:p>
          <a:r>
            <a:rPr lang="en-MY" sz="2000" dirty="0"/>
            <a:t>Cons: Prone to overfitting.</a:t>
          </a:r>
        </a:p>
      </dgm:t>
    </dgm:pt>
    <dgm:pt modelId="{087133B4-93C6-4DF2-86E9-0D060AC4C730}" type="parTrans" cxnId="{EA97CCE8-C75A-4F63-AC9A-F41EB9D75A18}">
      <dgm:prSet/>
      <dgm:spPr/>
      <dgm:t>
        <a:bodyPr/>
        <a:lstStyle/>
        <a:p>
          <a:endParaRPr lang="en-MY"/>
        </a:p>
      </dgm:t>
    </dgm:pt>
    <dgm:pt modelId="{3AD4B610-C231-48A9-9537-EE47675DC8F4}" type="sibTrans" cxnId="{EA97CCE8-C75A-4F63-AC9A-F41EB9D75A18}">
      <dgm:prSet/>
      <dgm:spPr/>
      <dgm:t>
        <a:bodyPr/>
        <a:lstStyle/>
        <a:p>
          <a:endParaRPr lang="en-MY"/>
        </a:p>
      </dgm:t>
    </dgm:pt>
    <dgm:pt modelId="{CDA8C2A9-8C29-461D-A709-84FFEFD66A06}">
      <dgm:prSet custT="1"/>
      <dgm:spPr/>
      <dgm:t>
        <a:bodyPr/>
        <a:lstStyle/>
        <a:p>
          <a:endParaRPr lang="en-MY" sz="2000" dirty="0"/>
        </a:p>
      </dgm:t>
    </dgm:pt>
    <dgm:pt modelId="{E996E183-64E2-482A-BE29-F9A81646B717}" type="parTrans" cxnId="{D111C02F-2318-4805-904B-AA4E558B5501}">
      <dgm:prSet/>
      <dgm:spPr/>
      <dgm:t>
        <a:bodyPr/>
        <a:lstStyle/>
        <a:p>
          <a:endParaRPr lang="en-MY"/>
        </a:p>
      </dgm:t>
    </dgm:pt>
    <dgm:pt modelId="{AB28B778-E68F-44CC-8C31-588B1AA37EE9}" type="sibTrans" cxnId="{D111C02F-2318-4805-904B-AA4E558B5501}">
      <dgm:prSet/>
      <dgm:spPr/>
      <dgm:t>
        <a:bodyPr/>
        <a:lstStyle/>
        <a:p>
          <a:endParaRPr lang="en-MY"/>
        </a:p>
      </dgm:t>
    </dgm:pt>
    <dgm:pt modelId="{920EAD89-9C3E-4C21-852F-77BB8CB65371}">
      <dgm:prSet custT="1"/>
      <dgm:spPr/>
      <dgm:t>
        <a:bodyPr/>
        <a:lstStyle/>
        <a:p>
          <a:r>
            <a:rPr lang="en-MY" sz="2000" dirty="0"/>
            <a:t>Pros: Well known for its ability to produce good results. </a:t>
          </a:r>
        </a:p>
      </dgm:t>
    </dgm:pt>
    <dgm:pt modelId="{9E903EA2-4B32-4954-87B3-BE957251BBB4}" type="parTrans" cxnId="{8B86FE30-61DE-451F-8A2A-CEA0C1FE37DC}">
      <dgm:prSet/>
      <dgm:spPr/>
      <dgm:t>
        <a:bodyPr/>
        <a:lstStyle/>
        <a:p>
          <a:endParaRPr lang="en-MY"/>
        </a:p>
      </dgm:t>
    </dgm:pt>
    <dgm:pt modelId="{7A431E94-1562-44FE-847C-BE9837A769A5}" type="sibTrans" cxnId="{8B86FE30-61DE-451F-8A2A-CEA0C1FE37DC}">
      <dgm:prSet/>
      <dgm:spPr/>
      <dgm:t>
        <a:bodyPr/>
        <a:lstStyle/>
        <a:p>
          <a:endParaRPr lang="en-MY"/>
        </a:p>
      </dgm:t>
    </dgm:pt>
    <dgm:pt modelId="{9AB9B7A6-4610-4FED-B7A3-E5698121D71F}">
      <dgm:prSet custT="1"/>
      <dgm:spPr/>
      <dgm:t>
        <a:bodyPr/>
        <a:lstStyle/>
        <a:p>
          <a:endParaRPr lang="en-MY" sz="2000" dirty="0"/>
        </a:p>
      </dgm:t>
    </dgm:pt>
    <dgm:pt modelId="{34B88D8F-C1B5-4270-BCA0-BE138904A2D0}" type="parTrans" cxnId="{8B3A0A1E-6938-4BB7-B88C-DE91BE88C254}">
      <dgm:prSet/>
      <dgm:spPr/>
      <dgm:t>
        <a:bodyPr/>
        <a:lstStyle/>
        <a:p>
          <a:endParaRPr lang="en-MY"/>
        </a:p>
      </dgm:t>
    </dgm:pt>
    <dgm:pt modelId="{ACE1F895-23B0-4CB2-803A-3E05DC0EB2A8}" type="sibTrans" cxnId="{8B3A0A1E-6938-4BB7-B88C-DE91BE88C254}">
      <dgm:prSet/>
      <dgm:spPr/>
      <dgm:t>
        <a:bodyPr/>
        <a:lstStyle/>
        <a:p>
          <a:endParaRPr lang="en-MY"/>
        </a:p>
      </dgm:t>
    </dgm:pt>
    <dgm:pt modelId="{69740109-A024-4862-B669-44C224895E8D}">
      <dgm:prSet custT="1"/>
      <dgm:spPr/>
      <dgm:t>
        <a:bodyPr/>
        <a:lstStyle/>
        <a:p>
          <a:r>
            <a:rPr lang="en-MY" sz="2000" dirty="0"/>
            <a:t>Cons: Need to apply pre-processing techniques such as label encoding for it to produce better results. </a:t>
          </a:r>
        </a:p>
      </dgm:t>
    </dgm:pt>
    <dgm:pt modelId="{167232B5-9663-4A63-8DC6-6E95FD824E55}" type="parTrans" cxnId="{E61C4739-C146-4C28-9C26-6025E914C987}">
      <dgm:prSet/>
      <dgm:spPr/>
      <dgm:t>
        <a:bodyPr/>
        <a:lstStyle/>
        <a:p>
          <a:endParaRPr lang="en-MY"/>
        </a:p>
      </dgm:t>
    </dgm:pt>
    <dgm:pt modelId="{A4846335-C1CC-4B8A-AAC5-CFC774BFAB5E}" type="sibTrans" cxnId="{E61C4739-C146-4C28-9C26-6025E914C987}">
      <dgm:prSet/>
      <dgm:spPr/>
      <dgm:t>
        <a:bodyPr/>
        <a:lstStyle/>
        <a:p>
          <a:endParaRPr lang="en-MY"/>
        </a:p>
      </dgm:t>
    </dgm:pt>
    <dgm:pt modelId="{DDB3935F-C834-4FF8-81CC-F9DFA6316A88}" type="pres">
      <dgm:prSet presAssocID="{42BB6FDE-86C5-403F-B228-1F234657262D}" presName="Name0" presStyleCnt="0">
        <dgm:presLayoutVars>
          <dgm:dir/>
          <dgm:animLvl val="lvl"/>
          <dgm:resizeHandles val="exact"/>
        </dgm:presLayoutVars>
      </dgm:prSet>
      <dgm:spPr/>
    </dgm:pt>
    <dgm:pt modelId="{305AD101-2809-4ACD-BBB6-3D1B81D1B78A}" type="pres">
      <dgm:prSet presAssocID="{25530694-8D40-4D52-95B7-0E0DE6803A12}" presName="composite" presStyleCnt="0"/>
      <dgm:spPr/>
    </dgm:pt>
    <dgm:pt modelId="{B08B7CCD-368D-4800-A5D4-38CF461AD1DD}" type="pres">
      <dgm:prSet presAssocID="{25530694-8D40-4D52-95B7-0E0DE6803A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5E513FA-CEAE-47E6-91E6-C9E51AEF0E16}" type="pres">
      <dgm:prSet presAssocID="{25530694-8D40-4D52-95B7-0E0DE6803A12}" presName="desTx" presStyleLbl="alignAccFollowNode1" presStyleIdx="0" presStyleCnt="3">
        <dgm:presLayoutVars>
          <dgm:bulletEnabled val="1"/>
        </dgm:presLayoutVars>
      </dgm:prSet>
      <dgm:spPr/>
    </dgm:pt>
    <dgm:pt modelId="{C2A06711-24D1-4291-B8E5-A35A8D8CADB1}" type="pres">
      <dgm:prSet presAssocID="{A16DDD0E-0794-45F1-98E6-2ADCD9242021}" presName="space" presStyleCnt="0"/>
      <dgm:spPr/>
    </dgm:pt>
    <dgm:pt modelId="{9DE1F52D-2E8F-4D01-922E-65EC0FB971F8}" type="pres">
      <dgm:prSet presAssocID="{FE4E7C55-3360-49A0-9EE9-B08432671AB6}" presName="composite" presStyleCnt="0"/>
      <dgm:spPr/>
    </dgm:pt>
    <dgm:pt modelId="{81C744FD-0145-47F5-8863-1529694F4AC5}" type="pres">
      <dgm:prSet presAssocID="{FE4E7C55-3360-49A0-9EE9-B08432671A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EB2A12-75F0-4FF9-8046-B135A6474968}" type="pres">
      <dgm:prSet presAssocID="{FE4E7C55-3360-49A0-9EE9-B08432671AB6}" presName="desTx" presStyleLbl="alignAccFollowNode1" presStyleIdx="1" presStyleCnt="3">
        <dgm:presLayoutVars>
          <dgm:bulletEnabled val="1"/>
        </dgm:presLayoutVars>
      </dgm:prSet>
      <dgm:spPr/>
    </dgm:pt>
    <dgm:pt modelId="{2072FBB7-1327-4534-B7C8-3F13CB5D96A1}" type="pres">
      <dgm:prSet presAssocID="{7DE0C0A8-D4D8-4B08-996A-00106C5E7604}" presName="space" presStyleCnt="0"/>
      <dgm:spPr/>
    </dgm:pt>
    <dgm:pt modelId="{3C6B2EC7-B4DA-4BA2-B9FF-AA08000F7C90}" type="pres">
      <dgm:prSet presAssocID="{22DA9C79-D861-43B5-884E-C232F27300FD}" presName="composite" presStyleCnt="0"/>
      <dgm:spPr/>
    </dgm:pt>
    <dgm:pt modelId="{787E6439-3AED-4177-B4B5-E1AE0E69591D}" type="pres">
      <dgm:prSet presAssocID="{22DA9C79-D861-43B5-884E-C232F27300F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F776A1-F432-4361-9A96-45BB2E0F443C}" type="pres">
      <dgm:prSet presAssocID="{22DA9C79-D861-43B5-884E-C232F27300F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CDDA0E-A0C7-440A-BF72-EDA5D53F1F50}" type="presOf" srcId="{CD02DC26-56CE-49F9-BCF2-BED244FF4CBC}" destId="{55E513FA-CEAE-47E6-91E6-C9E51AEF0E16}" srcOrd="0" destOrd="2" presId="urn:microsoft.com/office/officeart/2005/8/layout/hList1"/>
    <dgm:cxn modelId="{8B3A0A1E-6938-4BB7-B88C-DE91BE88C254}" srcId="{22DA9C79-D861-43B5-884E-C232F27300FD}" destId="{9AB9B7A6-4610-4FED-B7A3-E5698121D71F}" srcOrd="1" destOrd="0" parTransId="{34B88D8F-C1B5-4270-BCA0-BE138904A2D0}" sibTransId="{ACE1F895-23B0-4CB2-803A-3E05DC0EB2A8}"/>
    <dgm:cxn modelId="{D111C02F-2318-4805-904B-AA4E558B5501}" srcId="{25530694-8D40-4D52-95B7-0E0DE6803A12}" destId="{CDA8C2A9-8C29-461D-A709-84FFEFD66A06}" srcOrd="1" destOrd="0" parTransId="{E996E183-64E2-482A-BE29-F9A81646B717}" sibTransId="{AB28B778-E68F-44CC-8C31-588B1AA37EE9}"/>
    <dgm:cxn modelId="{8B86FE30-61DE-451F-8A2A-CEA0C1FE37DC}" srcId="{22DA9C79-D861-43B5-884E-C232F27300FD}" destId="{920EAD89-9C3E-4C21-852F-77BB8CB65371}" srcOrd="0" destOrd="0" parTransId="{9E903EA2-4B32-4954-87B3-BE957251BBB4}" sibTransId="{7A431E94-1562-44FE-847C-BE9837A769A5}"/>
    <dgm:cxn modelId="{82109A33-9BE1-4770-86F9-40F047C08EE5}" type="presOf" srcId="{FE4E7C55-3360-49A0-9EE9-B08432671AB6}" destId="{81C744FD-0145-47F5-8863-1529694F4AC5}" srcOrd="0" destOrd="0" presId="urn:microsoft.com/office/officeart/2005/8/layout/hList1"/>
    <dgm:cxn modelId="{E61C4739-C146-4C28-9C26-6025E914C987}" srcId="{22DA9C79-D861-43B5-884E-C232F27300FD}" destId="{69740109-A024-4862-B669-44C224895E8D}" srcOrd="2" destOrd="0" parTransId="{167232B5-9663-4A63-8DC6-6E95FD824E55}" sibTransId="{A4846335-C1CC-4B8A-AAC5-CFC774BFAB5E}"/>
    <dgm:cxn modelId="{A0B5F044-DC67-487F-B4E4-5DD4A7DB0BD5}" type="presOf" srcId="{E9297170-44A6-4991-AD28-CB4B9A4ECB12}" destId="{C5EB2A12-75F0-4FF9-8046-B135A6474968}" srcOrd="0" destOrd="1" presId="urn:microsoft.com/office/officeart/2005/8/layout/hList1"/>
    <dgm:cxn modelId="{289FF34E-24B6-4924-A900-D88DB59D0845}" type="presOf" srcId="{920EAD89-9C3E-4C21-852F-77BB8CB65371}" destId="{E5F776A1-F432-4361-9A96-45BB2E0F443C}" srcOrd="0" destOrd="0" presId="urn:microsoft.com/office/officeart/2005/8/layout/hList1"/>
    <dgm:cxn modelId="{98EEDC76-CD47-478C-9624-65D88DFD766A}" srcId="{42BB6FDE-86C5-403F-B228-1F234657262D}" destId="{22DA9C79-D861-43B5-884E-C232F27300FD}" srcOrd="2" destOrd="0" parTransId="{BB1920A8-089B-4AFB-AD4E-AD4429EA798B}" sibTransId="{C99B7727-1C4C-47CC-9162-ABAD27FBA539}"/>
    <dgm:cxn modelId="{701D9B79-E98F-428A-826D-CCAED3F9BF93}" type="presOf" srcId="{21BB2952-43C7-443A-BFFE-C26170D9E99B}" destId="{C5EB2A12-75F0-4FF9-8046-B135A6474968}" srcOrd="0" destOrd="2" presId="urn:microsoft.com/office/officeart/2005/8/layout/hList1"/>
    <dgm:cxn modelId="{3804A179-59BA-4132-8191-7D0F31658876}" type="presOf" srcId="{42BB6FDE-86C5-403F-B228-1F234657262D}" destId="{DDB3935F-C834-4FF8-81CC-F9DFA6316A88}" srcOrd="0" destOrd="0" presId="urn:microsoft.com/office/officeart/2005/8/layout/hList1"/>
    <dgm:cxn modelId="{1E25E4A0-EC5A-4DFE-8479-73006832F1C9}" type="presOf" srcId="{69740109-A024-4862-B669-44C224895E8D}" destId="{E5F776A1-F432-4361-9A96-45BB2E0F443C}" srcOrd="0" destOrd="2" presId="urn:microsoft.com/office/officeart/2005/8/layout/hList1"/>
    <dgm:cxn modelId="{497B9AA1-752E-47E5-9ACF-B239E71E12CA}" type="presOf" srcId="{9AB9B7A6-4610-4FED-B7A3-E5698121D71F}" destId="{E5F776A1-F432-4361-9A96-45BB2E0F443C}" srcOrd="0" destOrd="1" presId="urn:microsoft.com/office/officeart/2005/8/layout/hList1"/>
    <dgm:cxn modelId="{4EAF3FAF-2FFC-4ED6-A609-A606A46A17BF}" type="presOf" srcId="{E6023732-D5CD-4D63-826C-298ECBFBC310}" destId="{55E513FA-CEAE-47E6-91E6-C9E51AEF0E16}" srcOrd="0" destOrd="0" presId="urn:microsoft.com/office/officeart/2005/8/layout/hList1"/>
    <dgm:cxn modelId="{EE9DAEAF-70D8-42E0-B3F8-FF3EA32EEE2F}" type="presOf" srcId="{DEE9DEEB-783B-4361-A73D-CA7574FB145B}" destId="{C5EB2A12-75F0-4FF9-8046-B135A6474968}" srcOrd="0" destOrd="0" presId="urn:microsoft.com/office/officeart/2005/8/layout/hList1"/>
    <dgm:cxn modelId="{D0A240B1-E8BD-4B0C-B56F-AC3D5EAF0BE8}" type="presOf" srcId="{CDA8C2A9-8C29-461D-A709-84FFEFD66A06}" destId="{55E513FA-CEAE-47E6-91E6-C9E51AEF0E16}" srcOrd="0" destOrd="1" presId="urn:microsoft.com/office/officeart/2005/8/layout/hList1"/>
    <dgm:cxn modelId="{D93014BB-BABA-4A92-ADB3-911CC21D32B8}" srcId="{25530694-8D40-4D52-95B7-0E0DE6803A12}" destId="{CD02DC26-56CE-49F9-BCF2-BED244FF4CBC}" srcOrd="2" destOrd="0" parTransId="{5F7CF5B6-FF22-4007-A06D-1BBB639A9BD5}" sibTransId="{22CA10E9-A5BA-422B-9A22-B1789C64C66D}"/>
    <dgm:cxn modelId="{A1FB80C2-F2B1-478C-BB4E-A3A9917C189F}" srcId="{FE4E7C55-3360-49A0-9EE9-B08432671AB6}" destId="{DEE9DEEB-783B-4361-A73D-CA7574FB145B}" srcOrd="0" destOrd="0" parTransId="{69B61332-A60C-4424-A2C3-3A0F80A6AAC7}" sibTransId="{FA37C564-3C7C-4BCE-A77C-37579F69B012}"/>
    <dgm:cxn modelId="{BCA797DC-A914-4ADC-A180-785D19F67BAF}" type="presOf" srcId="{25530694-8D40-4D52-95B7-0E0DE6803A12}" destId="{B08B7CCD-368D-4800-A5D4-38CF461AD1DD}" srcOrd="0" destOrd="0" presId="urn:microsoft.com/office/officeart/2005/8/layout/hList1"/>
    <dgm:cxn modelId="{703C8AE3-51DF-44FE-977C-FA9B759DB48D}" srcId="{FE4E7C55-3360-49A0-9EE9-B08432671AB6}" destId="{E9297170-44A6-4991-AD28-CB4B9A4ECB12}" srcOrd="1" destOrd="0" parTransId="{6699C020-5DB0-4FAF-AFD2-DA63040E7F59}" sibTransId="{D688D0A8-B183-4AB0-ADD2-0D5BAE777C14}"/>
    <dgm:cxn modelId="{E9D817E8-3DD9-4EFA-9D46-D9E043AA4D77}" srcId="{42BB6FDE-86C5-403F-B228-1F234657262D}" destId="{FE4E7C55-3360-49A0-9EE9-B08432671AB6}" srcOrd="1" destOrd="0" parTransId="{F40FE52D-4919-4EFD-A788-475706E37B04}" sibTransId="{7DE0C0A8-D4D8-4B08-996A-00106C5E7604}"/>
    <dgm:cxn modelId="{EA97CCE8-C75A-4F63-AC9A-F41EB9D75A18}" srcId="{FE4E7C55-3360-49A0-9EE9-B08432671AB6}" destId="{21BB2952-43C7-443A-BFFE-C26170D9E99B}" srcOrd="2" destOrd="0" parTransId="{087133B4-93C6-4DF2-86E9-0D060AC4C730}" sibTransId="{3AD4B610-C231-48A9-9537-EE47675DC8F4}"/>
    <dgm:cxn modelId="{559D48ED-8D3F-4B11-8469-FAA216F59A5C}" srcId="{42BB6FDE-86C5-403F-B228-1F234657262D}" destId="{25530694-8D40-4D52-95B7-0E0DE6803A12}" srcOrd="0" destOrd="0" parTransId="{2F47E6C9-75CA-410F-97B0-6FBA9206073E}" sibTransId="{A16DDD0E-0794-45F1-98E6-2ADCD9242021}"/>
    <dgm:cxn modelId="{07086EEE-CE27-4B25-8216-51B0030D51CE}" type="presOf" srcId="{22DA9C79-D861-43B5-884E-C232F27300FD}" destId="{787E6439-3AED-4177-B4B5-E1AE0E69591D}" srcOrd="0" destOrd="0" presId="urn:microsoft.com/office/officeart/2005/8/layout/hList1"/>
    <dgm:cxn modelId="{0E7B82FD-D6B3-4AAB-BACE-05DDAA648638}" srcId="{25530694-8D40-4D52-95B7-0E0DE6803A12}" destId="{E6023732-D5CD-4D63-826C-298ECBFBC310}" srcOrd="0" destOrd="0" parTransId="{B3DF6FE0-59C4-4B02-9AAC-C68229F52621}" sibTransId="{666AD634-1B59-48A0-AE5E-7A8B72D03F43}"/>
    <dgm:cxn modelId="{AC7E513D-11B2-402B-95BC-A81762614FFD}" type="presParOf" srcId="{DDB3935F-C834-4FF8-81CC-F9DFA6316A88}" destId="{305AD101-2809-4ACD-BBB6-3D1B81D1B78A}" srcOrd="0" destOrd="0" presId="urn:microsoft.com/office/officeart/2005/8/layout/hList1"/>
    <dgm:cxn modelId="{C227F18B-0498-4A72-BC8F-506BFC24F668}" type="presParOf" srcId="{305AD101-2809-4ACD-BBB6-3D1B81D1B78A}" destId="{B08B7CCD-368D-4800-A5D4-38CF461AD1DD}" srcOrd="0" destOrd="0" presId="urn:microsoft.com/office/officeart/2005/8/layout/hList1"/>
    <dgm:cxn modelId="{2FE2A38A-FED5-4178-853D-10E1C55AC635}" type="presParOf" srcId="{305AD101-2809-4ACD-BBB6-3D1B81D1B78A}" destId="{55E513FA-CEAE-47E6-91E6-C9E51AEF0E16}" srcOrd="1" destOrd="0" presId="urn:microsoft.com/office/officeart/2005/8/layout/hList1"/>
    <dgm:cxn modelId="{D1A643C5-A862-4E55-9FA6-B7A62E476C35}" type="presParOf" srcId="{DDB3935F-C834-4FF8-81CC-F9DFA6316A88}" destId="{C2A06711-24D1-4291-B8E5-A35A8D8CADB1}" srcOrd="1" destOrd="0" presId="urn:microsoft.com/office/officeart/2005/8/layout/hList1"/>
    <dgm:cxn modelId="{82F6C51A-7BDE-4E50-9325-28F6127897D7}" type="presParOf" srcId="{DDB3935F-C834-4FF8-81CC-F9DFA6316A88}" destId="{9DE1F52D-2E8F-4D01-922E-65EC0FB971F8}" srcOrd="2" destOrd="0" presId="urn:microsoft.com/office/officeart/2005/8/layout/hList1"/>
    <dgm:cxn modelId="{4450DA56-219E-4422-B486-2B5881AC2667}" type="presParOf" srcId="{9DE1F52D-2E8F-4D01-922E-65EC0FB971F8}" destId="{81C744FD-0145-47F5-8863-1529694F4AC5}" srcOrd="0" destOrd="0" presId="urn:microsoft.com/office/officeart/2005/8/layout/hList1"/>
    <dgm:cxn modelId="{AFAFFC6C-CBAB-4106-93A8-0CD9F3B3CD67}" type="presParOf" srcId="{9DE1F52D-2E8F-4D01-922E-65EC0FB971F8}" destId="{C5EB2A12-75F0-4FF9-8046-B135A6474968}" srcOrd="1" destOrd="0" presId="urn:microsoft.com/office/officeart/2005/8/layout/hList1"/>
    <dgm:cxn modelId="{470ABA9A-5139-4A83-BDA9-4D1DBCDF6CF2}" type="presParOf" srcId="{DDB3935F-C834-4FF8-81CC-F9DFA6316A88}" destId="{2072FBB7-1327-4534-B7C8-3F13CB5D96A1}" srcOrd="3" destOrd="0" presId="urn:microsoft.com/office/officeart/2005/8/layout/hList1"/>
    <dgm:cxn modelId="{4EEAC9B0-A6B0-4871-9E07-0FA6ADE9D0C9}" type="presParOf" srcId="{DDB3935F-C834-4FF8-81CC-F9DFA6316A88}" destId="{3C6B2EC7-B4DA-4BA2-B9FF-AA08000F7C90}" srcOrd="4" destOrd="0" presId="urn:microsoft.com/office/officeart/2005/8/layout/hList1"/>
    <dgm:cxn modelId="{61F898D9-B06C-4659-B711-4BC68B2E8E9A}" type="presParOf" srcId="{3C6B2EC7-B4DA-4BA2-B9FF-AA08000F7C90}" destId="{787E6439-3AED-4177-B4B5-E1AE0E69591D}" srcOrd="0" destOrd="0" presId="urn:microsoft.com/office/officeart/2005/8/layout/hList1"/>
    <dgm:cxn modelId="{8CF25C74-BB25-4A5C-AE6E-F21A6F390871}" type="presParOf" srcId="{3C6B2EC7-B4DA-4BA2-B9FF-AA08000F7C90}" destId="{E5F776A1-F432-4361-9A96-45BB2E0F44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2880D-6AF1-49B2-BC85-54A4ABF1A1F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9BB0EDD-89FB-4C55-A595-73565E4005C4}">
      <dgm:prSet/>
      <dgm:spPr/>
      <dgm:t>
        <a:bodyPr/>
        <a:lstStyle/>
        <a:p>
          <a:r>
            <a:rPr lang="en-MY" dirty="0"/>
            <a:t>Random Under Sampling</a:t>
          </a:r>
        </a:p>
      </dgm:t>
    </dgm:pt>
    <dgm:pt modelId="{63C0D505-008B-44C1-891E-02307162794D}" type="parTrans" cxnId="{7AFC251F-F908-4BA3-8E47-287C4AA42065}">
      <dgm:prSet/>
      <dgm:spPr/>
      <dgm:t>
        <a:bodyPr/>
        <a:lstStyle/>
        <a:p>
          <a:endParaRPr lang="en-MY"/>
        </a:p>
      </dgm:t>
    </dgm:pt>
    <dgm:pt modelId="{EDDC438F-F628-42DC-989C-D860B3DE4F68}" type="sibTrans" cxnId="{7AFC251F-F908-4BA3-8E47-287C4AA42065}">
      <dgm:prSet/>
      <dgm:spPr/>
      <dgm:t>
        <a:bodyPr/>
        <a:lstStyle/>
        <a:p>
          <a:endParaRPr lang="en-MY"/>
        </a:p>
      </dgm:t>
    </dgm:pt>
    <dgm:pt modelId="{3CA342B2-69A7-4A8D-8455-5C1846DA3213}">
      <dgm:prSet/>
      <dgm:spPr/>
      <dgm:t>
        <a:bodyPr/>
        <a:lstStyle/>
        <a:p>
          <a:r>
            <a:rPr lang="en-MY" dirty="0"/>
            <a:t>Synthetic Minority Over-sampling Technique (SMOTE) </a:t>
          </a:r>
        </a:p>
      </dgm:t>
    </dgm:pt>
    <dgm:pt modelId="{693A76C3-DABD-427F-802E-979FC32540D1}" type="parTrans" cxnId="{C75F95AA-4FDF-4BEC-9846-6CCDAB89B95F}">
      <dgm:prSet/>
      <dgm:spPr/>
      <dgm:t>
        <a:bodyPr/>
        <a:lstStyle/>
        <a:p>
          <a:endParaRPr lang="en-MY"/>
        </a:p>
      </dgm:t>
    </dgm:pt>
    <dgm:pt modelId="{F873FD29-8521-4A31-9DC1-556E6D3BB1C2}" type="sibTrans" cxnId="{C75F95AA-4FDF-4BEC-9846-6CCDAB89B95F}">
      <dgm:prSet/>
      <dgm:spPr/>
      <dgm:t>
        <a:bodyPr/>
        <a:lstStyle/>
        <a:p>
          <a:endParaRPr lang="en-MY"/>
        </a:p>
      </dgm:t>
    </dgm:pt>
    <dgm:pt modelId="{F6CC298E-8F3D-4D0A-B395-FA89C70ABDE9}">
      <dgm:prSet/>
      <dgm:spPr/>
      <dgm:t>
        <a:bodyPr/>
        <a:lstStyle/>
        <a:p>
          <a:r>
            <a:rPr lang="en-MY" dirty="0"/>
            <a:t>Under samples majority data by removing data samples randomly.</a:t>
          </a:r>
        </a:p>
      </dgm:t>
    </dgm:pt>
    <dgm:pt modelId="{F9B560E1-0A97-4606-A25D-B19B2DD9BE7F}" type="parTrans" cxnId="{EBC3E694-80F2-4354-BE59-624CB83B4C4B}">
      <dgm:prSet/>
      <dgm:spPr/>
      <dgm:t>
        <a:bodyPr/>
        <a:lstStyle/>
        <a:p>
          <a:endParaRPr lang="en-MY"/>
        </a:p>
      </dgm:t>
    </dgm:pt>
    <dgm:pt modelId="{5DC6C5C5-6D27-4933-95DE-D5B7191E00EE}" type="sibTrans" cxnId="{EBC3E694-80F2-4354-BE59-624CB83B4C4B}">
      <dgm:prSet/>
      <dgm:spPr/>
      <dgm:t>
        <a:bodyPr/>
        <a:lstStyle/>
        <a:p>
          <a:endParaRPr lang="en-MY"/>
        </a:p>
      </dgm:t>
    </dgm:pt>
    <dgm:pt modelId="{F7B58B37-5C3D-4A86-B990-B3CB4ADE6772}">
      <dgm:prSet/>
      <dgm:spPr/>
      <dgm:t>
        <a:bodyPr/>
        <a:lstStyle/>
        <a:p>
          <a:r>
            <a:rPr lang="en-MY" dirty="0"/>
            <a:t>Over samples minority data by adding synthetic data samples using KNN methods. </a:t>
          </a:r>
        </a:p>
      </dgm:t>
    </dgm:pt>
    <dgm:pt modelId="{63499D30-CA54-4FE9-BF8B-3F5ADC6D789C}" type="parTrans" cxnId="{4D944001-2EF6-4739-8A43-44C47F2D8FA9}">
      <dgm:prSet/>
      <dgm:spPr/>
      <dgm:t>
        <a:bodyPr/>
        <a:lstStyle/>
        <a:p>
          <a:endParaRPr lang="en-MY"/>
        </a:p>
      </dgm:t>
    </dgm:pt>
    <dgm:pt modelId="{523DB1B6-691B-4520-B938-E7E1D7C8EB06}" type="sibTrans" cxnId="{4D944001-2EF6-4739-8A43-44C47F2D8FA9}">
      <dgm:prSet/>
      <dgm:spPr/>
      <dgm:t>
        <a:bodyPr/>
        <a:lstStyle/>
        <a:p>
          <a:endParaRPr lang="en-MY"/>
        </a:p>
      </dgm:t>
    </dgm:pt>
    <dgm:pt modelId="{118F026D-7C1A-42A3-B8AF-00A17FAAB9A8}" type="pres">
      <dgm:prSet presAssocID="{0B82880D-6AF1-49B2-BC85-54A4ABF1A1FD}" presName="Name0" presStyleCnt="0">
        <dgm:presLayoutVars>
          <dgm:dir/>
          <dgm:animLvl val="lvl"/>
          <dgm:resizeHandles/>
        </dgm:presLayoutVars>
      </dgm:prSet>
      <dgm:spPr/>
    </dgm:pt>
    <dgm:pt modelId="{66329B8C-E9CE-46CF-B127-BF03B399A255}" type="pres">
      <dgm:prSet presAssocID="{69BB0EDD-89FB-4C55-A595-73565E4005C4}" presName="linNode" presStyleCnt="0"/>
      <dgm:spPr/>
    </dgm:pt>
    <dgm:pt modelId="{E24735BE-A928-476A-BDAE-24AC94423C1C}" type="pres">
      <dgm:prSet presAssocID="{69BB0EDD-89FB-4C55-A595-73565E4005C4}" presName="parentShp" presStyleLbl="node1" presStyleIdx="0" presStyleCnt="2">
        <dgm:presLayoutVars>
          <dgm:bulletEnabled val="1"/>
        </dgm:presLayoutVars>
      </dgm:prSet>
      <dgm:spPr/>
    </dgm:pt>
    <dgm:pt modelId="{D40D0524-C842-41DF-9A2A-6B2A922A49C8}" type="pres">
      <dgm:prSet presAssocID="{69BB0EDD-89FB-4C55-A595-73565E4005C4}" presName="childShp" presStyleLbl="bgAccFollowNode1" presStyleIdx="0" presStyleCnt="2">
        <dgm:presLayoutVars>
          <dgm:bulletEnabled val="1"/>
        </dgm:presLayoutVars>
      </dgm:prSet>
      <dgm:spPr/>
    </dgm:pt>
    <dgm:pt modelId="{011C3C31-551D-4E3B-B235-6BA38B0EC70F}" type="pres">
      <dgm:prSet presAssocID="{EDDC438F-F628-42DC-989C-D860B3DE4F68}" presName="spacing" presStyleCnt="0"/>
      <dgm:spPr/>
    </dgm:pt>
    <dgm:pt modelId="{DDCCD35F-1664-4673-A9FD-9B51999B1979}" type="pres">
      <dgm:prSet presAssocID="{3CA342B2-69A7-4A8D-8455-5C1846DA3213}" presName="linNode" presStyleCnt="0"/>
      <dgm:spPr/>
    </dgm:pt>
    <dgm:pt modelId="{015688D6-6D0E-431A-B8EA-CB777B17695E}" type="pres">
      <dgm:prSet presAssocID="{3CA342B2-69A7-4A8D-8455-5C1846DA3213}" presName="parentShp" presStyleLbl="node1" presStyleIdx="1" presStyleCnt="2">
        <dgm:presLayoutVars>
          <dgm:bulletEnabled val="1"/>
        </dgm:presLayoutVars>
      </dgm:prSet>
      <dgm:spPr/>
    </dgm:pt>
    <dgm:pt modelId="{97E57213-F57E-42D5-8167-6DA8DCAD9CFB}" type="pres">
      <dgm:prSet presAssocID="{3CA342B2-69A7-4A8D-8455-5C1846DA3213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9183900-19B7-4C37-9B25-8E0BE69457C5}" type="presOf" srcId="{69BB0EDD-89FB-4C55-A595-73565E4005C4}" destId="{E24735BE-A928-476A-BDAE-24AC94423C1C}" srcOrd="0" destOrd="0" presId="urn:microsoft.com/office/officeart/2005/8/layout/vList6"/>
    <dgm:cxn modelId="{4D944001-2EF6-4739-8A43-44C47F2D8FA9}" srcId="{3CA342B2-69A7-4A8D-8455-5C1846DA3213}" destId="{F7B58B37-5C3D-4A86-B990-B3CB4ADE6772}" srcOrd="0" destOrd="0" parTransId="{63499D30-CA54-4FE9-BF8B-3F5ADC6D789C}" sibTransId="{523DB1B6-691B-4520-B938-E7E1D7C8EB06}"/>
    <dgm:cxn modelId="{1A51B31C-2448-46A8-9909-58F5D792683F}" type="presOf" srcId="{F6CC298E-8F3D-4D0A-B395-FA89C70ABDE9}" destId="{D40D0524-C842-41DF-9A2A-6B2A922A49C8}" srcOrd="0" destOrd="0" presId="urn:microsoft.com/office/officeart/2005/8/layout/vList6"/>
    <dgm:cxn modelId="{7AFC251F-F908-4BA3-8E47-287C4AA42065}" srcId="{0B82880D-6AF1-49B2-BC85-54A4ABF1A1FD}" destId="{69BB0EDD-89FB-4C55-A595-73565E4005C4}" srcOrd="0" destOrd="0" parTransId="{63C0D505-008B-44C1-891E-02307162794D}" sibTransId="{EDDC438F-F628-42DC-989C-D860B3DE4F68}"/>
    <dgm:cxn modelId="{6FEC7C83-BCDF-4EE6-961D-7E3F3F0DBB84}" type="presOf" srcId="{3CA342B2-69A7-4A8D-8455-5C1846DA3213}" destId="{015688D6-6D0E-431A-B8EA-CB777B17695E}" srcOrd="0" destOrd="0" presId="urn:microsoft.com/office/officeart/2005/8/layout/vList6"/>
    <dgm:cxn modelId="{F5792B8D-936B-4F11-949A-FEF4404D6AB9}" type="presOf" srcId="{0B82880D-6AF1-49B2-BC85-54A4ABF1A1FD}" destId="{118F026D-7C1A-42A3-B8AF-00A17FAAB9A8}" srcOrd="0" destOrd="0" presId="urn:microsoft.com/office/officeart/2005/8/layout/vList6"/>
    <dgm:cxn modelId="{EBC3E694-80F2-4354-BE59-624CB83B4C4B}" srcId="{69BB0EDD-89FB-4C55-A595-73565E4005C4}" destId="{F6CC298E-8F3D-4D0A-B395-FA89C70ABDE9}" srcOrd="0" destOrd="0" parTransId="{F9B560E1-0A97-4606-A25D-B19B2DD9BE7F}" sibTransId="{5DC6C5C5-6D27-4933-95DE-D5B7191E00EE}"/>
    <dgm:cxn modelId="{C75F95AA-4FDF-4BEC-9846-6CCDAB89B95F}" srcId="{0B82880D-6AF1-49B2-BC85-54A4ABF1A1FD}" destId="{3CA342B2-69A7-4A8D-8455-5C1846DA3213}" srcOrd="1" destOrd="0" parTransId="{693A76C3-DABD-427F-802E-979FC32540D1}" sibTransId="{F873FD29-8521-4A31-9DC1-556E6D3BB1C2}"/>
    <dgm:cxn modelId="{A576B1DD-865D-42F6-BFCD-8E2AE13ADD47}" type="presOf" srcId="{F7B58B37-5C3D-4A86-B990-B3CB4ADE6772}" destId="{97E57213-F57E-42D5-8167-6DA8DCAD9CFB}" srcOrd="0" destOrd="0" presId="urn:microsoft.com/office/officeart/2005/8/layout/vList6"/>
    <dgm:cxn modelId="{D31397D2-B716-4012-B4A1-DF3D5EF28913}" type="presParOf" srcId="{118F026D-7C1A-42A3-B8AF-00A17FAAB9A8}" destId="{66329B8C-E9CE-46CF-B127-BF03B399A255}" srcOrd="0" destOrd="0" presId="urn:microsoft.com/office/officeart/2005/8/layout/vList6"/>
    <dgm:cxn modelId="{50B29D17-F794-42E2-8DA9-991064D2F600}" type="presParOf" srcId="{66329B8C-E9CE-46CF-B127-BF03B399A255}" destId="{E24735BE-A928-476A-BDAE-24AC94423C1C}" srcOrd="0" destOrd="0" presId="urn:microsoft.com/office/officeart/2005/8/layout/vList6"/>
    <dgm:cxn modelId="{45CEF170-8D24-4C85-9E3F-84841064ED5E}" type="presParOf" srcId="{66329B8C-E9CE-46CF-B127-BF03B399A255}" destId="{D40D0524-C842-41DF-9A2A-6B2A922A49C8}" srcOrd="1" destOrd="0" presId="urn:microsoft.com/office/officeart/2005/8/layout/vList6"/>
    <dgm:cxn modelId="{C6D379D5-36A2-4306-B126-459EAD20298A}" type="presParOf" srcId="{118F026D-7C1A-42A3-B8AF-00A17FAAB9A8}" destId="{011C3C31-551D-4E3B-B235-6BA38B0EC70F}" srcOrd="1" destOrd="0" presId="urn:microsoft.com/office/officeart/2005/8/layout/vList6"/>
    <dgm:cxn modelId="{62D32728-48E4-48D0-84AA-1C45DEDB8023}" type="presParOf" srcId="{118F026D-7C1A-42A3-B8AF-00A17FAAB9A8}" destId="{DDCCD35F-1664-4673-A9FD-9B51999B1979}" srcOrd="2" destOrd="0" presId="urn:microsoft.com/office/officeart/2005/8/layout/vList6"/>
    <dgm:cxn modelId="{2A884E36-F98F-47FA-B0BD-969CA668CEED}" type="presParOf" srcId="{DDCCD35F-1664-4673-A9FD-9B51999B1979}" destId="{015688D6-6D0E-431A-B8EA-CB777B17695E}" srcOrd="0" destOrd="0" presId="urn:microsoft.com/office/officeart/2005/8/layout/vList6"/>
    <dgm:cxn modelId="{B379F141-A41E-4B41-AC46-EB6FA3D21AFB}" type="presParOf" srcId="{DDCCD35F-1664-4673-A9FD-9B51999B1979}" destId="{97E57213-F57E-42D5-8167-6DA8DCAD9CF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6F355-0534-457A-B6A7-DDB36387741D}">
      <dsp:nvSpPr>
        <dsp:cNvPr id="0" name=""/>
        <dsp:cNvSpPr/>
      </dsp:nvSpPr>
      <dsp:spPr>
        <a:xfrm>
          <a:off x="4746" y="1570289"/>
          <a:ext cx="1471300" cy="88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EDA</a:t>
          </a:r>
        </a:p>
      </dsp:txBody>
      <dsp:txXfrm>
        <a:off x="30602" y="1596145"/>
        <a:ext cx="1419588" cy="831068"/>
      </dsp:txXfrm>
    </dsp:sp>
    <dsp:sp modelId="{EB7D37A7-2EF5-4517-B8B2-A513FCF28590}">
      <dsp:nvSpPr>
        <dsp:cNvPr id="0" name=""/>
        <dsp:cNvSpPr/>
      </dsp:nvSpPr>
      <dsp:spPr>
        <a:xfrm>
          <a:off x="1623176" y="1829238"/>
          <a:ext cx="311915" cy="364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700" kern="1200"/>
        </a:p>
      </dsp:txBody>
      <dsp:txXfrm>
        <a:off x="1623176" y="1902214"/>
        <a:ext cx="218341" cy="218930"/>
      </dsp:txXfrm>
    </dsp:sp>
    <dsp:sp modelId="{8CF46BC4-449E-4A57-B33A-5EDA5EAEB355}">
      <dsp:nvSpPr>
        <dsp:cNvPr id="0" name=""/>
        <dsp:cNvSpPr/>
      </dsp:nvSpPr>
      <dsp:spPr>
        <a:xfrm>
          <a:off x="2064566" y="1570289"/>
          <a:ext cx="1471300" cy="88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Data pre-processing</a:t>
          </a:r>
        </a:p>
      </dsp:txBody>
      <dsp:txXfrm>
        <a:off x="2090422" y="1596145"/>
        <a:ext cx="1419588" cy="831068"/>
      </dsp:txXfrm>
    </dsp:sp>
    <dsp:sp modelId="{063D4144-654F-44C2-A2B3-6CE16B813335}">
      <dsp:nvSpPr>
        <dsp:cNvPr id="0" name=""/>
        <dsp:cNvSpPr/>
      </dsp:nvSpPr>
      <dsp:spPr>
        <a:xfrm>
          <a:off x="3682996" y="1829238"/>
          <a:ext cx="311915" cy="364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700" kern="1200"/>
        </a:p>
      </dsp:txBody>
      <dsp:txXfrm>
        <a:off x="3682996" y="1902214"/>
        <a:ext cx="218341" cy="218930"/>
      </dsp:txXfrm>
    </dsp:sp>
    <dsp:sp modelId="{1A721F26-5A04-45A5-A303-BB7DC74686A7}">
      <dsp:nvSpPr>
        <dsp:cNvPr id="0" name=""/>
        <dsp:cNvSpPr/>
      </dsp:nvSpPr>
      <dsp:spPr>
        <a:xfrm>
          <a:off x="4124386" y="1570289"/>
          <a:ext cx="1471300" cy="88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Resampling Data</a:t>
          </a:r>
        </a:p>
      </dsp:txBody>
      <dsp:txXfrm>
        <a:off x="4150242" y="1596145"/>
        <a:ext cx="1419588" cy="831068"/>
      </dsp:txXfrm>
    </dsp:sp>
    <dsp:sp modelId="{F2A6DF76-046F-4DCC-B12D-CFFFADDFDB96}">
      <dsp:nvSpPr>
        <dsp:cNvPr id="0" name=""/>
        <dsp:cNvSpPr/>
      </dsp:nvSpPr>
      <dsp:spPr>
        <a:xfrm>
          <a:off x="5742816" y="1829238"/>
          <a:ext cx="311915" cy="364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700" kern="1200"/>
        </a:p>
      </dsp:txBody>
      <dsp:txXfrm>
        <a:off x="5742816" y="1902214"/>
        <a:ext cx="218341" cy="218930"/>
      </dsp:txXfrm>
    </dsp:sp>
    <dsp:sp modelId="{899DA972-D29D-4123-91BD-338BF6E8263E}">
      <dsp:nvSpPr>
        <dsp:cNvPr id="0" name=""/>
        <dsp:cNvSpPr/>
      </dsp:nvSpPr>
      <dsp:spPr>
        <a:xfrm>
          <a:off x="6184206" y="1570289"/>
          <a:ext cx="1471300" cy="88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Modelling</a:t>
          </a:r>
        </a:p>
      </dsp:txBody>
      <dsp:txXfrm>
        <a:off x="6210062" y="1596145"/>
        <a:ext cx="1419588" cy="831068"/>
      </dsp:txXfrm>
    </dsp:sp>
    <dsp:sp modelId="{1D0C89E2-8F9C-44D5-B94A-46F5438D0261}">
      <dsp:nvSpPr>
        <dsp:cNvPr id="0" name=""/>
        <dsp:cNvSpPr/>
      </dsp:nvSpPr>
      <dsp:spPr>
        <a:xfrm>
          <a:off x="7802636" y="1829238"/>
          <a:ext cx="311915" cy="364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700" kern="1200"/>
        </a:p>
      </dsp:txBody>
      <dsp:txXfrm>
        <a:off x="7802636" y="1902214"/>
        <a:ext cx="218341" cy="218930"/>
      </dsp:txXfrm>
    </dsp:sp>
    <dsp:sp modelId="{E1EB1B7D-7E47-4801-91F1-DCB9B17F9E83}">
      <dsp:nvSpPr>
        <dsp:cNvPr id="0" name=""/>
        <dsp:cNvSpPr/>
      </dsp:nvSpPr>
      <dsp:spPr>
        <a:xfrm>
          <a:off x="8244026" y="1570289"/>
          <a:ext cx="1471300" cy="88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Evaluation</a:t>
          </a:r>
        </a:p>
      </dsp:txBody>
      <dsp:txXfrm>
        <a:off x="8269882" y="1596145"/>
        <a:ext cx="1419588" cy="831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CE1A-2788-4BCC-9FB1-29238F20B8FB}">
      <dsp:nvSpPr>
        <dsp:cNvPr id="0" name=""/>
        <dsp:cNvSpPr/>
      </dsp:nvSpPr>
      <dsp:spPr>
        <a:xfrm rot="5400000">
          <a:off x="-220715" y="221154"/>
          <a:ext cx="1471433" cy="103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Feature Selection</a:t>
          </a:r>
        </a:p>
      </dsp:txBody>
      <dsp:txXfrm rot="-5400000">
        <a:off x="1" y="515441"/>
        <a:ext cx="1030003" cy="441430"/>
      </dsp:txXfrm>
    </dsp:sp>
    <dsp:sp modelId="{84FAF0EF-15EC-4491-BC05-EC54FB40F611}">
      <dsp:nvSpPr>
        <dsp:cNvPr id="0" name=""/>
        <dsp:cNvSpPr/>
      </dsp:nvSpPr>
      <dsp:spPr>
        <a:xfrm rot="5400000">
          <a:off x="4896822" y="-3866379"/>
          <a:ext cx="956432" cy="86900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 dirty="0"/>
            <a:t>Dropping ‘step’, ‘isFlaggedFraud’,’</a:t>
          </a:r>
          <a:r>
            <a:rPr lang="en-MY" sz="1800" kern="1200" dirty="0" err="1"/>
            <a:t>nameDest</a:t>
          </a:r>
          <a:r>
            <a:rPr lang="en-MY" sz="1800" kern="1200" dirty="0"/>
            <a:t>’,  and ‘nameOrig’.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 dirty="0"/>
            <a:t>Creating new columns: ‘errorBalanceOrg’, ‘errorBalanceDest’ to solve calculation error.</a:t>
          </a:r>
        </a:p>
      </dsp:txBody>
      <dsp:txXfrm rot="-5400000">
        <a:off x="1030004" y="47128"/>
        <a:ext cx="8643380" cy="863054"/>
      </dsp:txXfrm>
    </dsp:sp>
    <dsp:sp modelId="{9596DF04-D528-49C5-A076-0573072D28D2}">
      <dsp:nvSpPr>
        <dsp:cNvPr id="0" name=""/>
        <dsp:cNvSpPr/>
      </dsp:nvSpPr>
      <dsp:spPr>
        <a:xfrm rot="5400000">
          <a:off x="-220715" y="1496678"/>
          <a:ext cx="1471433" cy="103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Standard Encoder</a:t>
          </a:r>
        </a:p>
      </dsp:txBody>
      <dsp:txXfrm rot="-5400000">
        <a:off x="1" y="1790965"/>
        <a:ext cx="1030003" cy="441430"/>
      </dsp:txXfrm>
    </dsp:sp>
    <dsp:sp modelId="{3A86BB6F-B38A-44CD-B975-E822BEC57B68}">
      <dsp:nvSpPr>
        <dsp:cNvPr id="0" name=""/>
        <dsp:cNvSpPr/>
      </dsp:nvSpPr>
      <dsp:spPr>
        <a:xfrm rot="5400000">
          <a:off x="4896822" y="-2590855"/>
          <a:ext cx="956432" cy="86900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 dirty="0"/>
            <a:t>Used to standardize the mean and standard deviation of the features.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 dirty="0"/>
            <a:t>Apply on numerical columns: 'amount', '</a:t>
          </a:r>
          <a:r>
            <a:rPr lang="en-MY" sz="1600" kern="1200" dirty="0" err="1"/>
            <a:t>oldbalanceOrg</a:t>
          </a:r>
          <a:r>
            <a:rPr lang="en-MY" sz="1600" kern="1200" dirty="0"/>
            <a:t>', 'newbalanceOrig', '</a:t>
          </a:r>
          <a:r>
            <a:rPr lang="en-MY" sz="1600" kern="1200" dirty="0" err="1"/>
            <a:t>oldbalanceDest</a:t>
          </a:r>
          <a:r>
            <a:rPr lang="en-MY" sz="1600" kern="1200" dirty="0"/>
            <a:t>', 'newbalanceDest’, 'errorBalanceOrg’ and 'errorBalanceDest’.</a:t>
          </a:r>
        </a:p>
      </dsp:txBody>
      <dsp:txXfrm rot="-5400000">
        <a:off x="1030004" y="1322652"/>
        <a:ext cx="8643380" cy="863054"/>
      </dsp:txXfrm>
    </dsp:sp>
    <dsp:sp modelId="{0A9ED60A-F405-49D3-BDC2-7D09BD6F6BBF}">
      <dsp:nvSpPr>
        <dsp:cNvPr id="0" name=""/>
        <dsp:cNvSpPr/>
      </dsp:nvSpPr>
      <dsp:spPr>
        <a:xfrm rot="5400000">
          <a:off x="-220715" y="2772201"/>
          <a:ext cx="1471433" cy="103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One Hot Encoder</a:t>
          </a:r>
        </a:p>
      </dsp:txBody>
      <dsp:txXfrm rot="-5400000">
        <a:off x="1" y="3066488"/>
        <a:ext cx="1030003" cy="441430"/>
      </dsp:txXfrm>
    </dsp:sp>
    <dsp:sp modelId="{29D94190-E4C3-4ADD-A534-9F08A1F5C453}">
      <dsp:nvSpPr>
        <dsp:cNvPr id="0" name=""/>
        <dsp:cNvSpPr/>
      </dsp:nvSpPr>
      <dsp:spPr>
        <a:xfrm rot="5400000">
          <a:off x="4896822" y="-1315331"/>
          <a:ext cx="956432" cy="86900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 dirty="0"/>
            <a:t>Binary encodes features.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 dirty="0"/>
            <a:t>Apply on categorical column: ‘type’.</a:t>
          </a:r>
        </a:p>
      </dsp:txBody>
      <dsp:txXfrm rot="-5400000">
        <a:off x="1030004" y="2598176"/>
        <a:ext cx="8643380" cy="863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B7CCD-368D-4800-A5D4-38CF461AD1DD}">
      <dsp:nvSpPr>
        <dsp:cNvPr id="0" name=""/>
        <dsp:cNvSpPr/>
      </dsp:nvSpPr>
      <dsp:spPr>
        <a:xfrm>
          <a:off x="3037" y="13923"/>
          <a:ext cx="2961584" cy="1184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 dirty="0"/>
            <a:t>Logistic Regression</a:t>
          </a:r>
        </a:p>
      </dsp:txBody>
      <dsp:txXfrm>
        <a:off x="3037" y="13923"/>
        <a:ext cx="2961584" cy="1184633"/>
      </dsp:txXfrm>
    </dsp:sp>
    <dsp:sp modelId="{55E513FA-CEAE-47E6-91E6-C9E51AEF0E16}">
      <dsp:nvSpPr>
        <dsp:cNvPr id="0" name=""/>
        <dsp:cNvSpPr/>
      </dsp:nvSpPr>
      <dsp:spPr>
        <a:xfrm>
          <a:off x="3037" y="1198556"/>
          <a:ext cx="296158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000" kern="1200" dirty="0"/>
            <a:t>Pros: Easy to implement and trained. Commonly used as a baseline.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000" kern="1200" dirty="0"/>
            <a:t>Cons: Performance of the algorithm is weak when used with complex dataset.</a:t>
          </a:r>
        </a:p>
      </dsp:txBody>
      <dsp:txXfrm>
        <a:off x="3037" y="1198556"/>
        <a:ext cx="2961584" cy="2810880"/>
      </dsp:txXfrm>
    </dsp:sp>
    <dsp:sp modelId="{81C744FD-0145-47F5-8863-1529694F4AC5}">
      <dsp:nvSpPr>
        <dsp:cNvPr id="0" name=""/>
        <dsp:cNvSpPr/>
      </dsp:nvSpPr>
      <dsp:spPr>
        <a:xfrm>
          <a:off x="3379244" y="13923"/>
          <a:ext cx="2961584" cy="1184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 dirty="0"/>
            <a:t>Random Forest</a:t>
          </a:r>
        </a:p>
      </dsp:txBody>
      <dsp:txXfrm>
        <a:off x="3379244" y="13923"/>
        <a:ext cx="2961584" cy="1184633"/>
      </dsp:txXfrm>
    </dsp:sp>
    <dsp:sp modelId="{C5EB2A12-75F0-4FF9-8046-B135A6474968}">
      <dsp:nvSpPr>
        <dsp:cNvPr id="0" name=""/>
        <dsp:cNvSpPr/>
      </dsp:nvSpPr>
      <dsp:spPr>
        <a:xfrm>
          <a:off x="3379244" y="1198556"/>
          <a:ext cx="296158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000" kern="1200" dirty="0"/>
            <a:t>Pros: Runs efficiently on a large dataset.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000" kern="1200" dirty="0"/>
            <a:t>Cons: Prone to overfitting.</a:t>
          </a:r>
        </a:p>
      </dsp:txBody>
      <dsp:txXfrm>
        <a:off x="3379244" y="1198556"/>
        <a:ext cx="2961584" cy="2810880"/>
      </dsp:txXfrm>
    </dsp:sp>
    <dsp:sp modelId="{787E6439-3AED-4177-B4B5-E1AE0E69591D}">
      <dsp:nvSpPr>
        <dsp:cNvPr id="0" name=""/>
        <dsp:cNvSpPr/>
      </dsp:nvSpPr>
      <dsp:spPr>
        <a:xfrm>
          <a:off x="6755450" y="13923"/>
          <a:ext cx="2961584" cy="1184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 dirty="0"/>
            <a:t>Extreme Gradient Boosting (XGBoost)</a:t>
          </a:r>
        </a:p>
      </dsp:txBody>
      <dsp:txXfrm>
        <a:off x="6755450" y="13923"/>
        <a:ext cx="2961584" cy="1184633"/>
      </dsp:txXfrm>
    </dsp:sp>
    <dsp:sp modelId="{E5F776A1-F432-4361-9A96-45BB2E0F443C}">
      <dsp:nvSpPr>
        <dsp:cNvPr id="0" name=""/>
        <dsp:cNvSpPr/>
      </dsp:nvSpPr>
      <dsp:spPr>
        <a:xfrm>
          <a:off x="6755450" y="1198556"/>
          <a:ext cx="296158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000" kern="1200" dirty="0"/>
            <a:t>Pros: Well known for its ability to produce good results.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MY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000" kern="1200" dirty="0"/>
            <a:t>Cons: Need to apply pre-processing techniques such as label encoding for it to produce better results. </a:t>
          </a:r>
        </a:p>
      </dsp:txBody>
      <dsp:txXfrm>
        <a:off x="6755450" y="1198556"/>
        <a:ext cx="2961584" cy="281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D0524-C842-41DF-9A2A-6B2A922A49C8}">
      <dsp:nvSpPr>
        <dsp:cNvPr id="0" name=""/>
        <dsp:cNvSpPr/>
      </dsp:nvSpPr>
      <dsp:spPr>
        <a:xfrm>
          <a:off x="3888029" y="491"/>
          <a:ext cx="5832043" cy="19154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3300" kern="1200" dirty="0"/>
            <a:t>Under samples majority data by removing data samples randomly.</a:t>
          </a:r>
        </a:p>
      </dsp:txBody>
      <dsp:txXfrm>
        <a:off x="3888029" y="239918"/>
        <a:ext cx="5113762" cy="1436563"/>
      </dsp:txXfrm>
    </dsp:sp>
    <dsp:sp modelId="{E24735BE-A928-476A-BDAE-24AC94423C1C}">
      <dsp:nvSpPr>
        <dsp:cNvPr id="0" name=""/>
        <dsp:cNvSpPr/>
      </dsp:nvSpPr>
      <dsp:spPr>
        <a:xfrm>
          <a:off x="0" y="491"/>
          <a:ext cx="3888029" cy="1915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Random Under Sampling</a:t>
          </a:r>
        </a:p>
      </dsp:txBody>
      <dsp:txXfrm>
        <a:off x="93503" y="93994"/>
        <a:ext cx="3701023" cy="1728411"/>
      </dsp:txXfrm>
    </dsp:sp>
    <dsp:sp modelId="{97E57213-F57E-42D5-8167-6DA8DCAD9CFB}">
      <dsp:nvSpPr>
        <dsp:cNvPr id="0" name=""/>
        <dsp:cNvSpPr/>
      </dsp:nvSpPr>
      <dsp:spPr>
        <a:xfrm>
          <a:off x="3888029" y="2107450"/>
          <a:ext cx="5832043" cy="19154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3300" kern="1200" dirty="0"/>
            <a:t>Over samples minority data by adding synthetic data samples using KNN methods. </a:t>
          </a:r>
        </a:p>
      </dsp:txBody>
      <dsp:txXfrm>
        <a:off x="3888029" y="2346877"/>
        <a:ext cx="5113762" cy="1436563"/>
      </dsp:txXfrm>
    </dsp:sp>
    <dsp:sp modelId="{015688D6-6D0E-431A-B8EA-CB777B17695E}">
      <dsp:nvSpPr>
        <dsp:cNvPr id="0" name=""/>
        <dsp:cNvSpPr/>
      </dsp:nvSpPr>
      <dsp:spPr>
        <a:xfrm>
          <a:off x="0" y="2107450"/>
          <a:ext cx="3888029" cy="1915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Synthetic Minority Over-sampling Technique (SMOTE) </a:t>
          </a:r>
        </a:p>
      </dsp:txBody>
      <dsp:txXfrm>
        <a:off x="93503" y="2200953"/>
        <a:ext cx="3701023" cy="1728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F2D12-295C-491B-AD2B-6D2B8D24AE4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72975-56B3-499B-BAC9-C7E0FFDBEF1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333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problem with the study of fraud detection is the state of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highly imbalanced where they are more genuine transactions compared to fraudulent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imbalanced in data can result in the inaccurate reading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second is the lack of dataset that are available for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datasets are kept private by banks and companies.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to protect the customers private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therefore, there are limited options of datasets for research purposes in the study of fraud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aim of this study is to improve the accuracy of the classification of the minority class in a highly imbalanced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goal is to improve the performance metric scores of precision, recall, f-measure and </a:t>
            </a:r>
            <a:r>
              <a:rPr lang="en-MY" sz="1200" dirty="0"/>
              <a:t>area under the precision recall curve (PRC).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72975-56B3-499B-BAC9-C7E0FFDBEF1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397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The dataset that I have used in this experiment is called the Synthetic Financial Dataset for Fraud Detection from Kaggle.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This dataset is generated through simulation using aggregated data from private datasets in order to replicate existing financial dataset in the real world.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It contains over 6 million rows of transaction data and 11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There are no empty nor negative values within the dataset and they are 5 types of transactions which are cash in, cash out, debit, payment and transfer.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72975-56B3-499B-BAC9-C7E0FFDBEF1D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486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EDA is to gather insights regarding the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preprocessing is a technique where it transform raw data into an understandable format for modelling</a:t>
            </a:r>
            <a:r>
              <a:rPr lang="en-MY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modelling we resample the data to balance the class distribution using both over-sampling and under-sampling technique.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modelling process we will be using three classifiers which are Logistic Regression, Random Forest and Extreme Gradient Boost.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evaluate the model results by using the performance metrics which are precision, recall, f-measure and area under the precision recall curve.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72975-56B3-499B-BAC9-C7E0FFDBEF1D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22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df["</a:t>
            </a:r>
            <a:r>
              <a:rPr lang="en-MY" dirty="0" err="1"/>
              <a:t>errorBalanceOrg</a:t>
            </a:r>
            <a:r>
              <a:rPr lang="en-MY" dirty="0"/>
              <a:t>"] = </a:t>
            </a:r>
            <a:r>
              <a:rPr lang="en-MY" dirty="0" err="1"/>
              <a:t>df.newbalanceOrig</a:t>
            </a:r>
            <a:r>
              <a:rPr lang="en-MY" dirty="0"/>
              <a:t> + </a:t>
            </a:r>
            <a:r>
              <a:rPr lang="en-MY" dirty="0" err="1"/>
              <a:t>df.amount</a:t>
            </a:r>
            <a:r>
              <a:rPr lang="en-MY" dirty="0"/>
              <a:t> - </a:t>
            </a:r>
            <a:r>
              <a:rPr lang="en-MY" dirty="0" err="1"/>
              <a:t>df.oldbalanceOrg</a:t>
            </a:r>
            <a:endParaRPr lang="en-MY" dirty="0"/>
          </a:p>
          <a:p>
            <a:r>
              <a:rPr lang="en-MY" dirty="0"/>
              <a:t>df["</a:t>
            </a:r>
            <a:r>
              <a:rPr lang="en-MY" dirty="0" err="1"/>
              <a:t>errorBalanceDest</a:t>
            </a:r>
            <a:r>
              <a:rPr lang="en-MY" dirty="0"/>
              <a:t>"] = </a:t>
            </a:r>
            <a:r>
              <a:rPr lang="en-MY" dirty="0" err="1"/>
              <a:t>df.oldbalanceDest</a:t>
            </a:r>
            <a:r>
              <a:rPr lang="en-MY" dirty="0"/>
              <a:t> + </a:t>
            </a:r>
            <a:r>
              <a:rPr lang="en-MY" dirty="0" err="1"/>
              <a:t>df.amount</a:t>
            </a:r>
            <a:r>
              <a:rPr lang="en-MY" dirty="0"/>
              <a:t> - </a:t>
            </a:r>
            <a:r>
              <a:rPr lang="en-MY" dirty="0" err="1"/>
              <a:t>df.newbalanceDest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72975-56B3-499B-BAC9-C7E0FFDBEF1D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857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The three modelling classifiers that I will be using in this experiment are Logistic Regression, Random Forest and Extreme Gradient Boosting.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 First, LR is very famous amongst researches because it is very easy to implement and trained. Normally, LR is used as a baseline. However, the performance of the algorithm is weak when compared to other sophisticated algorithm especially when tested on large and complex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Second, Random Forest excels in classification algorithms. It runs efficiently on large datasets. However, it is very prone to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Lastly, </a:t>
            </a:r>
            <a:r>
              <a:rPr lang="en-MY" dirty="0" err="1"/>
              <a:t>XGBoost</a:t>
            </a:r>
            <a:r>
              <a:rPr lang="en-MY" dirty="0"/>
              <a:t> is the newest addition to the boosting algorithm family. It has received tons of positive feedbacks due to its ability to produce good results. However, to get the best results, data </a:t>
            </a:r>
            <a:r>
              <a:rPr lang="en-MY" dirty="0" err="1"/>
              <a:t>preprocessing</a:t>
            </a:r>
            <a:r>
              <a:rPr lang="en-MY" dirty="0"/>
              <a:t> must be carried out before.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72975-56B3-499B-BAC9-C7E0FFDBEF1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438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Before I get into the results, I will first explain the performance metrics that I have chosen for this experiment.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mentioned previously I will evaluate the model’s outcome with the suggested metrics as opposed to using the accuracy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because of the severe imbalance in the dataset. The minority class has a higher cost which will influence the model’s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result the model will return misleading accuracy scores which does not represent the actual accuracy of the classification. Therefore, it is highly unreliable.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To solve the problem I have used precision, recall, f-measure (f1 score) and area under the precision recall curve (</a:t>
            </a:r>
            <a:r>
              <a:rPr lang="en-US" dirty="0" err="1"/>
              <a:t>prc</a:t>
            </a:r>
            <a:r>
              <a:rPr lang="en-US" dirty="0"/>
              <a:t>) which can be derived from the confusion matrix table. </a:t>
            </a:r>
          </a:p>
          <a:p>
            <a:r>
              <a:rPr lang="en-US" b="1" dirty="0"/>
              <a:t>Performance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Precision= False Positive Rate (rate of predicted fraud but actually genuine)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Recall = False Negative Rate (rate of genuine but actually fraud)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F-measure = a measure of a model's accuracy by using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PRC = a useful measurement that shows a tradeoff between the precision and recall to evaluate predictions of binary classifications.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results, models with SMOTE performs better than models that was sample with RUS.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reason because when RUS is carried out it removes data samples including information which can contribute to the performance of the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see that in XGB precision and F1 scores has increased significantly as well as RF compared to the one in RUS.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LR still maintains its results even after using SMOTE.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Therefore we can conclude that SMOTE performs better than RUS and it can be seen in XGB in terms of precision and PRC score.</a:t>
            </a:r>
          </a:p>
          <a:p>
            <a:endParaRPr lang="en-MY" dirty="0"/>
          </a:p>
          <a:p>
            <a:endParaRPr lang="en-MY" dirty="0"/>
          </a:p>
          <a:p>
            <a:r>
              <a:rPr lang="en-US" b="1" dirty="0"/>
              <a:t>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 fitting : it occurs when an algorithm is fed with a lot of unnecessary data.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72975-56B3-499B-BAC9-C7E0FFDBEF1D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074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In this slide I have considered few considerations to improve the experiment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The first is to explore other sampling methods such as Random Oversampling and Adaptive Synthetic (ADASYN) technique.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/>
              <a:t>The second one is to increase the number of classifiers use in the experiment such as artificial neural network and support vector machine.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72975-56B3-499B-BAC9-C7E0FFDBEF1D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916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3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273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6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870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05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83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584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899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75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7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EFEDB8-4F50-4438-9E1A-DDB62FBDB525}" type="datetimeFigureOut">
              <a:rPr lang="en-MY" smtClean="0"/>
              <a:t>27/11/2020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46821B-4E97-4F78-B7C2-6CA4739BE78A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7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5238D-8671-46E8-A905-55129938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MY" sz="5400" dirty="0"/>
              <a:t>Fraud Detection using Data Sampling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86970-29E6-4DEF-A13A-21C09946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MY" sz="2000" dirty="0"/>
              <a:t>By: Muhammad Aizad bin Mohd Ridzo (16053936)</a:t>
            </a:r>
          </a:p>
          <a:p>
            <a:pPr algn="r"/>
            <a:r>
              <a:rPr lang="en-MY" sz="2000" dirty="0"/>
              <a:t>BCNS</a:t>
            </a:r>
          </a:p>
        </p:txBody>
      </p:sp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6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FD19-C93A-47A2-9BF2-0702FB38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C0FD-EAB5-4520-9851-E33E5B364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RANDOM UNDER SAMPLING (RUS)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955DDEF-862D-43C5-B922-F50103B282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9053805"/>
              </p:ext>
            </p:extLst>
          </p:nvPr>
        </p:nvGraphicFramePr>
        <p:xfrm>
          <a:off x="1026856" y="4789424"/>
          <a:ext cx="4754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12">
                  <a:extLst>
                    <a:ext uri="{9D8B030D-6E8A-4147-A177-3AD203B41FA5}">
                      <a16:colId xmlns:a16="http://schemas.microsoft.com/office/drawing/2014/main" val="3911991973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916670607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3930037667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906425779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121047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PRC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78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78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0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68925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8110A-1BA7-480A-ACA7-EF2D02BB0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179636"/>
            <a:ext cx="4754880" cy="822960"/>
          </a:xfrm>
        </p:spPr>
        <p:txBody>
          <a:bodyPr>
            <a:normAutofit/>
          </a:bodyPr>
          <a:lstStyle/>
          <a:p>
            <a:r>
              <a:rPr lang="en-MY" dirty="0"/>
              <a:t>Synthetic Minority Over-sampling Technique (SMOTE)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3F5E4D-9948-4D78-BA93-35D6443DF8F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81561786"/>
              </p:ext>
            </p:extLst>
          </p:nvPr>
        </p:nvGraphicFramePr>
        <p:xfrm>
          <a:off x="6096000" y="4789424"/>
          <a:ext cx="4754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12">
                  <a:extLst>
                    <a:ext uri="{9D8B030D-6E8A-4147-A177-3AD203B41FA5}">
                      <a16:colId xmlns:a16="http://schemas.microsoft.com/office/drawing/2014/main" val="21200338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4066735398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3739958443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413198139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93248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PRC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6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11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RF</a:t>
                      </a:r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0.89</a:t>
                      </a:r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1.0</a:t>
                      </a:r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0.94</a:t>
                      </a:r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0.99</a:t>
                      </a:r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XGB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0.92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1.0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500344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A8E9ABF6-0061-4994-A6EE-AD79D03AF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881021"/>
              </p:ext>
            </p:extLst>
          </p:nvPr>
        </p:nvGraphicFramePr>
        <p:xfrm>
          <a:off x="1024128" y="3097400"/>
          <a:ext cx="475488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91199197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91667060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3003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Number of fraud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Number of genuine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78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6354407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78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8213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01676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C99431EE-5660-402D-B5CB-C6803E6F3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883648"/>
              </p:ext>
            </p:extLst>
          </p:nvPr>
        </p:nvGraphicFramePr>
        <p:xfrm>
          <a:off x="6096000" y="3097400"/>
          <a:ext cx="475488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91199197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91667060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3003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Number of fraud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Number of genuine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78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6354407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78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6354407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6354407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0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76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9CE1-79E9-49EB-A0D4-E40D0783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Future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6CC6-8171-4B4B-B301-639E0FD4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MY" dirty="0"/>
              <a:t> Exploring other data sampling methods such as Random Oversampling method and Adaptive Synthetic (ADASYN).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MY" dirty="0"/>
              <a:t> Deploy other types of classification algorithm such as artificial neural network (ANN) and Support Vector Machine (SVM). 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4444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8E0D-2827-4D59-B663-101D64C8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MY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3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FDB1-B395-4B75-80AA-9840CFCA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9FCD-06DA-4C84-894A-5B14E201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00000"/>
              </a:lnSpc>
              <a:buSzPct val="115000"/>
              <a:buFont typeface="Courier New" panose="02070309020205020404" pitchFamily="49" charset="0"/>
              <a:buChar char="o"/>
            </a:pPr>
            <a:r>
              <a:rPr lang="en-MY" sz="2200" dirty="0"/>
              <a:t>The imbalanced nature of the financial dataset might lead to inaccurate model readings. </a:t>
            </a:r>
          </a:p>
          <a:p>
            <a:pPr lvl="1" algn="just">
              <a:lnSpc>
                <a:spcPct val="100000"/>
              </a:lnSpc>
              <a:buSzPct val="115000"/>
              <a:buFont typeface="Courier New" panose="02070309020205020404" pitchFamily="49" charset="0"/>
              <a:buChar char="o"/>
            </a:pPr>
            <a:r>
              <a:rPr lang="en-MY" sz="2200" dirty="0"/>
              <a:t> The limited number of financial datasets for research purposes due to customer’s privacy. </a:t>
            </a:r>
          </a:p>
          <a:p>
            <a:pPr lvl="1" algn="just">
              <a:lnSpc>
                <a:spcPct val="100000"/>
              </a:lnSpc>
              <a:buSzPct val="115000"/>
              <a:buFont typeface="Courier New" panose="02070309020205020404" pitchFamily="49" charset="0"/>
              <a:buChar char="o"/>
            </a:pPr>
            <a:endParaRPr lang="en-MY" sz="2200" dirty="0"/>
          </a:p>
          <a:p>
            <a:pPr marL="128016" lvl="1" indent="0" algn="just">
              <a:lnSpc>
                <a:spcPct val="100000"/>
              </a:lnSpc>
              <a:buSzPct val="115000"/>
              <a:buNone/>
            </a:pPr>
            <a:r>
              <a:rPr lang="en-MY" sz="2200" dirty="0"/>
              <a:t>Aims and goals:</a:t>
            </a:r>
          </a:p>
          <a:p>
            <a:pPr lvl="1" algn="just">
              <a:lnSpc>
                <a:spcPct val="100000"/>
              </a:lnSpc>
              <a:buSzPct val="115000"/>
              <a:buFont typeface="Courier New" panose="02070309020205020404" pitchFamily="49" charset="0"/>
              <a:buChar char="o"/>
            </a:pPr>
            <a:r>
              <a:rPr lang="en-MY" sz="2200" dirty="0"/>
              <a:t> To improve the accuracy of the classification of the minority class. </a:t>
            </a:r>
          </a:p>
          <a:p>
            <a:pPr lvl="1" algn="just">
              <a:lnSpc>
                <a:spcPct val="100000"/>
              </a:lnSpc>
              <a:buSzPct val="115000"/>
              <a:buFont typeface="Courier New" panose="02070309020205020404" pitchFamily="49" charset="0"/>
              <a:buChar char="o"/>
            </a:pPr>
            <a:r>
              <a:rPr lang="en-MY" sz="2200" dirty="0"/>
              <a:t> To increase the model’s metric score : precision, recall, f-measure and area under the precision recall curve (PRC). </a:t>
            </a:r>
          </a:p>
          <a:p>
            <a:pPr lvl="1" algn="just">
              <a:lnSpc>
                <a:spcPct val="100000"/>
              </a:lnSpc>
              <a:buSzPct val="115000"/>
              <a:buFont typeface="Courier New" panose="02070309020205020404" pitchFamily="49" charset="0"/>
              <a:buChar char="o"/>
            </a:pPr>
            <a:endParaRPr lang="en-MY" sz="2200" dirty="0"/>
          </a:p>
          <a:p>
            <a:pPr lvl="1" algn="just">
              <a:lnSpc>
                <a:spcPct val="100000"/>
              </a:lnSpc>
              <a:buSzPct val="115000"/>
              <a:buFont typeface="Courier New" panose="02070309020205020404" pitchFamily="49" charset="0"/>
              <a:buChar char="o"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425290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EAB0-9B33-43EB-8FE3-57F9D7E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A2C8-F294-46C2-8C44-41007FA9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MY" dirty="0"/>
              <a:t> Synthetic financial transaction dataset generated through simulation.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MY" dirty="0"/>
              <a:t> The dataset contains over 6 million rows of transaction data and 11 features.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MY" dirty="0"/>
              <a:t>There are no empty nor negative values within the dataset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MY" dirty="0"/>
              <a:t> Five types of transactions (CASH_IN, CASH_OUT, DEBIT, PAYMENT, and TRANSFER)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8F134-C300-47AA-AA15-73E00A7F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4297680"/>
            <a:ext cx="94869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B3A5-56EA-49CC-A695-A9B1E5B9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Experiment workflow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2C0C90-C660-4BEE-8EFF-B5461C0D3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44846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65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5C8-445A-44E4-9D1A-C0646BE9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Exploratory Data ANALYSIS (EDA)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4460AD5-C074-465F-9C31-94E78B9EF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671894"/>
            <a:ext cx="3785780" cy="25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C9C02-33E6-43AD-8DDD-637D2184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1894"/>
            <a:ext cx="3785780" cy="25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367DE0-75AB-4DEF-89E5-85FB779982B0}"/>
              </a:ext>
            </a:extLst>
          </p:cNvPr>
          <p:cNvSpPr txBox="1"/>
          <p:nvPr/>
        </p:nvSpPr>
        <p:spPr>
          <a:xfrm>
            <a:off x="1024128" y="1954696"/>
            <a:ext cx="378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Number of fraudulent transactions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EE59A-B9F0-47F2-A86F-EEC53767B290}"/>
              </a:ext>
            </a:extLst>
          </p:cNvPr>
          <p:cNvSpPr txBox="1"/>
          <p:nvPr/>
        </p:nvSpPr>
        <p:spPr>
          <a:xfrm>
            <a:off x="6096000" y="1954695"/>
            <a:ext cx="378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Number of flagged transactions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93A7E-BDD6-4E1C-881C-4DEDB89273E0}"/>
              </a:ext>
            </a:extLst>
          </p:cNvPr>
          <p:cNvSpPr txBox="1"/>
          <p:nvPr/>
        </p:nvSpPr>
        <p:spPr>
          <a:xfrm>
            <a:off x="1024128" y="5293453"/>
            <a:ext cx="378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Number of isFraud (1):  8213</a:t>
            </a:r>
          </a:p>
          <a:p>
            <a:r>
              <a:rPr lang="en-MY" dirty="0"/>
              <a:t>Number of isFraud(0): 6,354,407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5C311-88C8-4778-9067-D1C2026D02B5}"/>
              </a:ext>
            </a:extLst>
          </p:cNvPr>
          <p:cNvSpPr txBox="1"/>
          <p:nvPr/>
        </p:nvSpPr>
        <p:spPr>
          <a:xfrm>
            <a:off x="6095999" y="5293452"/>
            <a:ext cx="407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Number of isFlaggedFraud (1): 16</a:t>
            </a:r>
          </a:p>
          <a:p>
            <a:r>
              <a:rPr lang="en-MY" dirty="0"/>
              <a:t>Number of isFlaggedFraud (0): 6,362,604</a:t>
            </a:r>
          </a:p>
        </p:txBody>
      </p:sp>
    </p:spTree>
    <p:extLst>
      <p:ext uri="{BB962C8B-B14F-4D97-AF65-F5344CB8AC3E}">
        <p14:creationId xmlns:p14="http://schemas.microsoft.com/office/powerpoint/2010/main" val="262204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2795-8BFB-431F-83B6-59FB486B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9545406" cy="1499616"/>
          </a:xfrm>
        </p:spPr>
        <p:txBody>
          <a:bodyPr>
            <a:normAutofit/>
          </a:bodyPr>
          <a:lstStyle/>
          <a:p>
            <a:r>
              <a:rPr lang="en-MY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E75F-7780-4629-8487-50F35C70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MY" sz="1800" dirty="0"/>
              <a:t>Fraudulent transactions originates from both ‘CASH_OUT’ and ‘TRANSFER’. 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FFB38-9396-42E0-BFD5-A15E9643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05" y="3429000"/>
            <a:ext cx="3057259" cy="25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17DAD3-25A6-4D4E-8B02-A9C463C93348}"/>
              </a:ext>
            </a:extLst>
          </p:cNvPr>
          <p:cNvSpPr txBox="1">
            <a:spLocks/>
          </p:cNvSpPr>
          <p:nvPr/>
        </p:nvSpPr>
        <p:spPr>
          <a:xfrm>
            <a:off x="6139920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MY" sz="1800" dirty="0"/>
              <a:t>There has been miscalculations in columns: "newbalanceOrig“, and "newbalanceDest“.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1392E-8028-429F-B2AA-8831D75D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20" y="3283698"/>
            <a:ext cx="4680210" cy="5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69AF-2731-4103-BE85-6E5DF0E2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PRE-PROCESSING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817CF6-D30F-4CE0-A36E-7DC1B26B9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0604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63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69AF-2731-4103-BE85-6E5DF0E2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MODELLING CLASSIFIERS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79D12D-03BD-41AE-9CD4-7AB1F6393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17095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010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49DB-3D50-44C5-BEAF-BB38B8B8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SAMPLING TECHNIQUES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619BE5-3FDF-4305-9525-9FA6F652C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6660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87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1450</Words>
  <Application>Microsoft Office PowerPoint</Application>
  <PresentationFormat>Widescreen</PresentationFormat>
  <Paragraphs>175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Fraud Detection using Data Sampling methods</vt:lpstr>
      <vt:lpstr>Problem STATEMENT</vt:lpstr>
      <vt:lpstr>Dataset description</vt:lpstr>
      <vt:lpstr>Experiment workflow </vt:lpstr>
      <vt:lpstr>Exploratory Data ANALYSIS (EDA)</vt:lpstr>
      <vt:lpstr>Exploratory Data analysis (EDA)</vt:lpstr>
      <vt:lpstr>Data PRE-PROCESSING</vt:lpstr>
      <vt:lpstr>MODELLING CLASSIFIERS</vt:lpstr>
      <vt:lpstr>Data SAMPLING TECHNIQUES </vt:lpstr>
      <vt:lpstr>Results</vt:lpstr>
      <vt:lpstr>Future considerations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using Data Sampling methods</dc:title>
  <dc:creator>Aizad Ridzo</dc:creator>
  <cp:lastModifiedBy>Aizad Ridzo</cp:lastModifiedBy>
  <cp:revision>23</cp:revision>
  <dcterms:created xsi:type="dcterms:W3CDTF">2020-11-18T07:49:56Z</dcterms:created>
  <dcterms:modified xsi:type="dcterms:W3CDTF">2020-11-27T00:44:07Z</dcterms:modified>
</cp:coreProperties>
</file>