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1" r:id="rId4"/>
    <p:sldId id="264" r:id="rId5"/>
    <p:sldId id="263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192B5-C2B6-4DCC-8371-F46992C39761}" v="1" dt="2022-09-08T00:12:4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o Iván Zamudio Romero" userId="ee1783bb1c5e09f8" providerId="LiveId" clId="{55C192B5-C2B6-4DCC-8371-F46992C39761}"/>
    <pc:docChg chg="custSel addSld modSld">
      <pc:chgData name="Alexandro Iván Zamudio Romero" userId="ee1783bb1c5e09f8" providerId="LiveId" clId="{55C192B5-C2B6-4DCC-8371-F46992C39761}" dt="2022-09-08T00:31:49.778" v="182" actId="20577"/>
      <pc:docMkLst>
        <pc:docMk/>
      </pc:docMkLst>
      <pc:sldChg chg="modSp mod">
        <pc:chgData name="Alexandro Iván Zamudio Romero" userId="ee1783bb1c5e09f8" providerId="LiveId" clId="{55C192B5-C2B6-4DCC-8371-F46992C39761}" dt="2022-09-07T22:45:30.866" v="39" actId="20577"/>
        <pc:sldMkLst>
          <pc:docMk/>
          <pc:sldMk cId="1487700712" sldId="256"/>
        </pc:sldMkLst>
        <pc:spChg chg="mod">
          <ac:chgData name="Alexandro Iván Zamudio Romero" userId="ee1783bb1c5e09f8" providerId="LiveId" clId="{55C192B5-C2B6-4DCC-8371-F46992C39761}" dt="2022-09-07T22:45:30.866" v="39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Alexandro Iván Zamudio Romero" userId="ee1783bb1c5e09f8" providerId="LiveId" clId="{55C192B5-C2B6-4DCC-8371-F46992C39761}" dt="2022-09-08T00:31:49.778" v="182" actId="20577"/>
        <pc:sldMkLst>
          <pc:docMk/>
          <pc:sldMk cId="3501347425" sldId="260"/>
        </pc:sldMkLst>
        <pc:spChg chg="mod">
          <ac:chgData name="Alexandro Iván Zamudio Romero" userId="ee1783bb1c5e09f8" providerId="LiveId" clId="{55C192B5-C2B6-4DCC-8371-F46992C39761}" dt="2022-09-08T00:31:49.778" v="182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new mod">
        <pc:chgData name="Alexandro Iván Zamudio Romero" userId="ee1783bb1c5e09f8" providerId="LiveId" clId="{55C192B5-C2B6-4DCC-8371-F46992C39761}" dt="2022-09-08T00:14:06.579" v="160" actId="14100"/>
        <pc:sldMkLst>
          <pc:docMk/>
          <pc:sldMk cId="3822663063" sldId="265"/>
        </pc:sldMkLst>
        <pc:spChg chg="mod">
          <ac:chgData name="Alexandro Iván Zamudio Romero" userId="ee1783bb1c5e09f8" providerId="LiveId" clId="{55C192B5-C2B6-4DCC-8371-F46992C39761}" dt="2022-09-08T00:13:49.349" v="157" actId="14100"/>
          <ac:spMkLst>
            <pc:docMk/>
            <pc:sldMk cId="3822663063" sldId="265"/>
            <ac:spMk id="2" creationId="{638AE105-0F56-C2E5-5D2D-049ED969871D}"/>
          </ac:spMkLst>
        </pc:spChg>
        <pc:spChg chg="del">
          <ac:chgData name="Alexandro Iván Zamudio Romero" userId="ee1783bb1c5e09f8" providerId="LiveId" clId="{55C192B5-C2B6-4DCC-8371-F46992C39761}" dt="2022-09-08T00:12:41.653" v="41"/>
          <ac:spMkLst>
            <pc:docMk/>
            <pc:sldMk cId="3822663063" sldId="265"/>
            <ac:spMk id="3" creationId="{8DB118FC-1EDC-3787-CEC4-67B2FF0D73C9}"/>
          </ac:spMkLst>
        </pc:spChg>
        <pc:picChg chg="add mod">
          <ac:chgData name="Alexandro Iván Zamudio Romero" userId="ee1783bb1c5e09f8" providerId="LiveId" clId="{55C192B5-C2B6-4DCC-8371-F46992C39761}" dt="2022-09-08T00:14:06.579" v="160" actId="14100"/>
          <ac:picMkLst>
            <pc:docMk/>
            <pc:sldMk cId="3822663063" sldId="265"/>
            <ac:picMk id="5" creationId="{DCFA9B13-C9C0-5E88-F7D1-419929B67A2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-tech.herokuapp.com/" TargetMode="External"/><Relationship Id="rId1" Type="http://schemas.openxmlformats.org/officeDocument/2006/relationships/hyperlink" Target="https://github.com/aizamudio/ProyectBackEnd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-tech.herokuapp.com/" TargetMode="External"/><Relationship Id="rId1" Type="http://schemas.openxmlformats.org/officeDocument/2006/relationships/hyperlink" Target="https://github.com/aizamudio/ProyectBackEn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>
    <a:blipFill dpi="0" rotWithShape="1"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rcRect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MongoDB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dirty="0"/>
            <a:t>Repositorio </a:t>
          </a:r>
          <a:r>
            <a:rPr lang="es-MX" dirty="0" err="1"/>
            <a:t>github</a:t>
          </a:r>
          <a:r>
            <a:rPr lang="es-MX" dirty="0"/>
            <a:t>: </a:t>
          </a:r>
          <a:r>
            <a:rPr lang="es-MX" dirty="0">
              <a:solidFill>
                <a:schemeClr val="accent1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https://github.com/aizamudio/ProyectBackEnd</a:t>
          </a:r>
          <a:endParaRPr lang="es-ES" noProof="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dirty="0"/>
            <a:t>Sitio en </a:t>
          </a:r>
          <a:r>
            <a:rPr lang="es-MX" dirty="0" err="1"/>
            <a:t>Heroku</a:t>
          </a:r>
          <a:r>
            <a:rPr lang="es-MX" dirty="0"/>
            <a:t>: </a:t>
          </a:r>
          <a:r>
            <a:rPr lang="es-MX" dirty="0">
              <a:solidFill>
                <a:schemeClr val="accent1">
                  <a:lumMod val="40000"/>
                  <a:lumOff val="6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https://finan-tech.herokuapp.com/</a:t>
          </a:r>
          <a:endParaRPr lang="es-ES" noProof="0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MongoDB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Repositorio </a:t>
          </a:r>
          <a:r>
            <a:rPr lang="es-MX" sz="2000" kern="1200" dirty="0" err="1"/>
            <a:t>github</a:t>
          </a:r>
          <a:r>
            <a:rPr lang="es-MX" sz="2000" kern="1200" dirty="0"/>
            <a:t>: </a:t>
          </a:r>
          <a:r>
            <a:rPr lang="es-MX" sz="2000" kern="1200" dirty="0">
              <a:solidFill>
                <a:schemeClr val="accent1">
                  <a:lumMod val="40000"/>
                  <a:lumOff val="6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https://github.com/aizamudio/ProyectBackEnd</a:t>
          </a:r>
          <a:endParaRPr lang="es-ES" sz="2000" kern="1200" noProof="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Sitio en </a:t>
          </a:r>
          <a:r>
            <a:rPr lang="es-MX" sz="2000" kern="1200" dirty="0" err="1"/>
            <a:t>Heroku</a:t>
          </a:r>
          <a:r>
            <a:rPr lang="es-MX" sz="2000" kern="1200" dirty="0"/>
            <a:t>: </a:t>
          </a:r>
          <a:r>
            <a:rPr lang="es-MX" sz="2000" kern="1200" dirty="0">
              <a:solidFill>
                <a:schemeClr val="accent1">
                  <a:lumMod val="40000"/>
                  <a:lumOff val="6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https://finan-tech.herokuapp.com/</a:t>
          </a:r>
          <a:endParaRPr lang="es-ES" sz="2000" kern="1200" noProof="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o de lista de etiquetas"/>
  <dgm:desc val="Se usa para mostrar fragmentos no secuenciales o agrupados de información acompañados de elementos visuales relacionados. Funciona mejor con iconos o imágenes pequeñas con leyendas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42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98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07/09/2022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FINANTECH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057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Proyecto </a:t>
            </a:r>
            <a:r>
              <a:rPr lang="es-ES" dirty="0" err="1">
                <a:solidFill>
                  <a:srgbClr val="7CEBFF"/>
                </a:solidFill>
              </a:rPr>
              <a:t>backend</a:t>
            </a:r>
            <a:endParaRPr lang="es-ES" dirty="0">
              <a:solidFill>
                <a:srgbClr val="7CEBFF"/>
              </a:solidFill>
            </a:endParaRPr>
          </a:p>
          <a:p>
            <a:pPr rtl="0"/>
            <a:r>
              <a:rPr lang="es-ES" dirty="0">
                <a:solidFill>
                  <a:srgbClr val="7CEBFF"/>
                </a:solidFill>
              </a:rPr>
              <a:t>Alexandro Iván Zamudio Romero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C1784-51C0-EF0C-CDA8-DC46CD1D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Checklist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6D9106-4891-0782-5FB8-32A3E7B48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74993"/>
              </p:ext>
            </p:extLst>
          </p:nvPr>
        </p:nvGraphicFramePr>
        <p:xfrm>
          <a:off x="405091" y="1846054"/>
          <a:ext cx="11274725" cy="4891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8799">
                  <a:extLst>
                    <a:ext uri="{9D8B030D-6E8A-4147-A177-3AD203B41FA5}">
                      <a16:colId xmlns:a16="http://schemas.microsoft.com/office/drawing/2014/main" val="1611542976"/>
                    </a:ext>
                  </a:extLst>
                </a:gridCol>
                <a:gridCol w="3019675">
                  <a:extLst>
                    <a:ext uri="{9D8B030D-6E8A-4147-A177-3AD203B41FA5}">
                      <a16:colId xmlns:a16="http://schemas.microsoft.com/office/drawing/2014/main" val="4121672114"/>
                    </a:ext>
                  </a:extLst>
                </a:gridCol>
                <a:gridCol w="3497352">
                  <a:extLst>
                    <a:ext uri="{9D8B030D-6E8A-4147-A177-3AD203B41FA5}">
                      <a16:colId xmlns:a16="http://schemas.microsoft.com/office/drawing/2014/main" val="2800248578"/>
                    </a:ext>
                  </a:extLst>
                </a:gridCol>
                <a:gridCol w="3178899">
                  <a:extLst>
                    <a:ext uri="{9D8B030D-6E8A-4147-A177-3AD203B41FA5}">
                      <a16:colId xmlns:a16="http://schemas.microsoft.com/office/drawing/2014/main" val="2240230217"/>
                    </a:ext>
                  </a:extLst>
                </a:gridCol>
              </a:tblGrid>
              <a:tr h="333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Criterio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870908"/>
                  </a:ext>
                </a:extLst>
              </a:tr>
              <a:tr h="1460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Arquitectura de software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Conoce las arquitecturas de software cómo la arquitectura cliente servidor, arquitectura MVC, arquitectura de microservicios.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Conoce las diferentes arquitecturas de software cómo la arquitectura cliente servidor, arquitectura MVC, arquitectura de microservicios, el ciclo de desarrollo de la arquitectura.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Conoce las diferentes arquitecturas de software cómo la arquitectura cliente servidor, arquitectura MVC, arquitectura de microservicios, el ciclo de desarrollo de la arquitectura y algunas técnicas y patrones de diseño para iniciar un proyecto (</a:t>
                      </a:r>
                      <a:r>
                        <a:rPr lang="es-MX" sz="1400" dirty="0" err="1">
                          <a:effectLst/>
                          <a:highlight>
                            <a:srgbClr val="FFFFFF"/>
                          </a:highlight>
                        </a:rPr>
                        <a:t>user</a:t>
                      </a: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s-MX" sz="1400" dirty="0" err="1">
                          <a:effectLst/>
                          <a:highlight>
                            <a:srgbClr val="FFFFFF"/>
                          </a:highlight>
                        </a:rPr>
                        <a:t>stories</a:t>
                      </a: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s-MX" sz="1400" dirty="0" err="1">
                          <a:effectLst/>
                          <a:highlight>
                            <a:srgbClr val="FFFFFF"/>
                          </a:highlight>
                        </a:rPr>
                        <a:t>wireframes</a:t>
                      </a: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).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extLst>
                  <a:ext uri="{0D108BD9-81ED-4DB2-BD59-A6C34878D82A}">
                    <a16:rowId xmlns:a16="http://schemas.microsoft.com/office/drawing/2014/main" val="1024230096"/>
                  </a:ext>
                </a:extLst>
              </a:tr>
              <a:tr h="1020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Terminal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Crea carpetas, archivos y puede moverlos entre ellos a través de la terminal.</a:t>
                      </a:r>
                      <a:endParaRPr lang="es-MX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Crea carpetas, archivos, puede moverlos entre ellos y modificar sus permisos dependiendo de la necesidad de privacidad, a través de la terminal.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Puede crear carpetas, archivos, moverlos entre ellos, modificar sus permisos dependiendo de la necesidad de privacidad y modificar sus contenidos.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extLst>
                  <a:ext uri="{0D108BD9-81ED-4DB2-BD59-A6C34878D82A}">
                    <a16:rowId xmlns:a16="http://schemas.microsoft.com/office/drawing/2014/main" val="3383797388"/>
                  </a:ext>
                </a:extLst>
              </a:tr>
              <a:tr h="1565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API's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87" marR="44787" marT="44787" marB="44787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highlight>
                            <a:srgbClr val="FFFFFF"/>
                          </a:highlight>
                        </a:rPr>
                        <a:t> Es capaz de identificar recursos en un API REST. Está familiarizado con las rutas.</a:t>
                      </a:r>
                      <a:endParaRPr lang="es-MX" sz="14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s-MX" sz="14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Es capaz de diseñar un API, con los métodos para crear, leer, actualizar y eliminar datos.</a:t>
                      </a:r>
                      <a:endParaRPr lang="es-MX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915" marR="17915" marT="17915" marB="1791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r>
                        <a:rPr lang="es-MX" sz="1400" dirty="0">
                          <a:effectLst/>
                          <a:highlight>
                            <a:srgbClr val="FFFFFF"/>
                          </a:highlight>
                        </a:rPr>
                        <a:t>Es capaz de implementar un API y conectar a la base de datos. El diseño de su API cumple con las convenciones de un API REST, la respuesta contiene código de respuesta correcto.</a:t>
                      </a:r>
                      <a:endParaRPr lang="es-MX" sz="1400" dirty="0">
                        <a:effectLst/>
                      </a:endParaRPr>
                    </a:p>
                  </a:txBody>
                  <a:tcPr marL="17915" marR="17915" marT="17915" marB="17915" anchor="ctr"/>
                </a:tc>
                <a:extLst>
                  <a:ext uri="{0D108BD9-81ED-4DB2-BD59-A6C34878D82A}">
                    <a16:rowId xmlns:a16="http://schemas.microsoft.com/office/drawing/2014/main" val="104937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Arquitectura</a:t>
            </a:r>
          </a:p>
        </p:txBody>
      </p:sp>
      <p:graphicFrame>
        <p:nvGraphicFramePr>
          <p:cNvPr id="4" name="Marcador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022909"/>
              </p:ext>
            </p:extLst>
          </p:nvPr>
        </p:nvGraphicFramePr>
        <p:xfrm>
          <a:off x="2053085" y="858445"/>
          <a:ext cx="7824158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Arquitectura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66C07A-549F-DFC2-9F0B-82EA853B7A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6"/>
          <a:stretch/>
        </p:blipFill>
        <p:spPr bwMode="auto">
          <a:xfrm>
            <a:off x="2313221" y="2106612"/>
            <a:ext cx="7222766" cy="4449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494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Arquitectura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DF1F25-AFD8-328D-E1C3-9E887AD1F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14301"/>
            <a:ext cx="6400800" cy="494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70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AE105-0F56-C2E5-5D2D-049ED969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44" y="655982"/>
            <a:ext cx="9560329" cy="1013800"/>
          </a:xfrm>
        </p:spPr>
        <p:txBody>
          <a:bodyPr/>
          <a:lstStyle/>
          <a:p>
            <a:r>
              <a:rPr lang="es-MX" dirty="0"/>
              <a:t>Diagrama de </a:t>
            </a:r>
            <a:br>
              <a:rPr lang="es-MX" dirty="0"/>
            </a:br>
            <a:r>
              <a:rPr lang="es-MX" dirty="0"/>
              <a:t>bases de datos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CFA9B13-C9C0-5E88-F7D1-419929B6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782" y="38526"/>
            <a:ext cx="8703401" cy="6788152"/>
          </a:xfrm>
        </p:spPr>
      </p:pic>
    </p:spTree>
    <p:extLst>
      <p:ext uri="{BB962C8B-B14F-4D97-AF65-F5344CB8AC3E}">
        <p14:creationId xmlns:p14="http://schemas.microsoft.com/office/powerpoint/2010/main" val="38226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Historias de usuarios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6CDB5CF-DB9E-2538-BDF8-B62AF5827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14848"/>
              </p:ext>
            </p:extLst>
          </p:nvPr>
        </p:nvGraphicFramePr>
        <p:xfrm>
          <a:off x="581025" y="2422081"/>
          <a:ext cx="11029950" cy="368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564">
                  <a:extLst>
                    <a:ext uri="{9D8B030D-6E8A-4147-A177-3AD203B41FA5}">
                      <a16:colId xmlns:a16="http://schemas.microsoft.com/office/drawing/2014/main" val="2544438149"/>
                    </a:ext>
                  </a:extLst>
                </a:gridCol>
                <a:gridCol w="4718649">
                  <a:extLst>
                    <a:ext uri="{9D8B030D-6E8A-4147-A177-3AD203B41FA5}">
                      <a16:colId xmlns:a16="http://schemas.microsoft.com/office/drawing/2014/main" val="1210469565"/>
                    </a:ext>
                  </a:extLst>
                </a:gridCol>
                <a:gridCol w="5589737">
                  <a:extLst>
                    <a:ext uri="{9D8B030D-6E8A-4147-A177-3AD203B41FA5}">
                      <a16:colId xmlns:a16="http://schemas.microsoft.com/office/drawing/2014/main" val="2965890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Historia de usuario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Criterio de aceptación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937535"/>
                  </a:ext>
                </a:extLst>
              </a:tr>
              <a:tr h="393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Como usuario, quiero funciones dentro de la plataforma para analizar los estado financieros de la empresa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Que el formulario le permita introducir información de las cuentas contables más frecuentes en estados financieros y tenga un botón que le despliegue resultados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Como plus, que le apoye con la interpretación de los mismos.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505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2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Como usuario, que haya un módulo para hacer comparaciones entre diversas empresas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Que el sistema tenga módulos que permitan comparar estados financieros de dos o más empresa.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345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Como usuario frecuente registrado de la plataforma quiero una función en la página para guardar un historial de análisis de una empresa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Que el sistema le permita la información de los datos financieros por fecha.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85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4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Como usuario esporádico quiero una función en el sitio para descargar un archivo que me sirva para ampliar mis análisis posteriores.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Que el sistema le permita exportar a un archivo los datos introducidos, así como los resultados obtenidos.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69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5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Como administrador, quisiera conocer el historial de los usuarios para poder ofrecerles un plan que mejor les convenga.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Que el sistema genere un historial de los usuarios que registre módulos y opciones utilizadas y frecuencia de uso, </a:t>
                      </a:r>
                      <a:r>
                        <a:rPr lang="es-MX" sz="1400" dirty="0" err="1">
                          <a:effectLst/>
                        </a:rPr>
                        <a:t>afin</a:t>
                      </a:r>
                      <a:r>
                        <a:rPr lang="es-MX" sz="1400" dirty="0">
                          <a:effectLst/>
                        </a:rPr>
                        <a:t> de conocer su preferencias de uso del sitio.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26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Plataformas utilizadas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84102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al02749086@tecmilenio.mx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121</TotalTime>
  <Words>528</Words>
  <Application>Microsoft Office PowerPoint</Application>
  <PresentationFormat>Panorámica</PresentationFormat>
  <Paragraphs>66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Dividendo</vt:lpstr>
      <vt:lpstr>FINANTECH</vt:lpstr>
      <vt:lpstr>Checklist</vt:lpstr>
      <vt:lpstr>Arquitectura</vt:lpstr>
      <vt:lpstr>Arquitectura</vt:lpstr>
      <vt:lpstr>Arquitectura</vt:lpstr>
      <vt:lpstr>Diagrama de  bases de datos</vt:lpstr>
      <vt:lpstr>Historias de usuarios</vt:lpstr>
      <vt:lpstr>Plataformas utilizadas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FINANTECH</dc:title>
  <dc:creator>Alexandro Iván Zamudio Romero</dc:creator>
  <cp:lastModifiedBy>Alexandro Iván Zamudio Romero</cp:lastModifiedBy>
  <cp:revision>1</cp:revision>
  <dcterms:created xsi:type="dcterms:W3CDTF">2022-09-07T22:30:45Z</dcterms:created>
  <dcterms:modified xsi:type="dcterms:W3CDTF">2022-09-08T00:31:53Z</dcterms:modified>
</cp:coreProperties>
</file>