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C78D-787A-7326-5845-525346016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A5E6A-05F0-3C45-1D3A-6DF3649A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1B359-9CE1-C747-0F66-3ACD6827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E61-14D5-452F-981E-10D2FD8F7D55}" type="datetimeFigureOut">
              <a:rPr lang="en-MY" smtClean="0"/>
              <a:t>11/6/2025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2E8FB-A32F-128C-3B54-18747FA1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C1060-00B6-0E60-0236-F1D266E1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E0F-F3E5-493A-A315-7CDBCCF45F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9277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7589-D603-BEBB-4FC4-4FB75B25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BD110-7982-8C21-0DC1-752A10051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BF31C-0A64-8787-11C3-CB406BD7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E61-14D5-452F-981E-10D2FD8F7D55}" type="datetimeFigureOut">
              <a:rPr lang="en-MY" smtClean="0"/>
              <a:t>11/6/2025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AB7C1-2FF0-4734-5E1D-5346E707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44953-1C96-379B-57B1-953CA8FA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E0F-F3E5-493A-A315-7CDBCCF45F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3121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CA331-7E60-D41F-2A3A-002B43816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BA87B-404A-7D65-8E31-A2EA3189E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EDCD2-A006-9F74-FB1E-50E08492C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E61-14D5-452F-981E-10D2FD8F7D55}" type="datetimeFigureOut">
              <a:rPr lang="en-MY" smtClean="0"/>
              <a:t>11/6/2025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59E3D-9DAE-0D56-01BD-600B10C97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FCD31-B621-7014-B82D-4D65950F7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E0F-F3E5-493A-A315-7CDBCCF45F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5138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1F84-88B9-0905-CA1E-936EB04B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919B-3598-472C-6B6C-E7052B411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6D523-1522-759E-93A4-500A15355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E61-14D5-452F-981E-10D2FD8F7D55}" type="datetimeFigureOut">
              <a:rPr lang="en-MY" smtClean="0"/>
              <a:t>11/6/2025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32C1C-398E-2308-22E1-694EA6AEE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30E31-4877-168F-35A3-40E4FF97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E0F-F3E5-493A-A315-7CDBCCF45F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623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3AEA-9BE5-74A4-DED7-5EBD7630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F7920-7CF7-99C4-FDC2-A9DEDDD59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A9567-B53B-11AA-0705-D155B61C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E61-14D5-452F-981E-10D2FD8F7D55}" type="datetimeFigureOut">
              <a:rPr lang="en-MY" smtClean="0"/>
              <a:t>11/6/2025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33829-4456-D5BD-E0C0-BA527361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B36E-6C18-C30B-0514-11131C5B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E0F-F3E5-493A-A315-7CDBCCF45F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850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63F40-60D1-323D-9557-729EA318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FAF7-F0AC-962D-0E06-2BF1EE5CB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89A94-A2FB-46FB-7F0B-74B4AA370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73AD2-90EA-C6B0-5E34-F63CBDB1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E61-14D5-452F-981E-10D2FD8F7D55}" type="datetimeFigureOut">
              <a:rPr lang="en-MY" smtClean="0"/>
              <a:t>11/6/2025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18CCF-AC56-751A-C30C-0832D39D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F3383-4881-6ABE-CD61-A31B872E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E0F-F3E5-493A-A315-7CDBCCF45F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2488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DAEB-23CF-D79F-CA64-A076F8364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60E65-B920-1F4C-35F1-BDDC389D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822B7-0C2B-CC8E-1359-10B040620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4C761-21F7-F134-9B53-8BDB44B1AC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3CBF18-A98F-F071-4186-FDDCB3EBE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5D047C-38BE-1255-2626-CE7D04DA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E61-14D5-452F-981E-10D2FD8F7D55}" type="datetimeFigureOut">
              <a:rPr lang="en-MY" smtClean="0"/>
              <a:t>11/6/2025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ECE2B4-3D4E-8E29-FB78-EDCD35A2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976D1-4124-B680-6443-8EA6D2C9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E0F-F3E5-493A-A315-7CDBCCF45F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03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317E-09BC-ADC4-60E3-5BCE87DA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3CF1-4AF9-DA63-4FA2-4CC67F747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E61-14D5-452F-981E-10D2FD8F7D55}" type="datetimeFigureOut">
              <a:rPr lang="en-MY" smtClean="0"/>
              <a:t>11/6/2025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1ED8C-AE01-9B9A-70B6-3BB28FEF2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5A53B-0CBE-F53C-9F81-58848A13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E0F-F3E5-493A-A315-7CDBCCF45F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449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0290B-827E-DAF0-BF69-FD19502B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E61-14D5-452F-981E-10D2FD8F7D55}" type="datetimeFigureOut">
              <a:rPr lang="en-MY" smtClean="0"/>
              <a:t>11/6/2025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95CE8-FEDB-F0F8-D157-DC912586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A9CF5-CEC8-501A-745D-5C0A32A2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E0F-F3E5-493A-A315-7CDBCCF45F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2776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DD7F-7D25-2152-63F9-E3671A581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A45B2-CDE3-500A-5091-81472E388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25E1-590D-9A7A-7919-208C173F3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2584F-CAE0-7AD1-19C1-8AEFC439C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E61-14D5-452F-981E-10D2FD8F7D55}" type="datetimeFigureOut">
              <a:rPr lang="en-MY" smtClean="0"/>
              <a:t>11/6/2025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A5FD-0D38-FA18-E7C7-F436DDF7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F19A3-90B5-61D6-875E-F863849D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E0F-F3E5-493A-A315-7CDBCCF45F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4596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92000-662E-E27D-6BFC-FF7E940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ED410-4D5A-FB7B-7930-815A813B7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350164-65D8-2766-7DBA-ABC0CF6DD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616B0-E0A0-CAE0-BC49-7D9A9907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73E61-14D5-452F-981E-10D2FD8F7D55}" type="datetimeFigureOut">
              <a:rPr lang="en-MY" smtClean="0"/>
              <a:t>11/6/2025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EA830-471C-F3A7-E790-5494CC52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FA56D-E479-E56F-5526-32B3A248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0AE0F-F3E5-493A-A315-7CDBCCF45F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288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880FC0-285C-BFF1-7E4E-AE93B108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D41B3-8888-5DA8-7F50-9332C15A7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18E4-3575-16EA-3724-F9CC23EEA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73E61-14D5-452F-981E-10D2FD8F7D55}" type="datetimeFigureOut">
              <a:rPr lang="en-MY" smtClean="0"/>
              <a:t>11/6/2025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1FC97-E65D-73FA-FCF6-5C74DAF04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67AAB-3D71-46B7-CD27-D21A99ADB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0AE0F-F3E5-493A-A315-7CDBCCF45F5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804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spital Jasin">
            <a:extLst>
              <a:ext uri="{FF2B5EF4-FFF2-40B4-BE49-F238E27FC236}">
                <a16:creationId xmlns:a16="http://schemas.microsoft.com/office/drawing/2014/main" id="{20CF1E67-3896-3A23-C946-839248436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B3CA9E2-FF0A-E986-DCE7-2F19671D8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575180"/>
              </p:ext>
            </p:extLst>
          </p:nvPr>
        </p:nvGraphicFramePr>
        <p:xfrm>
          <a:off x="3881120" y="2640697"/>
          <a:ext cx="4352172" cy="281195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683453">
                  <a:extLst>
                    <a:ext uri="{9D8B030D-6E8A-4147-A177-3AD203B41FA5}">
                      <a16:colId xmlns:a16="http://schemas.microsoft.com/office/drawing/2014/main" val="3120611443"/>
                    </a:ext>
                  </a:extLst>
                </a:gridCol>
                <a:gridCol w="1668719">
                  <a:extLst>
                    <a:ext uri="{9D8B030D-6E8A-4147-A177-3AD203B41FA5}">
                      <a16:colId xmlns:a16="http://schemas.microsoft.com/office/drawing/2014/main" val="29852297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NAMA PEMOHON : 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AIZAT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05701863"/>
                  </a:ext>
                </a:extLst>
              </a:tr>
              <a:tr h="291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NO. I/C PEMOHON :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881107 43 5497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26230396"/>
                  </a:ext>
                </a:extLst>
              </a:tr>
              <a:tr h="291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NO. LAPORAN : 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12345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76989796"/>
                  </a:ext>
                </a:extLst>
              </a:tr>
              <a:tr h="291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NAMA PESAKIT : 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 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00886485"/>
                  </a:ext>
                </a:extLst>
              </a:tr>
              <a:tr h="291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NO. I/C PESAKIT : 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881107 43 5498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26715770"/>
                  </a:ext>
                </a:extLst>
              </a:tr>
              <a:tr h="291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DOKTOR :  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ABU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9309603"/>
                  </a:ext>
                </a:extLst>
              </a:tr>
              <a:tr h="291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TARIKH MOHON LAPORAN :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JUN 2025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04878761"/>
                  </a:ext>
                </a:extLst>
              </a:tr>
              <a:tr h="291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TARIKH SIAP LAPORAN : 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JUN 2025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00753443"/>
                  </a:ext>
                </a:extLst>
              </a:tr>
              <a:tr h="291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JUMLAH HARI : 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HARI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77829668"/>
                  </a:ext>
                </a:extLst>
              </a:tr>
              <a:tr h="29127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MY" sz="12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STATUS :</a:t>
                      </a:r>
                      <a:endParaRPr lang="en-MY" sz="12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1200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SIAP/BELUM</a:t>
                      </a:r>
                      <a:endParaRPr lang="en-MY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5908311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2F50AD46-13FC-8CDF-BF7E-B277C5FAA83A}"/>
              </a:ext>
            </a:extLst>
          </p:cNvPr>
          <p:cNvGrpSpPr/>
          <p:nvPr/>
        </p:nvGrpSpPr>
        <p:grpSpPr>
          <a:xfrm>
            <a:off x="3919914" y="927660"/>
            <a:ext cx="4352172" cy="1026438"/>
            <a:chOff x="3855720" y="710922"/>
            <a:chExt cx="4352172" cy="10264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9DB73D1-3A0E-A8EA-B4FA-CF1CC113F9D6}"/>
                </a:ext>
              </a:extLst>
            </p:cNvPr>
            <p:cNvGrpSpPr/>
            <p:nvPr/>
          </p:nvGrpSpPr>
          <p:grpSpPr>
            <a:xfrm>
              <a:off x="3984108" y="710922"/>
              <a:ext cx="4079716" cy="853038"/>
              <a:chOff x="3189764" y="2006322"/>
              <a:chExt cx="4079716" cy="85303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14E38B6-33E4-8AE4-2E2C-1B2B82E24B2A}"/>
                  </a:ext>
                </a:extLst>
              </p:cNvPr>
              <p:cNvSpPr/>
              <p:nvPr/>
            </p:nvSpPr>
            <p:spPr>
              <a:xfrm>
                <a:off x="3454971" y="2006322"/>
                <a:ext cx="3693383" cy="40011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0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Semak Status </a:t>
                </a:r>
                <a:r>
                  <a:rPr lang="en-US" sz="2000" b="1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Laporan</a:t>
                </a:r>
                <a:r>
                  <a:rPr lang="en-US" sz="20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sz="2000" b="1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Perubatan</a:t>
                </a:r>
                <a:endParaRPr lang="en-US" sz="20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Frame 4">
                <a:extLst>
                  <a:ext uri="{FF2B5EF4-FFF2-40B4-BE49-F238E27FC236}">
                    <a16:creationId xmlns:a16="http://schemas.microsoft.com/office/drawing/2014/main" id="{35160D52-0A87-8EA4-A515-BF457D2B5B49}"/>
                  </a:ext>
                </a:extLst>
              </p:cNvPr>
              <p:cNvSpPr/>
              <p:nvPr/>
            </p:nvSpPr>
            <p:spPr>
              <a:xfrm>
                <a:off x="3189764" y="2499360"/>
                <a:ext cx="3353039" cy="360000"/>
              </a:xfrm>
              <a:prstGeom prst="frame">
                <a:avLst>
                  <a:gd name="adj1" fmla="val 6530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ABCE64-DAEC-F15C-BE8B-DDF34D1A3455}"/>
                  </a:ext>
                </a:extLst>
              </p:cNvPr>
              <p:cNvSpPr/>
              <p:nvPr/>
            </p:nvSpPr>
            <p:spPr>
              <a:xfrm>
                <a:off x="3469273" y="2504450"/>
                <a:ext cx="2794019" cy="3231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1500" b="1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MASUKKAN NO. </a:t>
                </a:r>
                <a:r>
                  <a:rPr lang="en-US" sz="15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I/C PEMOHON</a:t>
                </a:r>
                <a:endParaRPr lang="en-US" sz="15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FF91C0A-C33A-C32D-5599-20E86AB917ED}"/>
                  </a:ext>
                </a:extLst>
              </p:cNvPr>
              <p:cNvSpPr/>
              <p:nvPr/>
            </p:nvSpPr>
            <p:spPr>
              <a:xfrm>
                <a:off x="6596837" y="2499360"/>
                <a:ext cx="672643" cy="32316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D1BD58-4C5E-39EF-3719-12803264EE2F}"/>
                  </a:ext>
                </a:extLst>
              </p:cNvPr>
              <p:cNvSpPr/>
              <p:nvPr/>
            </p:nvSpPr>
            <p:spPr>
              <a:xfrm>
                <a:off x="6650869" y="2498095"/>
                <a:ext cx="564578" cy="323165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500" b="1" cap="none" spc="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CARI</a:t>
                </a:r>
              </a:p>
            </p:txBody>
          </p:sp>
        </p:grp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80584245-4F19-B6E3-736F-67ED93D7BD10}"/>
                </a:ext>
              </a:extLst>
            </p:cNvPr>
            <p:cNvSpPr/>
            <p:nvPr/>
          </p:nvSpPr>
          <p:spPr>
            <a:xfrm>
              <a:off x="3855720" y="710922"/>
              <a:ext cx="4352172" cy="1026438"/>
            </a:xfrm>
            <a:prstGeom prst="frame">
              <a:avLst>
                <a:gd name="adj1" fmla="val 159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</p:grp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4EED592-B345-A100-7D8A-DD72C0807D09}"/>
              </a:ext>
            </a:extLst>
          </p:cNvPr>
          <p:cNvSpPr/>
          <p:nvPr/>
        </p:nvSpPr>
        <p:spPr>
          <a:xfrm>
            <a:off x="6045084" y="2118360"/>
            <a:ext cx="230217" cy="321528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115458-1EF1-1FA7-088A-E8B10FE55B07}"/>
              </a:ext>
            </a:extLst>
          </p:cNvPr>
          <p:cNvSpPr/>
          <p:nvPr/>
        </p:nvSpPr>
        <p:spPr>
          <a:xfrm>
            <a:off x="2205158" y="1771"/>
            <a:ext cx="778168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 REPORT TRACING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61DD91-4C1E-05C8-2BA5-25F2277A898C}"/>
              </a:ext>
            </a:extLst>
          </p:cNvPr>
          <p:cNvSpPr/>
          <p:nvPr/>
        </p:nvSpPr>
        <p:spPr>
          <a:xfrm>
            <a:off x="4351643" y="5681142"/>
            <a:ext cx="34887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MY" dirty="0" err="1">
                <a:solidFill>
                  <a:srgbClr val="C00000"/>
                </a:solidFill>
              </a:rPr>
              <a:t>Sebarang</a:t>
            </a:r>
            <a:r>
              <a:rPr lang="en-MY" dirty="0">
                <a:solidFill>
                  <a:srgbClr val="C00000"/>
                </a:solidFill>
              </a:rPr>
              <a:t> </a:t>
            </a:r>
            <a:r>
              <a:rPr lang="en-MY" dirty="0" err="1">
                <a:solidFill>
                  <a:srgbClr val="C00000"/>
                </a:solidFill>
              </a:rPr>
              <a:t>Pertanyaan</a:t>
            </a:r>
            <a:r>
              <a:rPr lang="en-MY" dirty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MY" b="1" dirty="0"/>
              <a:t>No. Tel Hospital Jasin : 06-5295262</a:t>
            </a:r>
            <a:endParaRPr lang="en-US" sz="5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708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85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aizat sofian</dc:creator>
  <cp:lastModifiedBy>aizat sofian</cp:lastModifiedBy>
  <cp:revision>2</cp:revision>
  <dcterms:created xsi:type="dcterms:W3CDTF">2025-06-09T01:22:00Z</dcterms:created>
  <dcterms:modified xsi:type="dcterms:W3CDTF">2025-06-11T01:11:00Z</dcterms:modified>
</cp:coreProperties>
</file>