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D49F-EA15-F2FE-4EEC-C7DD9BE9A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51A91-B9EC-30AC-CA67-E851A33D2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C7EEA-08BA-7CD5-74B9-9B8D42B4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4E7E-5BE2-4CD1-9A1C-8CC23E17293D}" type="datetimeFigureOut">
              <a:rPr lang="en-MY" smtClean="0"/>
              <a:t>13/6/2025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124B5-086C-376C-3C4A-2253AAC1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69CA-2702-AC27-B7B8-5E403418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29B0-EBB4-4925-9425-808F64AAA4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3643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5335-3E83-0AB9-7071-A20F7D79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93FB4-D7D4-DAF1-104C-D2EC6CD3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D9E8F-2BB7-A974-1C3C-8C5DC16C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4E7E-5BE2-4CD1-9A1C-8CC23E17293D}" type="datetimeFigureOut">
              <a:rPr lang="en-MY" smtClean="0"/>
              <a:t>13/6/2025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B719B-6461-BC95-1214-D648C8F0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532C2-63DA-EA4F-E33C-48434AAD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29B0-EBB4-4925-9425-808F64AAA4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175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4988DD-0464-34D3-464B-049FB6360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7A68E-51D5-8A46-BD08-17AC7A61B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24DE2-7899-92E8-C2C9-AF0F9942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4E7E-5BE2-4CD1-9A1C-8CC23E17293D}" type="datetimeFigureOut">
              <a:rPr lang="en-MY" smtClean="0"/>
              <a:t>13/6/2025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D4DFB-66A7-06B3-B668-24E5A613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E208D-252A-315C-8C07-48D38E76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29B0-EBB4-4925-9425-808F64AAA4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0990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DEFB-D5A2-08AF-5048-C9DFB433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75DA8-F52F-A1EC-35B2-C57FFD9BF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D2807-2260-C0FB-0147-188F8F12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4E7E-5BE2-4CD1-9A1C-8CC23E17293D}" type="datetimeFigureOut">
              <a:rPr lang="en-MY" smtClean="0"/>
              <a:t>13/6/2025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4C6CF-3372-B10B-8B0D-E1E1AF30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30364-D1AC-954D-506F-29CCB17A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29B0-EBB4-4925-9425-808F64AAA4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270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2A7B-F252-ACA3-DAE5-CFB806FB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4CF53-B183-761D-D5E2-02D9E529C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388B5-35C5-8CC6-6E69-3143D40A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4E7E-5BE2-4CD1-9A1C-8CC23E17293D}" type="datetimeFigureOut">
              <a:rPr lang="en-MY" smtClean="0"/>
              <a:t>13/6/2025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CD697-BFC5-F3B8-A779-41ED187C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A3808-9A05-7EA2-5247-E5C2C1C2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29B0-EBB4-4925-9425-808F64AAA4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988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F08F-91C9-0BDB-0CA1-4C2B18A8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7C2C-3AB8-7B66-ECEC-C24EC020F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C19B7-E526-1E6A-1CDC-B2778A459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534A6-91D0-A4C2-09C4-960AF241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4E7E-5BE2-4CD1-9A1C-8CC23E17293D}" type="datetimeFigureOut">
              <a:rPr lang="en-MY" smtClean="0"/>
              <a:t>13/6/2025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27991-6D31-4D71-E027-CEED1258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65DFC-0F97-BC47-7F56-9A0EC520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29B0-EBB4-4925-9425-808F64AAA4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7753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9AE6-DAD2-6D7E-FD61-486B718D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A13E6-EECE-8036-65EC-9B5C7EBD2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41EC8-B407-73B5-1AA7-2BDDD431E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66DA0-5934-7561-A8B4-7F9F27721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7F39C-7D8E-1061-BCAD-5A0A2087C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DA486-C9CB-D316-6B54-A143302E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4E7E-5BE2-4CD1-9A1C-8CC23E17293D}" type="datetimeFigureOut">
              <a:rPr lang="en-MY" smtClean="0"/>
              <a:t>13/6/2025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3408F-AE1B-00D2-B291-DCB75AF6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EFC1D-5728-D558-AB80-B939D855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29B0-EBB4-4925-9425-808F64AAA4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812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79CF-EE94-8188-85A8-34B57566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54052-B291-66CA-50EB-FF49A3C5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4E7E-5BE2-4CD1-9A1C-8CC23E17293D}" type="datetimeFigureOut">
              <a:rPr lang="en-MY" smtClean="0"/>
              <a:t>13/6/2025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06367-182A-D047-E589-4BC07959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0401D-909E-9203-C76E-3B8B2A8A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29B0-EBB4-4925-9425-808F64AAA4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5237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8BE2C-7C85-C6FE-6D74-55E6B293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4E7E-5BE2-4CD1-9A1C-8CC23E17293D}" type="datetimeFigureOut">
              <a:rPr lang="en-MY" smtClean="0"/>
              <a:t>13/6/2025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AC8BF-AB35-1687-46E2-FC07185B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75E5C-0C5F-F4FC-4975-F54B102A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29B0-EBB4-4925-9425-808F64AAA4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616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2C6B-CF32-D9FC-8B7A-CE5877DB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A38B9-EE95-46A2-5F42-D85B1792E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523CF-0153-CED1-EC1F-0EAAEDB36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40188-9176-F7B1-3A46-DB6B2135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4E7E-5BE2-4CD1-9A1C-8CC23E17293D}" type="datetimeFigureOut">
              <a:rPr lang="en-MY" smtClean="0"/>
              <a:t>13/6/2025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B1855-316A-CACA-E055-9699FA90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51F8B-EFDA-F5A9-2100-501F8AB3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29B0-EBB4-4925-9425-808F64AAA4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0889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8949-6D0D-B3A2-5DDB-2AC627CE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209F08-EDC9-5896-5802-7E1EA3E01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A762C-3C32-7C8F-180D-0A635EFE2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82959-7249-9C98-DF5E-20633E2E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4E7E-5BE2-4CD1-9A1C-8CC23E17293D}" type="datetimeFigureOut">
              <a:rPr lang="en-MY" smtClean="0"/>
              <a:t>13/6/2025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46B22-4507-03E2-861C-CE0C0B16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4B86C-057D-0955-606B-F3D7C956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29B0-EBB4-4925-9425-808F64AAA4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1300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0C7D8-B861-3855-3A4A-69224ED5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52B4B-1888-B728-7AA2-38387504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90F7F-9745-B1B0-A7E5-DCB52BF0F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C4E7E-5BE2-4CD1-9A1C-8CC23E17293D}" type="datetimeFigureOut">
              <a:rPr lang="en-MY" smtClean="0"/>
              <a:t>13/6/2025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075AC-0151-A533-8C4D-A6AC3DC63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7B9F0-D46F-C86B-5EFD-F6D401FB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229B0-EBB4-4925-9425-808F64AAA4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929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08F72E0-B541-A46C-42FA-E2D81FEB59FB}"/>
              </a:ext>
            </a:extLst>
          </p:cNvPr>
          <p:cNvGrpSpPr/>
          <p:nvPr/>
        </p:nvGrpSpPr>
        <p:grpSpPr>
          <a:xfrm>
            <a:off x="579087" y="243075"/>
            <a:ext cx="10929220" cy="3992534"/>
            <a:chOff x="579087" y="243075"/>
            <a:chExt cx="10929220" cy="39925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5004C3-3A81-ECC9-764A-35B2D2DF8BB6}"/>
                </a:ext>
              </a:extLst>
            </p:cNvPr>
            <p:cNvSpPr/>
            <p:nvPr/>
          </p:nvSpPr>
          <p:spPr>
            <a:xfrm>
              <a:off x="759087" y="2897258"/>
              <a:ext cx="1080001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5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UJIAN</a:t>
              </a:r>
            </a:p>
            <a:p>
              <a:pPr algn="ctr"/>
              <a:r>
                <a:rPr lang="en-US" sz="25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RM1</a:t>
              </a:r>
              <a:endParaRPr lang="en-US" sz="2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745133-701F-7D5D-2E23-307B6CEE70D6}"/>
                </a:ext>
              </a:extLst>
            </p:cNvPr>
            <p:cNvSpPr/>
            <p:nvPr/>
          </p:nvSpPr>
          <p:spPr>
            <a:xfrm>
              <a:off x="4053774" y="2971108"/>
              <a:ext cx="996914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5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UBAT</a:t>
              </a:r>
            </a:p>
            <a:p>
              <a:pPr algn="ctr"/>
              <a:r>
                <a:rPr lang="en-US" sz="25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RM1</a:t>
              </a:r>
              <a:endParaRPr lang="en-US" sz="2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40711F-65F2-AB7E-1212-C05FB62901AB}"/>
                </a:ext>
              </a:extLst>
            </p:cNvPr>
            <p:cNvSpPr/>
            <p:nvPr/>
          </p:nvSpPr>
          <p:spPr>
            <a:xfrm>
              <a:off x="6486859" y="2959581"/>
              <a:ext cx="1946101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5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PROSEDUR</a:t>
              </a:r>
            </a:p>
            <a:p>
              <a:pPr algn="ctr"/>
              <a:r>
                <a:rPr lang="en-US" sz="25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RM1</a:t>
              </a:r>
              <a:endParaRPr lang="en-US" sz="2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F9E73C-C0F9-84FB-7BA8-683941CF3E4E}"/>
                </a:ext>
              </a:extLst>
            </p:cNvPr>
            <p:cNvSpPr/>
            <p:nvPr/>
          </p:nvSpPr>
          <p:spPr>
            <a:xfrm>
              <a:off x="9672222" y="2824298"/>
              <a:ext cx="1836085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5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KONSULTASI</a:t>
              </a:r>
            </a:p>
            <a:p>
              <a:pPr algn="ctr"/>
              <a:r>
                <a:rPr lang="en-US" sz="25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RM1</a:t>
              </a:r>
              <a:endParaRPr lang="en-US" sz="2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86EECA5-8C0B-D864-13EA-15ED86227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683" y="1744298"/>
              <a:ext cx="1946101" cy="129740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0ADD6C0-0C6A-2377-83B7-2FE858032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9288" y="1857481"/>
              <a:ext cx="1361171" cy="100506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8D67F63-4FB7-466C-B11E-C53C24CA2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0265" y="1744298"/>
              <a:ext cx="1080000" cy="1080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40185FE-2C9B-9E53-DDD1-3D6A5BBAB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324" y="1770186"/>
              <a:ext cx="1080000" cy="1080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1FF2B34-4EE0-37BC-5FEF-4A7320E1C049}"/>
                </a:ext>
              </a:extLst>
            </p:cNvPr>
            <p:cNvSpPr/>
            <p:nvPr/>
          </p:nvSpPr>
          <p:spPr>
            <a:xfrm>
              <a:off x="4748889" y="243075"/>
              <a:ext cx="239841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EKLINIK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742292F-5F80-E138-AACF-F5DF1C6F3D9E}"/>
                </a:ext>
              </a:extLst>
            </p:cNvPr>
            <p:cNvSpPr/>
            <p:nvPr/>
          </p:nvSpPr>
          <p:spPr>
            <a:xfrm>
              <a:off x="579087" y="3863815"/>
              <a:ext cx="1440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600" b="1" dirty="0"/>
                <a:t>ADD TO CART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1520815-C152-7502-55D0-A458AF1E672D}"/>
                </a:ext>
              </a:extLst>
            </p:cNvPr>
            <p:cNvSpPr/>
            <p:nvPr/>
          </p:nvSpPr>
          <p:spPr>
            <a:xfrm>
              <a:off x="3832231" y="3941445"/>
              <a:ext cx="1440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600" b="1" dirty="0"/>
                <a:t>ADD TO CART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0625CA9-AFA6-B084-7374-9109B7FB7795}"/>
                </a:ext>
              </a:extLst>
            </p:cNvPr>
            <p:cNvSpPr/>
            <p:nvPr/>
          </p:nvSpPr>
          <p:spPr>
            <a:xfrm>
              <a:off x="6739909" y="3947609"/>
              <a:ext cx="1440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600" b="1" dirty="0"/>
                <a:t>ADD TO CART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78E0D15-ED44-3D8C-E722-273052F72E16}"/>
                </a:ext>
              </a:extLst>
            </p:cNvPr>
            <p:cNvSpPr/>
            <p:nvPr/>
          </p:nvSpPr>
          <p:spPr>
            <a:xfrm>
              <a:off x="9870264" y="3856804"/>
              <a:ext cx="1440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600" b="1" dirty="0"/>
                <a:t>ADD TO CART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4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aizat sofian</dc:creator>
  <cp:lastModifiedBy>aizat sofian</cp:lastModifiedBy>
  <cp:revision>1</cp:revision>
  <dcterms:created xsi:type="dcterms:W3CDTF">2025-06-13T00:23:33Z</dcterms:created>
  <dcterms:modified xsi:type="dcterms:W3CDTF">2025-06-13T00:29:32Z</dcterms:modified>
</cp:coreProperties>
</file>