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2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A4A8-FA72-928D-B286-55DA7682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14A6-3423-358F-CF05-40935F6B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E9EC-ECD0-B188-50A1-1041B596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71DD-9CBA-5DE9-4AE5-E1F42FC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9040-4405-E518-05E3-F515D3F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0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B510-CAB1-DE0F-5F77-6290E6D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352C-8A47-56B7-E5FF-85FF7E5C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C8B7-E990-FF77-64A8-C13D8D2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E729-DCC0-E9F7-D0C1-DDE8408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3549-2EA8-5B60-6809-B0A8BF61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8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9A0B-556E-7279-B6E6-9B35943C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C8C8-AF91-2DE5-E7AF-C6F14AA7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62DE-AE94-74DD-80D6-A509E24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4B2C-C96A-A091-AA74-EFC2B3D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DFB7-B4C5-74A6-40AD-3E3C483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2597-8FF6-9D58-970C-58B8C00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E485-B8AA-46D5-8464-404290EE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7A60-CFD1-6994-63A5-0DA969F3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A6A1-4903-7979-E579-FF9AAD34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4EE-337C-6950-45F0-EF17754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1040-BBE3-B48A-E3A7-01EFE59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5F10-8A91-ED49-23EC-F1CF8AFB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E70-E35A-067C-EFFC-00808351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6F71-B1B9-ED22-8941-88A1119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C5A-132E-ECDE-1A32-BC962A6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4AA9-A5CF-5CA9-F1BD-CCFB7A7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1C7-B6AA-E802-F189-38F3A08FD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52BD-64D6-8F6A-694E-DAD0261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435C-4D9A-9BC0-99A5-E8EB0F0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B79D-CA3C-802F-9FDA-FF8796FE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5AA5-9F0D-1F55-B7BC-5FACA63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0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343-99FD-BF88-CAAA-63CDF815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D2FE-B0A9-A3B1-7EFA-2A687654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ABF4-B9AD-0B12-00EF-4040F0C4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5D2D-114C-BF2D-4747-33268221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0AE65-8E01-2081-5158-F96F149F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7C301-75B6-DAC9-1732-5176999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506B-1F72-7370-B259-F3B32AC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8075-6A03-E0CF-0C95-2FE1CB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3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BFD-8511-62AC-5DF7-23B495E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A6B6-1B98-D3D6-9AB7-68E5954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D529-1224-0167-4615-A7AB38B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50A6-6061-3A04-2408-8ABA998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4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C0B1A-FCB3-2D67-1979-C6D7280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B6F6-0560-416B-85BB-B781DA3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8843-306E-3399-FCCE-FE15876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46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65D-32DE-275A-3528-EEB83491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DC08-A103-9068-5F62-B4422E3A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59B8-1E38-14E3-3722-61BCA6CC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D7E2-EB50-5F1B-6239-D9E2702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C7AF-F8E7-AC70-7252-2C1FB47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C2CE-A976-4BDD-DB49-5567069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85D9-DBF8-2B3B-8F52-EBFB7650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683EF-3C0A-03B2-727C-CB3A4BBA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4CCC-8974-2D0F-86B1-2CAAB24C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504E-AE2F-F2CC-5265-4AE3A4AF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25E8-E920-A4C4-EA4F-E3AFE768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D524-BE5D-79BC-C4EF-F09C35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9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616F-D93A-4C0A-ED81-9C9782D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6FC3-6A9D-DADD-DC22-EFA02C9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2A11-AFA3-B622-5757-6CEAB473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7A0A-793E-43E2-BD5E-33861999631C}" type="datetimeFigureOut">
              <a:rPr lang="en-MY" smtClean="0"/>
              <a:t>13/6/2025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14EC-A908-D3B0-8D9F-DE1ECD21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29DE-506B-1667-77E5-71134685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4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DDFEE79-76BC-D53F-E58A-1269DD7BD001}"/>
              </a:ext>
            </a:extLst>
          </p:cNvPr>
          <p:cNvGrpSpPr/>
          <p:nvPr/>
        </p:nvGrpSpPr>
        <p:grpSpPr>
          <a:xfrm>
            <a:off x="596028" y="5815869"/>
            <a:ext cx="6748941" cy="2766417"/>
            <a:chOff x="3130884" y="4056517"/>
            <a:chExt cx="6748941" cy="276641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912CD7-E59B-928E-A551-65682C0E02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1476" y="5880566"/>
              <a:ext cx="1800000" cy="9423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36" name="Picture 12" descr="How to use VLOOKUP in Excel | Zapier">
              <a:extLst>
                <a:ext uri="{FF2B5EF4-FFF2-40B4-BE49-F238E27FC236}">
                  <a16:creationId xmlns:a16="http://schemas.microsoft.com/office/drawing/2014/main" id="{216567FB-B685-A1A9-8A89-7745191393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0884" y="5696812"/>
              <a:ext cx="1800000" cy="10399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D3879D-B0E6-2401-2D67-E1BC8F0765A5}"/>
                </a:ext>
              </a:extLst>
            </p:cNvPr>
            <p:cNvSpPr/>
            <p:nvPr/>
          </p:nvSpPr>
          <p:spPr>
            <a:xfrm>
              <a:off x="4095219" y="4056517"/>
              <a:ext cx="550151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Asas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41956C-FC8D-2F09-1A0A-E7DED2BE9FCD}"/>
                </a:ext>
              </a:extLst>
            </p:cNvPr>
            <p:cNvSpPr/>
            <p:nvPr/>
          </p:nvSpPr>
          <p:spPr>
            <a:xfrm>
              <a:off x="4840408" y="4056517"/>
              <a:ext cx="849143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Vlookup</a:t>
              </a:r>
              <a:endParaRPr lang="en-US" sz="15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730B9D2-26BB-124B-34A1-80AC46BECE75}"/>
                </a:ext>
              </a:extLst>
            </p:cNvPr>
            <p:cNvSpPr/>
            <p:nvPr/>
          </p:nvSpPr>
          <p:spPr>
            <a:xfrm>
              <a:off x="5984811" y="4056517"/>
              <a:ext cx="1057982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Pivot Table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E4C9F3-FA04-8674-FD91-4005D70ACDE5}"/>
                </a:ext>
              </a:extLst>
            </p:cNvPr>
            <p:cNvSpPr/>
            <p:nvPr/>
          </p:nvSpPr>
          <p:spPr>
            <a:xfrm>
              <a:off x="7408713" y="4056517"/>
              <a:ext cx="1210139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Analisis</a:t>
              </a:r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Data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F4DE38-6451-0BDA-67A0-3F240334C9CE}"/>
                </a:ext>
              </a:extLst>
            </p:cNvPr>
            <p:cNvSpPr/>
            <p:nvPr/>
          </p:nvSpPr>
          <p:spPr>
            <a:xfrm>
              <a:off x="9035491" y="4056517"/>
              <a:ext cx="844334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Formula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7F32C75-4004-FB25-4B4C-45D0EEC18F56}"/>
                </a:ext>
              </a:extLst>
            </p:cNvPr>
            <p:cNvSpPr/>
            <p:nvPr/>
          </p:nvSpPr>
          <p:spPr>
            <a:xfrm>
              <a:off x="4095219" y="4568431"/>
              <a:ext cx="1228926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 Query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D3EC6C-EDDD-AE9B-18E6-A5F60B30AFA5}"/>
                </a:ext>
              </a:extLst>
            </p:cNvPr>
            <p:cNvSpPr/>
            <p:nvPr/>
          </p:nvSpPr>
          <p:spPr>
            <a:xfrm>
              <a:off x="5755261" y="4568431"/>
              <a:ext cx="795411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Finance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924178B-7DCC-9CE8-30E2-9767825559E9}"/>
                </a:ext>
              </a:extLst>
            </p:cNvPr>
            <p:cNvSpPr/>
            <p:nvPr/>
          </p:nvSpPr>
          <p:spPr>
            <a:xfrm>
              <a:off x="6838863" y="4568431"/>
              <a:ext cx="1147750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 Pivot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6C5B049-3EB8-911B-869E-9CF6B18F8342}"/>
                </a:ext>
              </a:extLst>
            </p:cNvPr>
            <p:cNvSpPr/>
            <p:nvPr/>
          </p:nvSpPr>
          <p:spPr>
            <a:xfrm>
              <a:off x="8384771" y="4568431"/>
              <a:ext cx="896271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Power BI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40128C-1F14-B330-D3EB-9ED7EEBED0BC}"/>
                </a:ext>
              </a:extLst>
            </p:cNvPr>
            <p:cNvSpPr/>
            <p:nvPr/>
          </p:nvSpPr>
          <p:spPr>
            <a:xfrm>
              <a:off x="4095219" y="5080345"/>
              <a:ext cx="1257652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Macro &amp; VBA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93484B-5485-A21C-97B6-4BFB374A36B0}"/>
                </a:ext>
              </a:extLst>
            </p:cNvPr>
            <p:cNvSpPr/>
            <p:nvPr/>
          </p:nvSpPr>
          <p:spPr>
            <a:xfrm>
              <a:off x="5793399" y="5080345"/>
              <a:ext cx="1329788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Chart &amp; Graph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A0B187-7E12-3D81-F4DA-CC13091D3B9B}"/>
                </a:ext>
              </a:extLst>
            </p:cNvPr>
            <p:cNvSpPr/>
            <p:nvPr/>
          </p:nvSpPr>
          <p:spPr>
            <a:xfrm>
              <a:off x="7571916" y="5080345"/>
              <a:ext cx="1051122" cy="3231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lIns="91440" tIns="45720" rIns="91440" bIns="45720">
              <a:spAutoFit/>
            </a:bodyPr>
            <a:lstStyle/>
            <a:p>
              <a:r>
                <a:rPr lang="en-US" sz="15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Dashboard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3D60EB9-3B62-8CEA-8489-0819E3B1AFFB}"/>
              </a:ext>
            </a:extLst>
          </p:cNvPr>
          <p:cNvSpPr/>
          <p:nvPr/>
        </p:nvSpPr>
        <p:spPr>
          <a:xfrm>
            <a:off x="4765984" y="11628"/>
            <a:ext cx="2727029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Mudah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nya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Belajar</a:t>
            </a:r>
            <a:r>
              <a:rPr lang="en-US" sz="2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Excel</a:t>
            </a:r>
          </a:p>
          <a:p>
            <a:pPr algn="ctr"/>
            <a:r>
              <a:rPr lang="en-US" sz="2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Bersama </a:t>
            </a:r>
            <a:r>
              <a:rPr lang="en-US" sz="2000" b="1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 Aizat</a:t>
            </a:r>
          </a:p>
          <a:p>
            <a:pPr algn="ctr"/>
            <a:r>
              <a:rPr lang="en-US" sz="1500" b="1" dirty="0" err="1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Whatsapp</a:t>
            </a:r>
            <a:r>
              <a:rPr lang="en-US" sz="1500" b="1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010 231 4951</a:t>
            </a:r>
            <a:endParaRPr lang="en-US" sz="1500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2C73F-6ECB-2718-D46B-B8595F03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0"/>
          <a:stretch>
            <a:fillRect/>
          </a:stretch>
        </p:blipFill>
        <p:spPr>
          <a:xfrm flipH="1">
            <a:off x="4225984" y="58600"/>
            <a:ext cx="540000" cy="8351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7AE53D-7B28-39C0-CF4B-06AAAC9C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13" y="230686"/>
            <a:ext cx="540000" cy="500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08690A4-6A00-18F8-F6AC-7FEF553F07E1}"/>
              </a:ext>
            </a:extLst>
          </p:cNvPr>
          <p:cNvSpPr/>
          <p:nvPr/>
        </p:nvSpPr>
        <p:spPr>
          <a:xfrm>
            <a:off x="4716392" y="1219845"/>
            <a:ext cx="28262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</a:t>
            </a:r>
            <a:r>
              <a:rPr lang="en-US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Tutorial Excel (Single)</a:t>
            </a:r>
            <a:endParaRPr lang="en-US" b="1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8" name="Picture 4" descr="Sales Dashboard in Excel - Lean Excel Solutions">
            <a:extLst>
              <a:ext uri="{FF2B5EF4-FFF2-40B4-BE49-F238E27FC236}">
                <a16:creationId xmlns:a16="http://schemas.microsoft.com/office/drawing/2014/main" id="{86316917-3AAF-CA49-79D0-5110396A9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757196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Sales Dashboard in Excel - Lean Excel Solutions">
            <a:extLst>
              <a:ext uri="{FF2B5EF4-FFF2-40B4-BE49-F238E27FC236}">
                <a16:creationId xmlns:a16="http://schemas.microsoft.com/office/drawing/2014/main" id="{734E0C56-9BC6-05A8-4A3A-68AE242F2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13" y="1755563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Sales Dashboard in Excel - Lean Excel Solutions">
            <a:extLst>
              <a:ext uri="{FF2B5EF4-FFF2-40B4-BE49-F238E27FC236}">
                <a16:creationId xmlns:a16="http://schemas.microsoft.com/office/drawing/2014/main" id="{A4E2A211-9DCB-E15A-9B08-066D3ED0F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87" y="1755563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Sales Dashboard in Excel - Lean Excel Solutions">
            <a:extLst>
              <a:ext uri="{FF2B5EF4-FFF2-40B4-BE49-F238E27FC236}">
                <a16:creationId xmlns:a16="http://schemas.microsoft.com/office/drawing/2014/main" id="{E659EA20-8A61-3B76-1967-EB82D746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74" y="1755563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Sales Dashboard in Excel - Lean Excel Solutions">
            <a:extLst>
              <a:ext uri="{FF2B5EF4-FFF2-40B4-BE49-F238E27FC236}">
                <a16:creationId xmlns:a16="http://schemas.microsoft.com/office/drawing/2014/main" id="{04E35F12-94CD-CA02-343B-1F6BE4FE6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26" y="1755563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 descr="Sales Dashboard in Excel - Lean Excel Solutions">
            <a:extLst>
              <a:ext uri="{FF2B5EF4-FFF2-40B4-BE49-F238E27FC236}">
                <a16:creationId xmlns:a16="http://schemas.microsoft.com/office/drawing/2014/main" id="{20458CEF-3E2C-FC96-1934-EB9EAC6C9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3317620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Sales Dashboard in Excel - Lean Excel Solutions">
            <a:extLst>
              <a:ext uri="{FF2B5EF4-FFF2-40B4-BE49-F238E27FC236}">
                <a16:creationId xmlns:a16="http://schemas.microsoft.com/office/drawing/2014/main" id="{EE41E6BD-DD5D-1589-316E-233187274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013" y="3315987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Sales Dashboard in Excel - Lean Excel Solutions">
            <a:extLst>
              <a:ext uri="{FF2B5EF4-FFF2-40B4-BE49-F238E27FC236}">
                <a16:creationId xmlns:a16="http://schemas.microsoft.com/office/drawing/2014/main" id="{F7BD8FEA-BD8E-BBF6-702B-394410AC0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987" y="3315987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Sales Dashboard in Excel - Lean Excel Solutions">
            <a:extLst>
              <a:ext uri="{FF2B5EF4-FFF2-40B4-BE49-F238E27FC236}">
                <a16:creationId xmlns:a16="http://schemas.microsoft.com/office/drawing/2014/main" id="{DEACB071-D0B7-1A24-F0C1-EC968EB66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974" y="3315987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Sales Dashboard in Excel - Lean Excel Solutions">
            <a:extLst>
              <a:ext uri="{FF2B5EF4-FFF2-40B4-BE49-F238E27FC236}">
                <a16:creationId xmlns:a16="http://schemas.microsoft.com/office/drawing/2014/main" id="{B2434DED-428A-43CF-B8F7-C4D3E5D6B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26" y="3315987"/>
            <a:ext cx="1800000" cy="1012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925EDF82-819D-95B4-52F4-D0594D70C916}"/>
              </a:ext>
            </a:extLst>
          </p:cNvPr>
          <p:cNvSpPr/>
          <p:nvPr/>
        </p:nvSpPr>
        <p:spPr>
          <a:xfrm>
            <a:off x="4652527" y="4582693"/>
            <a:ext cx="29368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Video Tutorial Excel (Combo)</a:t>
            </a:r>
          </a:p>
        </p:txBody>
      </p:sp>
    </p:spTree>
    <p:extLst>
      <p:ext uri="{BB962C8B-B14F-4D97-AF65-F5344CB8AC3E}">
        <p14:creationId xmlns:p14="http://schemas.microsoft.com/office/powerpoint/2010/main" val="514816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1</cp:revision>
  <dcterms:created xsi:type="dcterms:W3CDTF">2025-06-13T08:29:58Z</dcterms:created>
  <dcterms:modified xsi:type="dcterms:W3CDTF">2025-06-13T09:14:51Z</dcterms:modified>
</cp:coreProperties>
</file>