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36CC-B532-3CCA-C780-0129C0F3A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86A8A-430A-6942-4C39-0753E37B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A402-60B8-171C-00B0-DFB226EA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B599-CCD8-2D46-9461-025C46A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9BC7E-3E26-466D-AAF4-6E4F64A5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88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D2F8-FDCC-6CBA-BBA2-38F89917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76FD3-63B9-26B0-B9F6-3D12C50A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7293-7396-FAC7-7CAF-C67107F5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68CB-313E-06EF-F357-D9E4F445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219B-1E10-4F04-813D-635221CC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50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26E51-DFF9-3F19-7C25-E96294614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92DE-C8DF-89E6-5F93-336DDCA2A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F7A72-6EC2-6AD3-0888-1EEC8681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337E-62DB-BE8E-E536-5479AA55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E046-8254-06C5-799A-1F526D0E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58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8397-5EF3-43E8-91C3-549E657B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9D9B-E7AF-F814-D13E-9B0BE19F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628C-62EA-9568-8106-7360F7FC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679F-F8EF-C659-E52E-D65EEB8F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6B158-6A64-0E6A-8DBB-C308B460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75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EA28-32A1-D483-C4D1-0125C216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06E41-B221-3E18-0F85-26F3752E9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C5FE-A723-28F7-ED36-63F93A8D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00D5-8312-6A6A-5C48-E2FAEC1A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0ADC-2558-CDB7-7A61-EA42A03A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456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6B94-FEA2-3079-A43A-30DDCAE6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3B73-1FF0-1772-1C92-F5E0ACE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A3132-A0C5-86EA-EFEC-E79995FD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D215-2775-0788-69D1-715DE31C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D9E41-4F1A-8382-F5ED-AB087593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66EE2-2730-18E0-2A39-F285AFE3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30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778-12C8-C5B2-ADF2-D31EB443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410B-7197-150F-C201-A239F294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66A1B-090D-1AF4-CFDF-DE195477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E1AB0-D475-1A8F-076C-9CC7C8AB6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8E904-5536-5FA8-0D74-F66E0328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C392E-6BB5-1537-175D-48ADAA8B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DE854-9CE0-C3F5-83BF-D2330B48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896D2-B04E-5920-D44E-09372711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83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EE7C-F700-451B-3FE5-A4CA0B25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64842-138F-0190-2840-E781EA6C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47F5B-592F-CACA-E3D0-4B53B4B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E55B4-96D1-AD74-DF1E-737BC78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15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69703-8E10-4562-0752-34620031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43C06-2D9A-E6CE-23A6-5D14C1A5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396FA-DC65-FF8E-2841-C4C45E23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071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8C83-6FC2-550C-3664-40F4528C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A024-DD8F-DD87-04D8-A08B37EE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7B293-ECC3-0452-67BC-1B814F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11D2F-FEF1-8971-94E7-A8791F1E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5CACD-5985-6FE9-3720-A8A3FCAA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95F85-3E19-2F7D-AAF0-4BE4215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51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26CC-FB00-E6CA-9FA5-F69F3BE1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8AB7D-D62E-4C97-44FE-C533B8D6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F5834-2604-EC93-DB8E-FEF19BDE6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A0ED-EBE3-D7CC-49A7-06A7720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0B86F-DD1E-8802-BDF4-8CB65012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57B8-CD28-EF24-9F72-B82BEB57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3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38D47-AED6-6E18-85B4-7172EDBE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39D90-16E3-E74E-FE19-8520F1DD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57ED-A2D5-01FD-B6F6-E0D95BF28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410-7346-4C9F-96B8-8C7F6078E558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C41E-5A52-5610-A90D-0959B1392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9F4A-77A0-D9FB-654B-92F314955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98DA-C04D-4D35-AE8D-F3A19D0C38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35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crosoft Excel Tutorial: A Basic Introduction">
            <a:extLst>
              <a:ext uri="{FF2B5EF4-FFF2-40B4-BE49-F238E27FC236}">
                <a16:creationId xmlns:a16="http://schemas.microsoft.com/office/drawing/2014/main" id="{260AFB20-0165-BD8E-BC1C-C54A7EB7E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3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VLOOKUP in Excel | Zapier">
            <a:extLst>
              <a:ext uri="{FF2B5EF4-FFF2-40B4-BE49-F238E27FC236}">
                <a16:creationId xmlns:a16="http://schemas.microsoft.com/office/drawing/2014/main" id="{D79EBFD3-CE29-D915-6046-8412F034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0"/>
            <a:ext cx="11869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2C095-17AC-C17E-B0B4-73AB25CEC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 to Pivot Tables, Charts, and Dashboards in Excel (Part 1)">
            <a:extLst>
              <a:ext uri="{FF2B5EF4-FFF2-40B4-BE49-F238E27FC236}">
                <a16:creationId xmlns:a16="http://schemas.microsoft.com/office/drawing/2014/main" id="{B1DB74ED-CDF6-6AE6-0EBD-A6BB77EA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BEDD8-D8D2-600A-2B8C-DAFD0CC1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alyze Data in Excel - Microsoft Support">
            <a:extLst>
              <a:ext uri="{FF2B5EF4-FFF2-40B4-BE49-F238E27FC236}">
                <a16:creationId xmlns:a16="http://schemas.microsoft.com/office/drawing/2014/main" id="{898585DE-27B1-9953-84FB-B91EBCDD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9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721B1-834B-A52D-8E9F-4BD9802A6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op 10 Most Important Excel Formulas - Made Easy!">
            <a:extLst>
              <a:ext uri="{FF2B5EF4-FFF2-40B4-BE49-F238E27FC236}">
                <a16:creationId xmlns:a16="http://schemas.microsoft.com/office/drawing/2014/main" id="{8F02094B-6DCD-8FA2-CD92-E5D0332E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0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8AAF4-B492-4A7D-35E7-5B0F458D9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bout Power Query in Excel - Microsoft Support">
            <a:extLst>
              <a:ext uri="{FF2B5EF4-FFF2-40B4-BE49-F238E27FC236}">
                <a16:creationId xmlns:a16="http://schemas.microsoft.com/office/drawing/2014/main" id="{ABA360B3-CB17-3B2A-7A58-10066435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880"/>
            <a:ext cx="12203265" cy="522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9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04E1-E99B-1DBD-C90F-14405D3F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ersonal Finance Template Microsoft Excel - Eloquens">
            <a:extLst>
              <a:ext uri="{FF2B5EF4-FFF2-40B4-BE49-F238E27FC236}">
                <a16:creationId xmlns:a16="http://schemas.microsoft.com/office/drawing/2014/main" id="{9010DE27-38DF-0F47-4E7B-3B434160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20"/>
            <a:ext cx="12199137" cy="651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B83AD-B59C-F394-CE2D-05D30A6B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ower Pivot for Excel - Top Use Cases and Examples">
            <a:extLst>
              <a:ext uri="{FF2B5EF4-FFF2-40B4-BE49-F238E27FC236}">
                <a16:creationId xmlns:a16="http://schemas.microsoft.com/office/drawing/2014/main" id="{B7EDC57A-5E4C-D0E7-E3B8-13C5A27C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25"/>
            <a:ext cx="12165043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0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C9509-72E7-9359-DA0B-9B7DE09BE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reative Design: How to Build an Interactive EXCEL DASHBOARD (part 1)">
            <a:extLst>
              <a:ext uri="{FF2B5EF4-FFF2-40B4-BE49-F238E27FC236}">
                <a16:creationId xmlns:a16="http://schemas.microsoft.com/office/drawing/2014/main" id="{C09BE42F-BB4A-A2F6-3E56-84AAB424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3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aizat sofian</dc:creator>
  <cp:lastModifiedBy>aizat sofian</cp:lastModifiedBy>
  <cp:revision>2</cp:revision>
  <dcterms:created xsi:type="dcterms:W3CDTF">2025-06-14T06:56:47Z</dcterms:created>
  <dcterms:modified xsi:type="dcterms:W3CDTF">2025-06-14T09:37:56Z</dcterms:modified>
</cp:coreProperties>
</file>