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A4A8-FA72-928D-B286-55DA76824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C14A6-3423-358F-CF05-40935F6BB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CE9EC-ECD0-B188-50A1-1041B5964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17/6/2025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71DD-9CBA-5DE9-4AE5-E1F42FC7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09040-4405-E518-05E3-F515D3F9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31084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B510-CAB1-DE0F-5F77-6290E6D43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1352C-8A47-56B7-E5FF-85FF7E5C2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4C8B7-E990-FF77-64A8-C13D8D21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17/6/2025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BE729-DCC0-E9F7-D0C1-DDE84083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F3549-2EA8-5B60-6809-B0A8BF617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3783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8E9A0B-556E-7279-B6E6-9B35943C21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12C8C8-AF91-2DE5-E7AF-C6F14AA79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E62DE-AE94-74DD-80D6-A509E247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17/6/2025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D4B2C-C96A-A091-AA74-EFC2B3DC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DFB7-B4C5-74A6-40AD-3E3C4835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1710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2597-8FF6-9D58-970C-58B8C00E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4E485-B8AA-46D5-8464-404290EE7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7A60-CFD1-6994-63A5-0DA969F3A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17/6/2025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2A6A1-4903-7979-E579-FF9AAD34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44EE-337C-6950-45F0-EF177544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086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1040-BBE3-B48A-E3A7-01EFE594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A5F10-8A91-ED49-23EC-F1CF8AFB8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5E70-E35A-067C-EFFC-00808351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17/6/2025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06F71-B1B9-ED22-8941-88A1119D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9C5A-132E-ECDE-1A32-BC962A69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54713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74AA9-A5CF-5CA9-F1BD-CCFB7A7AE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041C7-B6AA-E802-F189-38F3A08FD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7652BD-64D6-8F6A-694E-DAD026164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0435C-4D9A-9BC0-99A5-E8EB0F01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17/6/2025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8B79D-CA3C-802F-9FDA-FF8796FE5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55AA5-9F0D-1F55-B7BC-5FACA6378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2056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4343-99FD-BF88-CAAA-63CDF815C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6D2FE-B0A9-A3B1-7EFA-2A6876542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1DABF4-B9AD-0B12-00EF-4040F0C4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65D2D-114C-BF2D-4747-332682218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0AE65-8E01-2081-5158-F96F149F9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7C301-75B6-DAC9-1732-51769997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17/6/2025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B506B-1F72-7370-B259-F3B32ACF4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E68075-6A03-E0CF-0C95-2FE1CBF3E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44318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71BFD-8511-62AC-5DF7-23B495E8D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2A6B6-1B98-D3D6-9AB7-68E59543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17/6/2025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2D529-1224-0167-4615-A7AB38BE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B50A6-6061-3A04-2408-8ABA998A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03402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DC0B1A-FCB3-2D67-1979-C6D7280A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17/6/2025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DB6F6-0560-416B-85BB-B781DA3B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C8843-306E-3399-FCCE-FE15876F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469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2465D-32DE-275A-3528-EEB83491F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DC08-A103-9068-5F62-B4422E3A3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9459B8-1E38-14E3-3722-61BCA6CCC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3D7E2-EB50-5F1B-6239-D9E2702E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17/6/2025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EC7AF-F8E7-AC70-7252-2C1FB47BC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8C2CE-A976-4BDD-DB49-55670694C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43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85D9-DBF8-2B3B-8F52-EBFB7650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683EF-3C0A-03B2-727C-CB3A4BBA8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834CCC-8974-2D0F-86B1-2CAAB24C1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9504E-AE2F-F2CC-5265-4AE3A4AF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17A0A-793E-43E2-BD5E-33861999631C}" type="datetimeFigureOut">
              <a:rPr lang="en-MY" smtClean="0"/>
              <a:t>17/6/2025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725E8-E920-A4C4-EA4F-E3AFE768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BD524-BE5D-79BC-C4EF-F09C35C63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9991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2616F-D93A-4C0A-ED81-9C9782D7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6FC3-6A9D-DADD-DC22-EFA02C916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52A11-AFA3-B622-5757-6CEAB473C9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17A0A-793E-43E2-BD5E-33861999631C}" type="datetimeFigureOut">
              <a:rPr lang="en-MY" smtClean="0"/>
              <a:t>17/6/2025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614EC-A908-D3B0-8D9F-DE1ECD21DF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29DE-506B-1667-77E5-71134685A7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65DA4-E601-408D-AAB7-B20359D7BE65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649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mini.google.com/u/1/app/f960ff54f029ab0e" TargetMode="External"/><Relationship Id="rId2" Type="http://schemas.openxmlformats.org/officeDocument/2006/relationships/hyperlink" Target="https://gemini.google.com/app/8157cecc394357f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mini.google.com/u/0/gem/416f72fcd25c/816f9186865afe9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C16BB0-04F6-2E62-F7A3-3E1B83BC4335}"/>
              </a:ext>
            </a:extLst>
          </p:cNvPr>
          <p:cNvSpPr txBox="1"/>
          <p:nvPr/>
        </p:nvSpPr>
        <p:spPr>
          <a:xfrm>
            <a:off x="3048000" y="3244334"/>
            <a:ext cx="78028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2"/>
              </a:rPr>
              <a:t>https://gemini.google.com/app/8157cecc394357f3</a:t>
            </a:r>
            <a:r>
              <a:rPr lang="en-MY" dirty="0"/>
              <a:t> - </a:t>
            </a:r>
            <a:r>
              <a:rPr lang="en-MY" dirty="0" err="1"/>
              <a:t>gemini</a:t>
            </a:r>
            <a:r>
              <a:rPr lang="en-MY" dirty="0"/>
              <a:t> </a:t>
            </a:r>
            <a:r>
              <a:rPr lang="en-MY" dirty="0" err="1"/>
              <a:t>aizatsofian</a:t>
            </a:r>
            <a:endParaRPr lang="en-MY" dirty="0"/>
          </a:p>
          <a:p>
            <a:r>
              <a:rPr lang="en-MY" dirty="0">
                <a:hlinkClick r:id="rId3"/>
              </a:rPr>
              <a:t>https://gemini.google.com/u/1/app/f960ff54f029ab0e</a:t>
            </a:r>
            <a:r>
              <a:rPr lang="en-MY" dirty="0"/>
              <a:t> - </a:t>
            </a:r>
            <a:r>
              <a:rPr lang="en-MY" dirty="0" err="1"/>
              <a:t>gemini</a:t>
            </a:r>
            <a:r>
              <a:rPr lang="en-MY" dirty="0"/>
              <a:t> </a:t>
            </a:r>
            <a:r>
              <a:rPr lang="en-MY" dirty="0" err="1"/>
              <a:t>aizatsofianmoh</a:t>
            </a:r>
            <a:endParaRPr lang="en-MY" dirty="0"/>
          </a:p>
          <a:p>
            <a:r>
              <a:rPr lang="en-MY">
                <a:hlinkClick r:id="rId4"/>
              </a:rPr>
              <a:t>https://gemini.google.com/u/0/gem/416f72fcd25c/816f9186865afe94</a:t>
            </a:r>
            <a:r>
              <a:rPr lang="en-MY"/>
              <a:t> - gems</a:t>
            </a:r>
          </a:p>
        </p:txBody>
      </p:sp>
    </p:spTree>
    <p:extLst>
      <p:ext uri="{BB962C8B-B14F-4D97-AF65-F5344CB8AC3E}">
        <p14:creationId xmlns:p14="http://schemas.microsoft.com/office/powerpoint/2010/main" val="219083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39A254-49F9-581C-CE8F-701CBDA6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910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B530FD-C03D-359A-9C8D-275DD0FB7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80" y="712909"/>
            <a:ext cx="3600000" cy="202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A42FC0-E8FB-576E-C1DB-427580C84D30}"/>
              </a:ext>
            </a:extLst>
          </p:cNvPr>
          <p:cNvSpPr txBox="1"/>
          <p:nvPr/>
        </p:nvSpPr>
        <p:spPr>
          <a:xfrm>
            <a:off x="5105400" y="712909"/>
            <a:ext cx="3901440" cy="400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2000" b="1" i="0" dirty="0">
                <a:effectLst/>
                <a:latin typeface="Roboto" panose="02000000000000000000" pitchFamily="2" charset="0"/>
              </a:rPr>
              <a:t>Excel Asas</a:t>
            </a:r>
            <a:endParaRPr lang="en-MY" sz="2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A57DC3-C171-AC82-C1B9-E31364D6CFB9}"/>
              </a:ext>
            </a:extLst>
          </p:cNvPr>
          <p:cNvSpPr txBox="1"/>
          <p:nvPr/>
        </p:nvSpPr>
        <p:spPr>
          <a:xfrm>
            <a:off x="5105400" y="1204349"/>
            <a:ext cx="3901439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numCol="2">
            <a:spAutoFit/>
          </a:bodyPr>
          <a:lstStyle/>
          <a:p>
            <a:pPr marL="342900" indent="-342900">
              <a:buAutoNum type="arabicPeriod"/>
            </a:pPr>
            <a:r>
              <a:rPr lang="en-MY" sz="1200" dirty="0"/>
              <a:t>Intro – Apa yang </a:t>
            </a:r>
            <a:r>
              <a:rPr lang="en-MY" sz="1200" dirty="0" err="1"/>
              <a:t>anda</a:t>
            </a:r>
            <a:r>
              <a:rPr lang="en-MY" sz="1200" dirty="0"/>
              <a:t> </a:t>
            </a:r>
            <a:r>
              <a:rPr lang="en-MY" sz="1200" dirty="0" err="1"/>
              <a:t>akan</a:t>
            </a:r>
            <a:r>
              <a:rPr lang="en-MY" sz="1200" dirty="0"/>
              <a:t> </a:t>
            </a:r>
            <a:r>
              <a:rPr lang="en-MY" sz="1200" dirty="0" err="1"/>
              <a:t>belajar</a:t>
            </a:r>
            <a:r>
              <a:rPr lang="en-MY" sz="1200" dirty="0"/>
              <a:t> </a:t>
            </a:r>
            <a:r>
              <a:rPr lang="en-MY" sz="1200" dirty="0" err="1"/>
              <a:t>hari</a:t>
            </a:r>
            <a:r>
              <a:rPr lang="en-MY" sz="1200" dirty="0"/>
              <a:t> </a:t>
            </a:r>
            <a:r>
              <a:rPr lang="en-MY" sz="1200" dirty="0" err="1"/>
              <a:t>ni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/>
              <a:t>Latar </a:t>
            </a:r>
            <a:r>
              <a:rPr lang="en-MY" sz="1200" dirty="0" err="1"/>
              <a:t>belakang</a:t>
            </a:r>
            <a:r>
              <a:rPr lang="en-MY" sz="1200" dirty="0"/>
              <a:t> </a:t>
            </a:r>
            <a:r>
              <a:rPr lang="en-MY" sz="1200" dirty="0" err="1"/>
              <a:t>pasal</a:t>
            </a:r>
            <a:r>
              <a:rPr lang="en-MY" sz="1200" dirty="0"/>
              <a:t> dashboard</a:t>
            </a:r>
          </a:p>
          <a:p>
            <a:pPr marL="342900" indent="-342900">
              <a:buAutoNum type="arabicPeriod"/>
            </a:pPr>
            <a:r>
              <a:rPr lang="en-MY" sz="1200" dirty="0" err="1"/>
              <a:t>Tengok</a:t>
            </a:r>
            <a:r>
              <a:rPr lang="en-MY" sz="1200" dirty="0"/>
              <a:t> </a:t>
            </a:r>
            <a:r>
              <a:rPr lang="en-MY" sz="1200" dirty="0" err="1"/>
              <a:t>dulu</a:t>
            </a:r>
            <a:r>
              <a:rPr lang="en-MY" sz="1200" dirty="0"/>
              <a:t> overview data yang </a:t>
            </a:r>
            <a:r>
              <a:rPr lang="en-MY" sz="1200" dirty="0" err="1"/>
              <a:t>kita</a:t>
            </a:r>
            <a:r>
              <a:rPr lang="en-MY" sz="1200" dirty="0"/>
              <a:t> guna	</a:t>
            </a:r>
          </a:p>
          <a:p>
            <a:pPr marL="342900" indent="-342900">
              <a:buAutoNum type="arabicPeriod"/>
            </a:pPr>
            <a:r>
              <a:rPr lang="en-MY" sz="1200" dirty="0"/>
              <a:t>Buat table </a:t>
            </a:r>
            <a:r>
              <a:rPr lang="en-MY" sz="1200" dirty="0" err="1"/>
              <a:t>dari</a:t>
            </a:r>
            <a:r>
              <a:rPr lang="en-MY" sz="1200" dirty="0"/>
              <a:t> data	</a:t>
            </a:r>
          </a:p>
          <a:p>
            <a:pPr marL="342900" indent="-342900">
              <a:buAutoNum type="arabicPeriod"/>
            </a:pPr>
            <a:r>
              <a:rPr lang="en-MY" sz="1200" dirty="0"/>
              <a:t>Masukkan Pivot Table</a:t>
            </a:r>
          </a:p>
          <a:p>
            <a:pPr marL="342900" indent="-342900">
              <a:buAutoNum type="arabicPeriod"/>
            </a:pPr>
            <a:r>
              <a:rPr lang="en-MY" sz="1200" dirty="0"/>
              <a:t>Pivot Table 1 – </a:t>
            </a:r>
            <a:r>
              <a:rPr lang="en-MY" sz="1200" dirty="0" err="1"/>
              <a:t>Fokus</a:t>
            </a:r>
            <a:r>
              <a:rPr lang="en-MY" sz="1200" dirty="0"/>
              <a:t> </a:t>
            </a:r>
            <a:r>
              <a:rPr lang="en-MY" sz="1200" dirty="0" err="1"/>
              <a:t>analisis</a:t>
            </a:r>
            <a:r>
              <a:rPr lang="en-MY" sz="1200" dirty="0"/>
              <a:t> </a:t>
            </a:r>
            <a:r>
              <a:rPr lang="en-MY" sz="1200" dirty="0" err="1"/>
              <a:t>pertama</a:t>
            </a:r>
            <a:r>
              <a:rPr lang="en-MY" sz="1200" dirty="0"/>
              <a:t>	</a:t>
            </a:r>
          </a:p>
          <a:p>
            <a:pPr marL="342900" indent="-342900">
              <a:buAutoNum type="arabicPeriod"/>
            </a:pPr>
            <a:r>
              <a:rPr lang="en-MY" sz="1200" dirty="0"/>
              <a:t>Pivot Table 2 – </a:t>
            </a:r>
            <a:r>
              <a:rPr lang="en-MY" sz="1200" dirty="0" err="1"/>
              <a:t>Sambung</a:t>
            </a:r>
            <a:r>
              <a:rPr lang="en-MY" sz="1200" dirty="0"/>
              <a:t> </a:t>
            </a:r>
            <a:r>
              <a:rPr lang="en-MY" sz="1200" dirty="0" err="1"/>
              <a:t>analisis</a:t>
            </a:r>
            <a:r>
              <a:rPr lang="en-MY" sz="1200" dirty="0"/>
              <a:t> </a:t>
            </a:r>
            <a:r>
              <a:rPr lang="en-MY" sz="1200" dirty="0" err="1"/>
              <a:t>lagi</a:t>
            </a:r>
            <a:r>
              <a:rPr lang="en-MY" sz="1200" dirty="0"/>
              <a:t>	</a:t>
            </a:r>
          </a:p>
          <a:p>
            <a:pPr marL="342900" indent="-342900">
              <a:buAutoNum type="arabicPeriod"/>
            </a:pPr>
            <a:r>
              <a:rPr lang="en-MY" sz="1200" dirty="0"/>
              <a:t>Pivot Table 3 – </a:t>
            </a:r>
            <a:r>
              <a:rPr lang="en-MY" sz="1200" dirty="0" err="1"/>
              <a:t>Lengkapkan</a:t>
            </a:r>
            <a:r>
              <a:rPr lang="en-MY" sz="1200" dirty="0"/>
              <a:t> insight	</a:t>
            </a:r>
          </a:p>
          <a:p>
            <a:pPr marL="342900" indent="-342900">
              <a:buAutoNum type="arabicPeriod"/>
            </a:pPr>
            <a:r>
              <a:rPr lang="en-MY" sz="1200" dirty="0" err="1"/>
              <a:t>Susun</a:t>
            </a:r>
            <a:r>
              <a:rPr lang="en-MY" sz="1200" dirty="0"/>
              <a:t> </a:t>
            </a:r>
            <a:r>
              <a:rPr lang="en-MY" sz="1200" dirty="0" err="1"/>
              <a:t>semua</a:t>
            </a:r>
            <a:r>
              <a:rPr lang="en-MY" sz="1200" dirty="0"/>
              <a:t> </a:t>
            </a:r>
            <a:r>
              <a:rPr lang="en-MY" sz="1200" dirty="0" err="1"/>
              <a:t>objek</a:t>
            </a:r>
            <a:r>
              <a:rPr lang="en-MY" sz="1200" dirty="0"/>
              <a:t> </a:t>
            </a:r>
            <a:r>
              <a:rPr lang="en-MY" sz="1200" dirty="0" err="1"/>
              <a:t>bagi</a:t>
            </a:r>
            <a:r>
              <a:rPr lang="en-MY" sz="1200" dirty="0"/>
              <a:t> </a:t>
            </a:r>
            <a:r>
              <a:rPr lang="en-MY" sz="1200" dirty="0" err="1"/>
              <a:t>nampak</a:t>
            </a:r>
            <a:r>
              <a:rPr lang="en-MY" sz="1200" dirty="0"/>
              <a:t> </a:t>
            </a:r>
            <a:r>
              <a:rPr lang="en-MY" sz="1200" dirty="0" err="1"/>
              <a:t>kemas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/>
              <a:t>Set </a:t>
            </a:r>
            <a:r>
              <a:rPr lang="en-MY" sz="1200" dirty="0" err="1"/>
              <a:t>tinggi</a:t>
            </a:r>
            <a:r>
              <a:rPr lang="en-MY" sz="1200" dirty="0"/>
              <a:t> &amp; </a:t>
            </a:r>
            <a:r>
              <a:rPr lang="en-MY" sz="1200" dirty="0" err="1"/>
              <a:t>lebar</a:t>
            </a:r>
            <a:r>
              <a:rPr lang="en-MY" sz="1200" dirty="0"/>
              <a:t> carta </a:t>
            </a:r>
            <a:r>
              <a:rPr lang="en-MY" sz="1200" dirty="0" err="1"/>
              <a:t>supaya</a:t>
            </a:r>
            <a:r>
              <a:rPr lang="en-MY" sz="1200" dirty="0"/>
              <a:t> </a:t>
            </a:r>
            <a:r>
              <a:rPr lang="en-MY" sz="1200" dirty="0" err="1"/>
              <a:t>seimbang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/>
              <a:t>Masukkan Timeline &amp; Slicers </a:t>
            </a:r>
            <a:r>
              <a:rPr lang="en-MY" sz="1200" dirty="0" err="1"/>
              <a:t>untuk</a:t>
            </a:r>
            <a:r>
              <a:rPr lang="en-MY" sz="1200" dirty="0"/>
              <a:t> </a:t>
            </a:r>
            <a:r>
              <a:rPr lang="en-MY" sz="1200" dirty="0" err="1"/>
              <a:t>interaktif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 err="1"/>
              <a:t>Sambungkan</a:t>
            </a:r>
            <a:r>
              <a:rPr lang="en-MY" sz="1200" dirty="0"/>
              <a:t> Slicers </a:t>
            </a:r>
            <a:r>
              <a:rPr lang="en-MY" sz="1200" dirty="0" err="1"/>
              <a:t>ke</a:t>
            </a:r>
            <a:r>
              <a:rPr lang="en-MY" sz="1200" dirty="0"/>
              <a:t> </a:t>
            </a:r>
            <a:r>
              <a:rPr lang="en-MY" sz="1200" dirty="0" err="1"/>
              <a:t>semua</a:t>
            </a:r>
            <a:r>
              <a:rPr lang="en-MY" sz="1200" dirty="0"/>
              <a:t> Pivot Chart</a:t>
            </a:r>
          </a:p>
          <a:p>
            <a:pPr marL="342900" indent="-342900">
              <a:buAutoNum type="arabicPeriod"/>
            </a:pPr>
            <a:r>
              <a:rPr lang="en-MY" sz="1200" dirty="0"/>
              <a:t>Guna Slicers </a:t>
            </a:r>
            <a:r>
              <a:rPr lang="en-MY" sz="1200" dirty="0" err="1"/>
              <a:t>untuk</a:t>
            </a:r>
            <a:r>
              <a:rPr lang="en-MY" sz="1200" dirty="0"/>
              <a:t> tapis data </a:t>
            </a:r>
            <a:r>
              <a:rPr lang="en-MY" sz="1200" dirty="0" err="1"/>
              <a:t>dengan</a:t>
            </a:r>
            <a:r>
              <a:rPr lang="en-MY" sz="1200" dirty="0"/>
              <a:t> </a:t>
            </a:r>
            <a:r>
              <a:rPr lang="en-MY" sz="1200" dirty="0" err="1"/>
              <a:t>mudah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/>
              <a:t>Masukkan data </a:t>
            </a:r>
            <a:r>
              <a:rPr lang="en-MY" sz="1200" dirty="0" err="1"/>
              <a:t>baru</a:t>
            </a:r>
            <a:r>
              <a:rPr lang="en-MY" sz="1200" dirty="0"/>
              <a:t> &amp; refresh dashboard</a:t>
            </a:r>
          </a:p>
          <a:p>
            <a:pPr marL="342900" indent="-342900">
              <a:buAutoNum type="arabicPeriod"/>
            </a:pPr>
            <a:r>
              <a:rPr lang="en-MY" sz="1200" dirty="0" err="1"/>
              <a:t>Tukar</a:t>
            </a:r>
            <a:r>
              <a:rPr lang="en-MY" sz="1200" dirty="0"/>
              <a:t> view </a:t>
            </a:r>
            <a:r>
              <a:rPr lang="en-MY" sz="1200" dirty="0" err="1"/>
              <a:t>supaya</a:t>
            </a:r>
            <a:r>
              <a:rPr lang="en-MY" sz="1200" dirty="0"/>
              <a:t> </a:t>
            </a:r>
            <a:r>
              <a:rPr lang="en-MY" sz="1200" dirty="0" err="1"/>
              <a:t>tak</a:t>
            </a:r>
            <a:r>
              <a:rPr lang="en-MY" sz="1200" dirty="0"/>
              <a:t> </a:t>
            </a:r>
            <a:r>
              <a:rPr lang="en-MY" sz="1200" dirty="0" err="1"/>
              <a:t>nampak</a:t>
            </a:r>
            <a:r>
              <a:rPr lang="en-MY" sz="1200" dirty="0"/>
              <a:t> </a:t>
            </a:r>
            <a:r>
              <a:rPr lang="en-MY" sz="1200" dirty="0" err="1"/>
              <a:t>macam</a:t>
            </a:r>
            <a:r>
              <a:rPr lang="en-MY" sz="1200" dirty="0"/>
              <a:t> Excel sangat</a:t>
            </a:r>
          </a:p>
          <a:p>
            <a:pPr marL="342900" indent="-342900">
              <a:buAutoNum type="arabicPeriod"/>
            </a:pPr>
            <a:r>
              <a:rPr lang="en-MY" sz="1200" dirty="0" err="1"/>
              <a:t>Tukar</a:t>
            </a:r>
            <a:r>
              <a:rPr lang="en-MY" sz="1200" dirty="0"/>
              <a:t> </a:t>
            </a:r>
            <a:r>
              <a:rPr lang="en-MY" sz="1200" dirty="0" err="1"/>
              <a:t>tema</a:t>
            </a:r>
            <a:r>
              <a:rPr lang="en-MY" sz="1200" dirty="0"/>
              <a:t> </a:t>
            </a:r>
            <a:r>
              <a:rPr lang="en-MY" sz="1200" dirty="0" err="1"/>
              <a:t>ikut</a:t>
            </a:r>
            <a:r>
              <a:rPr lang="en-MY" sz="1200" dirty="0"/>
              <a:t> </a:t>
            </a:r>
            <a:r>
              <a:rPr lang="en-MY" sz="1200" dirty="0" err="1"/>
              <a:t>citarasa</a:t>
            </a:r>
            <a:r>
              <a:rPr lang="en-MY" sz="1200" dirty="0"/>
              <a:t> </a:t>
            </a:r>
            <a:r>
              <a:rPr lang="en-MY" sz="1200" dirty="0" err="1"/>
              <a:t>sendiri</a:t>
            </a:r>
            <a:endParaRPr lang="en-MY" sz="1200" dirty="0"/>
          </a:p>
          <a:p>
            <a:pPr marL="342900" indent="-342900">
              <a:buAutoNum type="arabicPeriod"/>
            </a:pPr>
            <a:r>
              <a:rPr lang="en-MY" sz="1200" dirty="0"/>
              <a:t>Kongsi dashboard </a:t>
            </a:r>
            <a:r>
              <a:rPr lang="en-MY" sz="1200" dirty="0" err="1"/>
              <a:t>dengan</a:t>
            </a:r>
            <a:r>
              <a:rPr lang="en-MY" sz="1200" dirty="0"/>
              <a:t> orang lain</a:t>
            </a:r>
          </a:p>
          <a:p>
            <a:pPr marL="342900" indent="-342900">
              <a:buAutoNum type="arabicPeriod"/>
            </a:pPr>
            <a:r>
              <a:rPr lang="en-MY" sz="1200" dirty="0"/>
              <a:t>Wrap up – </a:t>
            </a:r>
            <a:r>
              <a:rPr lang="en-MY" sz="1200" dirty="0" err="1"/>
              <a:t>Ringkasan</a:t>
            </a:r>
            <a:r>
              <a:rPr lang="en-MY" sz="1200" dirty="0"/>
              <a:t> </a:t>
            </a:r>
            <a:r>
              <a:rPr lang="en-MY" sz="1200" dirty="0" err="1"/>
              <a:t>apa</a:t>
            </a:r>
            <a:r>
              <a:rPr lang="en-MY" sz="1200" dirty="0"/>
              <a:t> dah </a:t>
            </a:r>
            <a:r>
              <a:rPr lang="en-MY" sz="1200" dirty="0" err="1"/>
              <a:t>belajar</a:t>
            </a:r>
            <a:endParaRPr lang="en-MY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6C3C9-5B3A-09FC-8199-2B1D653B46E4}"/>
              </a:ext>
            </a:extLst>
          </p:cNvPr>
          <p:cNvSpPr txBox="1"/>
          <p:nvPr/>
        </p:nvSpPr>
        <p:spPr>
          <a:xfrm>
            <a:off x="1198880" y="3125869"/>
            <a:ext cx="155448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2000" b="1" dirty="0">
                <a:latin typeface="Roboto" panose="02000000000000000000" pitchFamily="2" charset="0"/>
              </a:rPr>
              <a:t>RM 10</a:t>
            </a:r>
            <a:endParaRPr lang="en-MY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83C7E-A239-5276-C014-1196AF644837}"/>
              </a:ext>
            </a:extLst>
          </p:cNvPr>
          <p:cNvSpPr txBox="1"/>
          <p:nvPr/>
        </p:nvSpPr>
        <p:spPr>
          <a:xfrm>
            <a:off x="1198880" y="3805825"/>
            <a:ext cx="1554480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2000" b="1" dirty="0">
                <a:latin typeface="Roboto" panose="02000000000000000000" pitchFamily="2" charset="0"/>
              </a:rPr>
              <a:t>Add To Cart</a:t>
            </a:r>
            <a:endParaRPr lang="en-MY" sz="2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EB0F28-B66E-1FD5-F230-B2DB04EE10EB}"/>
              </a:ext>
            </a:extLst>
          </p:cNvPr>
          <p:cNvSpPr txBox="1"/>
          <p:nvPr/>
        </p:nvSpPr>
        <p:spPr>
          <a:xfrm>
            <a:off x="3244400" y="3805825"/>
            <a:ext cx="1554480" cy="4001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2000" b="1" dirty="0">
                <a:solidFill>
                  <a:schemeClr val="bg1"/>
                </a:solidFill>
                <a:latin typeface="Roboto" panose="02000000000000000000" pitchFamily="2" charset="0"/>
              </a:rPr>
              <a:t>Buy Now</a:t>
            </a:r>
            <a:endParaRPr lang="en-MY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CC1950-6956-50FF-6D60-59AFE420281C}"/>
              </a:ext>
            </a:extLst>
          </p:cNvPr>
          <p:cNvSpPr txBox="1"/>
          <p:nvPr/>
        </p:nvSpPr>
        <p:spPr>
          <a:xfrm>
            <a:off x="3244400" y="3122761"/>
            <a:ext cx="1522360" cy="323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1500" dirty="0">
                <a:latin typeface="Roboto" panose="02000000000000000000" pitchFamily="2" charset="0"/>
              </a:rPr>
              <a:t>87 Sold</a:t>
            </a:r>
            <a:endParaRPr lang="en-MY" sz="15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7A4CC45-220C-FA00-1483-0D22F84B3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880" y="0"/>
            <a:ext cx="7807960" cy="536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D2D1E7C-37B8-CD4A-3E74-1F7324A6D301}"/>
              </a:ext>
            </a:extLst>
          </p:cNvPr>
          <p:cNvSpPr txBox="1"/>
          <p:nvPr/>
        </p:nvSpPr>
        <p:spPr>
          <a:xfrm>
            <a:off x="1198880" y="4711999"/>
            <a:ext cx="7807960" cy="3231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MY" sz="1500" b="1" dirty="0">
                <a:latin typeface="Roboto" panose="02000000000000000000" pitchFamily="2" charset="0"/>
              </a:rPr>
              <a:t>Feedback</a:t>
            </a:r>
            <a:endParaRPr lang="en-MY" sz="15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B77FF-AA96-AA35-9962-040B70DECE5F}"/>
              </a:ext>
            </a:extLst>
          </p:cNvPr>
          <p:cNvSpPr txBox="1"/>
          <p:nvPr/>
        </p:nvSpPr>
        <p:spPr>
          <a:xfrm>
            <a:off x="1498600" y="5126805"/>
            <a:ext cx="3472180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MY" sz="1000" dirty="0">
                <a:latin typeface="Roboto" panose="02000000000000000000" pitchFamily="2" charset="0"/>
              </a:rPr>
              <a:t>Aizat : Sangat </a:t>
            </a:r>
            <a:r>
              <a:rPr lang="en-MY" sz="1000" dirty="0" err="1">
                <a:latin typeface="Roboto" panose="02000000000000000000" pitchFamily="2" charset="0"/>
              </a:rPr>
              <a:t>membantu</a:t>
            </a:r>
            <a:r>
              <a:rPr lang="en-MY" sz="1000" dirty="0">
                <a:latin typeface="Roboto" panose="02000000000000000000" pitchFamily="2" charset="0"/>
              </a:rPr>
              <a:t> </a:t>
            </a:r>
            <a:endParaRPr lang="en-MY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72D33-C17C-83D8-081B-EE8AF2D1D53F}"/>
              </a:ext>
            </a:extLst>
          </p:cNvPr>
          <p:cNvSpPr txBox="1"/>
          <p:nvPr/>
        </p:nvSpPr>
        <p:spPr>
          <a:xfrm>
            <a:off x="5534660" y="5126494"/>
            <a:ext cx="3472180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MY" sz="1000" dirty="0">
                <a:latin typeface="Roboto" panose="02000000000000000000" pitchFamily="2" charset="0"/>
              </a:rPr>
              <a:t>Juliana : Best sangat</a:t>
            </a:r>
            <a:endParaRPr lang="en-MY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7BBE00-574A-38CE-C461-AB5D8EFC8548}"/>
              </a:ext>
            </a:extLst>
          </p:cNvPr>
          <p:cNvSpPr txBox="1"/>
          <p:nvPr/>
        </p:nvSpPr>
        <p:spPr>
          <a:xfrm>
            <a:off x="1498600" y="5420016"/>
            <a:ext cx="3472180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MY" sz="1000" dirty="0" err="1">
                <a:latin typeface="Roboto" panose="02000000000000000000" pitchFamily="2" charset="0"/>
              </a:rPr>
              <a:t>Acop</a:t>
            </a:r>
            <a:r>
              <a:rPr lang="en-MY" sz="1000" dirty="0">
                <a:latin typeface="Roboto" panose="02000000000000000000" pitchFamily="2" charset="0"/>
              </a:rPr>
              <a:t> : </a:t>
            </a:r>
            <a:r>
              <a:rPr lang="en-MY" sz="1000" dirty="0" err="1">
                <a:latin typeface="Roboto" panose="02000000000000000000" pitchFamily="2" charset="0"/>
              </a:rPr>
              <a:t>baloi</a:t>
            </a:r>
            <a:r>
              <a:rPr lang="en-MY" sz="1000" dirty="0">
                <a:latin typeface="Roboto" panose="02000000000000000000" pitchFamily="2" charset="0"/>
              </a:rPr>
              <a:t> sangat </a:t>
            </a:r>
            <a:r>
              <a:rPr lang="en-MY" sz="1000" dirty="0" err="1">
                <a:latin typeface="Roboto" panose="02000000000000000000" pitchFamily="2" charset="0"/>
              </a:rPr>
              <a:t>beli</a:t>
            </a:r>
            <a:r>
              <a:rPr lang="en-MY" sz="1000" dirty="0">
                <a:latin typeface="Roboto" panose="02000000000000000000" pitchFamily="2" charset="0"/>
              </a:rPr>
              <a:t> </a:t>
            </a:r>
            <a:r>
              <a:rPr lang="en-MY" sz="1000" dirty="0" err="1">
                <a:latin typeface="Roboto" panose="02000000000000000000" pitchFamily="2" charset="0"/>
              </a:rPr>
              <a:t>ni</a:t>
            </a:r>
            <a:endParaRPr lang="en-MY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7B6215-2B3E-489D-40DD-F5DCC93AB40D}"/>
              </a:ext>
            </a:extLst>
          </p:cNvPr>
          <p:cNvSpPr txBox="1"/>
          <p:nvPr/>
        </p:nvSpPr>
        <p:spPr>
          <a:xfrm>
            <a:off x="5534658" y="5420016"/>
            <a:ext cx="3472181" cy="246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MY" sz="1000" dirty="0">
                <a:latin typeface="Roboto" panose="02000000000000000000" pitchFamily="2" charset="0"/>
              </a:rPr>
              <a:t>Yasir : </a:t>
            </a:r>
            <a:r>
              <a:rPr lang="en-MY" sz="1000" dirty="0" err="1">
                <a:latin typeface="Roboto" panose="02000000000000000000" pitchFamily="2" charset="0"/>
              </a:rPr>
              <a:t>memang</a:t>
            </a:r>
            <a:r>
              <a:rPr lang="en-MY" sz="1000" dirty="0">
                <a:latin typeface="Roboto" panose="02000000000000000000" pitchFamily="2" charset="0"/>
              </a:rPr>
              <a:t> </a:t>
            </a:r>
            <a:r>
              <a:rPr lang="en-MY" sz="1000" dirty="0" err="1">
                <a:latin typeface="Roboto" panose="02000000000000000000" pitchFamily="2" charset="0"/>
              </a:rPr>
              <a:t>jadi</a:t>
            </a:r>
            <a:endParaRPr lang="en-MY" sz="1000" dirty="0"/>
          </a:p>
        </p:txBody>
      </p:sp>
      <p:pic>
        <p:nvPicPr>
          <p:cNvPr id="1026" name="Picture 2" descr="people Vector Icons free download in SVG, PNG Format">
            <a:extLst>
              <a:ext uri="{FF2B5EF4-FFF2-40B4-BE49-F238E27FC236}">
                <a16:creationId xmlns:a16="http://schemas.microsoft.com/office/drawing/2014/main" id="{E9B4E3D8-2859-78E6-4AF7-3769C4B42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5126494"/>
            <a:ext cx="246220" cy="24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25" name="Picture 2" descr="people Vector Icons free download in SVG, PNG Format">
            <a:extLst>
              <a:ext uri="{FF2B5EF4-FFF2-40B4-BE49-F238E27FC236}">
                <a16:creationId xmlns:a16="http://schemas.microsoft.com/office/drawing/2014/main" id="{E3C080FB-BC92-577B-899C-A190F5BDF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880" y="5431023"/>
            <a:ext cx="246220" cy="24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26" name="Picture 2" descr="people Vector Icons free download in SVG, PNG Format">
            <a:extLst>
              <a:ext uri="{FF2B5EF4-FFF2-40B4-BE49-F238E27FC236}">
                <a16:creationId xmlns:a16="http://schemas.microsoft.com/office/drawing/2014/main" id="{52A7446C-1383-9766-68E2-9E83BEF36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750" y="5126494"/>
            <a:ext cx="246220" cy="24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  <p:pic>
        <p:nvPicPr>
          <p:cNvPr id="27" name="Picture 2" descr="people Vector Icons free download in SVG, PNG Format">
            <a:extLst>
              <a:ext uri="{FF2B5EF4-FFF2-40B4-BE49-F238E27FC236}">
                <a16:creationId xmlns:a16="http://schemas.microsoft.com/office/drawing/2014/main" id="{5824317C-422D-28B0-7371-A2B1A7DB7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750" y="5420017"/>
            <a:ext cx="246220" cy="246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1374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196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aizat sofian</dc:creator>
  <cp:lastModifiedBy>aizat sofian</cp:lastModifiedBy>
  <cp:revision>5</cp:revision>
  <dcterms:created xsi:type="dcterms:W3CDTF">2025-06-13T08:29:58Z</dcterms:created>
  <dcterms:modified xsi:type="dcterms:W3CDTF">2025-06-17T08:55:40Z</dcterms:modified>
</cp:coreProperties>
</file>