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7"/>
    <p:restoredTop sz="94694"/>
  </p:normalViewPr>
  <p:slideViewPr>
    <p:cSldViewPr snapToGrid="0" snapToObjects="1">
      <p:cViewPr varScale="1">
        <p:scale>
          <a:sx n="77" d="100"/>
          <a:sy n="77" d="100"/>
        </p:scale>
        <p:origin x="20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EFA5C-3A8F-CD44-A2FE-98CF248C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33AD9B-B2F1-3448-A546-08C76167A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B0ED1D-7565-2F4D-B59C-4B47274E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DB6E4-6C78-E845-B849-A5C6C7FD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CF0719-56D3-C744-84CB-682BCC46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25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6DC12-24D6-E144-AED7-FF97D94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1515E6-2B0D-6E4A-8182-D43EF2243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3DFB03-2DEB-5442-B560-7D01B4F8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AC932A-1622-5A42-AEDC-FD26435D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5D792-7A70-2B40-8936-74B55689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5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3387E84-9293-4443-952A-077182733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C5DE9C-48EC-CC45-854A-81AEE93E8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C2EF8-F01E-E140-816C-3BF76579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49D707-70B7-3344-B130-DDFB7C91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B127-2934-B844-B71F-8A15605F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78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744D6-3931-8042-AECF-7269B6A0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24352-31F8-6948-988B-1F1A7D6F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87623-E1FB-A945-954B-A9EC7EB1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0FA625-503B-3946-A688-4DC044D0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8241D7-CFAC-F144-94D8-EBA01242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37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CB64D-D039-1746-9EE2-A7C060D9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EFE62-75BE-A44E-95C3-E516A0EA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22FD8D-B2B7-3D42-8A32-9FDA5C54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1CADC7-2134-1948-8229-E6041471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91542-9F67-124F-8BC3-A65984DA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65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106E1-0493-844A-8D5F-A63913A7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2D6B60-CF3E-0D42-B11C-5FE7C997D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8E7E1D-EF73-F148-B1DE-64F844AA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CDB835-C3F5-EA44-9507-336F321A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2881DC-4573-F646-B0F9-3E746588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5417F8-9AA7-3D48-9D5F-C9436DA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4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78F80-8A71-7F49-8003-F2540822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346BB-CD91-764E-AC0F-B3E0B8B8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B6BAED-8D87-9F45-8A2C-1AD211C49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4B1F5B-03AC-B948-BDF3-0D8C7A34D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5F54F-0FEC-874F-A084-4337DF459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8044F2B-D290-3A4C-8ECE-F181406F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3A0B08-7A2A-534F-89B0-5EC110A0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E2582A-B440-7F4C-90A3-B5AE4365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0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C45F6-D5E6-B147-89EE-32EBBC10A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245810-54D3-8941-AF0E-7F97EB9F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A62454-CFC2-064A-A0AB-DFF189F6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2CA343-BC26-F642-A24B-37437C6B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1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3236BE-A6F7-E941-958B-2B3DA27D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6F7454-9B73-F643-8BE6-0E756C58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EBDC20-107D-1F4E-B6C8-49FB49F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83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5DBD-8D27-B44F-B76B-DF74E041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87750-D9A0-C94E-BFC7-0D62372B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4A084A-C97A-9245-8E09-A6A8B981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DF32A3-2735-B745-AA19-1F1594D1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6034B8-6B9D-DB40-B7E3-E4469E38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07804-C494-8448-9912-7CDC403B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4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779F3-20F2-5245-8468-1E3E6894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2641F0-EE51-DA42-BA95-620C97697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CA03D-653C-1D4D-84FB-56E569C09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8097C-1A1D-D049-9B83-18B1440A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530D18-F1FC-3D49-B84A-18B021BF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7DDCA-C905-EC4F-B239-D8446F89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0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AA7774-B36A-A147-97D7-922A6B73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9C66EF-DA5B-7847-B2CB-9A5BF448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55739-F111-5F49-9A55-E611C6D33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FC2D-0DCE-2D44-A181-DAC119E8C15B}" type="datetimeFigureOut">
              <a:rPr kumimoji="1" lang="ja-JP" altLang="en-US" smtClean="0"/>
              <a:t>2020/9/28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9CE8D5-3520-F149-9DFB-6F2ADD407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DB291-3A91-2E4E-966F-6A380E01D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234B-0A16-E84D-824A-18F5FE335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F933B21-7282-9F4E-BBCC-79827D7E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6" y="731522"/>
            <a:ext cx="2108200" cy="2159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3F8562F-0E11-1B41-AAC2-563F133DD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272" y="706122"/>
            <a:ext cx="2159000" cy="2184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71491C-2FFC-F241-BF28-DC08A7B97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387" y="644238"/>
            <a:ext cx="2159000" cy="2222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3FCCE6-B3C1-374D-89BA-B4D36181B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276" y="709354"/>
            <a:ext cx="2311400" cy="21336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59533B4-DD5D-A94C-860D-C582B0466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161" y="620454"/>
            <a:ext cx="2293741" cy="2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Hidenori Aizawa</dc:creator>
  <cp:lastModifiedBy>Hidenori Aizawa</cp:lastModifiedBy>
  <cp:revision>2</cp:revision>
  <dcterms:created xsi:type="dcterms:W3CDTF">2020-09-28T02:20:00Z</dcterms:created>
  <dcterms:modified xsi:type="dcterms:W3CDTF">2020-09-29T00:05:44Z</dcterms:modified>
</cp:coreProperties>
</file>