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Al81KRy7hR5dkO1Nh8nUVnoy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0bf244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1d0bf24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9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" name="Google Shape;40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Classification of Wheat Varieties Using KNN and MLP</a:t>
            </a:r>
            <a:endParaRPr sz="4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Presented by Aizaz Ahmad and Abhijot Kaler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11700" y="345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2"/>
          <p:cNvSpPr txBox="1"/>
          <p:nvPr>
            <p:ph idx="4294967295" type="body"/>
          </p:nvPr>
        </p:nvSpPr>
        <p:spPr>
          <a:xfrm>
            <a:off x="401375" y="953625"/>
            <a:ext cx="76101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Dataset contains 3 different types of Kernels of wheat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Kama - 70 instances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Rosa - 70 instances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Canadian - 70 instances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Each data point has 7 attributes like length, width, height, etc.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Attributes values are measured via X-ray technique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Has no missing values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50" y="2654225"/>
            <a:ext cx="3729223" cy="2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0bf244f7_0_0"/>
          <p:cNvSpPr txBox="1"/>
          <p:nvPr>
            <p:ph type="title"/>
          </p:nvPr>
        </p:nvSpPr>
        <p:spPr>
          <a:xfrm>
            <a:off x="311700" y="345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9" name="Google Shape;99;g31d0bf244f7_0_0"/>
          <p:cNvSpPr txBox="1"/>
          <p:nvPr>
            <p:ph idx="4294967295" type="body"/>
          </p:nvPr>
        </p:nvSpPr>
        <p:spPr>
          <a:xfrm>
            <a:off x="401375" y="953625"/>
            <a:ext cx="76101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Cross-validation Strategy: Stratified 10-fold cross-validation.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KNN: Experimented with values of K (1, 3, 5).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MLP: Adjusted learning rate, momentum, and hidden layers.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Performance Metrics: Accuracy, Confusion Matrix, Error Percentages.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Pre-processing the data: Standardized (0 mean)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KNN Algorithm Analysis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Best Configuration: K=1.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Best Accuracy: 94.29%.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08" name="Google Shape;108;p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Observations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3"/>
          <p:cNvSpPr txBox="1"/>
          <p:nvPr>
            <p:ph idx="4294967295" type="body"/>
          </p:nvPr>
        </p:nvSpPr>
        <p:spPr>
          <a:xfrm>
            <a:off x="3044771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Strong performance for Canadian wheat.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Kama wheat had the most misclassifications.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Normalization and standardization had no significant impact.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11" name="Google Shape;111;p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K=1 provided the highest accuracy but error metrics were a bit high.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Larger K values led to worse accuracies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MLP Algorithm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Best Configuration: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Learning Rate: 0.5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Momentum: 0.2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Hidden Layers: 6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Accuracy: 97.1429%.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22" name="Google Shape;122;p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Observations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4"/>
          <p:cNvSpPr txBox="1"/>
          <p:nvPr>
            <p:ph idx="4294967295" type="body"/>
          </p:nvPr>
        </p:nvSpPr>
        <p:spPr>
          <a:xfrm>
            <a:off x="31216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Rosa wheat: Perfect classification, indicating strong feature separation.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Fewer misclassifications compared to KNN.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Lower error percentages across all metrics.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25" name="Google Shape;125;p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Tweaking hidden layers significantly improved accuracy (up to 97.14%).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Slight increase in </a:t>
            </a:r>
            <a:r>
              <a:rPr lang="en" sz="1600">
                <a:solidFill>
                  <a:srgbClr val="000000"/>
                </a:solidFill>
              </a:rPr>
              <a:t>accuracy</a:t>
            </a:r>
            <a:r>
              <a:rPr lang="en" sz="1600">
                <a:solidFill>
                  <a:srgbClr val="000000"/>
                </a:solidFill>
              </a:rPr>
              <a:t> when we reduced the learning rate from 0.3 -&gt; 0.2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 95.23% -&gt; 95.71%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Performance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Best Accuracy: 94.29%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Fast computation (~0 seconds).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36" name="Google Shape;136;p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MLP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5"/>
          <p:cNvSpPr txBox="1"/>
          <p:nvPr>
            <p:ph idx="4294967295" type="body"/>
          </p:nvPr>
        </p:nvSpPr>
        <p:spPr>
          <a:xfrm>
            <a:off x="31216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Best Accuracy: 97.14%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Higher build time (0.17 seconds). More consistent and accurate predictions.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39" name="Google Shape;139;p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Key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Mean Absolute Error: MLP (0.0286) vs KNN (0.0581).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Root Relative Squared Error: MLP (25.51%) vs KNN (41.11%)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42" name="Google Shape;142;p5"/>
          <p:cNvSpPr txBox="1"/>
          <p:nvPr/>
        </p:nvSpPr>
        <p:spPr>
          <a:xfrm>
            <a:off x="151850" y="3896675"/>
            <a:ext cx="5336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metrics underline MLP's superiority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over KNN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4811200" y="360625"/>
            <a:ext cx="38370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Conclusion: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MLP outperformed KNN in accuracy and error rates.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KNN is faster and computationally efficient.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16300" y="4200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Recommendations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344325" y="923900"/>
            <a:ext cx="84156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Recommendations: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MLP for highest accuracy.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KNN for faster results.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algorithms achieved &gt;94% accuracy.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 KNN with different Distance calculating algorithms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 with other preprocessing techniques (other than standardizing or normalizing)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 other machine learning algorithms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 SVM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0" name="Google Shape;160;p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174" name="Google Shape;174;p8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5" name="Google Shape;185;p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