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498" r:id="rId2"/>
    <p:sldId id="483" r:id="rId3"/>
    <p:sldId id="2418" r:id="rId4"/>
    <p:sldId id="2419" r:id="rId5"/>
    <p:sldId id="2420" r:id="rId6"/>
    <p:sldId id="2421" r:id="rId7"/>
    <p:sldId id="2422" r:id="rId8"/>
    <p:sldId id="2423" r:id="rId9"/>
    <p:sldId id="2424" r:id="rId10"/>
    <p:sldId id="2425" r:id="rId11"/>
    <p:sldId id="2356" r:id="rId12"/>
  </p:sldIdLst>
  <p:sldSz cx="20320000" cy="11430000"/>
  <p:notesSz cx="6858000" cy="9144000"/>
  <p:defaultTextStyle>
    <a:defPPr>
      <a:defRPr lang="pt-BR"/>
    </a:defPPr>
    <a:lvl1pPr marL="0" algn="l" defTabSz="91426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4" algn="l" defTabSz="91426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8" algn="l" defTabSz="91426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2" algn="l" defTabSz="91426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6" algn="l" defTabSz="91426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0" algn="l" defTabSz="91426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4" algn="l" defTabSz="91426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39" algn="l" defTabSz="91426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3" algn="l" defTabSz="91426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400" userDrawn="1">
          <p15:clr>
            <a:srgbClr val="A4A3A4"/>
          </p15:clr>
        </p15:guide>
        <p15:guide id="3" orient="horz" pos="48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6B8D"/>
    <a:srgbClr val="C9C9C9"/>
    <a:srgbClr val="F0F0F0"/>
    <a:srgbClr val="FF8B22"/>
    <a:srgbClr val="38C783"/>
    <a:srgbClr val="FF642D"/>
    <a:srgbClr val="7F7F7F"/>
    <a:srgbClr val="BA60DE"/>
    <a:srgbClr val="FAFAFA"/>
    <a:srgbClr val="F9F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65" autoAdjust="0"/>
    <p:restoredTop sz="94249" autoAdjust="0"/>
  </p:normalViewPr>
  <p:slideViewPr>
    <p:cSldViewPr snapToGrid="0">
      <p:cViewPr varScale="1">
        <p:scale>
          <a:sx n="69" d="100"/>
          <a:sy n="69" d="100"/>
        </p:scale>
        <p:origin x="330" y="90"/>
      </p:cViewPr>
      <p:guideLst>
        <p:guide pos="6400"/>
        <p:guide orient="horz" pos="482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izefler" userId="f27c9455fe9242d8" providerId="LiveId" clId="{0FA0002A-C58D-4428-B891-20002959E83A}"/>
    <pc:docChg chg="undo redo custSel addSld delSld modSld sldOrd">
      <pc:chgData name="Alexandre izefler" userId="f27c9455fe9242d8" providerId="LiveId" clId="{0FA0002A-C58D-4428-B891-20002959E83A}" dt="2022-02-13T19:40:02.644" v="4054" actId="20577"/>
      <pc:docMkLst>
        <pc:docMk/>
      </pc:docMkLst>
      <pc:sldChg chg="del">
        <pc:chgData name="Alexandre izefler" userId="f27c9455fe9242d8" providerId="LiveId" clId="{0FA0002A-C58D-4428-B891-20002959E83A}" dt="2022-02-12T23:29:19.727" v="3592" actId="47"/>
        <pc:sldMkLst>
          <pc:docMk/>
          <pc:sldMk cId="752422748" sldId="481"/>
        </pc:sldMkLst>
      </pc:sldChg>
      <pc:sldChg chg="addSp delSp modSp mod">
        <pc:chgData name="Alexandre izefler" userId="f27c9455fe9242d8" providerId="LiveId" clId="{0FA0002A-C58D-4428-B891-20002959E83A}" dt="2022-02-13T15:45:37.588" v="4038" actId="20577"/>
        <pc:sldMkLst>
          <pc:docMk/>
          <pc:sldMk cId="24366479" sldId="483"/>
        </pc:sldMkLst>
        <pc:spChg chg="add mod">
          <ac:chgData name="Alexandre izefler" userId="f27c9455fe9242d8" providerId="LiveId" clId="{0FA0002A-C58D-4428-B891-20002959E83A}" dt="2022-02-12T16:03:46.639" v="189" actId="1076"/>
          <ac:spMkLst>
            <pc:docMk/>
            <pc:sldMk cId="24366479" sldId="483"/>
            <ac:spMk id="10" creationId="{0042A70B-5E72-4399-8311-96B703D8C6E6}"/>
          </ac:spMkLst>
        </pc:spChg>
        <pc:spChg chg="mod">
          <ac:chgData name="Alexandre izefler" userId="f27c9455fe9242d8" providerId="LiveId" clId="{0FA0002A-C58D-4428-B891-20002959E83A}" dt="2022-02-13T12:56:40.201" v="4006" actId="1035"/>
          <ac:spMkLst>
            <pc:docMk/>
            <pc:sldMk cId="24366479" sldId="483"/>
            <ac:spMk id="11" creationId="{E5CC1FA3-6D07-4163-9824-381EE725D8DF}"/>
          </ac:spMkLst>
        </pc:spChg>
        <pc:spChg chg="add mod">
          <ac:chgData name="Alexandre izefler" userId="f27c9455fe9242d8" providerId="LiveId" clId="{0FA0002A-C58D-4428-B891-20002959E83A}" dt="2022-02-12T16:04:41.053" v="201" actId="1076"/>
          <ac:spMkLst>
            <pc:docMk/>
            <pc:sldMk cId="24366479" sldId="483"/>
            <ac:spMk id="13" creationId="{31D4AC69-992B-4015-8FF7-B139E8B0B23D}"/>
          </ac:spMkLst>
        </pc:spChg>
        <pc:spChg chg="mod">
          <ac:chgData name="Alexandre izefler" userId="f27c9455fe9242d8" providerId="LiveId" clId="{0FA0002A-C58D-4428-B891-20002959E83A}" dt="2022-02-12T16:03:05.934" v="183" actId="20577"/>
          <ac:spMkLst>
            <pc:docMk/>
            <pc:sldMk cId="24366479" sldId="483"/>
            <ac:spMk id="14" creationId="{F33D289D-1AAD-4FF6-8409-8E0872825811}"/>
          </ac:spMkLst>
        </pc:spChg>
        <pc:spChg chg="add mod">
          <ac:chgData name="Alexandre izefler" userId="f27c9455fe9242d8" providerId="LiveId" clId="{0FA0002A-C58D-4428-B891-20002959E83A}" dt="2022-02-12T16:58:54.446" v="1572" actId="1036"/>
          <ac:spMkLst>
            <pc:docMk/>
            <pc:sldMk cId="24366479" sldId="483"/>
            <ac:spMk id="20" creationId="{043A7F86-7480-40F1-BE09-F371BD070190}"/>
          </ac:spMkLst>
        </pc:spChg>
        <pc:spChg chg="add mod">
          <ac:chgData name="Alexandre izefler" userId="f27c9455fe9242d8" providerId="LiveId" clId="{0FA0002A-C58D-4428-B891-20002959E83A}" dt="2022-02-12T16:58:54.446" v="1572" actId="1036"/>
          <ac:spMkLst>
            <pc:docMk/>
            <pc:sldMk cId="24366479" sldId="483"/>
            <ac:spMk id="22" creationId="{25112642-5329-4F63-9464-D4BB9E65DEBE}"/>
          </ac:spMkLst>
        </pc:spChg>
        <pc:spChg chg="add mod">
          <ac:chgData name="Alexandre izefler" userId="f27c9455fe9242d8" providerId="LiveId" clId="{0FA0002A-C58D-4428-B891-20002959E83A}" dt="2022-02-13T12:56:40.201" v="4006" actId="1035"/>
          <ac:spMkLst>
            <pc:docMk/>
            <pc:sldMk cId="24366479" sldId="483"/>
            <ac:spMk id="23" creationId="{D8A00FAF-34E8-404E-8D38-926E7974C6F6}"/>
          </ac:spMkLst>
        </pc:spChg>
        <pc:spChg chg="mod">
          <ac:chgData name="Alexandre izefler" userId="f27c9455fe9242d8" providerId="LiveId" clId="{0FA0002A-C58D-4428-B891-20002959E83A}" dt="2022-02-13T15:45:37.588" v="4038" actId="20577"/>
          <ac:spMkLst>
            <pc:docMk/>
            <pc:sldMk cId="24366479" sldId="483"/>
            <ac:spMk id="27" creationId="{00000000-0000-0000-0000-000000000000}"/>
          </ac:spMkLst>
        </pc:spChg>
        <pc:spChg chg="mod">
          <ac:chgData name="Alexandre izefler" userId="f27c9455fe9242d8" providerId="LiveId" clId="{0FA0002A-C58D-4428-B891-20002959E83A}" dt="2022-02-12T16:04:55.554" v="202" actId="207"/>
          <ac:spMkLst>
            <pc:docMk/>
            <pc:sldMk cId="24366479" sldId="483"/>
            <ac:spMk id="34" creationId="{00000000-0000-0000-0000-000000000000}"/>
          </ac:spMkLst>
        </pc:spChg>
        <pc:spChg chg="add del mod">
          <ac:chgData name="Alexandre izefler" userId="f27c9455fe9242d8" providerId="LiveId" clId="{0FA0002A-C58D-4428-B891-20002959E83A}" dt="2022-02-12T16:58:40.814" v="1566" actId="478"/>
          <ac:spMkLst>
            <pc:docMk/>
            <pc:sldMk cId="24366479" sldId="483"/>
            <ac:spMk id="43" creationId="{4F095A47-B401-436C-BB4C-E1F3015200E7}"/>
          </ac:spMkLst>
        </pc:spChg>
        <pc:spChg chg="add del mod">
          <ac:chgData name="Alexandre izefler" userId="f27c9455fe9242d8" providerId="LiveId" clId="{0FA0002A-C58D-4428-B891-20002959E83A}" dt="2022-02-12T16:58:40.814" v="1566" actId="478"/>
          <ac:spMkLst>
            <pc:docMk/>
            <pc:sldMk cId="24366479" sldId="483"/>
            <ac:spMk id="45" creationId="{FE87473A-B682-45E5-992F-B41DF4A4A99E}"/>
          </ac:spMkLst>
        </pc:spChg>
        <pc:picChg chg="add del mod">
          <ac:chgData name="Alexandre izefler" userId="f27c9455fe9242d8" providerId="LiveId" clId="{0FA0002A-C58D-4428-B891-20002959E83A}" dt="2022-02-12T16:15:05.198" v="211" actId="478"/>
          <ac:picMkLst>
            <pc:docMk/>
            <pc:sldMk cId="24366479" sldId="483"/>
            <ac:picMk id="4" creationId="{DB5FD890-FA67-4CA3-A9F2-3AF83FCDA6ED}"/>
          </ac:picMkLst>
        </pc:picChg>
        <pc:picChg chg="del">
          <ac:chgData name="Alexandre izefler" userId="f27c9455fe9242d8" providerId="LiveId" clId="{0FA0002A-C58D-4428-B891-20002959E83A}" dt="2022-02-12T16:04:06.414" v="191" actId="478"/>
          <ac:picMkLst>
            <pc:docMk/>
            <pc:sldMk cId="24366479" sldId="483"/>
            <ac:picMk id="5" creationId="{D3428D5A-E4AC-4E21-93A3-D0B831E42747}"/>
          </ac:picMkLst>
        </pc:picChg>
        <pc:picChg chg="add del mod">
          <ac:chgData name="Alexandre izefler" userId="f27c9455fe9242d8" providerId="LiveId" clId="{0FA0002A-C58D-4428-B891-20002959E83A}" dt="2022-02-12T16:11:23.196" v="210" actId="478"/>
          <ac:picMkLst>
            <pc:docMk/>
            <pc:sldMk cId="24366479" sldId="483"/>
            <ac:picMk id="7" creationId="{5FAB68FD-18AF-4A7C-A756-9A0220726FB2}"/>
          </ac:picMkLst>
        </pc:picChg>
        <pc:picChg chg="add mod">
          <ac:chgData name="Alexandre izefler" userId="f27c9455fe9242d8" providerId="LiveId" clId="{0FA0002A-C58D-4428-B891-20002959E83A}" dt="2022-02-12T16:58:54.446" v="1572" actId="1036"/>
          <ac:picMkLst>
            <pc:docMk/>
            <pc:sldMk cId="24366479" sldId="483"/>
            <ac:picMk id="9" creationId="{71402367-0D12-412E-8443-9B92C02439A9}"/>
          </ac:picMkLst>
        </pc:picChg>
        <pc:picChg chg="add mod">
          <ac:chgData name="Alexandre izefler" userId="f27c9455fe9242d8" providerId="LiveId" clId="{0FA0002A-C58D-4428-B891-20002959E83A}" dt="2022-02-12T16:04:12.842" v="194" actId="1076"/>
          <ac:picMkLst>
            <pc:docMk/>
            <pc:sldMk cId="24366479" sldId="483"/>
            <ac:picMk id="12" creationId="{16744393-FF23-45CB-AD65-305D05DB5CBE}"/>
          </ac:picMkLst>
        </pc:picChg>
        <pc:picChg chg="add mod">
          <ac:chgData name="Alexandre izefler" userId="f27c9455fe9242d8" providerId="LiveId" clId="{0FA0002A-C58D-4428-B891-20002959E83A}" dt="2022-02-12T16:52:23.258" v="1517" actId="555"/>
          <ac:picMkLst>
            <pc:docMk/>
            <pc:sldMk cId="24366479" sldId="483"/>
            <ac:picMk id="18" creationId="{CD10AE26-A07A-4063-904E-11582B9344B0}"/>
          </ac:picMkLst>
        </pc:picChg>
        <pc:picChg chg="add del mod">
          <ac:chgData name="Alexandre izefler" userId="f27c9455fe9242d8" providerId="LiveId" clId="{0FA0002A-C58D-4428-B891-20002959E83A}" dt="2022-02-12T16:52:47.196" v="1522" actId="478"/>
          <ac:picMkLst>
            <pc:docMk/>
            <pc:sldMk cId="24366479" sldId="483"/>
            <ac:picMk id="21" creationId="{6188F03D-CA22-4CC4-B12F-B733D6DF5204}"/>
          </ac:picMkLst>
        </pc:picChg>
        <pc:picChg chg="add del mod">
          <ac:chgData name="Alexandre izefler" userId="f27c9455fe9242d8" providerId="LiveId" clId="{0FA0002A-C58D-4428-B891-20002959E83A}" dt="2022-02-12T16:52:47.196" v="1522" actId="478"/>
          <ac:picMkLst>
            <pc:docMk/>
            <pc:sldMk cId="24366479" sldId="483"/>
            <ac:picMk id="25" creationId="{622BDAC5-F0EC-4788-9D29-A830264A0F0F}"/>
          </ac:picMkLst>
        </pc:picChg>
        <pc:picChg chg="add del mod">
          <ac:chgData name="Alexandre izefler" userId="f27c9455fe9242d8" providerId="LiveId" clId="{0FA0002A-C58D-4428-B891-20002959E83A}" dt="2022-02-12T16:52:47.196" v="1522" actId="478"/>
          <ac:picMkLst>
            <pc:docMk/>
            <pc:sldMk cId="24366479" sldId="483"/>
            <ac:picMk id="28" creationId="{85A4A9FF-3B55-4208-9947-8AF53259875B}"/>
          </ac:picMkLst>
        </pc:picChg>
        <pc:picChg chg="add del mod">
          <ac:chgData name="Alexandre izefler" userId="f27c9455fe9242d8" providerId="LiveId" clId="{0FA0002A-C58D-4428-B891-20002959E83A}" dt="2022-02-12T16:37:05.756" v="758" actId="478"/>
          <ac:picMkLst>
            <pc:docMk/>
            <pc:sldMk cId="24366479" sldId="483"/>
            <ac:picMk id="30" creationId="{5D3042AA-BDE3-449D-91BB-24092497EF34}"/>
          </ac:picMkLst>
        </pc:picChg>
        <pc:picChg chg="add mod">
          <ac:chgData name="Alexandre izefler" userId="f27c9455fe9242d8" providerId="LiveId" clId="{0FA0002A-C58D-4428-B891-20002959E83A}" dt="2022-02-12T16:55:45.218" v="1536" actId="1076"/>
          <ac:picMkLst>
            <pc:docMk/>
            <pc:sldMk cId="24366479" sldId="483"/>
            <ac:picMk id="32" creationId="{893C297B-D248-4C6C-B4F1-07D32C468EC3}"/>
          </ac:picMkLst>
        </pc:picChg>
        <pc:picChg chg="add mod">
          <ac:chgData name="Alexandre izefler" userId="f27c9455fe9242d8" providerId="LiveId" clId="{0FA0002A-C58D-4428-B891-20002959E83A}" dt="2022-02-12T16:55:33.275" v="1535" actId="14100"/>
          <ac:picMkLst>
            <pc:docMk/>
            <pc:sldMk cId="24366479" sldId="483"/>
            <ac:picMk id="35" creationId="{B82A68D4-38C9-4297-9D5D-E02F4B43DDA8}"/>
          </ac:picMkLst>
        </pc:picChg>
        <pc:picChg chg="add del mod">
          <ac:chgData name="Alexandre izefler" userId="f27c9455fe9242d8" providerId="LiveId" clId="{0FA0002A-C58D-4428-B891-20002959E83A}" dt="2022-02-12T16:58:40.814" v="1566" actId="478"/>
          <ac:picMkLst>
            <pc:docMk/>
            <pc:sldMk cId="24366479" sldId="483"/>
            <ac:picMk id="37" creationId="{3DDB5BF4-8B04-49E3-859F-7B234597AAC9}"/>
          </ac:picMkLst>
        </pc:picChg>
        <pc:picChg chg="add mod">
          <ac:chgData name="Alexandre izefler" userId="f27c9455fe9242d8" providerId="LiveId" clId="{0FA0002A-C58D-4428-B891-20002959E83A}" dt="2022-02-12T16:52:23.258" v="1517" actId="555"/>
          <ac:picMkLst>
            <pc:docMk/>
            <pc:sldMk cId="24366479" sldId="483"/>
            <ac:picMk id="38" creationId="{D3A86A2F-9729-40B1-AF6F-1B5A0D396287}"/>
          </ac:picMkLst>
        </pc:picChg>
        <pc:picChg chg="add mod">
          <ac:chgData name="Alexandre izefler" userId="f27c9455fe9242d8" providerId="LiveId" clId="{0FA0002A-C58D-4428-B891-20002959E83A}" dt="2022-02-12T16:52:23.258" v="1517" actId="555"/>
          <ac:picMkLst>
            <pc:docMk/>
            <pc:sldMk cId="24366479" sldId="483"/>
            <ac:picMk id="39" creationId="{40475697-A3EC-4E50-A09A-0ABA793BEB1C}"/>
          </ac:picMkLst>
        </pc:picChg>
        <pc:picChg chg="add mod">
          <ac:chgData name="Alexandre izefler" userId="f27c9455fe9242d8" providerId="LiveId" clId="{0FA0002A-C58D-4428-B891-20002959E83A}" dt="2022-02-12T16:52:23.258" v="1517" actId="555"/>
          <ac:picMkLst>
            <pc:docMk/>
            <pc:sldMk cId="24366479" sldId="483"/>
            <ac:picMk id="40" creationId="{84C34004-0BD0-4875-90A4-54D0B951F465}"/>
          </ac:picMkLst>
        </pc:picChg>
        <pc:picChg chg="add del mod">
          <ac:chgData name="Alexandre izefler" userId="f27c9455fe9242d8" providerId="LiveId" clId="{0FA0002A-C58D-4428-B891-20002959E83A}" dt="2022-02-12T16:58:40.814" v="1566" actId="478"/>
          <ac:picMkLst>
            <pc:docMk/>
            <pc:sldMk cId="24366479" sldId="483"/>
            <ac:picMk id="1026" creationId="{E8D6A067-4300-4C34-87D9-C885397A70A4}"/>
          </ac:picMkLst>
        </pc:picChg>
        <pc:picChg chg="del">
          <ac:chgData name="Alexandre izefler" userId="f27c9455fe9242d8" providerId="LiveId" clId="{0FA0002A-C58D-4428-B891-20002959E83A}" dt="2022-02-12T16:04:59.794" v="203" actId="478"/>
          <ac:picMkLst>
            <pc:docMk/>
            <pc:sldMk cId="24366479" sldId="483"/>
            <ac:picMk id="1028" creationId="{67BACAD3-95B9-4A32-B9DA-D3094AF55CCE}"/>
          </ac:picMkLst>
        </pc:picChg>
      </pc:sldChg>
      <pc:sldChg chg="addSp delSp modSp mod">
        <pc:chgData name="Alexandre izefler" userId="f27c9455fe9242d8" providerId="LiveId" clId="{0FA0002A-C58D-4428-B891-20002959E83A}" dt="2022-02-12T20:44:43.331" v="3529" actId="404"/>
        <pc:sldMkLst>
          <pc:docMk/>
          <pc:sldMk cId="3058404532" sldId="498"/>
        </pc:sldMkLst>
        <pc:spChg chg="mod">
          <ac:chgData name="Alexandre izefler" userId="f27c9455fe9242d8" providerId="LiveId" clId="{0FA0002A-C58D-4428-B891-20002959E83A}" dt="2022-02-12T16:02:42.500" v="174" actId="1035"/>
          <ac:spMkLst>
            <pc:docMk/>
            <pc:sldMk cId="3058404532" sldId="498"/>
            <ac:spMk id="14" creationId="{1165DC16-134C-401A-8125-097D82238C68}"/>
          </ac:spMkLst>
        </pc:spChg>
        <pc:spChg chg="add del mod">
          <ac:chgData name="Alexandre izefler" userId="f27c9455fe9242d8" providerId="LiveId" clId="{0FA0002A-C58D-4428-B891-20002959E83A}" dt="2022-02-12T15:58:17.831" v="36" actId="478"/>
          <ac:spMkLst>
            <pc:docMk/>
            <pc:sldMk cId="3058404532" sldId="498"/>
            <ac:spMk id="17" creationId="{7D90C0DA-281C-4134-B4F4-520E3102D427}"/>
          </ac:spMkLst>
        </pc:spChg>
        <pc:spChg chg="add mod">
          <ac:chgData name="Alexandre izefler" userId="f27c9455fe9242d8" providerId="LiveId" clId="{0FA0002A-C58D-4428-B891-20002959E83A}" dt="2022-02-12T20:44:43.331" v="3529" actId="404"/>
          <ac:spMkLst>
            <pc:docMk/>
            <pc:sldMk cId="3058404532" sldId="498"/>
            <ac:spMk id="18" creationId="{5AD357B8-3DEC-4EFA-A889-36FAC446C1E2}"/>
          </ac:spMkLst>
        </pc:spChg>
        <pc:spChg chg="add mod">
          <ac:chgData name="Alexandre izefler" userId="f27c9455fe9242d8" providerId="LiveId" clId="{0FA0002A-C58D-4428-B891-20002959E83A}" dt="2022-02-12T16:02:38.607" v="170" actId="1036"/>
          <ac:spMkLst>
            <pc:docMk/>
            <pc:sldMk cId="3058404532" sldId="498"/>
            <ac:spMk id="20" creationId="{7CAA965F-2B09-49BE-947D-E129025D7B9A}"/>
          </ac:spMkLst>
        </pc:spChg>
        <pc:spChg chg="add mod">
          <ac:chgData name="Alexandre izefler" userId="f27c9455fe9242d8" providerId="LiveId" clId="{0FA0002A-C58D-4428-B891-20002959E83A}" dt="2022-02-12T16:02:33.941" v="158" actId="1036"/>
          <ac:spMkLst>
            <pc:docMk/>
            <pc:sldMk cId="3058404532" sldId="498"/>
            <ac:spMk id="22" creationId="{B7670FD9-27F1-402B-A850-ABFF6C3356C1}"/>
          </ac:spMkLst>
        </pc:spChg>
        <pc:spChg chg="add mod">
          <ac:chgData name="Alexandre izefler" userId="f27c9455fe9242d8" providerId="LiveId" clId="{0FA0002A-C58D-4428-B891-20002959E83A}" dt="2022-02-12T16:43:35.923" v="1098" actId="1076"/>
          <ac:spMkLst>
            <pc:docMk/>
            <pc:sldMk cId="3058404532" sldId="498"/>
            <ac:spMk id="23" creationId="{CD0CEBF2-3F77-4BA7-B1BC-C3B8CC9454D9}"/>
          </ac:spMkLst>
        </pc:spChg>
        <pc:spChg chg="add mod">
          <ac:chgData name="Alexandre izefler" userId="f27c9455fe9242d8" providerId="LiveId" clId="{0FA0002A-C58D-4428-B891-20002959E83A}" dt="2022-02-12T16:43:30.787" v="1097" actId="1076"/>
          <ac:spMkLst>
            <pc:docMk/>
            <pc:sldMk cId="3058404532" sldId="498"/>
            <ac:spMk id="24" creationId="{C89E0D28-57BD-4AD3-88EC-98BD2FC2107E}"/>
          </ac:spMkLst>
        </pc:spChg>
        <pc:spChg chg="mod">
          <ac:chgData name="Alexandre izefler" userId="f27c9455fe9242d8" providerId="LiveId" clId="{0FA0002A-C58D-4428-B891-20002959E83A}" dt="2022-02-12T19:37:47.105" v="1803" actId="790"/>
          <ac:spMkLst>
            <pc:docMk/>
            <pc:sldMk cId="3058404532" sldId="498"/>
            <ac:spMk id="212" creationId="{00000000-0000-0000-0000-000000000000}"/>
          </ac:spMkLst>
        </pc:spChg>
        <pc:spChg chg="mod">
          <ac:chgData name="Alexandre izefler" userId="f27c9455fe9242d8" providerId="LiveId" clId="{0FA0002A-C58D-4428-B891-20002959E83A}" dt="2022-02-12T16:00:46.525" v="102" actId="1076"/>
          <ac:spMkLst>
            <pc:docMk/>
            <pc:sldMk cId="3058404532" sldId="498"/>
            <ac:spMk id="213" creationId="{00000000-0000-0000-0000-000000000000}"/>
          </ac:spMkLst>
        </pc:spChg>
        <pc:spChg chg="del">
          <ac:chgData name="Alexandre izefler" userId="f27c9455fe9242d8" providerId="LiveId" clId="{0FA0002A-C58D-4428-B891-20002959E83A}" dt="2022-02-12T15:58:59.425" v="62" actId="478"/>
          <ac:spMkLst>
            <pc:docMk/>
            <pc:sldMk cId="3058404532" sldId="498"/>
            <ac:spMk id="216" creationId="{00000000-0000-0000-0000-000000000000}"/>
          </ac:spMkLst>
        </pc:spChg>
        <pc:picChg chg="add del mod">
          <ac:chgData name="Alexandre izefler" userId="f27c9455fe9242d8" providerId="LiveId" clId="{0FA0002A-C58D-4428-B891-20002959E83A}" dt="2022-02-12T15:54:22.012" v="12" actId="478"/>
          <ac:picMkLst>
            <pc:docMk/>
            <pc:sldMk cId="3058404532" sldId="498"/>
            <ac:picMk id="3" creationId="{6794BD07-7E4B-40B5-8535-C6769C3131AB}"/>
          </ac:picMkLst>
        </pc:picChg>
        <pc:picChg chg="del">
          <ac:chgData name="Alexandre izefler" userId="f27c9455fe9242d8" providerId="LiveId" clId="{0FA0002A-C58D-4428-B891-20002959E83A}" dt="2022-02-12T15:52:20.532" v="7" actId="478"/>
          <ac:picMkLst>
            <pc:docMk/>
            <pc:sldMk cId="3058404532" sldId="498"/>
            <ac:picMk id="4" creationId="{C1A8B089-7FF1-45BF-96E4-88A625936C6B}"/>
          </ac:picMkLst>
        </pc:picChg>
        <pc:picChg chg="del">
          <ac:chgData name="Alexandre izefler" userId="f27c9455fe9242d8" providerId="LiveId" clId="{0FA0002A-C58D-4428-B891-20002959E83A}" dt="2022-02-12T15:36:20.850" v="0" actId="478"/>
          <ac:picMkLst>
            <pc:docMk/>
            <pc:sldMk cId="3058404532" sldId="498"/>
            <ac:picMk id="5" creationId="{3C538999-EB90-4167-BF9C-204FA4943B6A}"/>
          </ac:picMkLst>
        </pc:picChg>
        <pc:picChg chg="add del mod">
          <ac:chgData name="Alexandre izefler" userId="f27c9455fe9242d8" providerId="LiveId" clId="{0FA0002A-C58D-4428-B891-20002959E83A}" dt="2022-02-12T15:52:19.365" v="6" actId="21"/>
          <ac:picMkLst>
            <pc:docMk/>
            <pc:sldMk cId="3058404532" sldId="498"/>
            <ac:picMk id="7" creationId="{C19802F5-7349-47A7-AD7D-24EEE0B21FD1}"/>
          </ac:picMkLst>
        </pc:picChg>
        <pc:picChg chg="del">
          <ac:chgData name="Alexandre izefler" userId="f27c9455fe9242d8" providerId="LiveId" clId="{0FA0002A-C58D-4428-B891-20002959E83A}" dt="2022-02-12T15:58:59.425" v="62" actId="478"/>
          <ac:picMkLst>
            <pc:docMk/>
            <pc:sldMk cId="3058404532" sldId="498"/>
            <ac:picMk id="9" creationId="{91059A91-365D-4EA1-B88C-84BEC897C3AD}"/>
          </ac:picMkLst>
        </pc:picChg>
        <pc:picChg chg="add mod">
          <ac:chgData name="Alexandre izefler" userId="f27c9455fe9242d8" providerId="LiveId" clId="{0FA0002A-C58D-4428-B891-20002959E83A}" dt="2022-02-12T15:54:38.805" v="17" actId="1076"/>
          <ac:picMkLst>
            <pc:docMk/>
            <pc:sldMk cId="3058404532" sldId="498"/>
            <ac:picMk id="10" creationId="{53007EA1-EE4D-4661-BC14-5D03B879480F}"/>
          </ac:picMkLst>
        </pc:picChg>
        <pc:picChg chg="add mod">
          <ac:chgData name="Alexandre izefler" userId="f27c9455fe9242d8" providerId="LiveId" clId="{0FA0002A-C58D-4428-B891-20002959E83A}" dt="2022-02-12T20:44:18.846" v="3525" actId="1076"/>
          <ac:picMkLst>
            <pc:docMk/>
            <pc:sldMk cId="3058404532" sldId="498"/>
            <ac:picMk id="13" creationId="{A9F5D655-64EA-4C25-8FB7-EBA693F1D6B3}"/>
          </ac:picMkLst>
        </pc:picChg>
        <pc:picChg chg="add del mod">
          <ac:chgData name="Alexandre izefler" userId="f27c9455fe9242d8" providerId="LiveId" clId="{0FA0002A-C58D-4428-B891-20002959E83A}" dt="2022-02-12T19:31:37.718" v="1609" actId="21"/>
          <ac:picMkLst>
            <pc:docMk/>
            <pc:sldMk cId="3058404532" sldId="498"/>
            <ac:picMk id="19" creationId="{F167E1DD-2E4F-45A1-8B8E-619BBE35138C}"/>
          </ac:picMkLst>
        </pc:picChg>
      </pc:sldChg>
      <pc:sldChg chg="addSp delSp modSp mod">
        <pc:chgData name="Alexandre izefler" userId="f27c9455fe9242d8" providerId="LiveId" clId="{0FA0002A-C58D-4428-B891-20002959E83A}" dt="2022-02-12T23:39:06.513" v="3675" actId="1076"/>
        <pc:sldMkLst>
          <pc:docMk/>
          <pc:sldMk cId="50896288" sldId="2356"/>
        </pc:sldMkLst>
        <pc:spChg chg="add mod">
          <ac:chgData name="Alexandre izefler" userId="f27c9455fe9242d8" providerId="LiveId" clId="{0FA0002A-C58D-4428-B891-20002959E83A}" dt="2022-02-12T23:39:06.513" v="3675" actId="1076"/>
          <ac:spMkLst>
            <pc:docMk/>
            <pc:sldMk cId="50896288" sldId="2356"/>
            <ac:spMk id="8" creationId="{651088D0-6206-472F-AA66-1EE9A8A66178}"/>
          </ac:spMkLst>
        </pc:spChg>
        <pc:spChg chg="add mod">
          <ac:chgData name="Alexandre izefler" userId="f27c9455fe9242d8" providerId="LiveId" clId="{0FA0002A-C58D-4428-B891-20002959E83A}" dt="2022-02-12T23:39:06.513" v="3675" actId="1076"/>
          <ac:spMkLst>
            <pc:docMk/>
            <pc:sldMk cId="50896288" sldId="2356"/>
            <ac:spMk id="9" creationId="{7CD1269D-8AC0-463B-8ACB-BDA1D2CED202}"/>
          </ac:spMkLst>
        </pc:spChg>
        <pc:spChg chg="add mod">
          <ac:chgData name="Alexandre izefler" userId="f27c9455fe9242d8" providerId="LiveId" clId="{0FA0002A-C58D-4428-B891-20002959E83A}" dt="2022-02-12T23:39:06.513" v="3675" actId="1076"/>
          <ac:spMkLst>
            <pc:docMk/>
            <pc:sldMk cId="50896288" sldId="2356"/>
            <ac:spMk id="11" creationId="{BFADC912-1018-45D4-BF2C-2408358802BD}"/>
          </ac:spMkLst>
        </pc:spChg>
        <pc:spChg chg="mod">
          <ac:chgData name="Alexandre izefler" userId="f27c9455fe9242d8" providerId="LiveId" clId="{0FA0002A-C58D-4428-B891-20002959E83A}" dt="2022-02-12T23:37:39.222" v="3659" actId="1076"/>
          <ac:spMkLst>
            <pc:docMk/>
            <pc:sldMk cId="50896288" sldId="2356"/>
            <ac:spMk id="18" creationId="{3867C2E8-CE95-4D74-B75B-24E29709747F}"/>
          </ac:spMkLst>
        </pc:spChg>
        <pc:picChg chg="add mod">
          <ac:chgData name="Alexandre izefler" userId="f27c9455fe9242d8" providerId="LiveId" clId="{0FA0002A-C58D-4428-B891-20002959E83A}" dt="2022-02-12T23:37:24.809" v="3657" actId="1076"/>
          <ac:picMkLst>
            <pc:docMk/>
            <pc:sldMk cId="50896288" sldId="2356"/>
            <ac:picMk id="3" creationId="{3EC5AA14-9F1A-4EF2-87EF-9EAC86009F26}"/>
          </ac:picMkLst>
        </pc:picChg>
        <pc:picChg chg="add mod">
          <ac:chgData name="Alexandre izefler" userId="f27c9455fe9242d8" providerId="LiveId" clId="{0FA0002A-C58D-4428-B891-20002959E83A}" dt="2022-02-12T23:39:06.513" v="3675" actId="1076"/>
          <ac:picMkLst>
            <pc:docMk/>
            <pc:sldMk cId="50896288" sldId="2356"/>
            <ac:picMk id="2050" creationId="{86514CDA-AC0B-4A82-9FAF-D668C6F417F9}"/>
          </ac:picMkLst>
        </pc:picChg>
        <pc:picChg chg="add mod">
          <ac:chgData name="Alexandre izefler" userId="f27c9455fe9242d8" providerId="LiveId" clId="{0FA0002A-C58D-4428-B891-20002959E83A}" dt="2022-02-12T23:39:06.513" v="3675" actId="1076"/>
          <ac:picMkLst>
            <pc:docMk/>
            <pc:sldMk cId="50896288" sldId="2356"/>
            <ac:picMk id="2052" creationId="{7D0DCEBA-2189-45C8-9D70-8BD2D66C0F10}"/>
          </ac:picMkLst>
        </pc:picChg>
        <pc:picChg chg="add mod">
          <ac:chgData name="Alexandre izefler" userId="f27c9455fe9242d8" providerId="LiveId" clId="{0FA0002A-C58D-4428-B891-20002959E83A}" dt="2022-02-12T23:39:06.513" v="3675" actId="1076"/>
          <ac:picMkLst>
            <pc:docMk/>
            <pc:sldMk cId="50896288" sldId="2356"/>
            <ac:picMk id="2054" creationId="{16C59F99-C238-48DC-B5C3-F2FF2D24B5E2}"/>
          </ac:picMkLst>
        </pc:picChg>
        <pc:picChg chg="del">
          <ac:chgData name="Alexandre izefler" userId="f27c9455fe9242d8" providerId="LiveId" clId="{0FA0002A-C58D-4428-B891-20002959E83A}" dt="2022-02-12T23:34:47.920" v="3604" actId="478"/>
          <ac:picMkLst>
            <pc:docMk/>
            <pc:sldMk cId="50896288" sldId="2356"/>
            <ac:picMk id="3074" creationId="{E77543FB-B2B0-4A5A-AF6B-3274EF79E4BF}"/>
          </ac:picMkLst>
        </pc:picChg>
      </pc:sldChg>
      <pc:sldChg chg="del">
        <pc:chgData name="Alexandre izefler" userId="f27c9455fe9242d8" providerId="LiveId" clId="{0FA0002A-C58D-4428-B891-20002959E83A}" dt="2022-02-12T16:50:26.771" v="1508" actId="47"/>
        <pc:sldMkLst>
          <pc:docMk/>
          <pc:sldMk cId="1195435958" sldId="2413"/>
        </pc:sldMkLst>
      </pc:sldChg>
      <pc:sldChg chg="del">
        <pc:chgData name="Alexandre izefler" userId="f27c9455fe9242d8" providerId="LiveId" clId="{0FA0002A-C58D-4428-B891-20002959E83A}" dt="2022-02-12T16:50:38.885" v="1509" actId="47"/>
        <pc:sldMkLst>
          <pc:docMk/>
          <pc:sldMk cId="333288150" sldId="2414"/>
        </pc:sldMkLst>
      </pc:sldChg>
      <pc:sldChg chg="del">
        <pc:chgData name="Alexandre izefler" userId="f27c9455fe9242d8" providerId="LiveId" clId="{0FA0002A-C58D-4428-B891-20002959E83A}" dt="2022-02-12T16:50:26.771" v="1508" actId="47"/>
        <pc:sldMkLst>
          <pc:docMk/>
          <pc:sldMk cId="522823524" sldId="2415"/>
        </pc:sldMkLst>
      </pc:sldChg>
      <pc:sldChg chg="del">
        <pc:chgData name="Alexandre izefler" userId="f27c9455fe9242d8" providerId="LiveId" clId="{0FA0002A-C58D-4428-B891-20002959E83A}" dt="2022-02-12T16:50:26.771" v="1508" actId="47"/>
        <pc:sldMkLst>
          <pc:docMk/>
          <pc:sldMk cId="2385751076" sldId="2416"/>
        </pc:sldMkLst>
      </pc:sldChg>
      <pc:sldChg chg="del">
        <pc:chgData name="Alexandre izefler" userId="f27c9455fe9242d8" providerId="LiveId" clId="{0FA0002A-C58D-4428-B891-20002959E83A}" dt="2022-02-12T16:50:26.771" v="1508" actId="47"/>
        <pc:sldMkLst>
          <pc:docMk/>
          <pc:sldMk cId="4094680068" sldId="2417"/>
        </pc:sldMkLst>
      </pc:sldChg>
      <pc:sldChg chg="addSp modSp add mod">
        <pc:chgData name="Alexandre izefler" userId="f27c9455fe9242d8" providerId="LiveId" clId="{0FA0002A-C58D-4428-B891-20002959E83A}" dt="2022-02-12T19:38:30.018" v="1810" actId="20577"/>
        <pc:sldMkLst>
          <pc:docMk/>
          <pc:sldMk cId="4233205426" sldId="2418"/>
        </pc:sldMkLst>
        <pc:spChg chg="mod">
          <ac:chgData name="Alexandre izefler" userId="f27c9455fe9242d8" providerId="LiveId" clId="{0FA0002A-C58D-4428-B891-20002959E83A}" dt="2022-02-12T19:38:30.018" v="1810" actId="20577"/>
          <ac:spMkLst>
            <pc:docMk/>
            <pc:sldMk cId="4233205426" sldId="2418"/>
            <ac:spMk id="11" creationId="{E5CC1FA3-6D07-4163-9824-381EE725D8DF}"/>
          </ac:spMkLst>
        </pc:spChg>
        <pc:spChg chg="add mod">
          <ac:chgData name="Alexandre izefler" userId="f27c9455fe9242d8" providerId="LiveId" clId="{0FA0002A-C58D-4428-B891-20002959E83A}" dt="2022-02-12T19:38:01.565" v="1805" actId="113"/>
          <ac:spMkLst>
            <pc:docMk/>
            <pc:sldMk cId="4233205426" sldId="2418"/>
            <ac:spMk id="15" creationId="{E70F8D86-5C4F-45D6-B91F-C869E798E70C}"/>
          </ac:spMkLst>
        </pc:spChg>
        <pc:spChg chg="mod">
          <ac:chgData name="Alexandre izefler" userId="f27c9455fe9242d8" providerId="LiveId" clId="{0FA0002A-C58D-4428-B891-20002959E83A}" dt="2022-02-12T19:36:53.919" v="1800" actId="790"/>
          <ac:spMkLst>
            <pc:docMk/>
            <pc:sldMk cId="4233205426" sldId="2418"/>
            <ac:spMk id="27" creationId="{00000000-0000-0000-0000-000000000000}"/>
          </ac:spMkLst>
        </pc:spChg>
        <pc:spChg chg="mod">
          <ac:chgData name="Alexandre izefler" userId="f27c9455fe9242d8" providerId="LiveId" clId="{0FA0002A-C58D-4428-B891-20002959E83A}" dt="2022-02-12T16:47:54.516" v="1400" actId="14100"/>
          <ac:spMkLst>
            <pc:docMk/>
            <pc:sldMk cId="4233205426" sldId="2418"/>
            <ac:spMk id="34" creationId="{00000000-0000-0000-0000-000000000000}"/>
          </ac:spMkLst>
        </pc:spChg>
        <pc:picChg chg="mod">
          <ac:chgData name="Alexandre izefler" userId="f27c9455fe9242d8" providerId="LiveId" clId="{0FA0002A-C58D-4428-B891-20002959E83A}" dt="2022-02-12T19:31:57.562" v="1615" actId="1076"/>
          <ac:picMkLst>
            <pc:docMk/>
            <pc:sldMk cId="4233205426" sldId="2418"/>
            <ac:picMk id="4" creationId="{DB5FD890-FA67-4CA3-A9F2-3AF83FCDA6ED}"/>
          </ac:picMkLst>
        </pc:picChg>
      </pc:sldChg>
      <pc:sldChg chg="addSp delSp modSp add mod">
        <pc:chgData name="Alexandre izefler" userId="f27c9455fe9242d8" providerId="LiveId" clId="{0FA0002A-C58D-4428-B891-20002959E83A}" dt="2022-02-13T19:40:02.644" v="4054" actId="20577"/>
        <pc:sldMkLst>
          <pc:docMk/>
          <pc:sldMk cId="4053022443" sldId="2419"/>
        </pc:sldMkLst>
        <pc:spChg chg="mod">
          <ac:chgData name="Alexandre izefler" userId="f27c9455fe9242d8" providerId="LiveId" clId="{0FA0002A-C58D-4428-B891-20002959E83A}" dt="2022-02-13T19:36:39.943" v="4048" actId="20577"/>
          <ac:spMkLst>
            <pc:docMk/>
            <pc:sldMk cId="4053022443" sldId="2419"/>
            <ac:spMk id="11" creationId="{E5CC1FA3-6D07-4163-9824-381EE725D8DF}"/>
          </ac:spMkLst>
        </pc:spChg>
        <pc:spChg chg="del">
          <ac:chgData name="Alexandre izefler" userId="f27c9455fe9242d8" providerId="LiveId" clId="{0FA0002A-C58D-4428-B891-20002959E83A}" dt="2022-02-12T19:34:07.710" v="1787" actId="478"/>
          <ac:spMkLst>
            <pc:docMk/>
            <pc:sldMk cId="4053022443" sldId="2419"/>
            <ac:spMk id="15" creationId="{E70F8D86-5C4F-45D6-B91F-C869E798E70C}"/>
          </ac:spMkLst>
        </pc:spChg>
        <pc:spChg chg="add del mod">
          <ac:chgData name="Alexandre izefler" userId="f27c9455fe9242d8" providerId="LiveId" clId="{0FA0002A-C58D-4428-B891-20002959E83A}" dt="2022-02-12T19:35:17.695" v="1794" actId="22"/>
          <ac:spMkLst>
            <pc:docMk/>
            <pc:sldMk cId="4053022443" sldId="2419"/>
            <ac:spMk id="17" creationId="{8E8AB571-8DD4-4520-B88E-E39D95037323}"/>
          </ac:spMkLst>
        </pc:spChg>
        <pc:spChg chg="add mod">
          <ac:chgData name="Alexandre izefler" userId="f27c9455fe9242d8" providerId="LiveId" clId="{0FA0002A-C58D-4428-B891-20002959E83A}" dt="2022-02-13T19:40:02.644" v="4054" actId="20577"/>
          <ac:spMkLst>
            <pc:docMk/>
            <pc:sldMk cId="4053022443" sldId="2419"/>
            <ac:spMk id="18" creationId="{4C7D629C-7054-4EC4-BF24-41E92125E041}"/>
          </ac:spMkLst>
        </pc:spChg>
        <pc:spChg chg="mod">
          <ac:chgData name="Alexandre izefler" userId="f27c9455fe9242d8" providerId="LiveId" clId="{0FA0002A-C58D-4428-B891-20002959E83A}" dt="2022-02-12T19:52:31.661" v="2675" actId="790"/>
          <ac:spMkLst>
            <pc:docMk/>
            <pc:sldMk cId="4053022443" sldId="2419"/>
            <ac:spMk id="27" creationId="{00000000-0000-0000-0000-000000000000}"/>
          </ac:spMkLst>
        </pc:spChg>
        <pc:picChg chg="del mod">
          <ac:chgData name="Alexandre izefler" userId="f27c9455fe9242d8" providerId="LiveId" clId="{0FA0002A-C58D-4428-B891-20002959E83A}" dt="2022-02-12T19:29:54.118" v="1606" actId="478"/>
          <ac:picMkLst>
            <pc:docMk/>
            <pc:sldMk cId="4053022443" sldId="2419"/>
            <ac:picMk id="4" creationId="{DB5FD890-FA67-4CA3-A9F2-3AF83FCDA6ED}"/>
          </ac:picMkLst>
        </pc:picChg>
        <pc:picChg chg="add mod">
          <ac:chgData name="Alexandre izefler" userId="f27c9455fe9242d8" providerId="LiveId" clId="{0FA0002A-C58D-4428-B891-20002959E83A}" dt="2022-02-12T19:31:52.292" v="1614" actId="1076"/>
          <ac:picMkLst>
            <pc:docMk/>
            <pc:sldMk cId="4053022443" sldId="2419"/>
            <ac:picMk id="16" creationId="{7E670380-1E4A-4A1F-BDB0-E6F75A610128}"/>
          </ac:picMkLst>
        </pc:picChg>
        <pc:picChg chg="add mod">
          <ac:chgData name="Alexandre izefler" userId="f27c9455fe9242d8" providerId="LiveId" clId="{0FA0002A-C58D-4428-B891-20002959E83A}" dt="2022-02-12T20:01:27.784" v="2796" actId="1076"/>
          <ac:picMkLst>
            <pc:docMk/>
            <pc:sldMk cId="4053022443" sldId="2419"/>
            <ac:picMk id="19" creationId="{D4CEEEFB-ABDF-45B5-A189-E19ED7E76FEB}"/>
          </ac:picMkLst>
        </pc:picChg>
      </pc:sldChg>
      <pc:sldChg chg="addSp delSp modSp add mod">
        <pc:chgData name="Alexandre izefler" userId="f27c9455fe9242d8" providerId="LiveId" clId="{0FA0002A-C58D-4428-B891-20002959E83A}" dt="2022-02-13T13:00:15.336" v="4010" actId="20577"/>
        <pc:sldMkLst>
          <pc:docMk/>
          <pc:sldMk cId="2209375165" sldId="2420"/>
        </pc:sldMkLst>
        <pc:spChg chg="del">
          <ac:chgData name="Alexandre izefler" userId="f27c9455fe9242d8" providerId="LiveId" clId="{0FA0002A-C58D-4428-B891-20002959E83A}" dt="2022-02-12T19:46:14.401" v="2167" actId="478"/>
          <ac:spMkLst>
            <pc:docMk/>
            <pc:sldMk cId="2209375165" sldId="2420"/>
            <ac:spMk id="11" creationId="{E5CC1FA3-6D07-4163-9824-381EE725D8DF}"/>
          </ac:spMkLst>
        </pc:spChg>
        <pc:spChg chg="mod">
          <ac:chgData name="Alexandre izefler" userId="f27c9455fe9242d8" providerId="LiveId" clId="{0FA0002A-C58D-4428-B891-20002959E83A}" dt="2022-02-13T13:00:15.336" v="4010" actId="20577"/>
          <ac:spMkLst>
            <pc:docMk/>
            <pc:sldMk cId="2209375165" sldId="2420"/>
            <ac:spMk id="18" creationId="{4C7D629C-7054-4EC4-BF24-41E92125E041}"/>
          </ac:spMkLst>
        </pc:spChg>
        <pc:spChg chg="mod">
          <ac:chgData name="Alexandre izefler" userId="f27c9455fe9242d8" providerId="LiveId" clId="{0FA0002A-C58D-4428-B891-20002959E83A}" dt="2022-02-13T00:55:45.847" v="3784" actId="20577"/>
          <ac:spMkLst>
            <pc:docMk/>
            <pc:sldMk cId="2209375165" sldId="2420"/>
            <ac:spMk id="27" creationId="{00000000-0000-0000-0000-000000000000}"/>
          </ac:spMkLst>
        </pc:spChg>
        <pc:picChg chg="add mod">
          <ac:chgData name="Alexandre izefler" userId="f27c9455fe9242d8" providerId="LiveId" clId="{0FA0002A-C58D-4428-B891-20002959E83A}" dt="2022-02-12T19:45:57.481" v="2166" actId="1076"/>
          <ac:picMkLst>
            <pc:docMk/>
            <pc:sldMk cId="2209375165" sldId="2420"/>
            <ac:picMk id="3" creationId="{D4F1CCDE-089B-4C4C-B839-592175268CCF}"/>
          </ac:picMkLst>
        </pc:picChg>
        <pc:picChg chg="del">
          <ac:chgData name="Alexandre izefler" userId="f27c9455fe9242d8" providerId="LiveId" clId="{0FA0002A-C58D-4428-B891-20002959E83A}" dt="2022-02-12T19:43:50.716" v="2162" actId="478"/>
          <ac:picMkLst>
            <pc:docMk/>
            <pc:sldMk cId="2209375165" sldId="2420"/>
            <ac:picMk id="16" creationId="{7E670380-1E4A-4A1F-BDB0-E6F75A610128}"/>
          </ac:picMkLst>
        </pc:picChg>
      </pc:sldChg>
      <pc:sldChg chg="addSp delSp modSp add mod">
        <pc:chgData name="Alexandre izefler" userId="f27c9455fe9242d8" providerId="LiveId" clId="{0FA0002A-C58D-4428-B891-20002959E83A}" dt="2022-02-12T20:05:40.189" v="2804"/>
        <pc:sldMkLst>
          <pc:docMk/>
          <pc:sldMk cId="431628674" sldId="2421"/>
        </pc:sldMkLst>
        <pc:spChg chg="add mod">
          <ac:chgData name="Alexandre izefler" userId="f27c9455fe9242d8" providerId="LiveId" clId="{0FA0002A-C58D-4428-B891-20002959E83A}" dt="2022-02-12T20:04:06.120" v="2798" actId="20577"/>
          <ac:spMkLst>
            <pc:docMk/>
            <pc:sldMk cId="431628674" sldId="2421"/>
            <ac:spMk id="11" creationId="{95051999-FBD7-4156-9379-380035233E2C}"/>
          </ac:spMkLst>
        </pc:spChg>
        <pc:spChg chg="mod">
          <ac:chgData name="Alexandre izefler" userId="f27c9455fe9242d8" providerId="LiveId" clId="{0FA0002A-C58D-4428-B891-20002959E83A}" dt="2022-02-12T19:57:44.768" v="2774" actId="113"/>
          <ac:spMkLst>
            <pc:docMk/>
            <pc:sldMk cId="431628674" sldId="2421"/>
            <ac:spMk id="18" creationId="{4C7D629C-7054-4EC4-BF24-41E92125E041}"/>
          </ac:spMkLst>
        </pc:spChg>
        <pc:spChg chg="mod">
          <ac:chgData name="Alexandre izefler" userId="f27c9455fe9242d8" providerId="LiveId" clId="{0FA0002A-C58D-4428-B891-20002959E83A}" dt="2022-02-12T19:53:08.005" v="2686" actId="20577"/>
          <ac:spMkLst>
            <pc:docMk/>
            <pc:sldMk cId="431628674" sldId="2421"/>
            <ac:spMk id="27" creationId="{00000000-0000-0000-0000-000000000000}"/>
          </ac:spMkLst>
        </pc:spChg>
        <pc:picChg chg="add del">
          <ac:chgData name="Alexandre izefler" userId="f27c9455fe9242d8" providerId="LiveId" clId="{0FA0002A-C58D-4428-B891-20002959E83A}" dt="2022-02-12T19:58:21.197" v="2779" actId="478"/>
          <ac:picMkLst>
            <pc:docMk/>
            <pc:sldMk cId="431628674" sldId="2421"/>
            <ac:picMk id="3" creationId="{D4F1CCDE-089B-4C4C-B839-592175268CCF}"/>
          </ac:picMkLst>
        </pc:picChg>
        <pc:picChg chg="add del mod">
          <ac:chgData name="Alexandre izefler" userId="f27c9455fe9242d8" providerId="LiveId" clId="{0FA0002A-C58D-4428-B891-20002959E83A}" dt="2022-02-12T19:58:19.325" v="2778"/>
          <ac:picMkLst>
            <pc:docMk/>
            <pc:sldMk cId="431628674" sldId="2421"/>
            <ac:picMk id="4" creationId="{CC46BF52-79F3-461D-B917-A25DB20A264D}"/>
          </ac:picMkLst>
        </pc:picChg>
        <pc:picChg chg="add del mod">
          <ac:chgData name="Alexandre izefler" userId="f27c9455fe9242d8" providerId="LiveId" clId="{0FA0002A-C58D-4428-B891-20002959E83A}" dt="2022-02-12T20:05:39.790" v="2803" actId="478"/>
          <ac:picMkLst>
            <pc:docMk/>
            <pc:sldMk cId="431628674" sldId="2421"/>
            <ac:picMk id="6" creationId="{42A89208-8B1F-400A-9175-B5EF1310613C}"/>
          </ac:picMkLst>
        </pc:picChg>
        <pc:picChg chg="add del mod">
          <ac:chgData name="Alexandre izefler" userId="f27c9455fe9242d8" providerId="LiveId" clId="{0FA0002A-C58D-4428-B891-20002959E83A}" dt="2022-02-12T20:00:59.995" v="2788" actId="21"/>
          <ac:picMkLst>
            <pc:docMk/>
            <pc:sldMk cId="431628674" sldId="2421"/>
            <ac:picMk id="8" creationId="{36CB2C46-1CE2-44D8-9068-4AFD647AE9D3}"/>
          </ac:picMkLst>
        </pc:picChg>
        <pc:picChg chg="add del mod">
          <ac:chgData name="Alexandre izefler" userId="f27c9455fe9242d8" providerId="LiveId" clId="{0FA0002A-C58D-4428-B891-20002959E83A}" dt="2022-02-12T20:05:38.215" v="2802" actId="21"/>
          <ac:picMkLst>
            <pc:docMk/>
            <pc:sldMk cId="431628674" sldId="2421"/>
            <ac:picMk id="15" creationId="{B9F1D1B7-EBBF-4A26-A80F-6872633E15F7}"/>
          </ac:picMkLst>
        </pc:picChg>
        <pc:picChg chg="add mod">
          <ac:chgData name="Alexandre izefler" userId="f27c9455fe9242d8" providerId="LiveId" clId="{0FA0002A-C58D-4428-B891-20002959E83A}" dt="2022-02-12T20:05:40.189" v="2804"/>
          <ac:picMkLst>
            <pc:docMk/>
            <pc:sldMk cId="431628674" sldId="2421"/>
            <ac:picMk id="20" creationId="{27F1297B-F1F5-48F3-A334-F95472D1D7CA}"/>
          </ac:picMkLst>
        </pc:picChg>
      </pc:sldChg>
      <pc:sldChg chg="addSp delSp modSp add mod">
        <pc:chgData name="Alexandre izefler" userId="f27c9455fe9242d8" providerId="LiveId" clId="{0FA0002A-C58D-4428-B891-20002959E83A}" dt="2022-02-12T23:58:54.586" v="3696" actId="113"/>
        <pc:sldMkLst>
          <pc:docMk/>
          <pc:sldMk cId="3849413100" sldId="2422"/>
        </pc:sldMkLst>
        <pc:spChg chg="del">
          <ac:chgData name="Alexandre izefler" userId="f27c9455fe9242d8" providerId="LiveId" clId="{0FA0002A-C58D-4428-B891-20002959E83A}" dt="2022-02-12T20:07:01.073" v="2827" actId="478"/>
          <ac:spMkLst>
            <pc:docMk/>
            <pc:sldMk cId="3849413100" sldId="2422"/>
            <ac:spMk id="11" creationId="{95051999-FBD7-4156-9379-380035233E2C}"/>
          </ac:spMkLst>
        </pc:spChg>
        <pc:spChg chg="add mod">
          <ac:chgData name="Alexandre izefler" userId="f27c9455fe9242d8" providerId="LiveId" clId="{0FA0002A-C58D-4428-B891-20002959E83A}" dt="2022-02-12T23:58:54.586" v="3696" actId="113"/>
          <ac:spMkLst>
            <pc:docMk/>
            <pc:sldMk cId="3849413100" sldId="2422"/>
            <ac:spMk id="15" creationId="{B29E8936-A334-4A7D-AAD9-01922F541254}"/>
          </ac:spMkLst>
        </pc:spChg>
        <pc:spChg chg="add del mod">
          <ac:chgData name="Alexandre izefler" userId="f27c9455fe9242d8" providerId="LiveId" clId="{0FA0002A-C58D-4428-B891-20002959E83A}" dt="2022-02-12T20:06:59.272" v="2826" actId="21"/>
          <ac:spMkLst>
            <pc:docMk/>
            <pc:sldMk cId="3849413100" sldId="2422"/>
            <ac:spMk id="16" creationId="{99209BEA-C0E8-4338-A63E-31EA87C4EB5F}"/>
          </ac:spMkLst>
        </pc:spChg>
        <pc:spChg chg="add mod">
          <ac:chgData name="Alexandre izefler" userId="f27c9455fe9242d8" providerId="LiveId" clId="{0FA0002A-C58D-4428-B891-20002959E83A}" dt="2022-02-12T23:58:42.073" v="3695" actId="113"/>
          <ac:spMkLst>
            <pc:docMk/>
            <pc:sldMk cId="3849413100" sldId="2422"/>
            <ac:spMk id="17" creationId="{404C8E23-4501-4DAE-A585-5F3E7C817211}"/>
          </ac:spMkLst>
        </pc:spChg>
        <pc:spChg chg="del">
          <ac:chgData name="Alexandre izefler" userId="f27c9455fe9242d8" providerId="LiveId" clId="{0FA0002A-C58D-4428-B891-20002959E83A}" dt="2022-02-12T20:06:47.049" v="2824" actId="478"/>
          <ac:spMkLst>
            <pc:docMk/>
            <pc:sldMk cId="3849413100" sldId="2422"/>
            <ac:spMk id="18" creationId="{4C7D629C-7054-4EC4-BF24-41E92125E041}"/>
          </ac:spMkLst>
        </pc:spChg>
        <pc:spChg chg="mod">
          <ac:chgData name="Alexandre izefler" userId="f27c9455fe9242d8" providerId="LiveId" clId="{0FA0002A-C58D-4428-B891-20002959E83A}" dt="2022-02-12T20:13:14.430" v="3207" actId="6549"/>
          <ac:spMkLst>
            <pc:docMk/>
            <pc:sldMk cId="3849413100" sldId="2422"/>
            <ac:spMk id="27" creationId="{00000000-0000-0000-0000-000000000000}"/>
          </ac:spMkLst>
        </pc:spChg>
        <pc:picChg chg="add del mod">
          <ac:chgData name="Alexandre izefler" userId="f27c9455fe9242d8" providerId="LiveId" clId="{0FA0002A-C58D-4428-B891-20002959E83A}" dt="2022-02-12T20:12:59.393" v="3203" actId="21"/>
          <ac:picMkLst>
            <pc:docMk/>
            <pc:sldMk cId="3849413100" sldId="2422"/>
            <ac:picMk id="3" creationId="{2F38C464-0BAA-42D1-A1E4-DE95078DAC08}"/>
          </ac:picMkLst>
        </pc:picChg>
        <pc:picChg chg="add mod">
          <ac:chgData name="Alexandre izefler" userId="f27c9455fe9242d8" providerId="LiveId" clId="{0FA0002A-C58D-4428-B891-20002959E83A}" dt="2022-02-12T20:13:02.944" v="3206" actId="1076"/>
          <ac:picMkLst>
            <pc:docMk/>
            <pc:sldMk cId="3849413100" sldId="2422"/>
            <ac:picMk id="19" creationId="{D42BBB26-DAFD-4AAD-81C1-8E3989CB6466}"/>
          </ac:picMkLst>
        </pc:picChg>
        <pc:picChg chg="del">
          <ac:chgData name="Alexandre izefler" userId="f27c9455fe9242d8" providerId="LiveId" clId="{0FA0002A-C58D-4428-B891-20002959E83A}" dt="2022-02-12T20:13:00.513" v="3204" actId="478"/>
          <ac:picMkLst>
            <pc:docMk/>
            <pc:sldMk cId="3849413100" sldId="2422"/>
            <ac:picMk id="20" creationId="{27F1297B-F1F5-48F3-A334-F95472D1D7CA}"/>
          </ac:picMkLst>
        </pc:picChg>
      </pc:sldChg>
      <pc:sldChg chg="addSp delSp modSp add mod delAnim modAnim">
        <pc:chgData name="Alexandre izefler" userId="f27c9455fe9242d8" providerId="LiveId" clId="{0FA0002A-C58D-4428-B891-20002959E83A}" dt="2022-02-13T13:55:49.130" v="4035" actId="478"/>
        <pc:sldMkLst>
          <pc:docMk/>
          <pc:sldMk cId="1185465660" sldId="2423"/>
        </pc:sldMkLst>
        <pc:spChg chg="add del mod">
          <ac:chgData name="Alexandre izefler" userId="f27c9455fe9242d8" providerId="LiveId" clId="{0FA0002A-C58D-4428-B891-20002959E83A}" dt="2022-02-13T13:52:30.780" v="4016" actId="478"/>
          <ac:spMkLst>
            <pc:docMk/>
            <pc:sldMk cId="1185465660" sldId="2423"/>
            <ac:spMk id="3" creationId="{05B95306-26F6-42AC-B22A-9C0E68FE2CC9}"/>
          </ac:spMkLst>
        </pc:spChg>
        <pc:spChg chg="add del mod">
          <ac:chgData name="Alexandre izefler" userId="f27c9455fe9242d8" providerId="LiveId" clId="{0FA0002A-C58D-4428-B891-20002959E83A}" dt="2022-02-13T13:52:45.288" v="4019" actId="478"/>
          <ac:spMkLst>
            <pc:docMk/>
            <pc:sldMk cId="1185465660" sldId="2423"/>
            <ac:spMk id="4" creationId="{6F823C1D-136D-4C66-9523-6B16F53B9BF5}"/>
          </ac:spMkLst>
        </pc:spChg>
        <pc:spChg chg="add del">
          <ac:chgData name="Alexandre izefler" userId="f27c9455fe9242d8" providerId="LiveId" clId="{0FA0002A-C58D-4428-B891-20002959E83A}" dt="2022-02-13T13:53:05.430" v="4021" actId="11529"/>
          <ac:spMkLst>
            <pc:docMk/>
            <pc:sldMk cId="1185465660" sldId="2423"/>
            <ac:spMk id="5" creationId="{EA0D836A-CDF8-437A-9A3E-605E3F5D0939}"/>
          </ac:spMkLst>
        </pc:spChg>
        <pc:spChg chg="add del">
          <ac:chgData name="Alexandre izefler" userId="f27c9455fe9242d8" providerId="LiveId" clId="{0FA0002A-C58D-4428-B891-20002959E83A}" dt="2022-02-13T13:54:03.294" v="4024" actId="478"/>
          <ac:spMkLst>
            <pc:docMk/>
            <pc:sldMk cId="1185465660" sldId="2423"/>
            <ac:spMk id="6" creationId="{F0FF1EAC-B497-49FC-9E96-A12D4A2E55B5}"/>
          </ac:spMkLst>
        </pc:spChg>
        <pc:spChg chg="add del mod">
          <ac:chgData name="Alexandre izefler" userId="f27c9455fe9242d8" providerId="LiveId" clId="{0FA0002A-C58D-4428-B891-20002959E83A}" dt="2022-02-13T13:55:49.130" v="4035" actId="478"/>
          <ac:spMkLst>
            <pc:docMk/>
            <pc:sldMk cId="1185465660" sldId="2423"/>
            <ac:spMk id="7" creationId="{A5A28C8C-84F6-4C6B-9996-FAF7D354AAC4}"/>
          </ac:spMkLst>
        </pc:spChg>
        <pc:spChg chg="mod">
          <ac:chgData name="Alexandre izefler" userId="f27c9455fe9242d8" providerId="LiveId" clId="{0FA0002A-C58D-4428-B891-20002959E83A}" dt="2022-02-12T20:22:49.172" v="3240" actId="164"/>
          <ac:spMkLst>
            <pc:docMk/>
            <pc:sldMk cId="1185465660" sldId="2423"/>
            <ac:spMk id="10" creationId="{0042A70B-5E72-4399-8311-96B703D8C6E6}"/>
          </ac:spMkLst>
        </pc:spChg>
        <pc:spChg chg="del">
          <ac:chgData name="Alexandre izefler" userId="f27c9455fe9242d8" providerId="LiveId" clId="{0FA0002A-C58D-4428-B891-20002959E83A}" dt="2022-02-12T20:22:09.183" v="3234" actId="478"/>
          <ac:spMkLst>
            <pc:docMk/>
            <pc:sldMk cId="1185465660" sldId="2423"/>
            <ac:spMk id="13" creationId="{31D4AC69-992B-4015-8FF7-B139E8B0B23D}"/>
          </ac:spMkLst>
        </pc:spChg>
        <pc:spChg chg="mod">
          <ac:chgData name="Alexandre izefler" userId="f27c9455fe9242d8" providerId="LiveId" clId="{0FA0002A-C58D-4428-B891-20002959E83A}" dt="2022-02-12T20:22:49.172" v="3240" actId="164"/>
          <ac:spMkLst>
            <pc:docMk/>
            <pc:sldMk cId="1185465660" sldId="2423"/>
            <ac:spMk id="14" creationId="{F33D289D-1AAD-4FF6-8409-8E0872825811}"/>
          </ac:spMkLst>
        </pc:spChg>
        <pc:spChg chg="del">
          <ac:chgData name="Alexandre izefler" userId="f27c9455fe9242d8" providerId="LiveId" clId="{0FA0002A-C58D-4428-B891-20002959E83A}" dt="2022-02-12T20:21:23.532" v="3221" actId="478"/>
          <ac:spMkLst>
            <pc:docMk/>
            <pc:sldMk cId="1185465660" sldId="2423"/>
            <ac:spMk id="15" creationId="{B29E8936-A334-4A7D-AAD9-01922F541254}"/>
          </ac:spMkLst>
        </pc:spChg>
        <pc:spChg chg="del">
          <ac:chgData name="Alexandre izefler" userId="f27c9455fe9242d8" providerId="LiveId" clId="{0FA0002A-C58D-4428-B891-20002959E83A}" dt="2022-02-12T20:21:20.882" v="3220" actId="478"/>
          <ac:spMkLst>
            <pc:docMk/>
            <pc:sldMk cId="1185465660" sldId="2423"/>
            <ac:spMk id="17" creationId="{404C8E23-4501-4DAE-A585-5F3E7C817211}"/>
          </ac:spMkLst>
        </pc:spChg>
        <pc:spChg chg="add mod">
          <ac:chgData name="Alexandre izefler" userId="f27c9455fe9242d8" providerId="LiveId" clId="{0FA0002A-C58D-4428-B891-20002959E83A}" dt="2022-02-12T20:24:19.395" v="3281" actId="1076"/>
          <ac:spMkLst>
            <pc:docMk/>
            <pc:sldMk cId="1185465660" sldId="2423"/>
            <ac:spMk id="18" creationId="{9431A7DC-46BB-44AF-8761-5108A14CA851}"/>
          </ac:spMkLst>
        </pc:spChg>
        <pc:spChg chg="del mod">
          <ac:chgData name="Alexandre izefler" userId="f27c9455fe9242d8" providerId="LiveId" clId="{0FA0002A-C58D-4428-B891-20002959E83A}" dt="2022-02-12T20:21:45.962" v="3229" actId="478"/>
          <ac:spMkLst>
            <pc:docMk/>
            <pc:sldMk cId="1185465660" sldId="2423"/>
            <ac:spMk id="27" creationId="{00000000-0000-0000-0000-000000000000}"/>
          </ac:spMkLst>
        </pc:spChg>
        <pc:spChg chg="mod">
          <ac:chgData name="Alexandre izefler" userId="f27c9455fe9242d8" providerId="LiveId" clId="{0FA0002A-C58D-4428-B891-20002959E83A}" dt="2022-02-12T20:22:49.172" v="3240" actId="164"/>
          <ac:spMkLst>
            <pc:docMk/>
            <pc:sldMk cId="1185465660" sldId="2423"/>
            <ac:spMk id="34" creationId="{00000000-0000-0000-0000-000000000000}"/>
          </ac:spMkLst>
        </pc:spChg>
        <pc:grpChg chg="add mod">
          <ac:chgData name="Alexandre izefler" userId="f27c9455fe9242d8" providerId="LiveId" clId="{0FA0002A-C58D-4428-B891-20002959E83A}" dt="2022-02-12T20:23:25.273" v="3247" actId="1076"/>
          <ac:grpSpMkLst>
            <pc:docMk/>
            <pc:sldMk cId="1185465660" sldId="2423"/>
            <ac:grpSpMk id="2" creationId="{A811D652-279C-42D9-AEFE-DBA1EB21E3AD}"/>
          </ac:grpSpMkLst>
        </pc:grpChg>
        <pc:picChg chg="add mod">
          <ac:chgData name="Alexandre izefler" userId="f27c9455fe9242d8" providerId="LiveId" clId="{0FA0002A-C58D-4428-B891-20002959E83A}" dt="2022-02-12T20:24:25.173" v="3282" actId="1076"/>
          <ac:picMkLst>
            <pc:docMk/>
            <pc:sldMk cId="1185465660" sldId="2423"/>
            <ac:picMk id="16" creationId="{D4A9A99C-23C2-472D-982F-8D3754CA8A10}"/>
          </ac:picMkLst>
        </pc:picChg>
        <pc:picChg chg="del">
          <ac:chgData name="Alexandre izefler" userId="f27c9455fe9242d8" providerId="LiveId" clId="{0FA0002A-C58D-4428-B891-20002959E83A}" dt="2022-02-12T20:21:13.532" v="3219" actId="478"/>
          <ac:picMkLst>
            <pc:docMk/>
            <pc:sldMk cId="1185465660" sldId="2423"/>
            <ac:picMk id="19" creationId="{D42BBB26-DAFD-4AAD-81C1-8E3989CB6466}"/>
          </ac:picMkLst>
        </pc:picChg>
      </pc:sldChg>
      <pc:sldChg chg="addSp delSp modSp add mod ord">
        <pc:chgData name="Alexandre izefler" userId="f27c9455fe9242d8" providerId="LiveId" clId="{0FA0002A-C58D-4428-B891-20002959E83A}" dt="2022-02-12T20:46:11.946" v="3531"/>
        <pc:sldMkLst>
          <pc:docMk/>
          <pc:sldMk cId="3194713142" sldId="2424"/>
        </pc:sldMkLst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2" creationId="{9A7BEDEF-8679-4B37-B456-380F74672E6F}"/>
          </ac:spMkLst>
        </pc:spChg>
        <pc:spChg chg="del">
          <ac:chgData name="Alexandre izefler" userId="f27c9455fe9242d8" providerId="LiveId" clId="{0FA0002A-C58D-4428-B891-20002959E83A}" dt="2022-02-12T20:25:40.582" v="3298" actId="478"/>
          <ac:spMkLst>
            <pc:docMk/>
            <pc:sldMk cId="3194713142" sldId="2424"/>
            <ac:spMk id="15" creationId="{B29E8936-A334-4A7D-AAD9-01922F541254}"/>
          </ac:spMkLst>
        </pc:spChg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16" creationId="{EACB0623-6666-45C6-9C33-79BFED8CB49F}"/>
          </ac:spMkLst>
        </pc:spChg>
        <pc:spChg chg="del">
          <ac:chgData name="Alexandre izefler" userId="f27c9455fe9242d8" providerId="LiveId" clId="{0FA0002A-C58D-4428-B891-20002959E83A}" dt="2022-02-12T20:25:40.582" v="3298" actId="478"/>
          <ac:spMkLst>
            <pc:docMk/>
            <pc:sldMk cId="3194713142" sldId="2424"/>
            <ac:spMk id="17" creationId="{404C8E23-4501-4DAE-A585-5F3E7C817211}"/>
          </ac:spMkLst>
        </pc:spChg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18" creationId="{B2B2F6C7-BE15-4D12-B5DE-28E160E2BBFF}"/>
          </ac:spMkLst>
        </pc:spChg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20" creationId="{FDC40C29-266E-4F83-85D0-ACC219C0A1D2}"/>
          </ac:spMkLst>
        </pc:spChg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21" creationId="{A2A08157-BF0E-4BF8-B5B0-1D41EF92CB9E}"/>
          </ac:spMkLst>
        </pc:spChg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22" creationId="{55D57454-1CD1-499A-83E6-538D0A3E1E42}"/>
          </ac:spMkLst>
        </pc:spChg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23" creationId="{C20A7694-6095-4CE8-8227-022012B26026}"/>
          </ac:spMkLst>
        </pc:spChg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24" creationId="{00F025BA-1609-451F-A325-639FFC648810}"/>
          </ac:spMkLst>
        </pc:spChg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25" creationId="{6B869BCF-B4F3-4BA6-A6F1-97F1B45C33C8}"/>
          </ac:spMkLst>
        </pc:spChg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26" creationId="{A5D3E8D4-0E2C-4571-90D0-4B99F9F92816}"/>
          </ac:spMkLst>
        </pc:spChg>
        <pc:spChg chg="mod or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27" creationId="{00000000-0000-0000-0000-000000000000}"/>
          </ac:spMkLst>
        </pc:spChg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28" creationId="{DCBAF52A-E733-4C14-986F-57EB87F411E5}"/>
          </ac:spMkLst>
        </pc:spChg>
        <pc:spChg chg="add del mod">
          <ac:chgData name="Alexandre izefler" userId="f27c9455fe9242d8" providerId="LiveId" clId="{0FA0002A-C58D-4428-B891-20002959E83A}" dt="2022-02-12T20:37:58.462" v="3487" actId="478"/>
          <ac:spMkLst>
            <pc:docMk/>
            <pc:sldMk cId="3194713142" sldId="2424"/>
            <ac:spMk id="29" creationId="{537E2612-6E77-4154-9077-8143E549C27B}"/>
          </ac:spMkLst>
        </pc:spChg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30" creationId="{68F24879-D42A-453D-B54C-EADDA113DBB3}"/>
          </ac:spMkLst>
        </pc:spChg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31" creationId="{3E9D1B91-1BF7-4A46-B414-4E578412AC9D}"/>
          </ac:spMkLst>
        </pc:spChg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32" creationId="{FCB81537-21CC-43E2-8B85-793DC074E330}"/>
          </ac:spMkLst>
        </pc:spChg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33" creationId="{319694A9-AD3B-40ED-958C-F867CF4695A3}"/>
          </ac:spMkLst>
        </pc:spChg>
        <pc:spChg chg="add mod">
          <ac:chgData name="Alexandre izefler" userId="f27c9455fe9242d8" providerId="LiveId" clId="{0FA0002A-C58D-4428-B891-20002959E83A}" dt="2022-02-12T20:38:06.003" v="3503" actId="20577"/>
          <ac:spMkLst>
            <pc:docMk/>
            <pc:sldMk cId="3194713142" sldId="2424"/>
            <ac:spMk id="35" creationId="{B0C12A5C-01A2-4670-85BC-F197645E0B54}"/>
          </ac:spMkLst>
        </pc:spChg>
        <pc:spChg chg="add mod">
          <ac:chgData name="Alexandre izefler" userId="f27c9455fe9242d8" providerId="LiveId" clId="{0FA0002A-C58D-4428-B891-20002959E83A}" dt="2022-02-12T20:42:55.278" v="3522" actId="1076"/>
          <ac:spMkLst>
            <pc:docMk/>
            <pc:sldMk cId="3194713142" sldId="2424"/>
            <ac:spMk id="38" creationId="{FDFE6DE9-93E8-4E1D-9354-3655334B0E51}"/>
          </ac:spMkLst>
        </pc:spChg>
        <pc:picChg chg="add del mod">
          <ac:chgData name="Alexandre izefler" userId="f27c9455fe9242d8" providerId="LiveId" clId="{0FA0002A-C58D-4428-B891-20002959E83A}" dt="2022-02-12T20:41:06.206" v="3512" actId="21"/>
          <ac:picMkLst>
            <pc:docMk/>
            <pc:sldMk cId="3194713142" sldId="2424"/>
            <ac:picMk id="4" creationId="{33106DF3-578F-4E49-870F-18B7CD5D9855}"/>
          </ac:picMkLst>
        </pc:picChg>
        <pc:picChg chg="del">
          <ac:chgData name="Alexandre izefler" userId="f27c9455fe9242d8" providerId="LiveId" clId="{0FA0002A-C58D-4428-B891-20002959E83A}" dt="2022-02-12T20:25:29.951" v="3286" actId="478"/>
          <ac:picMkLst>
            <pc:docMk/>
            <pc:sldMk cId="3194713142" sldId="2424"/>
            <ac:picMk id="19" creationId="{D42BBB26-DAFD-4AAD-81C1-8E3989CB6466}"/>
          </ac:picMkLst>
        </pc:picChg>
        <pc:picChg chg="add del mod">
          <ac:chgData name="Alexandre izefler" userId="f27c9455fe9242d8" providerId="LiveId" clId="{0FA0002A-C58D-4428-B891-20002959E83A}" dt="2022-02-12T20:41:07.319" v="3513" actId="478"/>
          <ac:picMkLst>
            <pc:docMk/>
            <pc:sldMk cId="3194713142" sldId="2424"/>
            <ac:picMk id="36" creationId="{1E9563F0-D852-44EB-9F2F-D2B1D9E654B3}"/>
          </ac:picMkLst>
        </pc:picChg>
        <pc:picChg chg="add mod">
          <ac:chgData name="Alexandre izefler" userId="f27c9455fe9242d8" providerId="LiveId" clId="{0FA0002A-C58D-4428-B891-20002959E83A}" dt="2022-02-12T20:41:11.607" v="3515" actId="1076"/>
          <ac:picMkLst>
            <pc:docMk/>
            <pc:sldMk cId="3194713142" sldId="2424"/>
            <ac:picMk id="37" creationId="{27D904D4-3051-4AE8-AB2F-8FF9C44A0CB2}"/>
          </ac:picMkLst>
        </pc:picChg>
      </pc:sldChg>
      <pc:sldChg chg="addSp delSp modSp add mod">
        <pc:chgData name="Alexandre izefler" userId="f27c9455fe9242d8" providerId="LiveId" clId="{0FA0002A-C58D-4428-B891-20002959E83A}" dt="2022-02-13T09:58:56.470" v="3975" actId="478"/>
        <pc:sldMkLst>
          <pc:docMk/>
          <pc:sldMk cId="590942602" sldId="2425"/>
        </pc:sldMkLst>
        <pc:spChg chg="add mod">
          <ac:chgData name="Alexandre izefler" userId="f27c9455fe9242d8" providerId="LiveId" clId="{0FA0002A-C58D-4428-B891-20002959E83A}" dt="2022-02-13T01:36:20.704" v="3825" actId="1076"/>
          <ac:spMkLst>
            <pc:docMk/>
            <pc:sldMk cId="590942602" sldId="2425"/>
            <ac:spMk id="8" creationId="{E50EFD17-A62C-428E-8909-46D4ECD4B7B0}"/>
          </ac:spMkLst>
        </pc:spChg>
        <pc:spChg chg="add del">
          <ac:chgData name="Alexandre izefler" userId="f27c9455fe9242d8" providerId="LiveId" clId="{0FA0002A-C58D-4428-B891-20002959E83A}" dt="2022-02-13T01:31:27.418" v="3800" actId="22"/>
          <ac:spMkLst>
            <pc:docMk/>
            <pc:sldMk cId="590942602" sldId="2425"/>
            <ac:spMk id="15" creationId="{E81EAFF5-3ACC-4645-BA98-6F11E96AA940}"/>
          </ac:spMkLst>
        </pc:spChg>
        <pc:spChg chg="mod">
          <ac:chgData name="Alexandre izefler" userId="f27c9455fe9242d8" providerId="LiveId" clId="{0FA0002A-C58D-4428-B891-20002959E83A}" dt="2022-02-13T01:30:31.368" v="3798" actId="20577"/>
          <ac:spMkLst>
            <pc:docMk/>
            <pc:sldMk cId="590942602" sldId="2425"/>
            <ac:spMk id="18" creationId="{9431A7DC-46BB-44AF-8761-5108A14CA851}"/>
          </ac:spMkLst>
        </pc:spChg>
        <pc:spChg chg="add mod">
          <ac:chgData name="Alexandre izefler" userId="f27c9455fe9242d8" providerId="LiveId" clId="{0FA0002A-C58D-4428-B891-20002959E83A}" dt="2022-02-13T09:58:22.460" v="3974" actId="14100"/>
          <ac:spMkLst>
            <pc:docMk/>
            <pc:sldMk cId="590942602" sldId="2425"/>
            <ac:spMk id="23" creationId="{8A0041C8-B6D8-457D-A50F-8F568B8618DF}"/>
          </ac:spMkLst>
        </pc:spChg>
        <pc:spChg chg="add mod">
          <ac:chgData name="Alexandre izefler" userId="f27c9455fe9242d8" providerId="LiveId" clId="{0FA0002A-C58D-4428-B891-20002959E83A}" dt="2022-02-13T01:39:53.596" v="3964" actId="1036"/>
          <ac:spMkLst>
            <pc:docMk/>
            <pc:sldMk cId="590942602" sldId="2425"/>
            <ac:spMk id="24" creationId="{16905FD9-7D4C-424F-B73E-39302F3449B1}"/>
          </ac:spMkLst>
        </pc:spChg>
        <pc:spChg chg="add mod">
          <ac:chgData name="Alexandre izefler" userId="f27c9455fe9242d8" providerId="LiveId" clId="{0FA0002A-C58D-4428-B891-20002959E83A}" dt="2022-02-13T01:39:53.596" v="3964" actId="1036"/>
          <ac:spMkLst>
            <pc:docMk/>
            <pc:sldMk cId="590942602" sldId="2425"/>
            <ac:spMk id="25" creationId="{41091F0B-3497-4F69-8D02-C6A1916E35CF}"/>
          </ac:spMkLst>
        </pc:spChg>
        <pc:spChg chg="add mod">
          <ac:chgData name="Alexandre izefler" userId="f27c9455fe9242d8" providerId="LiveId" clId="{0FA0002A-C58D-4428-B891-20002959E83A}" dt="2022-02-13T01:38:55.869" v="3892" actId="114"/>
          <ac:spMkLst>
            <pc:docMk/>
            <pc:sldMk cId="590942602" sldId="2425"/>
            <ac:spMk id="26" creationId="{085CD9D8-FAEC-4A82-BE61-837C9ABB7F82}"/>
          </ac:spMkLst>
        </pc:spChg>
        <pc:spChg chg="add mod">
          <ac:chgData name="Alexandre izefler" userId="f27c9455fe9242d8" providerId="LiveId" clId="{0FA0002A-C58D-4428-B891-20002959E83A}" dt="2022-02-13T01:40:15.462" v="3969" actId="1076"/>
          <ac:spMkLst>
            <pc:docMk/>
            <pc:sldMk cId="590942602" sldId="2425"/>
            <ac:spMk id="27" creationId="{27417603-0EC0-48E9-AF15-56A5CAF5AD94}"/>
          </ac:spMkLst>
        </pc:spChg>
        <pc:spChg chg="del">
          <ac:chgData name="Alexandre izefler" userId="f27c9455fe9242d8" providerId="LiveId" clId="{0FA0002A-C58D-4428-B891-20002959E83A}" dt="2022-02-13T09:58:56.470" v="3975" actId="478"/>
          <ac:spMkLst>
            <pc:docMk/>
            <pc:sldMk cId="590942602" sldId="2425"/>
            <ac:spMk id="61" creationId="{00000000-0000-0000-0000-000000000000}"/>
          </ac:spMkLst>
        </pc:spChg>
        <pc:picChg chg="add del mod">
          <ac:chgData name="Alexandre izefler" userId="f27c9455fe9242d8" providerId="LiveId" clId="{0FA0002A-C58D-4428-B891-20002959E83A}" dt="2022-02-12T23:20:43.972" v="3577" actId="478"/>
          <ac:picMkLst>
            <pc:docMk/>
            <pc:sldMk cId="590942602" sldId="2425"/>
            <ac:picMk id="4" creationId="{61A2B4FD-2F7C-4810-9FAF-6EEB1D95A0A5}"/>
          </ac:picMkLst>
        </pc:picChg>
        <pc:picChg chg="add mod ord">
          <ac:chgData name="Alexandre izefler" userId="f27c9455fe9242d8" providerId="LiveId" clId="{0FA0002A-C58D-4428-B891-20002959E83A}" dt="2022-02-12T23:21:17.891" v="3583" actId="1076"/>
          <ac:picMkLst>
            <pc:docMk/>
            <pc:sldMk cId="590942602" sldId="2425"/>
            <ac:picMk id="6" creationId="{ACE50750-5B2E-4D8D-A5C8-4CD365227074}"/>
          </ac:picMkLst>
        </pc:picChg>
        <pc:picChg chg="del">
          <ac:chgData name="Alexandre izefler" userId="f27c9455fe9242d8" providerId="LiveId" clId="{0FA0002A-C58D-4428-B891-20002959E83A}" dt="2022-02-12T20:43:10.167" v="3524" actId="478"/>
          <ac:picMkLst>
            <pc:docMk/>
            <pc:sldMk cId="590942602" sldId="2425"/>
            <ac:picMk id="16" creationId="{D4A9A99C-23C2-472D-982F-8D3754CA8A10}"/>
          </ac:picMkLst>
        </pc:picChg>
        <pc:picChg chg="add del mod">
          <ac:chgData name="Alexandre izefler" userId="f27c9455fe9242d8" providerId="LiveId" clId="{0FA0002A-C58D-4428-B891-20002959E83A}" dt="2022-02-13T01:31:48.299" v="3803" actId="478"/>
          <ac:picMkLst>
            <pc:docMk/>
            <pc:sldMk cId="590942602" sldId="2425"/>
            <ac:picMk id="3074" creationId="{65FE3590-1E85-451D-80F4-E768585B406E}"/>
          </ac:picMkLst>
        </pc:picChg>
        <pc:picChg chg="add mod">
          <ac:chgData name="Alexandre izefler" userId="f27c9455fe9242d8" providerId="LiveId" clId="{0FA0002A-C58D-4428-B891-20002959E83A}" dt="2022-02-13T01:39:53.596" v="3964" actId="1036"/>
          <ac:picMkLst>
            <pc:docMk/>
            <pc:sldMk cId="590942602" sldId="2425"/>
            <ac:picMk id="3076" creationId="{AFEEB1F3-EFBE-4BD6-A552-C917A8D56DF0}"/>
          </ac:picMkLst>
        </pc:picChg>
        <pc:picChg chg="add mod">
          <ac:chgData name="Alexandre izefler" userId="f27c9455fe9242d8" providerId="LiveId" clId="{0FA0002A-C58D-4428-B891-20002959E83A}" dt="2022-02-13T01:39:53.596" v="3964" actId="1036"/>
          <ac:picMkLst>
            <pc:docMk/>
            <pc:sldMk cId="590942602" sldId="2425"/>
            <ac:picMk id="3078" creationId="{D43461BB-11FA-47E5-8234-F49C151232D5}"/>
          </ac:picMkLst>
        </pc:picChg>
        <pc:picChg chg="add mod">
          <ac:chgData name="Alexandre izefler" userId="f27c9455fe9242d8" providerId="LiveId" clId="{0FA0002A-C58D-4428-B891-20002959E83A}" dt="2022-02-13T01:39:53.596" v="3964" actId="1036"/>
          <ac:picMkLst>
            <pc:docMk/>
            <pc:sldMk cId="590942602" sldId="2425"/>
            <ac:picMk id="3080" creationId="{DEB02B19-FE2D-4B6A-A304-7C6705DE9207}"/>
          </ac:picMkLst>
        </pc:picChg>
        <pc:picChg chg="add mod">
          <ac:chgData name="Alexandre izefler" userId="f27c9455fe9242d8" providerId="LiveId" clId="{0FA0002A-C58D-4428-B891-20002959E83A}" dt="2022-02-13T01:36:44.845" v="3831" actId="1076"/>
          <ac:picMkLst>
            <pc:docMk/>
            <pc:sldMk cId="590942602" sldId="2425"/>
            <ac:picMk id="3082" creationId="{CC3FD6DE-4CB6-46EC-B8FE-FAC6C4D0FCE6}"/>
          </ac:picMkLst>
        </pc:picChg>
      </pc:sldChg>
      <pc:sldChg chg="add del">
        <pc:chgData name="Alexandre izefler" userId="f27c9455fe9242d8" providerId="LiveId" clId="{0FA0002A-C58D-4428-B891-20002959E83A}" dt="2022-02-12T23:26:57.326" v="3585" actId="47"/>
        <pc:sldMkLst>
          <pc:docMk/>
          <pc:sldMk cId="3842954189" sldId="24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2600" b="0" strike="noStrike" spc="-1">
                <a:solidFill>
                  <a:srgbClr val="000000"/>
                </a:solidFill>
                <a:latin typeface="Helvetica Neue"/>
              </a:rPr>
              <a:t>Clique para mover o slide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39C2C499-1220-4B1E-95AF-C66827B2C507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2152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4" algn="l" defTabSz="914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8" algn="l" defTabSz="914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2" algn="l" defTabSz="914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6" algn="l" defTabSz="914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0" algn="l" defTabSz="914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4" algn="l" defTabSz="914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39" algn="l" defTabSz="914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3" algn="l" defTabSz="914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16000" y="1229893"/>
            <a:ext cx="18287600" cy="3600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2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16000" y="2674440"/>
            <a:ext cx="182876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016000" y="6136920"/>
            <a:ext cx="182876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16000" y="1229893"/>
            <a:ext cx="18287600" cy="3600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2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016000" y="2674440"/>
            <a:ext cx="89240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0386800" y="2674440"/>
            <a:ext cx="89240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016000" y="6136920"/>
            <a:ext cx="89240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0386800" y="6136920"/>
            <a:ext cx="89240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16000" y="1229893"/>
            <a:ext cx="18287600" cy="3600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2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16000" y="2674440"/>
            <a:ext cx="58884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7199200" y="2674440"/>
            <a:ext cx="58884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3382400" y="2674440"/>
            <a:ext cx="58884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016000" y="6136920"/>
            <a:ext cx="58884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7199200" y="6136920"/>
            <a:ext cx="58884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3382400" y="6136920"/>
            <a:ext cx="58884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sldNum" sz="quarter" idx="2"/>
          </p:nvPr>
        </p:nvSpPr>
        <p:spPr>
          <a:xfrm>
            <a:off x="9956302" y="9783041"/>
            <a:ext cx="400470" cy="366289"/>
          </a:xfrm>
          <a:prstGeom prst="rect">
            <a:avLst/>
          </a:prstGeom>
        </p:spPr>
        <p:txBody>
          <a:bodyPr lIns="46759" tIns="46759" rIns="46759" bIns="46759"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616378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16000" y="1229893"/>
            <a:ext cx="18287600" cy="3600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2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016000" y="5767363"/>
            <a:ext cx="18287600" cy="4431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16000" y="1229893"/>
            <a:ext cx="18287600" cy="3600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2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016000" y="2674440"/>
            <a:ext cx="18287600" cy="662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16000" y="1229893"/>
            <a:ext cx="18287600" cy="3600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2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016000" y="2674440"/>
            <a:ext cx="8924000" cy="662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0386800" y="2674440"/>
            <a:ext cx="8924000" cy="662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16000" y="1229893"/>
            <a:ext cx="18287600" cy="3600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2600" b="0" strike="noStrike" spc="-1">
              <a:solidFill>
                <a:srgbClr val="000000"/>
              </a:solidFill>
              <a:latin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016000" y="4657843"/>
            <a:ext cx="18287600" cy="4431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16000" y="1229893"/>
            <a:ext cx="18287600" cy="3600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2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016000" y="2674440"/>
            <a:ext cx="89240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0386800" y="2674440"/>
            <a:ext cx="8924000" cy="662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016000" y="6136920"/>
            <a:ext cx="89240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16000" y="1229893"/>
            <a:ext cx="18287600" cy="3600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2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16000" y="2674440"/>
            <a:ext cx="8924000" cy="662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0386800" y="2674440"/>
            <a:ext cx="89240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0386800" y="6136920"/>
            <a:ext cx="89240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16000" y="1229893"/>
            <a:ext cx="18287600" cy="3600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2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16000" y="2674440"/>
            <a:ext cx="89240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0386800" y="2674440"/>
            <a:ext cx="89240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16000" y="6136920"/>
            <a:ext cx="182876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sldNum"/>
          </p:nvPr>
        </p:nvSpPr>
        <p:spPr>
          <a:xfrm>
            <a:off x="9956400" y="9783000"/>
            <a:ext cx="400000" cy="365760"/>
          </a:xfrm>
          <a:prstGeom prst="rect">
            <a:avLst/>
          </a:prstGeom>
        </p:spPr>
        <p:txBody>
          <a:bodyPr lIns="46800" tIns="46800" rIns="46800" bIns="46800">
            <a:noAutofit/>
          </a:bodyPr>
          <a:lstStyle/>
          <a:p>
            <a:pPr algn="ctr">
              <a:lnSpc>
                <a:spcPct val="100000"/>
              </a:lnSpc>
            </a:pPr>
            <a:fld id="{8242D7A5-8DDF-4243-8E53-79EC82BE07B1}" type="slidenum">
              <a:rPr lang="pt-BR" sz="1800" b="0" strike="noStrike" spc="-1">
                <a:solidFill>
                  <a:srgbClr val="000000"/>
                </a:solidFill>
                <a:latin typeface="Helvetica Neue Light"/>
                <a:ea typeface="Helvetica Neue Light"/>
              </a:rPr>
              <a:t>‹nº›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1016000" y="455760"/>
            <a:ext cx="18287600" cy="190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2600" b="0" strike="noStrike" spc="-1">
                <a:solidFill>
                  <a:srgbClr val="000000"/>
                </a:solidFill>
                <a:latin typeface="Helvetica Neue"/>
              </a:rPr>
              <a:t>Clique para editar o formato do texto do título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016000" y="2674440"/>
            <a:ext cx="18287600" cy="662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600" b="0" strike="noStrike" spc="-1">
                <a:solidFill>
                  <a:srgbClr val="000000"/>
                </a:solidFill>
                <a:latin typeface="Helvetica Neue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600" b="0" strike="noStrike" spc="-1">
                <a:solidFill>
                  <a:srgbClr val="000000"/>
                </a:solidFill>
                <a:latin typeface="Helvetica Neue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600" b="0" strike="noStrike" spc="-1">
                <a:solidFill>
                  <a:srgbClr val="000000"/>
                </a:solidFill>
                <a:latin typeface="Helvetica Neue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600" b="0" strike="noStrike" spc="-1">
                <a:solidFill>
                  <a:srgbClr val="000000"/>
                </a:solidFill>
                <a:latin typeface="Helvetica Neue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Helvetica Neue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Helvetica Neue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Helvetica Neue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11161699" y="3698824"/>
            <a:ext cx="7809207" cy="172527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9531" tIns="59531" rIns="59531" bIns="59531">
            <a:spAutoFit/>
          </a:bodyPr>
          <a:lstStyle/>
          <a:p>
            <a:pPr algn="l">
              <a:lnSpc>
                <a:spcPct val="70000"/>
              </a:lnSpc>
              <a:defRPr sz="15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1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GSC Obras</a:t>
            </a:r>
          </a:p>
        </p:txBody>
      </p:sp>
      <p:sp>
        <p:nvSpPr>
          <p:cNvPr id="213" name="Shape 213"/>
          <p:cNvSpPr/>
          <p:nvPr/>
        </p:nvSpPr>
        <p:spPr>
          <a:xfrm>
            <a:off x="11161699" y="7902252"/>
            <a:ext cx="1844365" cy="0"/>
          </a:xfrm>
          <a:prstGeom prst="line">
            <a:avLst/>
          </a:prstGeom>
          <a:ln w="76200">
            <a:solidFill>
              <a:srgbClr val="7F7F7F"/>
            </a:solidFill>
            <a:miter lim="400000"/>
          </a:ln>
        </p:spPr>
        <p:txBody>
          <a:bodyPr lIns="59531" tIns="59531" rIns="59531" bIns="59531" anchor="ctr"/>
          <a:lstStyle/>
          <a:p>
            <a:pPr>
              <a:defRPr sz="24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Shape 217">
            <a:extLst>
              <a:ext uri="{FF2B5EF4-FFF2-40B4-BE49-F238E27FC236}">
                <a16:creationId xmlns:a16="http://schemas.microsoft.com/office/drawing/2014/main" id="{1165DC16-134C-401A-8125-097D82238C68}"/>
              </a:ext>
            </a:extLst>
          </p:cNvPr>
          <p:cNvSpPr txBox="1"/>
          <p:nvPr/>
        </p:nvSpPr>
        <p:spPr>
          <a:xfrm>
            <a:off x="11161699" y="8213714"/>
            <a:ext cx="7931234" cy="7357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9531" tIns="59531" rIns="59531" bIns="59531" anchor="ctr">
            <a:spAutoFit/>
          </a:bodyPr>
          <a:lstStyle>
            <a:lvl1pPr algn="l" defTabSz="821531">
              <a:defRPr sz="2400" spc="-72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sz="4000" dirty="0">
                <a:solidFill>
                  <a:srgbClr val="C9C9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PUC Minas Virtual - Projeto Integrado</a:t>
            </a:r>
            <a:endParaRPr sz="4000" dirty="0">
              <a:solidFill>
                <a:srgbClr val="C9C9C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9F5D655-64EA-4C25-8FB7-EBA693F1D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81" y="3311786"/>
            <a:ext cx="10833877" cy="634002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3007EA1-EE4D-4661-BC14-5D03B8794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45" y="458765"/>
            <a:ext cx="2364265" cy="2168103"/>
          </a:xfrm>
          <a:prstGeom prst="rect">
            <a:avLst/>
          </a:prstGeom>
        </p:spPr>
      </p:pic>
      <p:sp>
        <p:nvSpPr>
          <p:cNvPr id="18" name="Shape 217">
            <a:extLst>
              <a:ext uri="{FF2B5EF4-FFF2-40B4-BE49-F238E27FC236}">
                <a16:creationId xmlns:a16="http://schemas.microsoft.com/office/drawing/2014/main" id="{5AD357B8-3DEC-4EFA-A889-36FAC446C1E2}"/>
              </a:ext>
            </a:extLst>
          </p:cNvPr>
          <p:cNvSpPr txBox="1"/>
          <p:nvPr/>
        </p:nvSpPr>
        <p:spPr>
          <a:xfrm>
            <a:off x="11314148" y="2715090"/>
            <a:ext cx="3843674" cy="7357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9531" tIns="59531" rIns="59531" bIns="59531" anchor="ctr">
            <a:spAutoFit/>
          </a:bodyPr>
          <a:lstStyle>
            <a:lvl1pPr algn="l" defTabSz="821531">
              <a:defRPr sz="2400" spc="-72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sz="4000" dirty="0">
                <a:solidFill>
                  <a:srgbClr val="146B8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PLATAFORMA</a:t>
            </a:r>
            <a:endParaRPr sz="4000" dirty="0">
              <a:solidFill>
                <a:srgbClr val="146B8D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CAA965F-2B09-49BE-947D-E129025D7B9A}"/>
              </a:ext>
            </a:extLst>
          </p:cNvPr>
          <p:cNvSpPr txBox="1"/>
          <p:nvPr/>
        </p:nvSpPr>
        <p:spPr>
          <a:xfrm>
            <a:off x="11161699" y="9200271"/>
            <a:ext cx="10159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Pós-graduação </a:t>
            </a:r>
            <a:r>
              <a:rPr lang="pt-BR" sz="18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Lato Sensu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em Arquitetura de </a:t>
            </a:r>
            <a:r>
              <a:rPr lang="pt-BR" sz="18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Software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Distribuído</a:t>
            </a:r>
            <a:endParaRPr lang="en-US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7670FD9-27F1-402B-A850-ABFF6C3356C1}"/>
              </a:ext>
            </a:extLst>
          </p:cNvPr>
          <p:cNvSpPr txBox="1"/>
          <p:nvPr/>
        </p:nvSpPr>
        <p:spPr>
          <a:xfrm>
            <a:off x="9190841" y="9634410"/>
            <a:ext cx="10662834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PONTIFÍCIA UNIVERSIDADE CATÓLICA DE MINAS GERAIS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Shape 217">
            <a:extLst>
              <a:ext uri="{FF2B5EF4-FFF2-40B4-BE49-F238E27FC236}">
                <a16:creationId xmlns:a16="http://schemas.microsoft.com/office/drawing/2014/main" id="{CD0CEBF2-3F77-4BA7-B1BC-C3B8CC9454D9}"/>
              </a:ext>
            </a:extLst>
          </p:cNvPr>
          <p:cNvSpPr txBox="1"/>
          <p:nvPr/>
        </p:nvSpPr>
        <p:spPr>
          <a:xfrm>
            <a:off x="11207417" y="5864401"/>
            <a:ext cx="7778785" cy="159755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9531" tIns="59531" rIns="59531" bIns="59531" anchor="ctr">
            <a:spAutoFit/>
          </a:bodyPr>
          <a:lstStyle>
            <a:lvl1pPr algn="l" defTabSz="821531">
              <a:defRPr sz="2400" spc="-72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sz="4800" dirty="0">
                <a:solidFill>
                  <a:srgbClr val="146B8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Sistema de Gestão de Serviços em Canteiros de Obras</a:t>
            </a:r>
            <a:endParaRPr sz="4800" dirty="0">
              <a:solidFill>
                <a:srgbClr val="146B8D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Shape 213">
            <a:extLst>
              <a:ext uri="{FF2B5EF4-FFF2-40B4-BE49-F238E27FC236}">
                <a16:creationId xmlns:a16="http://schemas.microsoft.com/office/drawing/2014/main" id="{C89E0D28-57BD-4AD3-88EC-98BD2FC2107E}"/>
              </a:ext>
            </a:extLst>
          </p:cNvPr>
          <p:cNvSpPr/>
          <p:nvPr/>
        </p:nvSpPr>
        <p:spPr>
          <a:xfrm>
            <a:off x="11222712" y="5419636"/>
            <a:ext cx="1844365" cy="0"/>
          </a:xfrm>
          <a:prstGeom prst="line">
            <a:avLst/>
          </a:prstGeom>
          <a:ln w="76200">
            <a:solidFill>
              <a:srgbClr val="7F7F7F"/>
            </a:solidFill>
            <a:miter lim="400000"/>
          </a:ln>
        </p:spPr>
        <p:txBody>
          <a:bodyPr lIns="59531" tIns="59531" rIns="59531" bIns="59531" anchor="ctr"/>
          <a:lstStyle/>
          <a:p>
            <a:pPr>
              <a:defRPr sz="24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40453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CE50750-5B2E-4D8D-A5C8-4CD365227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284" y="345635"/>
            <a:ext cx="16363818" cy="10577513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A811D652-279C-42D9-AEFE-DBA1EB21E3AD}"/>
              </a:ext>
            </a:extLst>
          </p:cNvPr>
          <p:cNvGrpSpPr/>
          <p:nvPr/>
        </p:nvGrpSpPr>
        <p:grpSpPr>
          <a:xfrm rot="16200000">
            <a:off x="-3648439" y="4518573"/>
            <a:ext cx="9303906" cy="1283015"/>
            <a:chOff x="718076" y="182100"/>
            <a:chExt cx="9303906" cy="1283015"/>
          </a:xfrm>
        </p:grpSpPr>
        <p:sp>
          <p:nvSpPr>
            <p:cNvPr id="34" name="Retângulo 33"/>
            <p:cNvSpPr/>
            <p:nvPr/>
          </p:nvSpPr>
          <p:spPr>
            <a:xfrm>
              <a:off x="718076" y="1429115"/>
              <a:ext cx="8867554" cy="36000"/>
            </a:xfrm>
            <a:prstGeom prst="rect">
              <a:avLst/>
            </a:prstGeom>
            <a:solidFill>
              <a:srgbClr val="146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  <a:lvl1pPr marL="0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34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68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02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36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670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04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939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073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4" name="Shape 212">
              <a:extLst>
                <a:ext uri="{FF2B5EF4-FFF2-40B4-BE49-F238E27FC236}">
                  <a16:creationId xmlns:a16="http://schemas.microsoft.com/office/drawing/2014/main" id="{F33D289D-1AAD-4FF6-8409-8E0872825811}"/>
                </a:ext>
              </a:extLst>
            </p:cNvPr>
            <p:cNvSpPr txBox="1"/>
            <p:nvPr/>
          </p:nvSpPr>
          <p:spPr>
            <a:xfrm>
              <a:off x="718076" y="582210"/>
              <a:ext cx="9303906" cy="808105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9531" tIns="59531" rIns="59531" bIns="59531">
              <a:spAutoFit/>
            </a:bodyPr>
            <a:lstStyle/>
            <a:p>
              <a:pPr algn="l">
                <a:lnSpc>
                  <a:spcPct val="70000"/>
                </a:lnSpc>
                <a:defRPr sz="15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pt-BR" sz="6000" b="1" dirty="0">
                  <a:ln w="3175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  <a:noFill/>
                  <a:latin typeface="Calibri" panose="020F0502020204030204" pitchFamily="34" charset="0"/>
                  <a:cs typeface="Calibri" panose="020F0502020204030204" pitchFamily="34" charset="0"/>
                </a:rPr>
                <a:t>GSC Obras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0042A70B-5E72-4399-8311-96B703D8C6E6}"/>
                </a:ext>
              </a:extLst>
            </p:cNvPr>
            <p:cNvSpPr txBox="1"/>
            <p:nvPr/>
          </p:nvSpPr>
          <p:spPr>
            <a:xfrm>
              <a:off x="2530572" y="182100"/>
              <a:ext cx="1832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dirty="0">
                  <a:solidFill>
                    <a:srgbClr val="146B8D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PLATAFORMA</a:t>
              </a:r>
            </a:p>
          </p:txBody>
        </p:sp>
      </p:grpSp>
      <p:pic>
        <p:nvPicPr>
          <p:cNvPr id="12" name="Imagem 11">
            <a:extLst>
              <a:ext uri="{FF2B5EF4-FFF2-40B4-BE49-F238E27FC236}">
                <a16:creationId xmlns:a16="http://schemas.microsoft.com/office/drawing/2014/main" id="{16744393-FF23-45CB-AD65-305D05DB5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1492" y="10276259"/>
            <a:ext cx="881220" cy="808106"/>
          </a:xfrm>
          <a:prstGeom prst="rect">
            <a:avLst/>
          </a:prstGeom>
        </p:spPr>
      </p:pic>
      <p:sp>
        <p:nvSpPr>
          <p:cNvPr id="18" name="Shape 231">
            <a:extLst>
              <a:ext uri="{FF2B5EF4-FFF2-40B4-BE49-F238E27FC236}">
                <a16:creationId xmlns:a16="http://schemas.microsoft.com/office/drawing/2014/main" id="{9431A7DC-46BB-44AF-8761-5108A14CA851}"/>
              </a:ext>
            </a:extLst>
          </p:cNvPr>
          <p:cNvSpPr txBox="1"/>
          <p:nvPr/>
        </p:nvSpPr>
        <p:spPr>
          <a:xfrm rot="16200000">
            <a:off x="-3542667" y="3760361"/>
            <a:ext cx="11346873" cy="7564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Visão Geral da Arquitetura na Nuvem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50EFD17-A62C-428E-8909-46D4ECD4B7B0}"/>
              </a:ext>
            </a:extLst>
          </p:cNvPr>
          <p:cNvSpPr/>
          <p:nvPr/>
        </p:nvSpPr>
        <p:spPr>
          <a:xfrm>
            <a:off x="14508897" y="7083201"/>
            <a:ext cx="3393352" cy="3670889"/>
          </a:xfrm>
          <a:prstGeom prst="roundRect">
            <a:avLst>
              <a:gd name="adj" fmla="val 31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FEEB1F3-EFBE-4BD6-A552-C917A8D56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1283" y="7928094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43461BB-11FA-47E5-8234-F49C15123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2708" y="8583092"/>
            <a:ext cx="7429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DEB02B19-FE2D-4B6A-A304-7C6705DE9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0097" y="9146112"/>
            <a:ext cx="4762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CC3FD6DE-4CB6-46EC-B8FE-FAC6C4D0F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2708" y="9832717"/>
            <a:ext cx="831028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8A0041C8-B6D8-457D-A50F-8F568B8618DF}"/>
              </a:ext>
            </a:extLst>
          </p:cNvPr>
          <p:cNvSpPr txBox="1"/>
          <p:nvPr/>
        </p:nvSpPr>
        <p:spPr>
          <a:xfrm>
            <a:off x="15477784" y="8110360"/>
            <a:ext cx="2377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ASP.NET Core MVC / C#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6905FD9-7D4C-424F-B73E-39302F3449B1}"/>
              </a:ext>
            </a:extLst>
          </p:cNvPr>
          <p:cNvSpPr txBox="1"/>
          <p:nvPr/>
        </p:nvSpPr>
        <p:spPr>
          <a:xfrm>
            <a:off x="15508256" y="8695542"/>
            <a:ext cx="1926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.NET Core / C#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1091F0B-3497-4F69-8D02-C6A1916E35CF}"/>
              </a:ext>
            </a:extLst>
          </p:cNvPr>
          <p:cNvSpPr txBox="1"/>
          <p:nvPr/>
        </p:nvSpPr>
        <p:spPr>
          <a:xfrm>
            <a:off x="15528957" y="9304346"/>
            <a:ext cx="1926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Xamarin / C#</a:t>
            </a:r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85CD9D8-FAEC-4A82-BE61-837C9ABB7F82}"/>
              </a:ext>
            </a:extLst>
          </p:cNvPr>
          <p:cNvSpPr txBox="1"/>
          <p:nvPr/>
        </p:nvSpPr>
        <p:spPr>
          <a:xfrm>
            <a:off x="15573736" y="9954715"/>
            <a:ext cx="1926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Low Code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7417603-0EC0-48E9-AF15-56A5CAF5AD94}"/>
              </a:ext>
            </a:extLst>
          </p:cNvPr>
          <p:cNvSpPr txBox="1"/>
          <p:nvPr/>
        </p:nvSpPr>
        <p:spPr>
          <a:xfrm>
            <a:off x="14559427" y="7315256"/>
            <a:ext cx="32959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TECNOLOGIAS DESENVOLVIMENTO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59094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>
            <a:extLst>
              <a:ext uri="{FF2B5EF4-FFF2-40B4-BE49-F238E27FC236}">
                <a16:creationId xmlns:a16="http://schemas.microsoft.com/office/drawing/2014/main" id="{3867C2E8-CE95-4D74-B75B-24E29709747F}"/>
              </a:ext>
            </a:extLst>
          </p:cNvPr>
          <p:cNvSpPr txBox="1"/>
          <p:nvPr/>
        </p:nvSpPr>
        <p:spPr>
          <a:xfrm>
            <a:off x="4714973" y="1643299"/>
            <a:ext cx="101623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OBRIGADO!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EC5AA14-9F1A-4EF2-87EF-9EAC86009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973" y="2424546"/>
            <a:ext cx="11049718" cy="7095355"/>
          </a:xfrm>
          <a:prstGeom prst="rect">
            <a:avLst/>
          </a:prstGeom>
        </p:spPr>
      </p:pic>
      <p:pic>
        <p:nvPicPr>
          <p:cNvPr id="2050" name="Picture 2" descr="Linkedin - ícones de mídia social grátis">
            <a:extLst>
              <a:ext uri="{FF2B5EF4-FFF2-40B4-BE49-F238E27FC236}">
                <a16:creationId xmlns:a16="http://schemas.microsoft.com/office/drawing/2014/main" id="{86514CDA-AC0B-4A82-9FAF-D668C6F41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970" y="9729627"/>
            <a:ext cx="796636" cy="79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mail icon, googlemail icon, latter icon, email icon">
            <a:extLst>
              <a:ext uri="{FF2B5EF4-FFF2-40B4-BE49-F238E27FC236}">
                <a16:creationId xmlns:a16="http://schemas.microsoft.com/office/drawing/2014/main" id="{7D0DCEBA-2189-45C8-9D70-8BD2D66C0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491" y="9663109"/>
            <a:ext cx="929672" cy="92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231">
            <a:extLst>
              <a:ext uri="{FF2B5EF4-FFF2-40B4-BE49-F238E27FC236}">
                <a16:creationId xmlns:a16="http://schemas.microsoft.com/office/drawing/2014/main" id="{651088D0-6206-472F-AA66-1EE9A8A66178}"/>
              </a:ext>
            </a:extLst>
          </p:cNvPr>
          <p:cNvSpPr txBox="1"/>
          <p:nvPr/>
        </p:nvSpPr>
        <p:spPr>
          <a:xfrm>
            <a:off x="3466983" y="9710340"/>
            <a:ext cx="3592295" cy="7564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alexandreizefler</a:t>
            </a:r>
            <a:endParaRPr lang="pt-BR" sz="3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hape 231">
            <a:extLst>
              <a:ext uri="{FF2B5EF4-FFF2-40B4-BE49-F238E27FC236}">
                <a16:creationId xmlns:a16="http://schemas.microsoft.com/office/drawing/2014/main" id="{7CD1269D-8AC0-463B-8ACB-BDA1D2CED202}"/>
              </a:ext>
            </a:extLst>
          </p:cNvPr>
          <p:cNvSpPr txBox="1"/>
          <p:nvPr/>
        </p:nvSpPr>
        <p:spPr>
          <a:xfrm>
            <a:off x="8309869" y="9706091"/>
            <a:ext cx="6002986" cy="7564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alexandre.izefler@gmail.com</a:t>
            </a:r>
            <a:endParaRPr lang="pt-BR" sz="3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4" name="Picture 6" descr="GitHub logo - minimal Octocat">
            <a:extLst>
              <a:ext uri="{FF2B5EF4-FFF2-40B4-BE49-F238E27FC236}">
                <a16:creationId xmlns:a16="http://schemas.microsoft.com/office/drawing/2014/main" id="{16C59F99-C238-48DC-B5C3-F2FF2D24B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2855" y="9519901"/>
            <a:ext cx="1128852" cy="112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hape 231">
            <a:extLst>
              <a:ext uri="{FF2B5EF4-FFF2-40B4-BE49-F238E27FC236}">
                <a16:creationId xmlns:a16="http://schemas.microsoft.com/office/drawing/2014/main" id="{BFADC912-1018-45D4-BF2C-2408358802BD}"/>
              </a:ext>
            </a:extLst>
          </p:cNvPr>
          <p:cNvSpPr txBox="1"/>
          <p:nvPr/>
        </p:nvSpPr>
        <p:spPr>
          <a:xfrm>
            <a:off x="15541421" y="9610327"/>
            <a:ext cx="3592295" cy="7564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aizefler</a:t>
            </a:r>
            <a:endParaRPr lang="pt-BR" sz="3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9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7"/>
          <p:cNvSpPr/>
          <p:nvPr/>
        </p:nvSpPr>
        <p:spPr>
          <a:xfrm>
            <a:off x="18685815" y="1153741"/>
            <a:ext cx="291354" cy="489292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9400" tIns="59400" rIns="59400" bIns="59400">
            <a:spAutoFit/>
          </a:bodyPr>
          <a:lstStyle/>
          <a:p>
            <a:pPr algn="ctr">
              <a:lnSpc>
                <a:spcPct val="100000"/>
              </a:lnSpc>
            </a:pPr>
            <a:fld id="{2A52D8AC-ACDB-4C74-A578-8241757F0648}" type="slidenum">
              <a:rPr lang="pt-BR" sz="2400" spc="-1">
                <a:latin typeface="Arial"/>
                <a:ea typeface="Arial"/>
              </a:rPr>
              <a:t>2</a:t>
            </a:fld>
            <a:endParaRPr lang="pt-BR" sz="2400" spc="-1" dirty="0">
              <a:latin typeface="Arial"/>
            </a:endParaRPr>
          </a:p>
        </p:txBody>
      </p:sp>
      <p:sp>
        <p:nvSpPr>
          <p:cNvPr id="27" name="Shape 231"/>
          <p:cNvSpPr txBox="1"/>
          <p:nvPr/>
        </p:nvSpPr>
        <p:spPr>
          <a:xfrm>
            <a:off x="7338942" y="2189608"/>
            <a:ext cx="11346873" cy="19632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2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Sou arquiteto de sistemas e soluções em nuvem da Microsoft Azure, tenho alguns anos de experiencia no mercado, que me proporciona expertise na elaboração de soluções inteligentes. </a:t>
            </a:r>
            <a:endParaRPr lang="pt-BR" sz="3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718076" y="1429115"/>
            <a:ext cx="8867554" cy="36000"/>
          </a:xfrm>
          <a:prstGeom prst="rect">
            <a:avLst/>
          </a:prstGeom>
          <a:solidFill>
            <a:srgbClr val="146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34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68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02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36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70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04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39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073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1" name="Shape 231">
            <a:extLst>
              <a:ext uri="{FF2B5EF4-FFF2-40B4-BE49-F238E27FC236}">
                <a16:creationId xmlns:a16="http://schemas.microsoft.com/office/drawing/2014/main" id="{E5CC1FA3-6D07-4163-9824-381EE725D8DF}"/>
              </a:ext>
            </a:extLst>
          </p:cNvPr>
          <p:cNvSpPr txBox="1"/>
          <p:nvPr/>
        </p:nvSpPr>
        <p:spPr>
          <a:xfrm>
            <a:off x="7270061" y="4524883"/>
            <a:ext cx="11720946" cy="19632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2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Gosto muito do que eu faço, sou muito fã de diversos nomes conceituados da indústria de software e busco trabalhar com muita energia em ambientes colaborativos</a:t>
            </a:r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.</a:t>
            </a:r>
            <a:endParaRPr lang="pt-BR" sz="3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Shape 212">
            <a:extLst>
              <a:ext uri="{FF2B5EF4-FFF2-40B4-BE49-F238E27FC236}">
                <a16:creationId xmlns:a16="http://schemas.microsoft.com/office/drawing/2014/main" id="{F33D289D-1AAD-4FF6-8409-8E0872825811}"/>
              </a:ext>
            </a:extLst>
          </p:cNvPr>
          <p:cNvSpPr txBox="1"/>
          <p:nvPr/>
        </p:nvSpPr>
        <p:spPr>
          <a:xfrm>
            <a:off x="718076" y="582210"/>
            <a:ext cx="9303906" cy="80810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531" tIns="59531" rIns="59531" bIns="59531">
            <a:spAutoFit/>
          </a:bodyPr>
          <a:lstStyle/>
          <a:p>
            <a:pPr algn="l">
              <a:lnSpc>
                <a:spcPct val="70000"/>
              </a:lnSpc>
              <a:defRPr sz="15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6000" b="1" dirty="0">
                <a:ln w="3175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noFill/>
                <a:latin typeface="Calibri" panose="020F0502020204030204" pitchFamily="34" charset="0"/>
                <a:cs typeface="Calibri" panose="020F0502020204030204" pitchFamily="34" charset="0"/>
              </a:rPr>
              <a:t>GSC Obras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042A70B-5E72-4399-8311-96B703D8C6E6}"/>
              </a:ext>
            </a:extLst>
          </p:cNvPr>
          <p:cNvSpPr txBox="1"/>
          <p:nvPr/>
        </p:nvSpPr>
        <p:spPr>
          <a:xfrm>
            <a:off x="2530572" y="182100"/>
            <a:ext cx="1832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146B8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PLATAFORMA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6744393-FF23-45CB-AD65-305D05DB5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1492" y="10276259"/>
            <a:ext cx="881220" cy="808106"/>
          </a:xfrm>
          <a:prstGeom prst="rect">
            <a:avLst/>
          </a:prstGeom>
        </p:spPr>
      </p:pic>
      <p:sp>
        <p:nvSpPr>
          <p:cNvPr id="13" name="Shape 217">
            <a:extLst>
              <a:ext uri="{FF2B5EF4-FFF2-40B4-BE49-F238E27FC236}">
                <a16:creationId xmlns:a16="http://schemas.microsoft.com/office/drawing/2014/main" id="{31D4AC69-992B-4015-8FF7-B139E8B0B23D}"/>
              </a:ext>
            </a:extLst>
          </p:cNvPr>
          <p:cNvSpPr txBox="1"/>
          <p:nvPr/>
        </p:nvSpPr>
        <p:spPr>
          <a:xfrm>
            <a:off x="142405" y="10679828"/>
            <a:ext cx="7931234" cy="4895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9531" tIns="59531" rIns="59531" bIns="59531" anchor="ctr">
            <a:spAutoFit/>
          </a:bodyPr>
          <a:lstStyle>
            <a:lvl1pPr algn="l" defTabSz="821531">
              <a:defRPr sz="2400" spc="-72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dirty="0">
                <a:solidFill>
                  <a:srgbClr val="C9C9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PUC Minas Virtual - Projeto Integrado</a:t>
            </a:r>
            <a:endParaRPr dirty="0">
              <a:solidFill>
                <a:srgbClr val="C9C9C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1402367-0D12-412E-8443-9B92C0243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185" y="2465894"/>
            <a:ext cx="3374740" cy="337474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043A7F86-7480-40F1-BE09-F371BD070190}"/>
              </a:ext>
            </a:extLst>
          </p:cNvPr>
          <p:cNvSpPr txBox="1"/>
          <p:nvPr/>
        </p:nvSpPr>
        <p:spPr>
          <a:xfrm>
            <a:off x="1069857" y="6199579"/>
            <a:ext cx="41729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Alexandre Izefler</a:t>
            </a:r>
            <a:endParaRPr lang="en-US" sz="40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5112642-5329-4F63-9464-D4BB9E65DEBE}"/>
              </a:ext>
            </a:extLst>
          </p:cNvPr>
          <p:cNvSpPr txBox="1"/>
          <p:nvPr/>
        </p:nvSpPr>
        <p:spPr>
          <a:xfrm>
            <a:off x="868379" y="7020753"/>
            <a:ext cx="4618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Azure Solutions and Software Architect</a:t>
            </a:r>
          </a:p>
        </p:txBody>
      </p:sp>
      <p:sp>
        <p:nvSpPr>
          <p:cNvPr id="23" name="Shape 231">
            <a:extLst>
              <a:ext uri="{FF2B5EF4-FFF2-40B4-BE49-F238E27FC236}">
                <a16:creationId xmlns:a16="http://schemas.microsoft.com/office/drawing/2014/main" id="{D8A00FAF-34E8-404E-8D38-926E7974C6F6}"/>
              </a:ext>
            </a:extLst>
          </p:cNvPr>
          <p:cNvSpPr txBox="1"/>
          <p:nvPr/>
        </p:nvSpPr>
        <p:spPr>
          <a:xfrm>
            <a:off x="7270061" y="6860158"/>
            <a:ext cx="11720946" cy="19632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2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Sou formado em Analise e Desenvolvimento de Sistemas pela FIAP e Pós-graduando em Arquitetura de Software Distribuído pela PUC Minas.</a:t>
            </a:r>
            <a:endParaRPr lang="pt-BR" sz="3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CD10AE26-A07A-4063-904E-11582B9344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8605" y="9324742"/>
            <a:ext cx="1270065" cy="1270065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893C297B-D248-4C6C-B4F1-07D32C468E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4120" y="9304392"/>
            <a:ext cx="1530933" cy="1331912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B82A68D4-38C9-4297-9D5D-E02F4B43DD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53" y="9107381"/>
            <a:ext cx="1723063" cy="1725934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D3A86A2F-9729-40B1-AF6F-1B5A0D3962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928" y="9324742"/>
            <a:ext cx="1270065" cy="1270065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40475697-A3EC-4E50-A09A-0ABA793BEB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497" y="9324742"/>
            <a:ext cx="1270065" cy="1270065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84C34004-0BD0-4875-90A4-54D0B951F4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361" y="9324742"/>
            <a:ext cx="1270065" cy="127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7"/>
          <p:cNvSpPr/>
          <p:nvPr/>
        </p:nvSpPr>
        <p:spPr>
          <a:xfrm>
            <a:off x="18685815" y="1153741"/>
            <a:ext cx="291354" cy="489292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9400" tIns="59400" rIns="59400" bIns="59400">
            <a:spAutoFit/>
          </a:bodyPr>
          <a:lstStyle/>
          <a:p>
            <a:pPr algn="ctr">
              <a:lnSpc>
                <a:spcPct val="100000"/>
              </a:lnSpc>
            </a:pPr>
            <a:fld id="{2A52D8AC-ACDB-4C74-A578-8241757F0648}" type="slidenum">
              <a:rPr lang="pt-BR" sz="2400" spc="-1">
                <a:latin typeface="Arial"/>
                <a:ea typeface="Arial"/>
              </a:rPr>
              <a:t>3</a:t>
            </a:fld>
            <a:endParaRPr lang="pt-BR" sz="2400" spc="-1" dirty="0">
              <a:latin typeface="Arial"/>
            </a:endParaRPr>
          </a:p>
        </p:txBody>
      </p:sp>
      <p:sp>
        <p:nvSpPr>
          <p:cNvPr id="27" name="Shape 231"/>
          <p:cNvSpPr txBox="1"/>
          <p:nvPr/>
        </p:nvSpPr>
        <p:spPr>
          <a:xfrm>
            <a:off x="7338942" y="2152679"/>
            <a:ext cx="11346873" cy="7564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Projeto Integrado Conclusão de Curso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718076" y="1429115"/>
            <a:ext cx="8867554" cy="36000"/>
          </a:xfrm>
          <a:prstGeom prst="rect">
            <a:avLst/>
          </a:prstGeom>
          <a:solidFill>
            <a:srgbClr val="146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34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68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02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36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70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04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39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073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1" name="Shape 231">
            <a:extLst>
              <a:ext uri="{FF2B5EF4-FFF2-40B4-BE49-F238E27FC236}">
                <a16:creationId xmlns:a16="http://schemas.microsoft.com/office/drawing/2014/main" id="{E5CC1FA3-6D07-4163-9824-381EE725D8DF}"/>
              </a:ext>
            </a:extLst>
          </p:cNvPr>
          <p:cNvSpPr txBox="1"/>
          <p:nvPr/>
        </p:nvSpPr>
        <p:spPr>
          <a:xfrm>
            <a:off x="7338942" y="3530328"/>
            <a:ext cx="11720946" cy="219686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Certificar através da prática os conhecimentos compartilhados durante o curso </a:t>
            </a:r>
            <a:r>
              <a:rPr lang="en-US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da </a:t>
            </a:r>
            <a:r>
              <a:rPr lang="pt-BR" sz="3600" i="1" u="sng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Pós-graduação Lato Sensu em Arquitetura de Software Distribuído</a:t>
            </a: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.</a:t>
            </a:r>
            <a:endParaRPr lang="pt-BR" sz="3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Shape 212">
            <a:extLst>
              <a:ext uri="{FF2B5EF4-FFF2-40B4-BE49-F238E27FC236}">
                <a16:creationId xmlns:a16="http://schemas.microsoft.com/office/drawing/2014/main" id="{F33D289D-1AAD-4FF6-8409-8E0872825811}"/>
              </a:ext>
            </a:extLst>
          </p:cNvPr>
          <p:cNvSpPr txBox="1"/>
          <p:nvPr/>
        </p:nvSpPr>
        <p:spPr>
          <a:xfrm>
            <a:off x="718076" y="582210"/>
            <a:ext cx="9303906" cy="80810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531" tIns="59531" rIns="59531" bIns="59531">
            <a:spAutoFit/>
          </a:bodyPr>
          <a:lstStyle/>
          <a:p>
            <a:pPr algn="l">
              <a:lnSpc>
                <a:spcPct val="70000"/>
              </a:lnSpc>
              <a:defRPr sz="15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6000" b="1" dirty="0">
                <a:ln w="3175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noFill/>
                <a:latin typeface="Calibri" panose="020F0502020204030204" pitchFamily="34" charset="0"/>
                <a:cs typeface="Calibri" panose="020F0502020204030204" pitchFamily="34" charset="0"/>
              </a:rPr>
              <a:t>GSC Obras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042A70B-5E72-4399-8311-96B703D8C6E6}"/>
              </a:ext>
            </a:extLst>
          </p:cNvPr>
          <p:cNvSpPr txBox="1"/>
          <p:nvPr/>
        </p:nvSpPr>
        <p:spPr>
          <a:xfrm>
            <a:off x="2530572" y="182100"/>
            <a:ext cx="1832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146B8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PLATAFORMA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6744393-FF23-45CB-AD65-305D05DB5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1492" y="10276259"/>
            <a:ext cx="881220" cy="808106"/>
          </a:xfrm>
          <a:prstGeom prst="rect">
            <a:avLst/>
          </a:prstGeom>
        </p:spPr>
      </p:pic>
      <p:sp>
        <p:nvSpPr>
          <p:cNvPr id="13" name="Shape 217">
            <a:extLst>
              <a:ext uri="{FF2B5EF4-FFF2-40B4-BE49-F238E27FC236}">
                <a16:creationId xmlns:a16="http://schemas.microsoft.com/office/drawing/2014/main" id="{31D4AC69-992B-4015-8FF7-B139E8B0B23D}"/>
              </a:ext>
            </a:extLst>
          </p:cNvPr>
          <p:cNvSpPr txBox="1"/>
          <p:nvPr/>
        </p:nvSpPr>
        <p:spPr>
          <a:xfrm>
            <a:off x="142405" y="10679828"/>
            <a:ext cx="7931234" cy="4895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9531" tIns="59531" rIns="59531" bIns="59531" anchor="ctr">
            <a:spAutoFit/>
          </a:bodyPr>
          <a:lstStyle>
            <a:lvl1pPr algn="l" defTabSz="821531">
              <a:defRPr sz="2400" spc="-72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dirty="0">
                <a:solidFill>
                  <a:srgbClr val="C9C9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PUC Minas Virtual - Projeto Integrado</a:t>
            </a:r>
            <a:endParaRPr dirty="0">
              <a:solidFill>
                <a:srgbClr val="C9C9C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5FD890-FA67-4CA3-A9F2-3AF83FCDA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05" y="2151076"/>
            <a:ext cx="6704656" cy="6767536"/>
          </a:xfrm>
          <a:prstGeom prst="rect">
            <a:avLst/>
          </a:prstGeom>
        </p:spPr>
      </p:pic>
      <p:sp>
        <p:nvSpPr>
          <p:cNvPr id="15" name="Shape 231">
            <a:extLst>
              <a:ext uri="{FF2B5EF4-FFF2-40B4-BE49-F238E27FC236}">
                <a16:creationId xmlns:a16="http://schemas.microsoft.com/office/drawing/2014/main" id="{E70F8D86-5C4F-45D6-B91F-C869E798E70C}"/>
              </a:ext>
            </a:extLst>
          </p:cNvPr>
          <p:cNvSpPr txBox="1"/>
          <p:nvPr/>
        </p:nvSpPr>
        <p:spPr>
          <a:xfrm>
            <a:off x="7338942" y="6376075"/>
            <a:ext cx="11720946" cy="219686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b="1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ConstruBC</a:t>
            </a: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é uma empresa fictícia com intuito educacional objetivando o desenvolvimento do estudo e práticas requeridas.</a:t>
            </a:r>
            <a:endParaRPr lang="pt-BR" sz="3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20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7"/>
          <p:cNvSpPr/>
          <p:nvPr/>
        </p:nvSpPr>
        <p:spPr>
          <a:xfrm>
            <a:off x="18685815" y="1153741"/>
            <a:ext cx="291354" cy="489292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9400" tIns="59400" rIns="59400" bIns="59400">
            <a:spAutoFit/>
          </a:bodyPr>
          <a:lstStyle/>
          <a:p>
            <a:pPr algn="ctr">
              <a:lnSpc>
                <a:spcPct val="100000"/>
              </a:lnSpc>
            </a:pPr>
            <a:fld id="{2A52D8AC-ACDB-4C74-A578-8241757F0648}" type="slidenum">
              <a:rPr lang="pt-BR" sz="2400" spc="-1">
                <a:latin typeface="Arial"/>
                <a:ea typeface="Arial"/>
              </a:rPr>
              <a:t>4</a:t>
            </a:fld>
            <a:endParaRPr lang="pt-BR" sz="2400" spc="-1" dirty="0">
              <a:latin typeface="Arial"/>
            </a:endParaRPr>
          </a:p>
        </p:txBody>
      </p:sp>
      <p:sp>
        <p:nvSpPr>
          <p:cNvPr id="27" name="Shape 231"/>
          <p:cNvSpPr txBox="1"/>
          <p:nvPr/>
        </p:nvSpPr>
        <p:spPr>
          <a:xfrm>
            <a:off x="7338942" y="2152679"/>
            <a:ext cx="11346873" cy="7564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Sobre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ConstruBC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718076" y="1429115"/>
            <a:ext cx="8867554" cy="36000"/>
          </a:xfrm>
          <a:prstGeom prst="rect">
            <a:avLst/>
          </a:prstGeom>
          <a:solidFill>
            <a:srgbClr val="146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34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68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02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36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70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04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39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073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1" name="Shape 231">
            <a:extLst>
              <a:ext uri="{FF2B5EF4-FFF2-40B4-BE49-F238E27FC236}">
                <a16:creationId xmlns:a16="http://schemas.microsoft.com/office/drawing/2014/main" id="{E5CC1FA3-6D07-4163-9824-381EE725D8DF}"/>
              </a:ext>
            </a:extLst>
          </p:cNvPr>
          <p:cNvSpPr txBox="1"/>
          <p:nvPr/>
        </p:nvSpPr>
        <p:spPr>
          <a:xfrm>
            <a:off x="7338942" y="3530328"/>
            <a:ext cx="11720946" cy="219686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Empresa do ramo da </a:t>
            </a:r>
            <a:r>
              <a:rPr lang="pt-BR" sz="3600" b="1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Construção Civil</a:t>
            </a: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focada no segmento de moradias</a:t>
            </a:r>
            <a:r>
              <a:rPr lang="en-US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de </a:t>
            </a:r>
            <a:r>
              <a:rPr lang="pt-BR" sz="3600" b="1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casas</a:t>
            </a:r>
            <a:r>
              <a:rPr lang="en-US" sz="3600" b="1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t-BR" sz="3600" b="1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em condomínios fechados</a:t>
            </a: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para as </a:t>
            </a: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famílias</a:t>
            </a:r>
            <a:r>
              <a:rPr lang="en-US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das classes A e B</a:t>
            </a: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.</a:t>
            </a:r>
            <a:endParaRPr lang="pt-BR" sz="3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Shape 212">
            <a:extLst>
              <a:ext uri="{FF2B5EF4-FFF2-40B4-BE49-F238E27FC236}">
                <a16:creationId xmlns:a16="http://schemas.microsoft.com/office/drawing/2014/main" id="{F33D289D-1AAD-4FF6-8409-8E0872825811}"/>
              </a:ext>
            </a:extLst>
          </p:cNvPr>
          <p:cNvSpPr txBox="1"/>
          <p:nvPr/>
        </p:nvSpPr>
        <p:spPr>
          <a:xfrm>
            <a:off x="718076" y="582210"/>
            <a:ext cx="9303906" cy="80810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531" tIns="59531" rIns="59531" bIns="59531">
            <a:spAutoFit/>
          </a:bodyPr>
          <a:lstStyle/>
          <a:p>
            <a:pPr algn="l">
              <a:lnSpc>
                <a:spcPct val="70000"/>
              </a:lnSpc>
              <a:defRPr sz="15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6000" b="1" dirty="0">
                <a:ln w="3175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noFill/>
                <a:latin typeface="Calibri" panose="020F0502020204030204" pitchFamily="34" charset="0"/>
                <a:cs typeface="Calibri" panose="020F0502020204030204" pitchFamily="34" charset="0"/>
              </a:rPr>
              <a:t>GSC Obras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042A70B-5E72-4399-8311-96B703D8C6E6}"/>
              </a:ext>
            </a:extLst>
          </p:cNvPr>
          <p:cNvSpPr txBox="1"/>
          <p:nvPr/>
        </p:nvSpPr>
        <p:spPr>
          <a:xfrm>
            <a:off x="2530572" y="182100"/>
            <a:ext cx="1832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146B8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PLATAFORMA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6744393-FF23-45CB-AD65-305D05DB5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1492" y="10276259"/>
            <a:ext cx="881220" cy="808106"/>
          </a:xfrm>
          <a:prstGeom prst="rect">
            <a:avLst/>
          </a:prstGeom>
        </p:spPr>
      </p:pic>
      <p:sp>
        <p:nvSpPr>
          <p:cNvPr id="13" name="Shape 217">
            <a:extLst>
              <a:ext uri="{FF2B5EF4-FFF2-40B4-BE49-F238E27FC236}">
                <a16:creationId xmlns:a16="http://schemas.microsoft.com/office/drawing/2014/main" id="{31D4AC69-992B-4015-8FF7-B139E8B0B23D}"/>
              </a:ext>
            </a:extLst>
          </p:cNvPr>
          <p:cNvSpPr txBox="1"/>
          <p:nvPr/>
        </p:nvSpPr>
        <p:spPr>
          <a:xfrm>
            <a:off x="142405" y="10679828"/>
            <a:ext cx="7931234" cy="4895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9531" tIns="59531" rIns="59531" bIns="59531" anchor="ctr">
            <a:spAutoFit/>
          </a:bodyPr>
          <a:lstStyle>
            <a:lvl1pPr algn="l" defTabSz="821531">
              <a:defRPr sz="2400" spc="-72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dirty="0">
                <a:solidFill>
                  <a:srgbClr val="C9C9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PUC Minas Virtual - Projeto Integrado</a:t>
            </a:r>
            <a:endParaRPr dirty="0">
              <a:solidFill>
                <a:srgbClr val="C9C9C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7E670380-1E4A-4A1F-BDB0-E6F75A610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05" y="2152679"/>
            <a:ext cx="6771162" cy="5002527"/>
          </a:xfrm>
          <a:prstGeom prst="rect">
            <a:avLst/>
          </a:prstGeom>
        </p:spPr>
      </p:pic>
      <p:sp>
        <p:nvSpPr>
          <p:cNvPr id="18" name="Shape 231">
            <a:extLst>
              <a:ext uri="{FF2B5EF4-FFF2-40B4-BE49-F238E27FC236}">
                <a16:creationId xmlns:a16="http://schemas.microsoft.com/office/drawing/2014/main" id="{4C7D629C-7054-4EC4-BF24-41E92125E041}"/>
              </a:ext>
            </a:extLst>
          </p:cNvPr>
          <p:cNvSpPr txBox="1"/>
          <p:nvPr/>
        </p:nvSpPr>
        <p:spPr>
          <a:xfrm>
            <a:off x="7338942" y="6192098"/>
            <a:ext cx="11720946" cy="43574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Presente em quase </a:t>
            </a:r>
            <a:r>
              <a:rPr lang="pt-BR" sz="3600" b="1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todos os estados brasileiros</a:t>
            </a: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São mais de </a:t>
            </a:r>
            <a:r>
              <a:rPr lang="pt-BR" sz="3600" b="1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250 obras ativas </a:t>
            </a: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no ano</a:t>
            </a: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Mais de </a:t>
            </a:r>
            <a:r>
              <a:rPr lang="pt-BR" sz="3600" b="1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5 mil funcionários</a:t>
            </a: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Mais </a:t>
            </a:r>
            <a:r>
              <a:rPr lang="pt-BR" sz="3600" i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 </a:t>
            </a:r>
            <a:r>
              <a:rPr lang="pt-BR" sz="3600" b="1" i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1</a:t>
            </a:r>
            <a:r>
              <a:rPr lang="pt-BR" sz="3600" b="1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0</a:t>
            </a:r>
            <a:r>
              <a:rPr lang="pt-BR" sz="3600" b="1" i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0 </a:t>
            </a:r>
            <a:r>
              <a:rPr lang="pt-BR" sz="3600" b="1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mil clientes </a:t>
            </a: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que realizaram o </a:t>
            </a:r>
            <a:r>
              <a:rPr lang="pt-BR" sz="3600" b="1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sonho da casa própria</a:t>
            </a: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endParaRPr lang="pt-BR" sz="3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D4CEEEFB-ABDF-45B5-A189-E19ED7E76F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81" y="6807114"/>
            <a:ext cx="6109855" cy="309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2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7"/>
          <p:cNvSpPr/>
          <p:nvPr/>
        </p:nvSpPr>
        <p:spPr>
          <a:xfrm>
            <a:off x="18685815" y="1153741"/>
            <a:ext cx="291354" cy="489292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9400" tIns="59400" rIns="59400" bIns="59400">
            <a:spAutoFit/>
          </a:bodyPr>
          <a:lstStyle/>
          <a:p>
            <a:pPr algn="ctr">
              <a:lnSpc>
                <a:spcPct val="100000"/>
              </a:lnSpc>
            </a:pPr>
            <a:fld id="{2A52D8AC-ACDB-4C74-A578-8241757F0648}" type="slidenum">
              <a:rPr lang="pt-BR" sz="2400" spc="-1">
                <a:latin typeface="Arial"/>
                <a:ea typeface="Arial"/>
              </a:rPr>
              <a:t>5</a:t>
            </a:fld>
            <a:endParaRPr lang="pt-BR" sz="2400" spc="-1" dirty="0">
              <a:latin typeface="Arial"/>
            </a:endParaRPr>
          </a:p>
        </p:txBody>
      </p:sp>
      <p:sp>
        <p:nvSpPr>
          <p:cNvPr id="27" name="Shape 231"/>
          <p:cNvSpPr txBox="1"/>
          <p:nvPr/>
        </p:nvSpPr>
        <p:spPr>
          <a:xfrm>
            <a:off x="7338942" y="2152679"/>
            <a:ext cx="11346873" cy="7564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Problemas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718076" y="1429115"/>
            <a:ext cx="8867554" cy="36000"/>
          </a:xfrm>
          <a:prstGeom prst="rect">
            <a:avLst/>
          </a:prstGeom>
          <a:solidFill>
            <a:srgbClr val="146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34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68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02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36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70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04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39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073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4" name="Shape 212">
            <a:extLst>
              <a:ext uri="{FF2B5EF4-FFF2-40B4-BE49-F238E27FC236}">
                <a16:creationId xmlns:a16="http://schemas.microsoft.com/office/drawing/2014/main" id="{F33D289D-1AAD-4FF6-8409-8E0872825811}"/>
              </a:ext>
            </a:extLst>
          </p:cNvPr>
          <p:cNvSpPr txBox="1"/>
          <p:nvPr/>
        </p:nvSpPr>
        <p:spPr>
          <a:xfrm>
            <a:off x="718076" y="582210"/>
            <a:ext cx="9303906" cy="80810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531" tIns="59531" rIns="59531" bIns="59531">
            <a:spAutoFit/>
          </a:bodyPr>
          <a:lstStyle/>
          <a:p>
            <a:pPr algn="l">
              <a:lnSpc>
                <a:spcPct val="70000"/>
              </a:lnSpc>
              <a:defRPr sz="15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6000" b="1" dirty="0">
                <a:ln w="3175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noFill/>
                <a:latin typeface="Calibri" panose="020F0502020204030204" pitchFamily="34" charset="0"/>
                <a:cs typeface="Calibri" panose="020F0502020204030204" pitchFamily="34" charset="0"/>
              </a:rPr>
              <a:t>GSC Obras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042A70B-5E72-4399-8311-96B703D8C6E6}"/>
              </a:ext>
            </a:extLst>
          </p:cNvPr>
          <p:cNvSpPr txBox="1"/>
          <p:nvPr/>
        </p:nvSpPr>
        <p:spPr>
          <a:xfrm>
            <a:off x="2530572" y="182100"/>
            <a:ext cx="1832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146B8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PLATAFORMA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6744393-FF23-45CB-AD65-305D05DB5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1492" y="10276259"/>
            <a:ext cx="881220" cy="808106"/>
          </a:xfrm>
          <a:prstGeom prst="rect">
            <a:avLst/>
          </a:prstGeom>
        </p:spPr>
      </p:pic>
      <p:sp>
        <p:nvSpPr>
          <p:cNvPr id="13" name="Shape 217">
            <a:extLst>
              <a:ext uri="{FF2B5EF4-FFF2-40B4-BE49-F238E27FC236}">
                <a16:creationId xmlns:a16="http://schemas.microsoft.com/office/drawing/2014/main" id="{31D4AC69-992B-4015-8FF7-B139E8B0B23D}"/>
              </a:ext>
            </a:extLst>
          </p:cNvPr>
          <p:cNvSpPr txBox="1"/>
          <p:nvPr/>
        </p:nvSpPr>
        <p:spPr>
          <a:xfrm>
            <a:off x="142405" y="10679828"/>
            <a:ext cx="7931234" cy="4895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9531" tIns="59531" rIns="59531" bIns="59531" anchor="ctr">
            <a:spAutoFit/>
          </a:bodyPr>
          <a:lstStyle>
            <a:lvl1pPr algn="l" defTabSz="821531">
              <a:defRPr sz="2400" spc="-72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dirty="0">
                <a:solidFill>
                  <a:srgbClr val="C9C9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PUC Minas Virtual - Projeto Integrado</a:t>
            </a:r>
            <a:endParaRPr dirty="0">
              <a:solidFill>
                <a:srgbClr val="C9C9C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Shape 231">
            <a:extLst>
              <a:ext uri="{FF2B5EF4-FFF2-40B4-BE49-F238E27FC236}">
                <a16:creationId xmlns:a16="http://schemas.microsoft.com/office/drawing/2014/main" id="{4C7D629C-7054-4EC4-BF24-41E92125E041}"/>
              </a:ext>
            </a:extLst>
          </p:cNvPr>
          <p:cNvSpPr txBox="1"/>
          <p:nvPr/>
        </p:nvSpPr>
        <p:spPr>
          <a:xfrm>
            <a:off x="7256223" y="3536271"/>
            <a:ext cx="11720946" cy="579785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b="1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Falha na comunicação </a:t>
            </a: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entre profissionais do escritório central e nos canteiros das obras;</a:t>
            </a: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b="1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Desperdícios </a:t>
            </a: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elevados de tempo na prestação dos serviços;</a:t>
            </a: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b="1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Inconsistência dos dados </a:t>
            </a: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repassados pelos canteiros das obras ao escritório central;  </a:t>
            </a: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Sistema atual com </a:t>
            </a:r>
            <a:r>
              <a:rPr lang="pt-BR" sz="3600" b="1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baixa usabilidade e confiança </a:t>
            </a: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dos usuários.</a:t>
            </a: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endParaRPr lang="pt-BR" sz="3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4F1CCDE-089B-4C4C-B839-592175268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47" y="2909151"/>
            <a:ext cx="6539524" cy="427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7"/>
          <p:cNvSpPr/>
          <p:nvPr/>
        </p:nvSpPr>
        <p:spPr>
          <a:xfrm>
            <a:off x="18685815" y="1153741"/>
            <a:ext cx="291354" cy="489292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9400" tIns="59400" rIns="59400" bIns="59400">
            <a:spAutoFit/>
          </a:bodyPr>
          <a:lstStyle/>
          <a:p>
            <a:pPr algn="ctr">
              <a:lnSpc>
                <a:spcPct val="100000"/>
              </a:lnSpc>
            </a:pPr>
            <a:fld id="{2A52D8AC-ACDB-4C74-A578-8241757F0648}" type="slidenum">
              <a:rPr lang="pt-BR" sz="2400" spc="-1">
                <a:latin typeface="Arial"/>
                <a:ea typeface="Arial"/>
              </a:rPr>
              <a:t>6</a:t>
            </a:fld>
            <a:endParaRPr lang="pt-BR" sz="2400" spc="-1" dirty="0">
              <a:latin typeface="Arial"/>
            </a:endParaRPr>
          </a:p>
        </p:txBody>
      </p:sp>
      <p:sp>
        <p:nvSpPr>
          <p:cNvPr id="27" name="Shape 231"/>
          <p:cNvSpPr txBox="1"/>
          <p:nvPr/>
        </p:nvSpPr>
        <p:spPr>
          <a:xfrm>
            <a:off x="7338942" y="2152679"/>
            <a:ext cx="11346873" cy="7564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Motivações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718076" y="1429115"/>
            <a:ext cx="8867554" cy="36000"/>
          </a:xfrm>
          <a:prstGeom prst="rect">
            <a:avLst/>
          </a:prstGeom>
          <a:solidFill>
            <a:srgbClr val="146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34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68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02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36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70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04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39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073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4" name="Shape 212">
            <a:extLst>
              <a:ext uri="{FF2B5EF4-FFF2-40B4-BE49-F238E27FC236}">
                <a16:creationId xmlns:a16="http://schemas.microsoft.com/office/drawing/2014/main" id="{F33D289D-1AAD-4FF6-8409-8E0872825811}"/>
              </a:ext>
            </a:extLst>
          </p:cNvPr>
          <p:cNvSpPr txBox="1"/>
          <p:nvPr/>
        </p:nvSpPr>
        <p:spPr>
          <a:xfrm>
            <a:off x="718076" y="582210"/>
            <a:ext cx="9303906" cy="80810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531" tIns="59531" rIns="59531" bIns="59531">
            <a:spAutoFit/>
          </a:bodyPr>
          <a:lstStyle/>
          <a:p>
            <a:pPr algn="l">
              <a:lnSpc>
                <a:spcPct val="70000"/>
              </a:lnSpc>
              <a:defRPr sz="15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6000" b="1" dirty="0">
                <a:ln w="3175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noFill/>
                <a:latin typeface="Calibri" panose="020F0502020204030204" pitchFamily="34" charset="0"/>
                <a:cs typeface="Calibri" panose="020F0502020204030204" pitchFamily="34" charset="0"/>
              </a:rPr>
              <a:t>GSC Obras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042A70B-5E72-4399-8311-96B703D8C6E6}"/>
              </a:ext>
            </a:extLst>
          </p:cNvPr>
          <p:cNvSpPr txBox="1"/>
          <p:nvPr/>
        </p:nvSpPr>
        <p:spPr>
          <a:xfrm>
            <a:off x="2530572" y="182100"/>
            <a:ext cx="1832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146B8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PLATAFORMA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6744393-FF23-45CB-AD65-305D05DB5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1492" y="10276259"/>
            <a:ext cx="881220" cy="808106"/>
          </a:xfrm>
          <a:prstGeom prst="rect">
            <a:avLst/>
          </a:prstGeom>
        </p:spPr>
      </p:pic>
      <p:sp>
        <p:nvSpPr>
          <p:cNvPr id="13" name="Shape 217">
            <a:extLst>
              <a:ext uri="{FF2B5EF4-FFF2-40B4-BE49-F238E27FC236}">
                <a16:creationId xmlns:a16="http://schemas.microsoft.com/office/drawing/2014/main" id="{31D4AC69-992B-4015-8FF7-B139E8B0B23D}"/>
              </a:ext>
            </a:extLst>
          </p:cNvPr>
          <p:cNvSpPr txBox="1"/>
          <p:nvPr/>
        </p:nvSpPr>
        <p:spPr>
          <a:xfrm>
            <a:off x="142405" y="10679828"/>
            <a:ext cx="7931234" cy="4895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9531" tIns="59531" rIns="59531" bIns="59531" anchor="ctr">
            <a:spAutoFit/>
          </a:bodyPr>
          <a:lstStyle>
            <a:lvl1pPr algn="l" defTabSz="821531">
              <a:defRPr sz="2400" spc="-72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dirty="0">
                <a:solidFill>
                  <a:srgbClr val="C9C9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PUC Minas Virtual - Projeto Integrado</a:t>
            </a:r>
            <a:endParaRPr dirty="0">
              <a:solidFill>
                <a:srgbClr val="C9C9C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Shape 231">
            <a:extLst>
              <a:ext uri="{FF2B5EF4-FFF2-40B4-BE49-F238E27FC236}">
                <a16:creationId xmlns:a16="http://schemas.microsoft.com/office/drawing/2014/main" id="{4C7D629C-7054-4EC4-BF24-41E92125E041}"/>
              </a:ext>
            </a:extLst>
          </p:cNvPr>
          <p:cNvSpPr txBox="1"/>
          <p:nvPr/>
        </p:nvSpPr>
        <p:spPr>
          <a:xfrm>
            <a:off x="7256223" y="3536271"/>
            <a:ext cx="11720946" cy="36372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“uma solução centrada no usuário e que envolva mobilidade, este, poderia </a:t>
            </a:r>
            <a:r>
              <a:rPr lang="pt-BR" sz="3600" b="1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reduzir em 15% os desperdícios </a:t>
            </a: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do uso da mão-de-obra fornecidas pelos empreiteiros parceiros, </a:t>
            </a:r>
            <a:r>
              <a:rPr lang="pt-BR" sz="3600" b="1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diminuir em 12% o prazo</a:t>
            </a: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da construção dos empreendimentos e por último, </a:t>
            </a:r>
            <a:r>
              <a:rPr lang="pt-BR" sz="3600" b="1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aumentar em 18% a qualidade </a:t>
            </a: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do produto final”</a:t>
            </a:r>
            <a:endParaRPr lang="pt-BR" sz="3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hape 231">
            <a:extLst>
              <a:ext uri="{FF2B5EF4-FFF2-40B4-BE49-F238E27FC236}">
                <a16:creationId xmlns:a16="http://schemas.microsoft.com/office/drawing/2014/main" id="{95051999-FBD7-4156-9379-380035233E2C}"/>
              </a:ext>
            </a:extLst>
          </p:cNvPr>
          <p:cNvSpPr txBox="1"/>
          <p:nvPr/>
        </p:nvSpPr>
        <p:spPr>
          <a:xfrm>
            <a:off x="7338942" y="7495994"/>
            <a:ext cx="11346873" cy="6093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 algn="r"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28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Consultoria especializada em Design Thinking</a:t>
            </a:r>
            <a:endParaRPr lang="pt-BR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27F1297B-F1F5-48F3-A334-F95472D1D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31" y="2341464"/>
            <a:ext cx="6607186" cy="51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2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7"/>
          <p:cNvSpPr/>
          <p:nvPr/>
        </p:nvSpPr>
        <p:spPr>
          <a:xfrm>
            <a:off x="18685815" y="1153741"/>
            <a:ext cx="291354" cy="489292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9400" tIns="59400" rIns="59400" bIns="59400">
            <a:spAutoFit/>
          </a:bodyPr>
          <a:lstStyle/>
          <a:p>
            <a:pPr algn="ctr">
              <a:lnSpc>
                <a:spcPct val="100000"/>
              </a:lnSpc>
            </a:pPr>
            <a:fld id="{2A52D8AC-ACDB-4C74-A578-8241757F0648}" type="slidenum">
              <a:rPr lang="pt-BR" sz="2400" spc="-1">
                <a:latin typeface="Arial"/>
                <a:ea typeface="Arial"/>
              </a:rPr>
              <a:t>7</a:t>
            </a:fld>
            <a:endParaRPr lang="pt-BR" sz="2400" spc="-1" dirty="0">
              <a:latin typeface="Arial"/>
            </a:endParaRPr>
          </a:p>
        </p:txBody>
      </p:sp>
      <p:sp>
        <p:nvSpPr>
          <p:cNvPr id="27" name="Shape 231"/>
          <p:cNvSpPr txBox="1"/>
          <p:nvPr/>
        </p:nvSpPr>
        <p:spPr>
          <a:xfrm>
            <a:off x="7338942" y="2152679"/>
            <a:ext cx="11346873" cy="7564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Objetivos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718076" y="1429115"/>
            <a:ext cx="8867554" cy="36000"/>
          </a:xfrm>
          <a:prstGeom prst="rect">
            <a:avLst/>
          </a:prstGeom>
          <a:solidFill>
            <a:srgbClr val="146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34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68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02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36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70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04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39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073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4" name="Shape 212">
            <a:extLst>
              <a:ext uri="{FF2B5EF4-FFF2-40B4-BE49-F238E27FC236}">
                <a16:creationId xmlns:a16="http://schemas.microsoft.com/office/drawing/2014/main" id="{F33D289D-1AAD-4FF6-8409-8E0872825811}"/>
              </a:ext>
            </a:extLst>
          </p:cNvPr>
          <p:cNvSpPr txBox="1"/>
          <p:nvPr/>
        </p:nvSpPr>
        <p:spPr>
          <a:xfrm>
            <a:off x="718076" y="582210"/>
            <a:ext cx="9303906" cy="80810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531" tIns="59531" rIns="59531" bIns="59531">
            <a:spAutoFit/>
          </a:bodyPr>
          <a:lstStyle/>
          <a:p>
            <a:pPr algn="l">
              <a:lnSpc>
                <a:spcPct val="70000"/>
              </a:lnSpc>
              <a:defRPr sz="15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6000" b="1" dirty="0">
                <a:ln w="3175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noFill/>
                <a:latin typeface="Calibri" panose="020F0502020204030204" pitchFamily="34" charset="0"/>
                <a:cs typeface="Calibri" panose="020F0502020204030204" pitchFamily="34" charset="0"/>
              </a:rPr>
              <a:t>GSC Obras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042A70B-5E72-4399-8311-96B703D8C6E6}"/>
              </a:ext>
            </a:extLst>
          </p:cNvPr>
          <p:cNvSpPr txBox="1"/>
          <p:nvPr/>
        </p:nvSpPr>
        <p:spPr>
          <a:xfrm>
            <a:off x="2530572" y="182100"/>
            <a:ext cx="1832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146B8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PLATAFORMA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6744393-FF23-45CB-AD65-305D05DB5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1492" y="10276259"/>
            <a:ext cx="881220" cy="808106"/>
          </a:xfrm>
          <a:prstGeom prst="rect">
            <a:avLst/>
          </a:prstGeom>
        </p:spPr>
      </p:pic>
      <p:sp>
        <p:nvSpPr>
          <p:cNvPr id="13" name="Shape 217">
            <a:extLst>
              <a:ext uri="{FF2B5EF4-FFF2-40B4-BE49-F238E27FC236}">
                <a16:creationId xmlns:a16="http://schemas.microsoft.com/office/drawing/2014/main" id="{31D4AC69-992B-4015-8FF7-B139E8B0B23D}"/>
              </a:ext>
            </a:extLst>
          </p:cNvPr>
          <p:cNvSpPr txBox="1"/>
          <p:nvPr/>
        </p:nvSpPr>
        <p:spPr>
          <a:xfrm>
            <a:off x="142405" y="10679828"/>
            <a:ext cx="7931234" cy="4895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9531" tIns="59531" rIns="59531" bIns="59531" anchor="ctr">
            <a:spAutoFit/>
          </a:bodyPr>
          <a:lstStyle>
            <a:lvl1pPr algn="l" defTabSz="821531">
              <a:defRPr sz="2400" spc="-72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dirty="0">
                <a:solidFill>
                  <a:srgbClr val="C9C9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PUC Minas Virtual - Projeto Integrado</a:t>
            </a:r>
            <a:endParaRPr dirty="0">
              <a:solidFill>
                <a:srgbClr val="C9C9C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Shape 231">
            <a:extLst>
              <a:ext uri="{FF2B5EF4-FFF2-40B4-BE49-F238E27FC236}">
                <a16:creationId xmlns:a16="http://schemas.microsoft.com/office/drawing/2014/main" id="{B29E8936-A334-4A7D-AAD9-01922F541254}"/>
              </a:ext>
            </a:extLst>
          </p:cNvPr>
          <p:cNvSpPr txBox="1"/>
          <p:nvPr/>
        </p:nvSpPr>
        <p:spPr>
          <a:xfrm>
            <a:off x="7338942" y="3418797"/>
            <a:ext cx="11720946" cy="7564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Desenvolvimento da </a:t>
            </a:r>
            <a:r>
              <a:rPr lang="pt-BR" sz="3600" b="1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Plataforma GSC Obras</a:t>
            </a:r>
            <a:endParaRPr lang="pt-BR" sz="36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Shape 231">
            <a:extLst>
              <a:ext uri="{FF2B5EF4-FFF2-40B4-BE49-F238E27FC236}">
                <a16:creationId xmlns:a16="http://schemas.microsoft.com/office/drawing/2014/main" id="{404C8E23-4501-4DAE-A585-5F3E7C817211}"/>
              </a:ext>
            </a:extLst>
          </p:cNvPr>
          <p:cNvSpPr txBox="1"/>
          <p:nvPr/>
        </p:nvSpPr>
        <p:spPr>
          <a:xfrm>
            <a:off x="7338942" y="4716399"/>
            <a:ext cx="11720946" cy="507765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Uma solução </a:t>
            </a:r>
            <a:r>
              <a:rPr lang="pt-BR" sz="3600" b="1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totalmente integrada </a:t>
            </a: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com os sistemas da companhia;</a:t>
            </a: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 </a:t>
            </a:r>
            <a:r>
              <a:rPr lang="pt-BR" sz="3600" b="1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fácil uso </a:t>
            </a: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 entendimento, que promova </a:t>
            </a:r>
            <a:r>
              <a:rPr lang="pt-BR" sz="3600" b="1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mobilidade</a:t>
            </a: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e permita o uso off-line;</a:t>
            </a: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Seja </a:t>
            </a:r>
            <a:r>
              <a:rPr lang="pt-BR" sz="3600" b="1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segura, escalável, tolerante a falhas e robusta </a:t>
            </a: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para suportar o crescimento da operação no decorrer dos anos.</a:t>
            </a: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endParaRPr lang="pt-BR" sz="3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D42BBB26-DAFD-4AAD-81C1-8E3989CB6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87" y="2220772"/>
            <a:ext cx="6854452" cy="499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1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7"/>
          <p:cNvSpPr/>
          <p:nvPr/>
        </p:nvSpPr>
        <p:spPr>
          <a:xfrm>
            <a:off x="18685815" y="1153741"/>
            <a:ext cx="291354" cy="489292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9400" tIns="59400" rIns="59400" bIns="59400">
            <a:spAutoFit/>
          </a:bodyPr>
          <a:lstStyle/>
          <a:p>
            <a:pPr algn="ctr">
              <a:lnSpc>
                <a:spcPct val="100000"/>
              </a:lnSpc>
            </a:pPr>
            <a:fld id="{2A52D8AC-ACDB-4C74-A578-8241757F0648}" type="slidenum">
              <a:rPr lang="pt-BR" sz="2400" spc="-1">
                <a:latin typeface="Arial"/>
                <a:ea typeface="Arial"/>
              </a:rPr>
              <a:t>8</a:t>
            </a:fld>
            <a:endParaRPr lang="pt-BR" sz="2400" spc="-1" dirty="0">
              <a:latin typeface="Arial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A811D652-279C-42D9-AEFE-DBA1EB21E3AD}"/>
              </a:ext>
            </a:extLst>
          </p:cNvPr>
          <p:cNvGrpSpPr/>
          <p:nvPr/>
        </p:nvGrpSpPr>
        <p:grpSpPr>
          <a:xfrm rot="16200000">
            <a:off x="-3648439" y="4518573"/>
            <a:ext cx="9303906" cy="1283015"/>
            <a:chOff x="718076" y="182100"/>
            <a:chExt cx="9303906" cy="1283015"/>
          </a:xfrm>
        </p:grpSpPr>
        <p:sp>
          <p:nvSpPr>
            <p:cNvPr id="34" name="Retângulo 33"/>
            <p:cNvSpPr/>
            <p:nvPr/>
          </p:nvSpPr>
          <p:spPr>
            <a:xfrm>
              <a:off x="718076" y="1429115"/>
              <a:ext cx="8867554" cy="36000"/>
            </a:xfrm>
            <a:prstGeom prst="rect">
              <a:avLst/>
            </a:prstGeom>
            <a:solidFill>
              <a:srgbClr val="146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  <a:lvl1pPr marL="0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34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68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02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36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670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04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939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073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4" name="Shape 212">
              <a:extLst>
                <a:ext uri="{FF2B5EF4-FFF2-40B4-BE49-F238E27FC236}">
                  <a16:creationId xmlns:a16="http://schemas.microsoft.com/office/drawing/2014/main" id="{F33D289D-1AAD-4FF6-8409-8E0872825811}"/>
                </a:ext>
              </a:extLst>
            </p:cNvPr>
            <p:cNvSpPr txBox="1"/>
            <p:nvPr/>
          </p:nvSpPr>
          <p:spPr>
            <a:xfrm>
              <a:off x="718076" y="582210"/>
              <a:ext cx="9303906" cy="808105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9531" tIns="59531" rIns="59531" bIns="59531">
              <a:spAutoFit/>
            </a:bodyPr>
            <a:lstStyle/>
            <a:p>
              <a:pPr algn="l">
                <a:lnSpc>
                  <a:spcPct val="70000"/>
                </a:lnSpc>
                <a:defRPr sz="15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pt-BR" sz="6000" b="1" dirty="0">
                  <a:ln w="3175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  <a:noFill/>
                  <a:latin typeface="Calibri" panose="020F0502020204030204" pitchFamily="34" charset="0"/>
                  <a:cs typeface="Calibri" panose="020F0502020204030204" pitchFamily="34" charset="0"/>
                </a:rPr>
                <a:t>GSC Obras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0042A70B-5E72-4399-8311-96B703D8C6E6}"/>
                </a:ext>
              </a:extLst>
            </p:cNvPr>
            <p:cNvSpPr txBox="1"/>
            <p:nvPr/>
          </p:nvSpPr>
          <p:spPr>
            <a:xfrm>
              <a:off x="2530572" y="182100"/>
              <a:ext cx="1832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dirty="0">
                  <a:solidFill>
                    <a:srgbClr val="146B8D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PLATAFORMA</a:t>
              </a:r>
            </a:p>
          </p:txBody>
        </p:sp>
      </p:grpSp>
      <p:pic>
        <p:nvPicPr>
          <p:cNvPr id="12" name="Imagem 11">
            <a:extLst>
              <a:ext uri="{FF2B5EF4-FFF2-40B4-BE49-F238E27FC236}">
                <a16:creationId xmlns:a16="http://schemas.microsoft.com/office/drawing/2014/main" id="{16744393-FF23-45CB-AD65-305D05DB5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1492" y="10276259"/>
            <a:ext cx="881220" cy="80810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4A9A99C-23C2-472D-982F-8D3754CA8A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112" y="508127"/>
            <a:ext cx="14442250" cy="1058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231">
            <a:extLst>
              <a:ext uri="{FF2B5EF4-FFF2-40B4-BE49-F238E27FC236}">
                <a16:creationId xmlns:a16="http://schemas.microsoft.com/office/drawing/2014/main" id="{9431A7DC-46BB-44AF-8761-5108A14CA851}"/>
              </a:ext>
            </a:extLst>
          </p:cNvPr>
          <p:cNvSpPr txBox="1"/>
          <p:nvPr/>
        </p:nvSpPr>
        <p:spPr>
          <a:xfrm rot="16200000">
            <a:off x="-3542667" y="3760361"/>
            <a:ext cx="11346873" cy="7564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Diagrama de Contexto – C4model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46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7"/>
          <p:cNvSpPr/>
          <p:nvPr/>
        </p:nvSpPr>
        <p:spPr>
          <a:xfrm>
            <a:off x="18685815" y="1153741"/>
            <a:ext cx="291354" cy="489292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9400" tIns="59400" rIns="59400" bIns="59400">
            <a:spAutoFit/>
          </a:bodyPr>
          <a:lstStyle/>
          <a:p>
            <a:pPr algn="ctr">
              <a:lnSpc>
                <a:spcPct val="100000"/>
              </a:lnSpc>
            </a:pPr>
            <a:fld id="{2A52D8AC-ACDB-4C74-A578-8241757F0648}" type="slidenum">
              <a:rPr lang="pt-BR" sz="2400" spc="-1">
                <a:latin typeface="Arial"/>
                <a:ea typeface="Arial"/>
              </a:rPr>
              <a:t>9</a:t>
            </a:fld>
            <a:endParaRPr lang="pt-BR" sz="2400" spc="-1" dirty="0">
              <a:latin typeface="Arial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718076" y="1429115"/>
            <a:ext cx="8867554" cy="36000"/>
          </a:xfrm>
          <a:prstGeom prst="rect">
            <a:avLst/>
          </a:prstGeom>
          <a:solidFill>
            <a:srgbClr val="146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34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68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02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36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70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04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39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073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4" name="Shape 212">
            <a:extLst>
              <a:ext uri="{FF2B5EF4-FFF2-40B4-BE49-F238E27FC236}">
                <a16:creationId xmlns:a16="http://schemas.microsoft.com/office/drawing/2014/main" id="{F33D289D-1AAD-4FF6-8409-8E0872825811}"/>
              </a:ext>
            </a:extLst>
          </p:cNvPr>
          <p:cNvSpPr txBox="1"/>
          <p:nvPr/>
        </p:nvSpPr>
        <p:spPr>
          <a:xfrm>
            <a:off x="718076" y="582210"/>
            <a:ext cx="9303906" cy="80810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531" tIns="59531" rIns="59531" bIns="59531">
            <a:spAutoFit/>
          </a:bodyPr>
          <a:lstStyle/>
          <a:p>
            <a:pPr algn="l">
              <a:lnSpc>
                <a:spcPct val="70000"/>
              </a:lnSpc>
              <a:defRPr sz="15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6000" b="1" dirty="0">
                <a:ln w="3175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noFill/>
                <a:latin typeface="Calibri" panose="020F0502020204030204" pitchFamily="34" charset="0"/>
                <a:cs typeface="Calibri" panose="020F0502020204030204" pitchFamily="34" charset="0"/>
              </a:rPr>
              <a:t>GSC Obras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042A70B-5E72-4399-8311-96B703D8C6E6}"/>
              </a:ext>
            </a:extLst>
          </p:cNvPr>
          <p:cNvSpPr txBox="1"/>
          <p:nvPr/>
        </p:nvSpPr>
        <p:spPr>
          <a:xfrm>
            <a:off x="2530572" y="182100"/>
            <a:ext cx="1832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146B8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PLATAFORMA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6744393-FF23-45CB-AD65-305D05DB5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1492" y="10276259"/>
            <a:ext cx="881220" cy="808106"/>
          </a:xfrm>
          <a:prstGeom prst="rect">
            <a:avLst/>
          </a:prstGeom>
        </p:spPr>
      </p:pic>
      <p:sp>
        <p:nvSpPr>
          <p:cNvPr id="13" name="Shape 217">
            <a:extLst>
              <a:ext uri="{FF2B5EF4-FFF2-40B4-BE49-F238E27FC236}">
                <a16:creationId xmlns:a16="http://schemas.microsoft.com/office/drawing/2014/main" id="{31D4AC69-992B-4015-8FF7-B139E8B0B23D}"/>
              </a:ext>
            </a:extLst>
          </p:cNvPr>
          <p:cNvSpPr txBox="1"/>
          <p:nvPr/>
        </p:nvSpPr>
        <p:spPr>
          <a:xfrm>
            <a:off x="142405" y="10679828"/>
            <a:ext cx="7931234" cy="4895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9531" tIns="59531" rIns="59531" bIns="59531" anchor="ctr">
            <a:spAutoFit/>
          </a:bodyPr>
          <a:lstStyle>
            <a:lvl1pPr algn="l" defTabSz="821531">
              <a:defRPr sz="2400" spc="-72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dirty="0">
                <a:solidFill>
                  <a:srgbClr val="C9C9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PUC Minas Virtual - Projeto Integrado</a:t>
            </a:r>
            <a:endParaRPr dirty="0">
              <a:solidFill>
                <a:srgbClr val="C9C9C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A7BEDEF-8679-4B37-B456-380F74672E6F}"/>
              </a:ext>
            </a:extLst>
          </p:cNvPr>
          <p:cNvSpPr/>
          <p:nvPr/>
        </p:nvSpPr>
        <p:spPr>
          <a:xfrm>
            <a:off x="8951902" y="6660718"/>
            <a:ext cx="4239491" cy="2707130"/>
          </a:xfrm>
          <a:prstGeom prst="rect">
            <a:avLst/>
          </a:prstGeom>
          <a:solidFill>
            <a:srgbClr val="146B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ACB0623-6666-45C6-9C33-79BFED8CB49F}"/>
              </a:ext>
            </a:extLst>
          </p:cNvPr>
          <p:cNvSpPr/>
          <p:nvPr/>
        </p:nvSpPr>
        <p:spPr>
          <a:xfrm>
            <a:off x="13482338" y="6660718"/>
            <a:ext cx="4239491" cy="2707130"/>
          </a:xfrm>
          <a:prstGeom prst="rect">
            <a:avLst/>
          </a:prstGeom>
          <a:solidFill>
            <a:srgbClr val="146B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2B2F6C7-BE15-4D12-B5DE-28E160E2BBFF}"/>
              </a:ext>
            </a:extLst>
          </p:cNvPr>
          <p:cNvSpPr/>
          <p:nvPr/>
        </p:nvSpPr>
        <p:spPr>
          <a:xfrm>
            <a:off x="8951902" y="3446929"/>
            <a:ext cx="4239491" cy="2707130"/>
          </a:xfrm>
          <a:prstGeom prst="rect">
            <a:avLst/>
          </a:prstGeom>
          <a:solidFill>
            <a:srgbClr val="146B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DC40C29-266E-4F83-85D0-ACC219C0A1D2}"/>
              </a:ext>
            </a:extLst>
          </p:cNvPr>
          <p:cNvSpPr/>
          <p:nvPr/>
        </p:nvSpPr>
        <p:spPr>
          <a:xfrm>
            <a:off x="13453023" y="3446929"/>
            <a:ext cx="4239491" cy="2707130"/>
          </a:xfrm>
          <a:prstGeom prst="rect">
            <a:avLst/>
          </a:prstGeom>
          <a:solidFill>
            <a:srgbClr val="146B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hape 231">
            <a:extLst>
              <a:ext uri="{FF2B5EF4-FFF2-40B4-BE49-F238E27FC236}">
                <a16:creationId xmlns:a16="http://schemas.microsoft.com/office/drawing/2014/main" id="{A2A08157-BF0E-4BF8-B5B0-1D41EF92CB9E}"/>
              </a:ext>
            </a:extLst>
          </p:cNvPr>
          <p:cNvSpPr txBox="1"/>
          <p:nvPr/>
        </p:nvSpPr>
        <p:spPr>
          <a:xfrm>
            <a:off x="9180070" y="7062766"/>
            <a:ext cx="2751938" cy="7564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FUNCIONAIS</a:t>
            </a:r>
            <a:endParaRPr lang="pt-BR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Shape 231">
            <a:extLst>
              <a:ext uri="{FF2B5EF4-FFF2-40B4-BE49-F238E27FC236}">
                <a16:creationId xmlns:a16="http://schemas.microsoft.com/office/drawing/2014/main" id="{55D57454-1CD1-499A-83E6-538D0A3E1E42}"/>
              </a:ext>
            </a:extLst>
          </p:cNvPr>
          <p:cNvSpPr txBox="1"/>
          <p:nvPr/>
        </p:nvSpPr>
        <p:spPr>
          <a:xfrm>
            <a:off x="13696273" y="7062766"/>
            <a:ext cx="3852169" cy="7564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NÃO FUNCIONAIS</a:t>
            </a:r>
            <a:endParaRPr lang="pt-BR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Shape 231">
            <a:extLst>
              <a:ext uri="{FF2B5EF4-FFF2-40B4-BE49-F238E27FC236}">
                <a16:creationId xmlns:a16="http://schemas.microsoft.com/office/drawing/2014/main" id="{C20A7694-6095-4CE8-8227-022012B26026}"/>
              </a:ext>
            </a:extLst>
          </p:cNvPr>
          <p:cNvSpPr txBox="1"/>
          <p:nvPr/>
        </p:nvSpPr>
        <p:spPr>
          <a:xfrm>
            <a:off x="9073101" y="3850931"/>
            <a:ext cx="3852169" cy="7564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ARQUITETURAIS</a:t>
            </a:r>
            <a:endParaRPr lang="pt-BR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Shape 231">
            <a:extLst>
              <a:ext uri="{FF2B5EF4-FFF2-40B4-BE49-F238E27FC236}">
                <a16:creationId xmlns:a16="http://schemas.microsoft.com/office/drawing/2014/main" id="{00F025BA-1609-451F-A325-639FFC648810}"/>
              </a:ext>
            </a:extLst>
          </p:cNvPr>
          <p:cNvSpPr txBox="1"/>
          <p:nvPr/>
        </p:nvSpPr>
        <p:spPr>
          <a:xfrm>
            <a:off x="13646683" y="3848977"/>
            <a:ext cx="3852169" cy="7564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ARQUITETURAIS</a:t>
            </a:r>
            <a:endParaRPr lang="pt-BR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Shape 231"/>
          <p:cNvSpPr txBox="1"/>
          <p:nvPr/>
        </p:nvSpPr>
        <p:spPr>
          <a:xfrm>
            <a:off x="9177620" y="6844349"/>
            <a:ext cx="2751938" cy="4622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REQUISITOS</a:t>
            </a:r>
            <a:endParaRPr lang="pt-BR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Shape 231">
            <a:extLst>
              <a:ext uri="{FF2B5EF4-FFF2-40B4-BE49-F238E27FC236}">
                <a16:creationId xmlns:a16="http://schemas.microsoft.com/office/drawing/2014/main" id="{6B869BCF-B4F3-4BA6-A6F1-97F1B45C33C8}"/>
              </a:ext>
            </a:extLst>
          </p:cNvPr>
          <p:cNvSpPr txBox="1"/>
          <p:nvPr/>
        </p:nvSpPr>
        <p:spPr>
          <a:xfrm>
            <a:off x="13680616" y="6844349"/>
            <a:ext cx="2751938" cy="4622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REQUISITOS</a:t>
            </a:r>
            <a:endParaRPr lang="pt-BR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Shape 231">
            <a:extLst>
              <a:ext uri="{FF2B5EF4-FFF2-40B4-BE49-F238E27FC236}">
                <a16:creationId xmlns:a16="http://schemas.microsoft.com/office/drawing/2014/main" id="{A5D3E8D4-0E2C-4571-90D0-4B99F9F92816}"/>
              </a:ext>
            </a:extLst>
          </p:cNvPr>
          <p:cNvSpPr txBox="1"/>
          <p:nvPr/>
        </p:nvSpPr>
        <p:spPr>
          <a:xfrm>
            <a:off x="9160317" y="3630560"/>
            <a:ext cx="2751938" cy="4622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RESTRIÇÕES</a:t>
            </a:r>
            <a:endParaRPr lang="pt-BR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Shape 231">
            <a:extLst>
              <a:ext uri="{FF2B5EF4-FFF2-40B4-BE49-F238E27FC236}">
                <a16:creationId xmlns:a16="http://schemas.microsoft.com/office/drawing/2014/main" id="{DCBAF52A-E733-4C14-986F-57EB87F411E5}"/>
              </a:ext>
            </a:extLst>
          </p:cNvPr>
          <p:cNvSpPr txBox="1"/>
          <p:nvPr/>
        </p:nvSpPr>
        <p:spPr>
          <a:xfrm>
            <a:off x="13666208" y="3617865"/>
            <a:ext cx="2751938" cy="4622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MECANISMOS</a:t>
            </a:r>
            <a:endParaRPr lang="pt-BR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Shape 231">
            <a:extLst>
              <a:ext uri="{FF2B5EF4-FFF2-40B4-BE49-F238E27FC236}">
                <a16:creationId xmlns:a16="http://schemas.microsoft.com/office/drawing/2014/main" id="{68F24879-D42A-453D-B54C-EADDA113DBB3}"/>
              </a:ext>
            </a:extLst>
          </p:cNvPr>
          <p:cNvSpPr txBox="1"/>
          <p:nvPr/>
        </p:nvSpPr>
        <p:spPr>
          <a:xfrm>
            <a:off x="10387356" y="7454416"/>
            <a:ext cx="1675467" cy="17127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8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19</a:t>
            </a:r>
            <a:endParaRPr lang="pt-BR" sz="8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Shape 231">
            <a:extLst>
              <a:ext uri="{FF2B5EF4-FFF2-40B4-BE49-F238E27FC236}">
                <a16:creationId xmlns:a16="http://schemas.microsoft.com/office/drawing/2014/main" id="{3E9D1B91-1BF7-4A46-B414-4E578412AC9D}"/>
              </a:ext>
            </a:extLst>
          </p:cNvPr>
          <p:cNvSpPr txBox="1"/>
          <p:nvPr/>
        </p:nvSpPr>
        <p:spPr>
          <a:xfrm>
            <a:off x="14903938" y="7468712"/>
            <a:ext cx="1675467" cy="17127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8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13</a:t>
            </a:r>
            <a:endParaRPr lang="pt-BR" sz="8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Shape 231">
            <a:extLst>
              <a:ext uri="{FF2B5EF4-FFF2-40B4-BE49-F238E27FC236}">
                <a16:creationId xmlns:a16="http://schemas.microsoft.com/office/drawing/2014/main" id="{FCB81537-21CC-43E2-8B85-793DC074E330}"/>
              </a:ext>
            </a:extLst>
          </p:cNvPr>
          <p:cNvSpPr txBox="1"/>
          <p:nvPr/>
        </p:nvSpPr>
        <p:spPr>
          <a:xfrm>
            <a:off x="10457947" y="4276415"/>
            <a:ext cx="1675467" cy="17127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8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11</a:t>
            </a:r>
            <a:endParaRPr lang="pt-BR" sz="8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Shape 231">
            <a:extLst>
              <a:ext uri="{FF2B5EF4-FFF2-40B4-BE49-F238E27FC236}">
                <a16:creationId xmlns:a16="http://schemas.microsoft.com/office/drawing/2014/main" id="{319694A9-AD3B-40ED-958C-F867CF4695A3}"/>
              </a:ext>
            </a:extLst>
          </p:cNvPr>
          <p:cNvSpPr txBox="1"/>
          <p:nvPr/>
        </p:nvSpPr>
        <p:spPr>
          <a:xfrm>
            <a:off x="14850880" y="4240627"/>
            <a:ext cx="1675467" cy="17127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8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19</a:t>
            </a:r>
            <a:endParaRPr lang="pt-BR" sz="8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Shape 231">
            <a:extLst>
              <a:ext uri="{FF2B5EF4-FFF2-40B4-BE49-F238E27FC236}">
                <a16:creationId xmlns:a16="http://schemas.microsoft.com/office/drawing/2014/main" id="{B0C12A5C-01A2-4670-85BC-F197645E0B54}"/>
              </a:ext>
            </a:extLst>
          </p:cNvPr>
          <p:cNvSpPr txBox="1"/>
          <p:nvPr/>
        </p:nvSpPr>
        <p:spPr>
          <a:xfrm>
            <a:off x="7338942" y="2152679"/>
            <a:ext cx="11346873" cy="7564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Requisitos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27D904D4-3051-4AE8-AB2F-8FF9C44A0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07" y="2851467"/>
            <a:ext cx="7182189" cy="4677699"/>
          </a:xfrm>
          <a:prstGeom prst="rect">
            <a:avLst/>
          </a:prstGeom>
        </p:spPr>
      </p:pic>
      <p:sp>
        <p:nvSpPr>
          <p:cNvPr id="38" name="Shape 231">
            <a:extLst>
              <a:ext uri="{FF2B5EF4-FFF2-40B4-BE49-F238E27FC236}">
                <a16:creationId xmlns:a16="http://schemas.microsoft.com/office/drawing/2014/main" id="{FDFE6DE9-93E8-4E1D-9354-3655334B0E51}"/>
              </a:ext>
            </a:extLst>
          </p:cNvPr>
          <p:cNvSpPr txBox="1"/>
          <p:nvPr/>
        </p:nvSpPr>
        <p:spPr>
          <a:xfrm>
            <a:off x="6389386" y="9558825"/>
            <a:ext cx="11346873" cy="6093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 algn="r"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28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Projeto Integrado - PUC Minas.docx</a:t>
            </a:r>
            <a:endParaRPr lang="pt-BR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71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10709</TotalTime>
  <Words>519</Words>
  <Application>Microsoft Office PowerPoint</Application>
  <PresentationFormat>Personalizar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Helvetica Neue Light</vt:lpstr>
      <vt:lpstr>Symbol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izefler</dc:creator>
  <cp:lastModifiedBy>Alexandre izefler</cp:lastModifiedBy>
  <cp:revision>332</cp:revision>
  <cp:lastPrinted>2021-12-28T20:29:41Z</cp:lastPrinted>
  <dcterms:modified xsi:type="dcterms:W3CDTF">2022-02-13T19:40:04Z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