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62ae5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62ae5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62ae5a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62ae5a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ec5ab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ec5ab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862ae5ae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862ae5ae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62ae5ae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62ae5ae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a6bb481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a6bb481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a6bb481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a6bb481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62ae5ae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62ae5ae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a6bb481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a6bb481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2505.20633" TargetMode="External"/><Relationship Id="rId4" Type="http://schemas.openxmlformats.org/officeDocument/2006/relationships/hyperlink" Target="https://arxiv.org/abs/2110.07602" TargetMode="External"/><Relationship Id="rId5" Type="http://schemas.openxmlformats.org/officeDocument/2006/relationships/hyperlink" Target="https://arxiv.org/abs/2309.1745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Filtering Prompt Tuning to Avoid Further Training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Student: Anna Chen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Mentor: Dr. Cheng Han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6/23/2025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Week 5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Problem Statement: How can we change prompt tuning to improve accuracy?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 Hypothesis: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creating a gate that builds off prompt tuning, we can improve the accuracy of models without further fine-tuning.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 Research Questions: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find some differentiation between success and failure cases during prompt tuning to predict failures before they occur?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create some sort of post-hoc calibration that will allow the model to learn from its mistakes during training?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statement, current hypothesis and research question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tuning and Cybersecurity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 and misinformation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Threat detection and malware analysis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75" y="2975550"/>
            <a:ext cx="3463373" cy="1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630200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hey are able to make prompt tuning more accurate by discarding views that are less confident, reducing noise from the views and making the results less chaotic.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Unsupervised learning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Prompt tuning, Vision-Language model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type="ctrTitle"/>
          </p:nvPr>
        </p:nvSpPr>
        <p:spPr>
          <a:xfrm>
            <a:off x="275325" y="228600"/>
            <a:ext cx="4679100" cy="14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Test-Time prompt tuning for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Zero-Shot generalization in Vision-Language models:</a:t>
            </a:r>
            <a:endParaRPr sz="2000"/>
          </a:p>
        </p:txBody>
      </p:sp>
      <p:sp>
        <p:nvSpPr>
          <p:cNvPr id="75" name="Google Shape;75;p16"/>
          <p:cNvSpPr txBox="1"/>
          <p:nvPr/>
        </p:nvSpPr>
        <p:spPr>
          <a:xfrm>
            <a:off x="2691525" y="3691925"/>
            <a:ext cx="6327600" cy="2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Shu, M., Nie, W., Huang, D., Yu, Z., Goldstein, T., Anandkumar, A., &amp; Xiao, C. (2022, September 15).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Test-Time prompt tuning for Zero-Shot generalization in Vision-Language models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https://arxiv.org/abs/2209.07511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948350" cy="196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35950" y="16975"/>
            <a:ext cx="41838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 methods used</a:t>
            </a:r>
            <a:endParaRPr sz="4000"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12913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Traditional supervised learning model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Prompt tuning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Possible use of post-hoc calibration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Possible use of test time learning/adaptation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Possible use of gating method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159750" y="16975"/>
            <a:ext cx="33624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Initial results </a:t>
            </a:r>
            <a:endParaRPr sz="4000"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12913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ecreated two scripts last week: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BERT + COPA: 71.0, comparable to their 73.0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BERT + BoolQ: 73.73, comparable to their 75.8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results: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WSC + Bert: 65.38 (their results - 68.3)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RTE + Bert: </a:t>
            </a:r>
            <a:r>
              <a:rPr lang="en" sz="1800"/>
              <a:t>76.53 (their results - 80.1)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WiC + Bert: 72.88 (their results: 75.1)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CoNLL04 + Bert: 82.21 (their results: 84.5)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159750" y="16975"/>
            <a:ext cx="33624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Initial results </a:t>
            </a:r>
            <a:endParaRPr sz="4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25" y="1592775"/>
            <a:ext cx="4415449" cy="317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074" y="138375"/>
            <a:ext cx="4192525" cy="294300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129500" y="3251475"/>
            <a:ext cx="38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(Copa + BERT)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31225" y="1102150"/>
            <a:ext cx="38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(WSC + BERT)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159750" y="16975"/>
            <a:ext cx="82401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Next Steps + Current Challenges</a:t>
            </a:r>
            <a:endParaRPr sz="40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12151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By week 6: Flesh out more testing </a:t>
            </a:r>
            <a:r>
              <a:rPr lang="en" sz="2000">
                <a:solidFill>
                  <a:schemeClr val="dk1"/>
                </a:solidFill>
              </a:rPr>
              <a:t>analysis and f</a:t>
            </a:r>
            <a:r>
              <a:rPr lang="en" sz="2000">
                <a:solidFill>
                  <a:schemeClr val="dk1"/>
                </a:solidFill>
              </a:rPr>
              <a:t>ind a </a:t>
            </a:r>
            <a:r>
              <a:rPr lang="en" sz="2000">
                <a:solidFill>
                  <a:schemeClr val="dk1"/>
                </a:solidFill>
              </a:rPr>
              <a:t>statistical</a:t>
            </a:r>
            <a:r>
              <a:rPr lang="en" sz="2000">
                <a:solidFill>
                  <a:schemeClr val="dk1"/>
                </a:solidFill>
              </a:rPr>
              <a:t> equation to model confidence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Challenges: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Testing and graphing more data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Finding differences/similarities between different datasets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Finding a statistical equation that can represent this relationship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159750" y="16975"/>
            <a:ext cx="82401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References</a:t>
            </a:r>
            <a:endParaRPr sz="4000"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12151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Hu, J., Zhang, Z., Chen, G., Wen, X., Shuai, C., Luo, W., Xiao, B., Li, Y., &amp; Tan, M. (2025, May 27).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Test-Time learning for large language models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https://arxiv.org/abs/2505.20633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X., Ji, K., Fu, Y., Tam, W. L., Du, Z., Yang, Z., &amp; Tang, J. (2021, October 14).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P-Tuning v2: Prompt Tuning Can Be Comparable to Fine-tuning Universally Across Scales and Tasks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https://arxiv.org/abs/2110.07602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Xiao, G., Tian, Y., Chen, B., Han, S., &amp; Lewis, M. (2023, September 29).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Streaming Language Models with Attention Sinks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https://arxiv.org/abs/2309.17453/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