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62ae5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62ae5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62ae5ae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62ae5ae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62ae5a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62ae5a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862ae5a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862ae5a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862ae5a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862ae5a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62ae5a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62ae5a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862ae5ae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862ae5ae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62ae5a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62ae5a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62ae5ae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62ae5ae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62ae5ae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62ae5ae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Filtering Prompt Tuning to Avoid Further Training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Student: Anna Chen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Mentor: Dr. Han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6/15/2025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Week 3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26250" y="155150"/>
            <a:ext cx="49614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Current Challenges</a:t>
            </a:r>
            <a:endParaRPr sz="4000"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311700" y="12151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Finding a connection between attention sink and performance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Creating a gate that can predict positive and negative prompt cases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Creating a secondary method that can be used on the filtered negative prompt cases to result in better accuracy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hypothesis and research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Possible Hypothesis: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create a gate that builds off prompt tuning that improves the accuracy of models without further fine-tuning?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Possible Research Questions: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create a self-learning gate that can predict whether the outcome of a prompt is accurate or not?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find a statistical relationship between the perplexity of a sample and the outcome of that sample?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Sink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StreamingLLM - for long inputs, keeps the initial tokens (attention sink), evicts tokens between the attention sink and the recent tokens, and keeps the recent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Combines the sliding window technique of storing key value pairs with the attention sink of the first four key value 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x22.2 speedup compared to sliding window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50" y="121125"/>
            <a:ext cx="5417300" cy="21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8975" y="4404600"/>
            <a:ext cx="74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Xiao, G., Tian, Y., Chen, B., Han, S., &amp; Lewis, M. (2023, September 29).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Streaming Language Models with Attention Sinks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https://arxiv.org/abs/2309.17453/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177200"/>
            <a:ext cx="85206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StreamingLLM is able to extend to an infinite length using this technique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initial tokens are visible to all subsequent tokens, so it makes sense that they will take up more 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Extra learnable token at the beginning can become a designated attention sink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63" y="173350"/>
            <a:ext cx="8574877" cy="20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613125"/>
            <a:ext cx="85206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Diminishing returns after adding more than 4 learnable tokens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2"/>
            <a:ext cx="5401724" cy="21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12913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P-Tuning v2: Prompt Tuning Can Be Comparable to Fine-tuning Universally Across Scales and Tasks.  </a:t>
            </a:r>
            <a:endParaRPr sz="2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- </a:t>
            </a:r>
            <a:r>
              <a:rPr lang="en" sz="1500">
                <a:solidFill>
                  <a:schemeClr val="dk1"/>
                </a:solidFill>
              </a:rPr>
              <a:t>Properly optimized prompt tuning can be universally effective across a wide range of model scales and NLU tasks. They can match the performance of fine-tuning, while only having to use 0.1%-3% tuned parameters.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9025" y="109175"/>
            <a:ext cx="3831300" cy="10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Related Work</a:t>
            </a:r>
            <a:endParaRPr sz="40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24098"/>
          <a:stretch/>
        </p:blipFill>
        <p:spPr>
          <a:xfrm>
            <a:off x="806649" y="3167475"/>
            <a:ext cx="7530699" cy="1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1291375"/>
            <a:ext cx="58398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First Few Tokens Are All You Need for Fine-Tuning Reasoning Models </a:t>
            </a:r>
            <a:endParaRPr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Just by using prefix substrings for guidance, they were able to outperform full-token fine-tuning approaches. By taking this approach, the training time and inference time is greatly reduced. Because this approach uses unsupervised fine-tuning, most methods will not be applicable to the supervised fine-tuning that we plan to conduct for our research question. However, the prefix-based fine-tuning used in this paper will provide important insights to how we can improve fine tuning in our approach.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>
            <p:ph type="ctrTitle"/>
          </p:nvPr>
        </p:nvSpPr>
        <p:spPr>
          <a:xfrm>
            <a:off x="161425" y="109175"/>
            <a:ext cx="4577100" cy="10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Related Work pt.2</a:t>
            </a:r>
            <a:endParaRPr sz="4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050" y="439750"/>
            <a:ext cx="2494850" cy="2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235950" y="16975"/>
            <a:ext cx="41838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 methods used</a:t>
            </a:r>
            <a:endParaRPr sz="400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12913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Traditional supervised learning model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Prompt tuning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Using a gate during prompt tuning to filter through predicted positive and negative cases</a:t>
            </a:r>
            <a:endParaRPr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2000">
                <a:solidFill>
                  <a:schemeClr val="dk1"/>
                </a:solidFill>
              </a:rPr>
              <a:t>Use of initial tokens due to attention sink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 use of fine tuning or further training after prompt tuning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159750" y="16975"/>
            <a:ext cx="60357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Initial setup + Next Steps</a:t>
            </a:r>
            <a:endParaRPr sz="4000"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12151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 of CB, COPA LLMs for testing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 of glue and superglue datasets for testing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Use P-tuning v2 t-5 models as listed in their paper: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Focusing on changing the prompt and how that affects attention sink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Making a connection between attention sink and overall performance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Designing a possible gate or filter after finding patterns in performance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By week 4: Find a pattern between attention sink and performance, and start creating iterations of a possible gate.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