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862ae5a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862ae5a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a6bb4810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a6bb4810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862ae5ae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862ae5ae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a6bb4810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a6bb481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862ae5a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862ae5a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862ae5ae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862ae5ae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862ae5ae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862ae5ae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862ae5a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862ae5a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a6bb481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a6bb481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862ae5ae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862ae5ae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a6bb481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a6bb481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a6bb4810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a6bb4810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2505.20633" TargetMode="External"/><Relationship Id="rId4" Type="http://schemas.openxmlformats.org/officeDocument/2006/relationships/hyperlink" Target="https://arxiv.org/abs/2110.07602" TargetMode="External"/><Relationship Id="rId5" Type="http://schemas.openxmlformats.org/officeDocument/2006/relationships/hyperlink" Target="https://arxiv.org/abs/2309.17453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2505.20633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Filtering Prompt Tuning to Avoid Further Training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Student: Anna Chen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Mentor: Dr. Cheng Han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6/23/2025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Week 4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159750" y="16975"/>
            <a:ext cx="33624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Initial results </a:t>
            </a:r>
            <a:endParaRPr sz="4000"/>
          </a:p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11700" y="3974325"/>
            <a:ext cx="85206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						(epoch 24) 			(epoch 79)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071" y="152400"/>
            <a:ext cx="2240841" cy="366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550" y="152400"/>
            <a:ext cx="2093353" cy="366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159750" y="16975"/>
            <a:ext cx="82401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Next Steps + Current Challenges</a:t>
            </a:r>
            <a:endParaRPr sz="4000"/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311700" y="1215175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By week 5: Flesh out more testing </a:t>
            </a:r>
            <a:r>
              <a:rPr lang="en" sz="2000">
                <a:solidFill>
                  <a:schemeClr val="dk1"/>
                </a:solidFill>
              </a:rPr>
              <a:t>analysis and f</a:t>
            </a:r>
            <a:r>
              <a:rPr lang="en" sz="2000">
                <a:solidFill>
                  <a:schemeClr val="dk1"/>
                </a:solidFill>
              </a:rPr>
              <a:t>ind a </a:t>
            </a:r>
            <a:r>
              <a:rPr lang="en" sz="2000">
                <a:solidFill>
                  <a:schemeClr val="dk1"/>
                </a:solidFill>
              </a:rPr>
              <a:t>statistical</a:t>
            </a:r>
            <a:r>
              <a:rPr lang="en" sz="2000">
                <a:solidFill>
                  <a:schemeClr val="dk1"/>
                </a:solidFill>
              </a:rPr>
              <a:t> equation between perplexity and performance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Challenges: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Testing and graphing much more data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Finding differences/similarities between different datasets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Finding a statistical equation that can represent this relationship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ctrTitle"/>
          </p:nvPr>
        </p:nvSpPr>
        <p:spPr>
          <a:xfrm>
            <a:off x="159750" y="16975"/>
            <a:ext cx="82401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References</a:t>
            </a:r>
            <a:endParaRPr sz="4000"/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311700" y="1215175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Hu, J., Zhang, Z., Chen, G., Wen, X., Shuai, C., Luo, W., Xiao, B., Li, Y., &amp; Tan, M. (2025, May 27).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Test-Time learning for large language models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arXiv.org.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https://arxiv.org/abs/2505.20633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Liu, X., Ji, K., Fu, Y., Tam, W. L., Du, Z., Yang, Z., &amp; Tang, J. (2021, October 14).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P-Tuning v2: Prompt Tuning Can Be Comparable to Fine-tuning Universally Across Scales and Tasks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arXiv.org.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https://arxiv.org/abs/2110.07602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Xiao, G., Tian, Y., Chen, B., Han, S., &amp; Lewis, M. (2023, September 29).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Streaming Language Models with Attention Sinks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arXiv.org.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https://arxiv.org/abs/2309.17453/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statement, current hypothesis and research question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Problem Statement: How can we change prompt tuning to improve accuracy?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Current Hypothesis: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creating a gate that builds off prompt tuning, we can improve the accuracy of models without further fine-tuning.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Current Research Questions: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Is there a relationship between sample perplexity and sample success/failure?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we find a statistical representation of this relationship to improve the accuracy of prompt tuning?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1630200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P-Tuning v2: Prompt Tuning Can Be Comparable to Fine-tuning Universally Across Scales and Tasks.  </a:t>
            </a:r>
            <a:endParaRPr sz="2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- </a:t>
            </a:r>
            <a:r>
              <a:rPr lang="en" sz="1500">
                <a:solidFill>
                  <a:schemeClr val="dk1"/>
                </a:solidFill>
              </a:rPr>
              <a:t>Properly optimized prompt tuning can be universally effective across a wide range of model scales and NLU tasks. They can match the performance of fine-tuning, while only having to use 0.1%-3% tuned parameters.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9025" y="109175"/>
            <a:ext cx="3831300" cy="10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Related Work</a:t>
            </a:r>
            <a:endParaRPr sz="40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24098"/>
          <a:stretch/>
        </p:blipFill>
        <p:spPr>
          <a:xfrm>
            <a:off x="3702749" y="214500"/>
            <a:ext cx="5355048" cy="12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684525" y="4035300"/>
            <a:ext cx="6327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Liu, X., Ji, K., Fu, Y., Tam, W. L., Du, Z., Yang, Z., &amp; Tang, J. (2021, October 14).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P-Tuning v2: Prompt Tuning Can Be Comparable to Fine-tuning Universally Across Scales and Tasks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arXiv.org. https://arxiv.org/abs/2110.07602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Sink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Attention sink with sliding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window method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StreamingLLM - for long inputs, keeps the initial tokens (attention sink), evicts tokens between the attention sink and the recent tokens, and keeps the recent tokens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Combines the sliding window technique of storing key value pairs with the attention sink of the first four key value pairs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x22.2 speedup compared to sliding window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250" y="121125"/>
            <a:ext cx="5417300" cy="21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848975" y="4404600"/>
            <a:ext cx="74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Xiao, G., Tian, Y., Chen, B., Han, S., &amp; Lewis, M. (2023, September 29).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Streaming Language Models with Attention Sinks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arXiv.org. https://arxiv.org/abs/2309.17453/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177200"/>
            <a:ext cx="8520600" cy="23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StreamingLLM is able to extend to an infinite length using this technique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initial tokens are visible to all subsequent tokens, so it makes sense that they will take up more attention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Extra learnable token at the beginning can become a designated attention sink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Diminishing returns after adding more than 4 learnable tokens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63" y="173350"/>
            <a:ext cx="8574877" cy="20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TLM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LoRA model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They've observed that high-perplexity samples are more informative for model optimization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They create the Sample Efficient Learning Strategy which uses those high-perplexity samples for test-time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Found that TLM improves the performance of original LLM's by at least 20% on domain knowledge adaptation.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848975" y="4404600"/>
            <a:ext cx="74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Hu, J., Zhang, Z., Chen, G., Wen, X., Shuai, C., Luo, W., Xiao, B., Li, Y., &amp; Tan, M. (2025, May 27).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Test-Time learning for large language models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arXiv.org.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https://arxiv.org/abs/2505.20633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2419" t="5347"/>
          <a:stretch/>
        </p:blipFill>
        <p:spPr>
          <a:xfrm>
            <a:off x="3388225" y="73200"/>
            <a:ext cx="5651100" cy="24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235950" y="16975"/>
            <a:ext cx="41838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AI methods used</a:t>
            </a:r>
            <a:endParaRPr sz="4000"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311700" y="1291375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Traditional supervised learning model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Prompt tuning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Using a gate during prompt tuning to filter through predicted positive and negative cases</a:t>
            </a:r>
            <a:endParaRPr sz="20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2000">
                <a:solidFill>
                  <a:schemeClr val="dk1"/>
                </a:solidFill>
              </a:rPr>
              <a:t>Use of initial tokens due to attention sink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No use of fine tuning or further training after prompt tuning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159750" y="16975"/>
            <a:ext cx="33624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Initial results </a:t>
            </a:r>
            <a:endParaRPr sz="4000"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1291375"/>
            <a:ext cx="8520600" cy="35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Currently, I have recreated two scripts: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BERT + COPA: 71.0, comparable to their 73.0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BERT + BoolQ: 73.73, comparable to their 75.8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159750" y="16975"/>
            <a:ext cx="3362400" cy="11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Initial results </a:t>
            </a:r>
            <a:endParaRPr sz="40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00" y="1182175"/>
            <a:ext cx="5953653" cy="36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6617475" y="1240600"/>
            <a:ext cx="254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BERT + COPA: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(epoch 79)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