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4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520487-EECA-4DCD-84C9-0E979C4272FA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8C0-B811-4295-AA55-95638DB81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03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0487-EECA-4DCD-84C9-0E979C4272FA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8C0-B811-4295-AA55-95638DB81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8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0487-EECA-4DCD-84C9-0E979C4272FA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8C0-B811-4295-AA55-95638DB81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57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0487-EECA-4DCD-84C9-0E979C4272FA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8C0-B811-4295-AA55-95638DB81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51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0487-EECA-4DCD-84C9-0E979C4272FA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8C0-B811-4295-AA55-95638DB81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7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0487-EECA-4DCD-84C9-0E979C4272FA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8C0-B811-4295-AA55-95638DB81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31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0487-EECA-4DCD-84C9-0E979C4272FA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8C0-B811-4295-AA55-95638DB81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48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0487-EECA-4DCD-84C9-0E979C4272FA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8C0-B811-4295-AA55-95638DB81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74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0487-EECA-4DCD-84C9-0E979C4272FA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8C0-B811-4295-AA55-95638DB81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1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0487-EECA-4DCD-84C9-0E979C4272FA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8C0-B811-4295-AA55-95638DB81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36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0487-EECA-4DCD-84C9-0E979C4272FA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8C0-B811-4295-AA55-95638DB81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9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520487-EECA-4DCD-84C9-0E979C4272FA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2F28C0-B811-4295-AA55-95638DB81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5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5EEFE2-A32C-4B00-899B-F4094D5E5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ただ</a:t>
            </a:r>
            <a:r>
              <a:rPr kumimoji="1" lang="ja-JP" altLang="en-US" dirty="0" err="1"/>
              <a:t>の</a:t>
            </a:r>
            <a:r>
              <a:rPr kumimoji="1" lang="ja-JP" altLang="en-US" dirty="0"/>
              <a:t>くつ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AE62DF-C4A9-4F37-A214-FC78DB249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Team1817 s1250039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519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9220E-8690-4423-A0F6-4DE32CE4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F91E7A-ACAC-44C5-AA1B-A9B71575C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4648201" cy="4023360"/>
          </a:xfrm>
        </p:spPr>
        <p:txBody>
          <a:bodyPr/>
          <a:lstStyle/>
          <a:p>
            <a:r>
              <a:rPr kumimoji="1" lang="ja-JP" altLang="en-US" dirty="0"/>
              <a:t>“普通の靴と同じように”</a:t>
            </a:r>
            <a:endParaRPr kumimoji="1" lang="en-US" altLang="ja-JP" dirty="0"/>
          </a:p>
          <a:p>
            <a:r>
              <a:rPr kumimoji="1" lang="ja-JP" altLang="en-US" dirty="0"/>
              <a:t>履く。そして出かける。</a:t>
            </a:r>
          </a:p>
        </p:txBody>
      </p:sp>
    </p:spTree>
    <p:extLst>
      <p:ext uri="{BB962C8B-B14F-4D97-AF65-F5344CB8AC3E}">
        <p14:creationId xmlns:p14="http://schemas.microsoft.com/office/powerpoint/2010/main" val="292190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9220E-8690-4423-A0F6-4DE32CE4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F91E7A-ACAC-44C5-AA1B-A9B71575C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4648201" cy="4023360"/>
          </a:xfrm>
        </p:spPr>
        <p:txBody>
          <a:bodyPr/>
          <a:lstStyle/>
          <a:p>
            <a:r>
              <a:rPr kumimoji="1" lang="ja-JP" altLang="en-US" dirty="0"/>
              <a:t>帰ってきたら専用の置き台にもどす。</a:t>
            </a:r>
          </a:p>
        </p:txBody>
      </p:sp>
    </p:spTree>
    <p:extLst>
      <p:ext uri="{BB962C8B-B14F-4D97-AF65-F5344CB8AC3E}">
        <p14:creationId xmlns:p14="http://schemas.microsoft.com/office/powerpoint/2010/main" val="327504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9220E-8690-4423-A0F6-4DE32CE4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F91E7A-ACAC-44C5-AA1B-A9B71575C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4648201" cy="4023360"/>
          </a:xfrm>
        </p:spPr>
        <p:txBody>
          <a:bodyPr/>
          <a:lstStyle/>
          <a:p>
            <a:r>
              <a:rPr kumimoji="1" lang="ja-JP" altLang="en-US" dirty="0"/>
              <a:t>帰ってきたら専用の置き台にもどす。</a:t>
            </a:r>
          </a:p>
        </p:txBody>
      </p:sp>
    </p:spTree>
    <p:extLst>
      <p:ext uri="{BB962C8B-B14F-4D97-AF65-F5344CB8AC3E}">
        <p14:creationId xmlns:p14="http://schemas.microsoft.com/office/powerpoint/2010/main" val="83288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0C385-29D9-4D5C-8BB6-6173FDA1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ペルソナ紹介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D44B95-D1C9-4F5B-BC7C-F27CFA22D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氏名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星 会津雄</a:t>
            </a:r>
            <a:endParaRPr kumimoji="1" lang="en-US" altLang="ja-JP" dirty="0"/>
          </a:p>
          <a:p>
            <a:r>
              <a:rPr lang="ja-JP" altLang="en-US" dirty="0"/>
              <a:t>年齢</a:t>
            </a:r>
            <a:r>
              <a:rPr lang="en-US" altLang="ja-JP" dirty="0"/>
              <a:t>: 80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lang="ja-JP" altLang="en-US" dirty="0"/>
              <a:t>住所</a:t>
            </a:r>
            <a:r>
              <a:rPr lang="en-US" altLang="ja-JP" dirty="0"/>
              <a:t>: </a:t>
            </a:r>
            <a:r>
              <a:rPr lang="ja-JP" altLang="en-US" dirty="0"/>
              <a:t>会津若松市河東町</a:t>
            </a:r>
            <a:endParaRPr lang="en-US" altLang="ja-JP" dirty="0"/>
          </a:p>
          <a:p>
            <a:r>
              <a:rPr kumimoji="1" lang="ja-JP" altLang="en-US" dirty="0"/>
              <a:t>趣味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ゴルフ・釣り</a:t>
            </a:r>
            <a:endParaRPr kumimoji="1" lang="en-US" altLang="ja-JP" dirty="0"/>
          </a:p>
          <a:p>
            <a:r>
              <a:rPr kumimoji="1" lang="ja-JP" altLang="en-US" dirty="0"/>
              <a:t>典型的なおじいちゃん、ということです。</a:t>
            </a:r>
            <a:endParaRPr kumimoji="1" lang="en-US" altLang="ja-JP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6DAB6D5B-BED9-438C-8177-EB520D05D008}"/>
              </a:ext>
            </a:extLst>
          </p:cNvPr>
          <p:cNvSpPr/>
          <p:nvPr/>
        </p:nvSpPr>
        <p:spPr>
          <a:xfrm>
            <a:off x="4356045" y="2084832"/>
            <a:ext cx="3494614" cy="356122"/>
          </a:xfrm>
          <a:prstGeom prst="wedgeRoundRectCallout">
            <a:avLst>
              <a:gd name="adj1" fmla="val -83906"/>
              <a:gd name="adj2" fmla="val 56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会津のお年寄りに星さんが多いと感じたため。</a:t>
            </a:r>
          </a:p>
        </p:txBody>
      </p:sp>
    </p:spTree>
    <p:extLst>
      <p:ext uri="{BB962C8B-B14F-4D97-AF65-F5344CB8AC3E}">
        <p14:creationId xmlns:p14="http://schemas.microsoft.com/office/powerpoint/2010/main" val="38169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33B5FC-6646-4AA3-9741-5EB0BB80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ペルソナの生活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2FBE8-4A8B-48CD-8A5A-A05E660DA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１歳下の妻と</a:t>
            </a:r>
            <a:r>
              <a:rPr kumimoji="1" lang="en-US" altLang="ja-JP" dirty="0"/>
              <a:t>2</a:t>
            </a:r>
            <a:r>
              <a:rPr kumimoji="1" lang="ja-JP" altLang="en-US" dirty="0"/>
              <a:t>人暮らし。</a:t>
            </a:r>
            <a:endParaRPr kumimoji="1" lang="en-US" altLang="ja-JP" dirty="0"/>
          </a:p>
          <a:p>
            <a:r>
              <a:rPr lang="ja-JP" altLang="en-US" dirty="0"/>
              <a:t>松長団地にある孫の家は</a:t>
            </a:r>
            <a:r>
              <a:rPr lang="ja-JP" altLang="en-US" dirty="0" err="1"/>
              <a:t>そこそこ</a:t>
            </a:r>
            <a:r>
              <a:rPr lang="ja-JP" altLang="en-US" dirty="0"/>
              <a:t>近いので、</a:t>
            </a:r>
            <a:r>
              <a:rPr kumimoji="1" lang="ja-JP" altLang="en-US" dirty="0"/>
              <a:t>よく</a:t>
            </a:r>
            <a:r>
              <a:rPr lang="ja-JP" altLang="en-US" dirty="0"/>
              <a:t>歩いて</a:t>
            </a:r>
            <a:r>
              <a:rPr kumimoji="1" lang="ja-JP" altLang="en-US" dirty="0"/>
              <a:t>遊びに行く。</a:t>
            </a:r>
            <a:endParaRPr kumimoji="1" lang="en-US" altLang="ja-JP" dirty="0"/>
          </a:p>
          <a:p>
            <a:r>
              <a:rPr lang="ja-JP" altLang="en-US" dirty="0"/>
              <a:t>妻も含めて、車の運転はしない。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583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3F6FE-8DF3-432C-B290-A74BF6D3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ペルソナの目標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58C1B8-3C47-45F8-B180-D4691294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100</a:t>
            </a:r>
            <a:r>
              <a:rPr kumimoji="1" lang="ja-JP" altLang="en-US" dirty="0"/>
              <a:t>歳まで元気に歩きたい！！</a:t>
            </a:r>
          </a:p>
        </p:txBody>
      </p:sp>
    </p:spTree>
    <p:extLst>
      <p:ext uri="{BB962C8B-B14F-4D97-AF65-F5344CB8AC3E}">
        <p14:creationId xmlns:p14="http://schemas.microsoft.com/office/powerpoint/2010/main" val="386858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98C2C4-F4D7-490A-AF8F-D17F79AA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アイデア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14BB7-0796-4208-9F35-E5E122621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ただの靴</a:t>
            </a:r>
            <a:endParaRPr kumimoji="1" lang="en-US" altLang="ja-JP" dirty="0"/>
          </a:p>
          <a:p>
            <a:r>
              <a:rPr kumimoji="1" lang="ja-JP" altLang="en-US" dirty="0"/>
              <a:t>快適に歩けそう。</a:t>
            </a:r>
          </a:p>
        </p:txBody>
      </p:sp>
    </p:spTree>
    <p:extLst>
      <p:ext uri="{BB962C8B-B14F-4D97-AF65-F5344CB8AC3E}">
        <p14:creationId xmlns:p14="http://schemas.microsoft.com/office/powerpoint/2010/main" val="221900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99F25-569C-42F3-8D29-BA4D86FF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なぜ「靴」なのか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8FC5E-DBA0-4ABE-AC51-3FEF2ACD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健康と</a:t>
            </a:r>
            <a:r>
              <a:rPr lang="ja-JP" altLang="en-US" dirty="0"/>
              <a:t>いえば「元気に歩ける」こと。</a:t>
            </a:r>
            <a:endParaRPr kumimoji="1" lang="en-US" altLang="ja-JP" dirty="0"/>
          </a:p>
          <a:p>
            <a:r>
              <a:rPr kumimoji="1" lang="ja-JP" altLang="en-US" dirty="0"/>
              <a:t>歩くときに必ず身に着ける。</a:t>
            </a:r>
            <a:endParaRPr kumimoji="1" lang="en-US" altLang="ja-JP" dirty="0"/>
          </a:p>
          <a:p>
            <a:r>
              <a:rPr lang="ja-JP" altLang="en-US" dirty="0"/>
              <a:t>着けていることを意識させない。</a:t>
            </a:r>
            <a:endParaRPr lang="en-US" altLang="ja-JP" dirty="0"/>
          </a:p>
          <a:p>
            <a:r>
              <a:rPr kumimoji="1" lang="ja-JP" altLang="en-US" dirty="0"/>
              <a:t>置き場所はいつも一緒。</a:t>
            </a:r>
          </a:p>
        </p:txBody>
      </p:sp>
    </p:spTree>
    <p:extLst>
      <p:ext uri="{BB962C8B-B14F-4D97-AF65-F5344CB8AC3E}">
        <p14:creationId xmlns:p14="http://schemas.microsoft.com/office/powerpoint/2010/main" val="134511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B3D37-C1EC-4150-A25D-AB8EB0DC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077117-37C6-447D-9A9F-66D8CF027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体重の測定</a:t>
            </a:r>
            <a:endParaRPr kumimoji="1" lang="en-US" altLang="ja-JP" dirty="0"/>
          </a:p>
          <a:p>
            <a:r>
              <a:rPr kumimoji="1" lang="ja-JP" altLang="en-US" dirty="0"/>
              <a:t>重心の測定</a:t>
            </a:r>
            <a:endParaRPr kumimoji="1" lang="en-US" altLang="ja-JP" dirty="0"/>
          </a:p>
          <a:p>
            <a:r>
              <a:rPr lang="ja-JP" altLang="en-US" dirty="0"/>
              <a:t>脈拍の測定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197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30A9A8-2649-454E-9392-2210318C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2739E5-6EA2-4B89-9C16-0B6C8855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普通の靴と同じように使う。</a:t>
            </a:r>
            <a:endParaRPr kumimoji="1" lang="en-US" altLang="ja-JP" dirty="0"/>
          </a:p>
          <a:p>
            <a:r>
              <a:rPr lang="ja-JP" altLang="en-US" dirty="0"/>
              <a:t>この靴にはセンサーがついているということは考えなくてよい。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118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9910A-E711-4A72-9FA5-8130E27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7B75AF-98C1-4EB1-8C1C-2D44FFC1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見かけ上は「ただの靴」なので機械を身に着けている感覚は一切ない。</a:t>
            </a:r>
            <a:endParaRPr kumimoji="1" lang="en-US" altLang="ja-JP" dirty="0"/>
          </a:p>
          <a:p>
            <a:r>
              <a:rPr lang="ja-JP" altLang="en-US" dirty="0"/>
              <a:t>専用の置台を使うので、玄関が脱ぎっぱなしの靴で散らからない。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075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ンテグラル">
  <a:themeElements>
    <a:clrScheme name="インテグラル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インテグラル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インテグラル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147</TotalTime>
  <Words>247</Words>
  <Application>Microsoft Office PowerPoint</Application>
  <PresentationFormat>ワイド画面</PresentationFormat>
  <Paragraphs>38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メイリオ</vt:lpstr>
      <vt:lpstr>Tw Cen MT</vt:lpstr>
      <vt:lpstr>Tw Cen MT Condensed</vt:lpstr>
      <vt:lpstr>Wingdings 3</vt:lpstr>
      <vt:lpstr>インテグラル</vt:lpstr>
      <vt:lpstr>ただのくつ</vt:lpstr>
      <vt:lpstr>ペルソナ紹介</vt:lpstr>
      <vt:lpstr>ペルソナの生活</vt:lpstr>
      <vt:lpstr>ペルソナの目標</vt:lpstr>
      <vt:lpstr>アイデア</vt:lpstr>
      <vt:lpstr>なぜ「靴」なのか</vt:lpstr>
      <vt:lpstr>機能</vt:lpstr>
      <vt:lpstr>PowerPoint プレゼンテーション</vt:lpstr>
      <vt:lpstr>PowerPoint プレゼンテーション</vt:lpstr>
      <vt:lpstr>使い方</vt:lpstr>
      <vt:lpstr>使い方</vt:lpstr>
      <vt:lpstr>使い方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ただのくつ</dc:title>
  <dc:creator>松川 誠基</dc:creator>
  <cp:lastModifiedBy>松川 誠基</cp:lastModifiedBy>
  <cp:revision>11</cp:revision>
  <dcterms:created xsi:type="dcterms:W3CDTF">2019-10-26T17:40:24Z</dcterms:created>
  <dcterms:modified xsi:type="dcterms:W3CDTF">2019-10-26T22:54:19Z</dcterms:modified>
</cp:coreProperties>
</file>