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635" y="967409"/>
            <a:ext cx="7634977" cy="1431235"/>
          </a:xfrm>
        </p:spPr>
        <p:txBody>
          <a:bodyPr/>
          <a:lstStyle/>
          <a:p>
            <a:r>
              <a:rPr lang="en-US" dirty="0"/>
              <a:t>GUESS WHO?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8279" y="3246785"/>
            <a:ext cx="5526156" cy="3299790"/>
          </a:xfrm>
        </p:spPr>
        <p:txBody>
          <a:bodyPr/>
          <a:lstStyle/>
          <a:p>
            <a:r>
              <a:rPr lang="en-US" dirty="0"/>
              <a:t> -  Spaak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 Bell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Azhad</a:t>
            </a:r>
            <a:r>
              <a:rPr lang="en-US" dirty="0"/>
              <a:t> </a:t>
            </a:r>
            <a:r>
              <a:rPr lang="en-US" dirty="0" err="1"/>
              <a:t>mehmood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Khoa</a:t>
            </a:r>
            <a:r>
              <a:rPr lang="en-US" dirty="0"/>
              <a:t> 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Prachi</a:t>
            </a:r>
            <a:r>
              <a:rPr lang="en-US" dirty="0"/>
              <a:t> </a:t>
            </a:r>
            <a:r>
              <a:rPr lang="en-US" dirty="0" err="1"/>
              <a:t>hada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Srinivas </a:t>
            </a:r>
            <a:r>
              <a:rPr lang="en-US" dirty="0" err="1"/>
              <a:t>annapantula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8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370971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purpose of the Guess Who game is to be able to determine one’s opponent’s character by eliminating other candidates in chunks each turn.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Reducing the amount of characters display each turn creates a smaller sub-problem, and so on, until the player is able to accurately guess their opponent’s character.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many strategies to determining the opponent's character.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Divide and conquer algorithm is the most efficient way to guess your opponent’s character within the least amount of turns by eliminating as much as half of the choices.</a:t>
            </a:r>
          </a:p>
        </p:txBody>
      </p:sp>
    </p:spTree>
    <p:extLst>
      <p:ext uri="{BB962C8B-B14F-4D97-AF65-F5344CB8AC3E}">
        <p14:creationId xmlns:p14="http://schemas.microsoft.com/office/powerpoint/2010/main" val="32383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452718"/>
            <a:ext cx="9335217" cy="1400530"/>
          </a:xfrm>
        </p:spPr>
        <p:txBody>
          <a:bodyPr/>
          <a:lstStyle/>
          <a:p>
            <a:r>
              <a:rPr lang="en-US" dirty="0"/>
              <a:t>What is Guess 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/>
              <a:t>Guess Who?</a:t>
            </a:r>
            <a:r>
              <a:rPr lang="en-US" dirty="0"/>
              <a:t> is a two-player guessing game created by Ora and Theo Coster, also known as Theora Design.</a:t>
            </a:r>
          </a:p>
          <a:p>
            <a:endParaRPr lang="en-US" dirty="0"/>
          </a:p>
          <a:p>
            <a:r>
              <a:rPr lang="en-US" dirty="0"/>
              <a:t>Each player starts the game with a board that includes cartoon images of people and their first names with all the images standing up and each player selects one card.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objective of the game is to be the first to determine which card one's opponent has selected.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3965" y="2060575"/>
            <a:ext cx="5528488" cy="3664364"/>
          </a:xfrm>
        </p:spPr>
      </p:pic>
    </p:spTree>
    <p:extLst>
      <p:ext uri="{BB962C8B-B14F-4D97-AF65-F5344CB8AC3E}">
        <p14:creationId xmlns:p14="http://schemas.microsoft.com/office/powerpoint/2010/main" val="18133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0" y="452718"/>
            <a:ext cx="9255704" cy="1400530"/>
          </a:xfrm>
        </p:spPr>
        <p:txBody>
          <a:bodyPr/>
          <a:lstStyle/>
          <a:p>
            <a:r>
              <a:rPr lang="en-US" dirty="0"/>
              <a:t>Strategy for Guess 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5170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Players may ask various “yes” and “no” questions to eliminate candidates.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questions may include questions such as "Does this person have brown hair?“.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player must continue eliminating candidates until only one card is remaining.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Well-crafted questions allow players to eliminate one or more possible cards.</a:t>
            </a:r>
          </a:p>
        </p:txBody>
      </p:sp>
    </p:spTree>
    <p:extLst>
      <p:ext uri="{BB962C8B-B14F-4D97-AF65-F5344CB8AC3E}">
        <p14:creationId xmlns:p14="http://schemas.microsoft.com/office/powerpoint/2010/main" val="407475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Who? – The Video Game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824" y="2052638"/>
            <a:ext cx="7426127" cy="4195762"/>
          </a:xfrm>
        </p:spPr>
      </p:pic>
    </p:spTree>
    <p:extLst>
      <p:ext uri="{BB962C8B-B14F-4D97-AF65-F5344CB8AC3E}">
        <p14:creationId xmlns:p14="http://schemas.microsoft.com/office/powerpoint/2010/main" val="4972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Character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011680"/>
            <a:ext cx="6018631" cy="338171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4819" y="3020407"/>
            <a:ext cx="4396341" cy="2372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version of Guess Who is a Multiplayer game where each player starts off by selecting their own secret character from a total of 9 available characters.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Characters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4997" y="2506666"/>
            <a:ext cx="4396341" cy="3364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Players select the options provided on the screen to eliminate the characters.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to beating one’s opponent is to select the various options such that it eliminates the most characters per turn.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turn is of 30 seconds and each player’s responses get submitted automatically.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1983545"/>
            <a:ext cx="6038797" cy="3419468"/>
          </a:xfrm>
        </p:spPr>
      </p:pic>
    </p:spTree>
    <p:extLst>
      <p:ext uri="{BB962C8B-B14F-4D97-AF65-F5344CB8AC3E}">
        <p14:creationId xmlns:p14="http://schemas.microsoft.com/office/powerpoint/2010/main" val="296837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Characters (cont...)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1987826"/>
            <a:ext cx="6035474" cy="34138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6181" y="2260161"/>
            <a:ext cx="4362724" cy="3141480"/>
          </a:xfrm>
        </p:spPr>
        <p:txBody>
          <a:bodyPr/>
          <a:lstStyle/>
          <a:p>
            <a:r>
              <a:rPr lang="en-US" dirty="0"/>
              <a:t>After Eliminating as many characters as possible, the player must guess a character which the opponent may have selected.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guess is incorrect, then the character selected will be eliminated and the player must guess again by filtering through options or selecting character.</a:t>
            </a:r>
          </a:p>
        </p:txBody>
      </p:sp>
    </p:spTree>
    <p:extLst>
      <p:ext uri="{BB962C8B-B14F-4D97-AF65-F5344CB8AC3E}">
        <p14:creationId xmlns:p14="http://schemas.microsoft.com/office/powerpoint/2010/main" val="300603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Win!!!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07" t="9711" r="18679" b="10980"/>
          <a:stretch/>
        </p:blipFill>
        <p:spPr>
          <a:xfrm>
            <a:off x="1020417" y="1957475"/>
            <a:ext cx="6158076" cy="35199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8493" y="3381310"/>
            <a:ext cx="4396341" cy="1031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guess your opponent’s character before he does the same, then you win.</a:t>
            </a:r>
          </a:p>
        </p:txBody>
      </p:sp>
    </p:spTree>
    <p:extLst>
      <p:ext uri="{BB962C8B-B14F-4D97-AF65-F5344CB8AC3E}">
        <p14:creationId xmlns:p14="http://schemas.microsoft.com/office/powerpoint/2010/main" val="10853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In divide and conquer approach, the problem in hand, is divided into smaller sub-problems and then each problem is solved independently.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solution of all sub-problems is finally merged in order to obtain the solution of an original problem.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Divide and conquer technique is the basis of efficient algorithms for all kinds of problems, such as sorting, multiplying large numbers, finding closest pairs of points.</a:t>
            </a:r>
          </a:p>
        </p:txBody>
      </p:sp>
    </p:spTree>
    <p:extLst>
      <p:ext uri="{BB962C8B-B14F-4D97-AF65-F5344CB8AC3E}">
        <p14:creationId xmlns:p14="http://schemas.microsoft.com/office/powerpoint/2010/main" val="1279606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351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GUESS WHO?</vt:lpstr>
      <vt:lpstr>What is Guess Who?</vt:lpstr>
      <vt:lpstr>Strategy for Guess Who?</vt:lpstr>
      <vt:lpstr>Guess Who? – The Video Game</vt:lpstr>
      <vt:lpstr>Selecting a Character</vt:lpstr>
      <vt:lpstr>Filtering Characters</vt:lpstr>
      <vt:lpstr>Filtering Characters (cont...)</vt:lpstr>
      <vt:lpstr>You Win!!!</vt:lpstr>
      <vt:lpstr>Divide and Conquer Algorithm</vt:lpstr>
      <vt:lpstr>Divide and Conquer Algorithm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WHO?</dc:title>
  <dc:creator>Srinivas Annapantula</dc:creator>
  <cp:lastModifiedBy>Srinivas Annapantula</cp:lastModifiedBy>
  <cp:revision>13</cp:revision>
  <dcterms:created xsi:type="dcterms:W3CDTF">2016-12-05T02:04:00Z</dcterms:created>
  <dcterms:modified xsi:type="dcterms:W3CDTF">2016-12-05T04:21:50Z</dcterms:modified>
</cp:coreProperties>
</file>