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660"/>
  </p:normalViewPr>
  <p:slideViewPr>
    <p:cSldViewPr snapToGrid="0">
      <p:cViewPr varScale="1">
        <p:scale>
          <a:sx n="132" d="100"/>
          <a:sy n="132" d="100"/>
        </p:scale>
        <p:origin x="106"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4964C2-1505-4D1B-8D7A-D423360A23D1}" type="doc">
      <dgm:prSet loTypeId="urn:microsoft.com/office/officeart/2009/3/layout/RandomtoResultProcess" loCatId="process" qsTypeId="urn:microsoft.com/office/officeart/2005/8/quickstyle/simple5" qsCatId="simple" csTypeId="urn:microsoft.com/office/officeart/2005/8/colors/colorful3" csCatId="colorful" phldr="1"/>
      <dgm:spPr/>
      <dgm:t>
        <a:bodyPr/>
        <a:lstStyle/>
        <a:p>
          <a:endParaRPr lang="en-US"/>
        </a:p>
      </dgm:t>
    </dgm:pt>
    <dgm:pt modelId="{CB7FBE81-D73D-482F-89A9-0F1657FD574B}">
      <dgm:prSet phldrT="[Text]" custT="1"/>
      <dgm:spPr/>
      <dgm:t>
        <a:bodyPr/>
        <a:lstStyle/>
        <a:p>
          <a:r>
            <a:rPr lang="en-US" sz="2000" i="1" dirty="0"/>
            <a:t>Data Extraction </a:t>
          </a:r>
        </a:p>
      </dgm:t>
    </dgm:pt>
    <dgm:pt modelId="{3A2E0D71-629C-43D6-944D-6EADDF78D13C}" type="parTrans" cxnId="{4CB37C1E-7847-4680-A887-5733AFA6DA61}">
      <dgm:prSet/>
      <dgm:spPr/>
      <dgm:t>
        <a:bodyPr/>
        <a:lstStyle/>
        <a:p>
          <a:endParaRPr lang="en-US" sz="2400" i="1"/>
        </a:p>
      </dgm:t>
    </dgm:pt>
    <dgm:pt modelId="{F67B7E59-1027-4C7D-AC5C-F87F9421FE84}" type="sibTrans" cxnId="{4CB37C1E-7847-4680-A887-5733AFA6DA61}">
      <dgm:prSet/>
      <dgm:spPr/>
      <dgm:t>
        <a:bodyPr/>
        <a:lstStyle/>
        <a:p>
          <a:endParaRPr lang="en-US" sz="2400" i="1"/>
        </a:p>
      </dgm:t>
    </dgm:pt>
    <dgm:pt modelId="{BEE65895-1985-4EB0-B142-1B57CE52CFB9}">
      <dgm:prSet phldrT="[Text]" custT="1"/>
      <dgm:spPr/>
      <dgm:t>
        <a:bodyPr/>
        <a:lstStyle/>
        <a:p>
          <a:r>
            <a:rPr lang="en-US" sz="2000" i="1" dirty="0"/>
            <a:t>Data Manipulation</a:t>
          </a:r>
        </a:p>
      </dgm:t>
    </dgm:pt>
    <dgm:pt modelId="{07B14379-B8E0-49AC-A65A-A5BFB2DBA776}" type="parTrans" cxnId="{F163230F-0A08-4ED1-B381-06187C67CA80}">
      <dgm:prSet/>
      <dgm:spPr/>
      <dgm:t>
        <a:bodyPr/>
        <a:lstStyle/>
        <a:p>
          <a:endParaRPr lang="en-US" sz="2400" i="1"/>
        </a:p>
      </dgm:t>
    </dgm:pt>
    <dgm:pt modelId="{BC82A827-E84B-4621-BA6B-F429775CE876}" type="sibTrans" cxnId="{F163230F-0A08-4ED1-B381-06187C67CA80}">
      <dgm:prSet/>
      <dgm:spPr/>
      <dgm:t>
        <a:bodyPr/>
        <a:lstStyle/>
        <a:p>
          <a:endParaRPr lang="en-US" sz="2400" i="1"/>
        </a:p>
      </dgm:t>
    </dgm:pt>
    <dgm:pt modelId="{6BBFF46B-8C79-4BE4-89DF-09C9C96ECD27}">
      <dgm:prSet phldrT="[Text]" custT="1"/>
      <dgm:spPr/>
      <dgm:t>
        <a:bodyPr/>
        <a:lstStyle/>
        <a:p>
          <a:r>
            <a:rPr lang="en-US" sz="2000" i="1" dirty="0"/>
            <a:t>Model Implementation</a:t>
          </a:r>
        </a:p>
      </dgm:t>
    </dgm:pt>
    <dgm:pt modelId="{2A522FB2-5438-4A35-BC78-2769C6B00C14}" type="parTrans" cxnId="{AF2A2694-EDB5-45A0-AC12-6E6EB2F3D397}">
      <dgm:prSet/>
      <dgm:spPr/>
      <dgm:t>
        <a:bodyPr/>
        <a:lstStyle/>
        <a:p>
          <a:endParaRPr lang="en-US" sz="2400" i="1"/>
        </a:p>
      </dgm:t>
    </dgm:pt>
    <dgm:pt modelId="{5AA5AE43-AAF8-4C0A-9DF9-BDFDD2D18106}" type="sibTrans" cxnId="{AF2A2694-EDB5-45A0-AC12-6E6EB2F3D397}">
      <dgm:prSet/>
      <dgm:spPr/>
      <dgm:t>
        <a:bodyPr/>
        <a:lstStyle/>
        <a:p>
          <a:endParaRPr lang="en-US" sz="2400" i="1"/>
        </a:p>
      </dgm:t>
    </dgm:pt>
    <dgm:pt modelId="{7CEA5C43-2981-4580-AF91-658B8B75B9DC}">
      <dgm:prSet custT="1"/>
      <dgm:spPr/>
      <dgm:t>
        <a:bodyPr/>
        <a:lstStyle/>
        <a:p>
          <a:r>
            <a:rPr lang="en-US" sz="2000" i="1" dirty="0"/>
            <a:t>Visualization</a:t>
          </a:r>
        </a:p>
      </dgm:t>
    </dgm:pt>
    <dgm:pt modelId="{3408AC02-8339-4D45-BF08-CB50EEE641D6}" type="parTrans" cxnId="{1AA52401-2862-465F-A1F7-CB3909B795D2}">
      <dgm:prSet/>
      <dgm:spPr/>
      <dgm:t>
        <a:bodyPr/>
        <a:lstStyle/>
        <a:p>
          <a:endParaRPr lang="en-US" sz="2400" i="1"/>
        </a:p>
      </dgm:t>
    </dgm:pt>
    <dgm:pt modelId="{5827DF7D-01E0-428E-95B2-4BE6D1659176}" type="sibTrans" cxnId="{1AA52401-2862-465F-A1F7-CB3909B795D2}">
      <dgm:prSet/>
      <dgm:spPr/>
      <dgm:t>
        <a:bodyPr/>
        <a:lstStyle/>
        <a:p>
          <a:endParaRPr lang="en-US" sz="2400" i="1"/>
        </a:p>
      </dgm:t>
    </dgm:pt>
    <dgm:pt modelId="{7C40540F-9477-496B-9541-6D8907C600D4}" type="pres">
      <dgm:prSet presAssocID="{C24964C2-1505-4D1B-8D7A-D423360A23D1}" presName="Name0" presStyleCnt="0">
        <dgm:presLayoutVars>
          <dgm:dir/>
          <dgm:animOne val="branch"/>
          <dgm:animLvl val="lvl"/>
        </dgm:presLayoutVars>
      </dgm:prSet>
      <dgm:spPr/>
    </dgm:pt>
    <dgm:pt modelId="{EF90200D-901E-465F-B10B-C1D21FFFE041}" type="pres">
      <dgm:prSet presAssocID="{CB7FBE81-D73D-482F-89A9-0F1657FD574B}" presName="chaos" presStyleCnt="0"/>
      <dgm:spPr/>
    </dgm:pt>
    <dgm:pt modelId="{D7A0F1E7-1261-458D-83E0-112CD2099478}" type="pres">
      <dgm:prSet presAssocID="{CB7FBE81-D73D-482F-89A9-0F1657FD574B}" presName="parTx1" presStyleLbl="revTx" presStyleIdx="0" presStyleCnt="3"/>
      <dgm:spPr/>
    </dgm:pt>
    <dgm:pt modelId="{CBCB647C-319B-4925-8F0D-1654A925A450}" type="pres">
      <dgm:prSet presAssocID="{CB7FBE81-D73D-482F-89A9-0F1657FD574B}" presName="c1" presStyleLbl="node1" presStyleIdx="0" presStyleCnt="19"/>
      <dgm:spPr/>
    </dgm:pt>
    <dgm:pt modelId="{22F7D6AC-9220-4C33-BE92-25B9E610024E}" type="pres">
      <dgm:prSet presAssocID="{CB7FBE81-D73D-482F-89A9-0F1657FD574B}" presName="c2" presStyleLbl="node1" presStyleIdx="1" presStyleCnt="19"/>
      <dgm:spPr/>
    </dgm:pt>
    <dgm:pt modelId="{03E541AA-C99C-46E6-B562-9DC437FF4443}" type="pres">
      <dgm:prSet presAssocID="{CB7FBE81-D73D-482F-89A9-0F1657FD574B}" presName="c3" presStyleLbl="node1" presStyleIdx="2" presStyleCnt="19"/>
      <dgm:spPr/>
    </dgm:pt>
    <dgm:pt modelId="{B18447DB-A7C4-4F94-AC1B-5493603CB5D7}" type="pres">
      <dgm:prSet presAssocID="{CB7FBE81-D73D-482F-89A9-0F1657FD574B}" presName="c4" presStyleLbl="node1" presStyleIdx="3" presStyleCnt="19"/>
      <dgm:spPr/>
    </dgm:pt>
    <dgm:pt modelId="{57FFAA1C-9868-4FC2-9DE4-01E4C89832E9}" type="pres">
      <dgm:prSet presAssocID="{CB7FBE81-D73D-482F-89A9-0F1657FD574B}" presName="c5" presStyleLbl="node1" presStyleIdx="4" presStyleCnt="19"/>
      <dgm:spPr/>
    </dgm:pt>
    <dgm:pt modelId="{B3998CDE-A8E4-4FFB-A035-B375FBEB2313}" type="pres">
      <dgm:prSet presAssocID="{CB7FBE81-D73D-482F-89A9-0F1657FD574B}" presName="c6" presStyleLbl="node1" presStyleIdx="5" presStyleCnt="19"/>
      <dgm:spPr/>
    </dgm:pt>
    <dgm:pt modelId="{0ABFC475-D91F-4EAA-B1EB-DF28C2A61BF6}" type="pres">
      <dgm:prSet presAssocID="{CB7FBE81-D73D-482F-89A9-0F1657FD574B}" presName="c7" presStyleLbl="node1" presStyleIdx="6" presStyleCnt="19"/>
      <dgm:spPr/>
    </dgm:pt>
    <dgm:pt modelId="{15B1DC8B-2601-4244-875A-A99B121427AC}" type="pres">
      <dgm:prSet presAssocID="{CB7FBE81-D73D-482F-89A9-0F1657FD574B}" presName="c8" presStyleLbl="node1" presStyleIdx="7" presStyleCnt="19"/>
      <dgm:spPr/>
    </dgm:pt>
    <dgm:pt modelId="{68E998D7-10E2-447A-A055-CF4E8FD86743}" type="pres">
      <dgm:prSet presAssocID="{CB7FBE81-D73D-482F-89A9-0F1657FD574B}" presName="c9" presStyleLbl="node1" presStyleIdx="8" presStyleCnt="19"/>
      <dgm:spPr/>
    </dgm:pt>
    <dgm:pt modelId="{2D5BC6E9-4825-411B-B402-0B7ABA451CF0}" type="pres">
      <dgm:prSet presAssocID="{CB7FBE81-D73D-482F-89A9-0F1657FD574B}" presName="c10" presStyleLbl="node1" presStyleIdx="9" presStyleCnt="19"/>
      <dgm:spPr/>
    </dgm:pt>
    <dgm:pt modelId="{7E1E3F7A-ACCF-4B8A-B447-6649532ECCF5}" type="pres">
      <dgm:prSet presAssocID="{CB7FBE81-D73D-482F-89A9-0F1657FD574B}" presName="c11" presStyleLbl="node1" presStyleIdx="10" presStyleCnt="19"/>
      <dgm:spPr/>
    </dgm:pt>
    <dgm:pt modelId="{2838A9C8-23E1-4F31-A6FE-3701202C7C60}" type="pres">
      <dgm:prSet presAssocID="{CB7FBE81-D73D-482F-89A9-0F1657FD574B}" presName="c12" presStyleLbl="node1" presStyleIdx="11" presStyleCnt="19"/>
      <dgm:spPr/>
    </dgm:pt>
    <dgm:pt modelId="{C78C5986-8A81-4D39-BD13-88179BE9F1E7}" type="pres">
      <dgm:prSet presAssocID="{CB7FBE81-D73D-482F-89A9-0F1657FD574B}" presName="c13" presStyleLbl="node1" presStyleIdx="12" presStyleCnt="19"/>
      <dgm:spPr/>
    </dgm:pt>
    <dgm:pt modelId="{BC16EBDE-A219-4CB7-B580-347C1B3CCF8D}" type="pres">
      <dgm:prSet presAssocID="{CB7FBE81-D73D-482F-89A9-0F1657FD574B}" presName="c14" presStyleLbl="node1" presStyleIdx="13" presStyleCnt="19"/>
      <dgm:spPr/>
    </dgm:pt>
    <dgm:pt modelId="{4AF68F27-AED7-4135-A745-3DC67F6B0CDA}" type="pres">
      <dgm:prSet presAssocID="{CB7FBE81-D73D-482F-89A9-0F1657FD574B}" presName="c15" presStyleLbl="node1" presStyleIdx="14" presStyleCnt="19"/>
      <dgm:spPr/>
    </dgm:pt>
    <dgm:pt modelId="{A68DD918-805F-46AC-BC24-6BC072028B3D}" type="pres">
      <dgm:prSet presAssocID="{CB7FBE81-D73D-482F-89A9-0F1657FD574B}" presName="c16" presStyleLbl="node1" presStyleIdx="15" presStyleCnt="19"/>
      <dgm:spPr/>
    </dgm:pt>
    <dgm:pt modelId="{8321A56B-DA66-4125-A85D-37FAEC3DD932}" type="pres">
      <dgm:prSet presAssocID="{CB7FBE81-D73D-482F-89A9-0F1657FD574B}" presName="c17" presStyleLbl="node1" presStyleIdx="16" presStyleCnt="19"/>
      <dgm:spPr/>
    </dgm:pt>
    <dgm:pt modelId="{9E9124CE-2F29-418C-974A-51A4351B5F0B}" type="pres">
      <dgm:prSet presAssocID="{CB7FBE81-D73D-482F-89A9-0F1657FD574B}" presName="c18" presStyleLbl="node1" presStyleIdx="17" presStyleCnt="19"/>
      <dgm:spPr/>
    </dgm:pt>
    <dgm:pt modelId="{E5810203-0D01-43ED-94CB-594727A30436}" type="pres">
      <dgm:prSet presAssocID="{F67B7E59-1027-4C7D-AC5C-F87F9421FE84}" presName="chevronComposite1" presStyleCnt="0"/>
      <dgm:spPr/>
    </dgm:pt>
    <dgm:pt modelId="{D2D12977-F785-46E7-BB17-F70C26E17511}" type="pres">
      <dgm:prSet presAssocID="{F67B7E59-1027-4C7D-AC5C-F87F9421FE84}" presName="chevron1" presStyleLbl="sibTrans2D1" presStyleIdx="0" presStyleCnt="3"/>
      <dgm:spPr/>
    </dgm:pt>
    <dgm:pt modelId="{132431FC-FEA7-4EDD-921C-06AE7BC9314B}" type="pres">
      <dgm:prSet presAssocID="{F67B7E59-1027-4C7D-AC5C-F87F9421FE84}" presName="spChevron1" presStyleCnt="0"/>
      <dgm:spPr/>
    </dgm:pt>
    <dgm:pt modelId="{35D0A63D-4868-4303-8323-2C8C1695DB6A}" type="pres">
      <dgm:prSet presAssocID="{BEE65895-1985-4EB0-B142-1B57CE52CFB9}" presName="middle" presStyleCnt="0"/>
      <dgm:spPr/>
    </dgm:pt>
    <dgm:pt modelId="{004E5B0E-ECF5-4A7B-958C-716BA5771ACD}" type="pres">
      <dgm:prSet presAssocID="{BEE65895-1985-4EB0-B142-1B57CE52CFB9}" presName="parTxMid" presStyleLbl="revTx" presStyleIdx="1" presStyleCnt="3"/>
      <dgm:spPr/>
    </dgm:pt>
    <dgm:pt modelId="{494D8665-C705-478C-B88D-EFEE9BA18B31}" type="pres">
      <dgm:prSet presAssocID="{BEE65895-1985-4EB0-B142-1B57CE52CFB9}" presName="spMid" presStyleCnt="0"/>
      <dgm:spPr/>
    </dgm:pt>
    <dgm:pt modelId="{B06FA457-9680-416E-A050-C83FDC0B81D5}" type="pres">
      <dgm:prSet presAssocID="{BC82A827-E84B-4621-BA6B-F429775CE876}" presName="chevronComposite1" presStyleCnt="0"/>
      <dgm:spPr/>
    </dgm:pt>
    <dgm:pt modelId="{2D11BA07-3B1D-4238-89FD-A1EFD47C8D70}" type="pres">
      <dgm:prSet presAssocID="{BC82A827-E84B-4621-BA6B-F429775CE876}" presName="chevron1" presStyleLbl="sibTrans2D1" presStyleIdx="1" presStyleCnt="3"/>
      <dgm:spPr/>
    </dgm:pt>
    <dgm:pt modelId="{34EF1199-659B-43D5-A7A2-4B9FC1210F24}" type="pres">
      <dgm:prSet presAssocID="{BC82A827-E84B-4621-BA6B-F429775CE876}" presName="spChevron1" presStyleCnt="0"/>
      <dgm:spPr/>
    </dgm:pt>
    <dgm:pt modelId="{5D1553B2-4AF9-4396-BB85-6C71FB2F0330}" type="pres">
      <dgm:prSet presAssocID="{6BBFF46B-8C79-4BE4-89DF-09C9C96ECD27}" presName="middle" presStyleCnt="0"/>
      <dgm:spPr/>
    </dgm:pt>
    <dgm:pt modelId="{A166F536-AAAD-46F9-8692-0644E5036E71}" type="pres">
      <dgm:prSet presAssocID="{6BBFF46B-8C79-4BE4-89DF-09C9C96ECD27}" presName="parTxMid" presStyleLbl="revTx" presStyleIdx="2" presStyleCnt="3"/>
      <dgm:spPr/>
    </dgm:pt>
    <dgm:pt modelId="{AFB3265E-B0D3-4627-9EAC-1AE71FD8EBA9}" type="pres">
      <dgm:prSet presAssocID="{6BBFF46B-8C79-4BE4-89DF-09C9C96ECD27}" presName="spMid" presStyleCnt="0"/>
      <dgm:spPr/>
    </dgm:pt>
    <dgm:pt modelId="{6FCFE35D-E807-47DD-8EB5-06395226B5D7}" type="pres">
      <dgm:prSet presAssocID="{5AA5AE43-AAF8-4C0A-9DF9-BDFDD2D18106}" presName="chevronComposite1" presStyleCnt="0"/>
      <dgm:spPr/>
    </dgm:pt>
    <dgm:pt modelId="{9CF63936-70A6-4E41-8139-8AA8DC56CBD8}" type="pres">
      <dgm:prSet presAssocID="{5AA5AE43-AAF8-4C0A-9DF9-BDFDD2D18106}" presName="chevron1" presStyleLbl="sibTrans2D1" presStyleIdx="2" presStyleCnt="3"/>
      <dgm:spPr/>
    </dgm:pt>
    <dgm:pt modelId="{5759DE47-BF00-417E-BD16-B8CEF651F9D6}" type="pres">
      <dgm:prSet presAssocID="{5AA5AE43-AAF8-4C0A-9DF9-BDFDD2D18106}" presName="spChevron1" presStyleCnt="0"/>
      <dgm:spPr/>
    </dgm:pt>
    <dgm:pt modelId="{BA3FF514-AC58-4AEE-8816-5D08BA03373D}" type="pres">
      <dgm:prSet presAssocID="{7CEA5C43-2981-4580-AF91-658B8B75B9DC}" presName="last" presStyleCnt="0"/>
      <dgm:spPr/>
    </dgm:pt>
    <dgm:pt modelId="{F552F30B-0153-4E9B-8572-A8BCD83BFF04}" type="pres">
      <dgm:prSet presAssocID="{7CEA5C43-2981-4580-AF91-658B8B75B9DC}" presName="circleTx" presStyleLbl="node1" presStyleIdx="18" presStyleCnt="19"/>
      <dgm:spPr/>
    </dgm:pt>
    <dgm:pt modelId="{AA411EBA-4FBF-4807-9335-606CD650560A}" type="pres">
      <dgm:prSet presAssocID="{7CEA5C43-2981-4580-AF91-658B8B75B9DC}" presName="spN" presStyleCnt="0"/>
      <dgm:spPr/>
    </dgm:pt>
  </dgm:ptLst>
  <dgm:cxnLst>
    <dgm:cxn modelId="{1AA52401-2862-465F-A1F7-CB3909B795D2}" srcId="{C24964C2-1505-4D1B-8D7A-D423360A23D1}" destId="{7CEA5C43-2981-4580-AF91-658B8B75B9DC}" srcOrd="3" destOrd="0" parTransId="{3408AC02-8339-4D45-BF08-CB50EEE641D6}" sibTransId="{5827DF7D-01E0-428E-95B2-4BE6D1659176}"/>
    <dgm:cxn modelId="{F163230F-0A08-4ED1-B381-06187C67CA80}" srcId="{C24964C2-1505-4D1B-8D7A-D423360A23D1}" destId="{BEE65895-1985-4EB0-B142-1B57CE52CFB9}" srcOrd="1" destOrd="0" parTransId="{07B14379-B8E0-49AC-A65A-A5BFB2DBA776}" sibTransId="{BC82A827-E84B-4621-BA6B-F429775CE876}"/>
    <dgm:cxn modelId="{4CB37C1E-7847-4680-A887-5733AFA6DA61}" srcId="{C24964C2-1505-4D1B-8D7A-D423360A23D1}" destId="{CB7FBE81-D73D-482F-89A9-0F1657FD574B}" srcOrd="0" destOrd="0" parTransId="{3A2E0D71-629C-43D6-944D-6EADDF78D13C}" sibTransId="{F67B7E59-1027-4C7D-AC5C-F87F9421FE84}"/>
    <dgm:cxn modelId="{A22AA02C-E94F-45F4-880E-25E151A77AB5}" type="presOf" srcId="{6BBFF46B-8C79-4BE4-89DF-09C9C96ECD27}" destId="{A166F536-AAAD-46F9-8692-0644E5036E71}" srcOrd="0" destOrd="0" presId="urn:microsoft.com/office/officeart/2009/3/layout/RandomtoResultProcess"/>
    <dgm:cxn modelId="{4E237F66-607C-45EB-AF4F-FA8F5CB9F28B}" type="presOf" srcId="{CB7FBE81-D73D-482F-89A9-0F1657FD574B}" destId="{D7A0F1E7-1261-458D-83E0-112CD2099478}" srcOrd="0" destOrd="0" presId="urn:microsoft.com/office/officeart/2009/3/layout/RandomtoResultProcess"/>
    <dgm:cxn modelId="{0B75DA4B-3DF4-4661-86F5-E8A917BFA9C5}" type="presOf" srcId="{C24964C2-1505-4D1B-8D7A-D423360A23D1}" destId="{7C40540F-9477-496B-9541-6D8907C600D4}" srcOrd="0" destOrd="0" presId="urn:microsoft.com/office/officeart/2009/3/layout/RandomtoResultProcess"/>
    <dgm:cxn modelId="{61D9327F-8081-485A-9375-7CDB4AC5902B}" type="presOf" srcId="{7CEA5C43-2981-4580-AF91-658B8B75B9DC}" destId="{F552F30B-0153-4E9B-8572-A8BCD83BFF04}" srcOrd="0" destOrd="0" presId="urn:microsoft.com/office/officeart/2009/3/layout/RandomtoResultProcess"/>
    <dgm:cxn modelId="{AF2A2694-EDB5-45A0-AC12-6E6EB2F3D397}" srcId="{C24964C2-1505-4D1B-8D7A-D423360A23D1}" destId="{6BBFF46B-8C79-4BE4-89DF-09C9C96ECD27}" srcOrd="2" destOrd="0" parTransId="{2A522FB2-5438-4A35-BC78-2769C6B00C14}" sibTransId="{5AA5AE43-AAF8-4C0A-9DF9-BDFDD2D18106}"/>
    <dgm:cxn modelId="{5154DCC7-0737-4F7D-B528-D06C2732DAEF}" type="presOf" srcId="{BEE65895-1985-4EB0-B142-1B57CE52CFB9}" destId="{004E5B0E-ECF5-4A7B-958C-716BA5771ACD}" srcOrd="0" destOrd="0" presId="urn:microsoft.com/office/officeart/2009/3/layout/RandomtoResultProcess"/>
    <dgm:cxn modelId="{0240ED6A-CA9E-4A25-ACFB-D08F1CB56C02}" type="presParOf" srcId="{7C40540F-9477-496B-9541-6D8907C600D4}" destId="{EF90200D-901E-465F-B10B-C1D21FFFE041}" srcOrd="0" destOrd="0" presId="urn:microsoft.com/office/officeart/2009/3/layout/RandomtoResultProcess"/>
    <dgm:cxn modelId="{AA9E3EF6-06A4-43FA-93C9-6D1253B03A41}" type="presParOf" srcId="{EF90200D-901E-465F-B10B-C1D21FFFE041}" destId="{D7A0F1E7-1261-458D-83E0-112CD2099478}" srcOrd="0" destOrd="0" presId="urn:microsoft.com/office/officeart/2009/3/layout/RandomtoResultProcess"/>
    <dgm:cxn modelId="{CD4F54EA-990B-4A77-8A02-A78FA26CB0D9}" type="presParOf" srcId="{EF90200D-901E-465F-B10B-C1D21FFFE041}" destId="{CBCB647C-319B-4925-8F0D-1654A925A450}" srcOrd="1" destOrd="0" presId="urn:microsoft.com/office/officeart/2009/3/layout/RandomtoResultProcess"/>
    <dgm:cxn modelId="{62564BE2-3561-486D-BDCF-FDB190D27906}" type="presParOf" srcId="{EF90200D-901E-465F-B10B-C1D21FFFE041}" destId="{22F7D6AC-9220-4C33-BE92-25B9E610024E}" srcOrd="2" destOrd="0" presId="urn:microsoft.com/office/officeart/2009/3/layout/RandomtoResultProcess"/>
    <dgm:cxn modelId="{E9549DB9-10F8-49E0-A0E3-EACEEDC9117E}" type="presParOf" srcId="{EF90200D-901E-465F-B10B-C1D21FFFE041}" destId="{03E541AA-C99C-46E6-B562-9DC437FF4443}" srcOrd="3" destOrd="0" presId="urn:microsoft.com/office/officeart/2009/3/layout/RandomtoResultProcess"/>
    <dgm:cxn modelId="{64C2D2F7-E0ED-4407-A008-4C986B5F3C30}" type="presParOf" srcId="{EF90200D-901E-465F-B10B-C1D21FFFE041}" destId="{B18447DB-A7C4-4F94-AC1B-5493603CB5D7}" srcOrd="4" destOrd="0" presId="urn:microsoft.com/office/officeart/2009/3/layout/RandomtoResultProcess"/>
    <dgm:cxn modelId="{8FE9A4F1-B8EE-43FC-B511-6253DF84ACF9}" type="presParOf" srcId="{EF90200D-901E-465F-B10B-C1D21FFFE041}" destId="{57FFAA1C-9868-4FC2-9DE4-01E4C89832E9}" srcOrd="5" destOrd="0" presId="urn:microsoft.com/office/officeart/2009/3/layout/RandomtoResultProcess"/>
    <dgm:cxn modelId="{C6040C1F-B137-40C1-A392-396414833764}" type="presParOf" srcId="{EF90200D-901E-465F-B10B-C1D21FFFE041}" destId="{B3998CDE-A8E4-4FFB-A035-B375FBEB2313}" srcOrd="6" destOrd="0" presId="urn:microsoft.com/office/officeart/2009/3/layout/RandomtoResultProcess"/>
    <dgm:cxn modelId="{E958B1B7-EC20-41C0-88D8-EDDD317A824C}" type="presParOf" srcId="{EF90200D-901E-465F-B10B-C1D21FFFE041}" destId="{0ABFC475-D91F-4EAA-B1EB-DF28C2A61BF6}" srcOrd="7" destOrd="0" presId="urn:microsoft.com/office/officeart/2009/3/layout/RandomtoResultProcess"/>
    <dgm:cxn modelId="{860866DC-53C6-4B11-857C-9226507F99C9}" type="presParOf" srcId="{EF90200D-901E-465F-B10B-C1D21FFFE041}" destId="{15B1DC8B-2601-4244-875A-A99B121427AC}" srcOrd="8" destOrd="0" presId="urn:microsoft.com/office/officeart/2009/3/layout/RandomtoResultProcess"/>
    <dgm:cxn modelId="{29DDF309-6C2B-4A34-BAB0-7DAC4A10632B}" type="presParOf" srcId="{EF90200D-901E-465F-B10B-C1D21FFFE041}" destId="{68E998D7-10E2-447A-A055-CF4E8FD86743}" srcOrd="9" destOrd="0" presId="urn:microsoft.com/office/officeart/2009/3/layout/RandomtoResultProcess"/>
    <dgm:cxn modelId="{9F7C8C8A-EB2E-41B4-B0C4-23D074448315}" type="presParOf" srcId="{EF90200D-901E-465F-B10B-C1D21FFFE041}" destId="{2D5BC6E9-4825-411B-B402-0B7ABA451CF0}" srcOrd="10" destOrd="0" presId="urn:microsoft.com/office/officeart/2009/3/layout/RandomtoResultProcess"/>
    <dgm:cxn modelId="{E105720D-1727-4D49-AE51-DEFBE54B7CDB}" type="presParOf" srcId="{EF90200D-901E-465F-B10B-C1D21FFFE041}" destId="{7E1E3F7A-ACCF-4B8A-B447-6649532ECCF5}" srcOrd="11" destOrd="0" presId="urn:microsoft.com/office/officeart/2009/3/layout/RandomtoResultProcess"/>
    <dgm:cxn modelId="{BF7E9BCB-EF37-4306-8087-14B73C46BE56}" type="presParOf" srcId="{EF90200D-901E-465F-B10B-C1D21FFFE041}" destId="{2838A9C8-23E1-4F31-A6FE-3701202C7C60}" srcOrd="12" destOrd="0" presId="urn:microsoft.com/office/officeart/2009/3/layout/RandomtoResultProcess"/>
    <dgm:cxn modelId="{ED20B6C4-59D2-4963-A5C9-3BB7263CECD8}" type="presParOf" srcId="{EF90200D-901E-465F-B10B-C1D21FFFE041}" destId="{C78C5986-8A81-4D39-BD13-88179BE9F1E7}" srcOrd="13" destOrd="0" presId="urn:microsoft.com/office/officeart/2009/3/layout/RandomtoResultProcess"/>
    <dgm:cxn modelId="{2EC2B4A7-B828-44C2-9137-7CAA0A7C0EEE}" type="presParOf" srcId="{EF90200D-901E-465F-B10B-C1D21FFFE041}" destId="{BC16EBDE-A219-4CB7-B580-347C1B3CCF8D}" srcOrd="14" destOrd="0" presId="urn:microsoft.com/office/officeart/2009/3/layout/RandomtoResultProcess"/>
    <dgm:cxn modelId="{6C0AC257-96CA-47DF-85E5-29BB1B53EBB9}" type="presParOf" srcId="{EF90200D-901E-465F-B10B-C1D21FFFE041}" destId="{4AF68F27-AED7-4135-A745-3DC67F6B0CDA}" srcOrd="15" destOrd="0" presId="urn:microsoft.com/office/officeart/2009/3/layout/RandomtoResultProcess"/>
    <dgm:cxn modelId="{458E6A1D-E055-43A2-99EA-76A111D7CDDD}" type="presParOf" srcId="{EF90200D-901E-465F-B10B-C1D21FFFE041}" destId="{A68DD918-805F-46AC-BC24-6BC072028B3D}" srcOrd="16" destOrd="0" presId="urn:microsoft.com/office/officeart/2009/3/layout/RandomtoResultProcess"/>
    <dgm:cxn modelId="{37EE96A8-92A0-4B9C-8DAC-2AFD0B999825}" type="presParOf" srcId="{EF90200D-901E-465F-B10B-C1D21FFFE041}" destId="{8321A56B-DA66-4125-A85D-37FAEC3DD932}" srcOrd="17" destOrd="0" presId="urn:microsoft.com/office/officeart/2009/3/layout/RandomtoResultProcess"/>
    <dgm:cxn modelId="{FEC1780D-C4B4-4253-92E9-1D5D043BC5A4}" type="presParOf" srcId="{EF90200D-901E-465F-B10B-C1D21FFFE041}" destId="{9E9124CE-2F29-418C-974A-51A4351B5F0B}" srcOrd="18" destOrd="0" presId="urn:microsoft.com/office/officeart/2009/3/layout/RandomtoResultProcess"/>
    <dgm:cxn modelId="{FE291AD7-5339-4D16-996D-F9C149522594}" type="presParOf" srcId="{7C40540F-9477-496B-9541-6D8907C600D4}" destId="{E5810203-0D01-43ED-94CB-594727A30436}" srcOrd="1" destOrd="0" presId="urn:microsoft.com/office/officeart/2009/3/layout/RandomtoResultProcess"/>
    <dgm:cxn modelId="{FD58E0C5-5493-45E5-9246-F168BBEBA129}" type="presParOf" srcId="{E5810203-0D01-43ED-94CB-594727A30436}" destId="{D2D12977-F785-46E7-BB17-F70C26E17511}" srcOrd="0" destOrd="0" presId="urn:microsoft.com/office/officeart/2009/3/layout/RandomtoResultProcess"/>
    <dgm:cxn modelId="{807ABF44-25D6-432C-A4BE-F65663798D98}" type="presParOf" srcId="{E5810203-0D01-43ED-94CB-594727A30436}" destId="{132431FC-FEA7-4EDD-921C-06AE7BC9314B}" srcOrd="1" destOrd="0" presId="urn:microsoft.com/office/officeart/2009/3/layout/RandomtoResultProcess"/>
    <dgm:cxn modelId="{258AE66D-FD96-4763-A364-3741179CA826}" type="presParOf" srcId="{7C40540F-9477-496B-9541-6D8907C600D4}" destId="{35D0A63D-4868-4303-8323-2C8C1695DB6A}" srcOrd="2" destOrd="0" presId="urn:microsoft.com/office/officeart/2009/3/layout/RandomtoResultProcess"/>
    <dgm:cxn modelId="{1AF1508C-21FF-48AA-A677-43E3A1C0795C}" type="presParOf" srcId="{35D0A63D-4868-4303-8323-2C8C1695DB6A}" destId="{004E5B0E-ECF5-4A7B-958C-716BA5771ACD}" srcOrd="0" destOrd="0" presId="urn:microsoft.com/office/officeart/2009/3/layout/RandomtoResultProcess"/>
    <dgm:cxn modelId="{96C950D8-7C7E-4DD1-B97D-94277AC060F7}" type="presParOf" srcId="{35D0A63D-4868-4303-8323-2C8C1695DB6A}" destId="{494D8665-C705-478C-B88D-EFEE9BA18B31}" srcOrd="1" destOrd="0" presId="urn:microsoft.com/office/officeart/2009/3/layout/RandomtoResultProcess"/>
    <dgm:cxn modelId="{45C2D757-D865-4C1D-B360-EB443F60E1A3}" type="presParOf" srcId="{7C40540F-9477-496B-9541-6D8907C600D4}" destId="{B06FA457-9680-416E-A050-C83FDC0B81D5}" srcOrd="3" destOrd="0" presId="urn:microsoft.com/office/officeart/2009/3/layout/RandomtoResultProcess"/>
    <dgm:cxn modelId="{32458EA9-0802-4E9E-874E-A7D3FCBB9166}" type="presParOf" srcId="{B06FA457-9680-416E-A050-C83FDC0B81D5}" destId="{2D11BA07-3B1D-4238-89FD-A1EFD47C8D70}" srcOrd="0" destOrd="0" presId="urn:microsoft.com/office/officeart/2009/3/layout/RandomtoResultProcess"/>
    <dgm:cxn modelId="{4AD7131F-3EC4-4F5C-BB88-7D58C2A9F45D}" type="presParOf" srcId="{B06FA457-9680-416E-A050-C83FDC0B81D5}" destId="{34EF1199-659B-43D5-A7A2-4B9FC1210F24}" srcOrd="1" destOrd="0" presId="urn:microsoft.com/office/officeart/2009/3/layout/RandomtoResultProcess"/>
    <dgm:cxn modelId="{534E7753-E555-475A-8185-40DE9726BA3A}" type="presParOf" srcId="{7C40540F-9477-496B-9541-6D8907C600D4}" destId="{5D1553B2-4AF9-4396-BB85-6C71FB2F0330}" srcOrd="4" destOrd="0" presId="urn:microsoft.com/office/officeart/2009/3/layout/RandomtoResultProcess"/>
    <dgm:cxn modelId="{2A076416-5279-4C93-AFB1-0503169C4D41}" type="presParOf" srcId="{5D1553B2-4AF9-4396-BB85-6C71FB2F0330}" destId="{A166F536-AAAD-46F9-8692-0644E5036E71}" srcOrd="0" destOrd="0" presId="urn:microsoft.com/office/officeart/2009/3/layout/RandomtoResultProcess"/>
    <dgm:cxn modelId="{864AD218-5954-402E-AD76-F8A23D0E052D}" type="presParOf" srcId="{5D1553B2-4AF9-4396-BB85-6C71FB2F0330}" destId="{AFB3265E-B0D3-4627-9EAC-1AE71FD8EBA9}" srcOrd="1" destOrd="0" presId="urn:microsoft.com/office/officeart/2009/3/layout/RandomtoResultProcess"/>
    <dgm:cxn modelId="{C9DDD91C-8615-4AD8-9F79-5FF812A60C3E}" type="presParOf" srcId="{7C40540F-9477-496B-9541-6D8907C600D4}" destId="{6FCFE35D-E807-47DD-8EB5-06395226B5D7}" srcOrd="5" destOrd="0" presId="urn:microsoft.com/office/officeart/2009/3/layout/RandomtoResultProcess"/>
    <dgm:cxn modelId="{7D70CCC9-2A7A-4BEA-B131-785F54BFAE46}" type="presParOf" srcId="{6FCFE35D-E807-47DD-8EB5-06395226B5D7}" destId="{9CF63936-70A6-4E41-8139-8AA8DC56CBD8}" srcOrd="0" destOrd="0" presId="urn:microsoft.com/office/officeart/2009/3/layout/RandomtoResultProcess"/>
    <dgm:cxn modelId="{F1B57614-D3DD-4481-8113-DEEFA412620F}" type="presParOf" srcId="{6FCFE35D-E807-47DD-8EB5-06395226B5D7}" destId="{5759DE47-BF00-417E-BD16-B8CEF651F9D6}" srcOrd="1" destOrd="0" presId="urn:microsoft.com/office/officeart/2009/3/layout/RandomtoResultProcess"/>
    <dgm:cxn modelId="{A70A6828-6FE5-4500-BF46-6B83A93173D3}" type="presParOf" srcId="{7C40540F-9477-496B-9541-6D8907C600D4}" destId="{BA3FF514-AC58-4AEE-8816-5D08BA03373D}" srcOrd="6" destOrd="0" presId="urn:microsoft.com/office/officeart/2009/3/layout/RandomtoResultProcess"/>
    <dgm:cxn modelId="{D8E93223-8D0D-48BE-8D1C-2F960F00BBEC}" type="presParOf" srcId="{BA3FF514-AC58-4AEE-8816-5D08BA03373D}" destId="{F552F30B-0153-4E9B-8572-A8BCD83BFF04}" srcOrd="0" destOrd="0" presId="urn:microsoft.com/office/officeart/2009/3/layout/RandomtoResultProcess"/>
    <dgm:cxn modelId="{6FC78DE5-5E7C-4995-9830-4D5A326141D5}" type="presParOf" srcId="{BA3FF514-AC58-4AEE-8816-5D08BA03373D}" destId="{AA411EBA-4FBF-4807-9335-606CD650560A}"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24964C2-1505-4D1B-8D7A-D423360A23D1}"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CB7FBE81-D73D-482F-89A9-0F1657FD574B}">
      <dgm:prSet phldrT="[Text]" custT="1"/>
      <dgm:spPr/>
      <dgm:t>
        <a:bodyPr/>
        <a:lstStyle/>
        <a:p>
          <a:r>
            <a:rPr lang="en-US" sz="2000" i="1" dirty="0"/>
            <a:t>Data Extraction </a:t>
          </a:r>
        </a:p>
      </dgm:t>
    </dgm:pt>
    <dgm:pt modelId="{3A2E0D71-629C-43D6-944D-6EADDF78D13C}" type="parTrans" cxnId="{4CB37C1E-7847-4680-A887-5733AFA6DA61}">
      <dgm:prSet/>
      <dgm:spPr/>
      <dgm:t>
        <a:bodyPr/>
        <a:lstStyle/>
        <a:p>
          <a:endParaRPr lang="en-US" sz="2400"/>
        </a:p>
      </dgm:t>
    </dgm:pt>
    <dgm:pt modelId="{F67B7E59-1027-4C7D-AC5C-F87F9421FE84}" type="sibTrans" cxnId="{4CB37C1E-7847-4680-A887-5733AFA6DA61}">
      <dgm:prSet/>
      <dgm:spPr/>
      <dgm:t>
        <a:bodyPr/>
        <a:lstStyle/>
        <a:p>
          <a:endParaRPr lang="en-US" sz="2400"/>
        </a:p>
      </dgm:t>
    </dgm:pt>
    <dgm:pt modelId="{BEE65895-1985-4EB0-B142-1B57CE52CFB9}">
      <dgm:prSet phldrT="[Text]" custT="1"/>
      <dgm:spPr/>
      <dgm:t>
        <a:bodyPr/>
        <a:lstStyle/>
        <a:p>
          <a:r>
            <a:rPr lang="en-US" sz="2000" i="1" dirty="0"/>
            <a:t>Data Manipulation</a:t>
          </a:r>
        </a:p>
      </dgm:t>
    </dgm:pt>
    <dgm:pt modelId="{07B14379-B8E0-49AC-A65A-A5BFB2DBA776}" type="parTrans" cxnId="{F163230F-0A08-4ED1-B381-06187C67CA80}">
      <dgm:prSet/>
      <dgm:spPr/>
      <dgm:t>
        <a:bodyPr/>
        <a:lstStyle/>
        <a:p>
          <a:endParaRPr lang="en-US" sz="2400"/>
        </a:p>
      </dgm:t>
    </dgm:pt>
    <dgm:pt modelId="{BC82A827-E84B-4621-BA6B-F429775CE876}" type="sibTrans" cxnId="{F163230F-0A08-4ED1-B381-06187C67CA80}">
      <dgm:prSet/>
      <dgm:spPr/>
      <dgm:t>
        <a:bodyPr/>
        <a:lstStyle/>
        <a:p>
          <a:endParaRPr lang="en-US" sz="2400"/>
        </a:p>
      </dgm:t>
    </dgm:pt>
    <dgm:pt modelId="{6BBFF46B-8C79-4BE4-89DF-09C9C96ECD27}">
      <dgm:prSet phldrT="[Text]" custT="1"/>
      <dgm:spPr/>
      <dgm:t>
        <a:bodyPr/>
        <a:lstStyle/>
        <a:p>
          <a:r>
            <a:rPr lang="en-US" sz="2000" i="1" dirty="0"/>
            <a:t>Model Implementation</a:t>
          </a:r>
        </a:p>
      </dgm:t>
    </dgm:pt>
    <dgm:pt modelId="{2A522FB2-5438-4A35-BC78-2769C6B00C14}" type="parTrans" cxnId="{AF2A2694-EDB5-45A0-AC12-6E6EB2F3D397}">
      <dgm:prSet/>
      <dgm:spPr/>
      <dgm:t>
        <a:bodyPr/>
        <a:lstStyle/>
        <a:p>
          <a:endParaRPr lang="en-US" sz="2400"/>
        </a:p>
      </dgm:t>
    </dgm:pt>
    <dgm:pt modelId="{5AA5AE43-AAF8-4C0A-9DF9-BDFDD2D18106}" type="sibTrans" cxnId="{AF2A2694-EDB5-45A0-AC12-6E6EB2F3D397}">
      <dgm:prSet/>
      <dgm:spPr/>
      <dgm:t>
        <a:bodyPr/>
        <a:lstStyle/>
        <a:p>
          <a:endParaRPr lang="en-US" sz="2400"/>
        </a:p>
      </dgm:t>
    </dgm:pt>
    <dgm:pt modelId="{7CEA5C43-2981-4580-AF91-658B8B75B9DC}">
      <dgm:prSet custT="1"/>
      <dgm:spPr/>
      <dgm:t>
        <a:bodyPr/>
        <a:lstStyle/>
        <a:p>
          <a:r>
            <a:rPr lang="en-US" sz="2000" i="1" dirty="0"/>
            <a:t>Visualization</a:t>
          </a:r>
        </a:p>
      </dgm:t>
    </dgm:pt>
    <dgm:pt modelId="{3408AC02-8339-4D45-BF08-CB50EEE641D6}" type="parTrans" cxnId="{1AA52401-2862-465F-A1F7-CB3909B795D2}">
      <dgm:prSet/>
      <dgm:spPr/>
      <dgm:t>
        <a:bodyPr/>
        <a:lstStyle/>
        <a:p>
          <a:endParaRPr lang="en-US" sz="2400"/>
        </a:p>
      </dgm:t>
    </dgm:pt>
    <dgm:pt modelId="{5827DF7D-01E0-428E-95B2-4BE6D1659176}" type="sibTrans" cxnId="{1AA52401-2862-465F-A1F7-CB3909B795D2}">
      <dgm:prSet/>
      <dgm:spPr/>
      <dgm:t>
        <a:bodyPr/>
        <a:lstStyle/>
        <a:p>
          <a:endParaRPr lang="en-US" sz="2400"/>
        </a:p>
      </dgm:t>
    </dgm:pt>
    <dgm:pt modelId="{BA829F24-FE8D-4AC7-B17C-93B9E2061409}" type="pres">
      <dgm:prSet presAssocID="{C24964C2-1505-4D1B-8D7A-D423360A23D1}" presName="Name0" presStyleCnt="0">
        <dgm:presLayoutVars>
          <dgm:chPref val="3"/>
          <dgm:dir/>
          <dgm:animLvl val="lvl"/>
          <dgm:resizeHandles/>
        </dgm:presLayoutVars>
      </dgm:prSet>
      <dgm:spPr/>
    </dgm:pt>
    <dgm:pt modelId="{D10AE6AD-CC03-4FF9-B8A0-C64A65569863}" type="pres">
      <dgm:prSet presAssocID="{CB7FBE81-D73D-482F-89A9-0F1657FD574B}" presName="horFlow" presStyleCnt="0"/>
      <dgm:spPr/>
    </dgm:pt>
    <dgm:pt modelId="{8097DE41-ABDC-4305-83C5-E9E704C194DB}" type="pres">
      <dgm:prSet presAssocID="{CB7FBE81-D73D-482F-89A9-0F1657FD574B}" presName="bigChev" presStyleLbl="node1" presStyleIdx="0" presStyleCnt="4"/>
      <dgm:spPr/>
    </dgm:pt>
    <dgm:pt modelId="{447FF6B9-B75C-4BFF-895E-7043925D23F0}" type="pres">
      <dgm:prSet presAssocID="{CB7FBE81-D73D-482F-89A9-0F1657FD574B}" presName="vSp" presStyleCnt="0"/>
      <dgm:spPr/>
    </dgm:pt>
    <dgm:pt modelId="{4CDCA175-5E11-4EE9-AE7A-AE339E3AD06C}" type="pres">
      <dgm:prSet presAssocID="{BEE65895-1985-4EB0-B142-1B57CE52CFB9}" presName="horFlow" presStyleCnt="0"/>
      <dgm:spPr/>
    </dgm:pt>
    <dgm:pt modelId="{5D80605B-4E4E-4B5C-BDE3-228C608F2468}" type="pres">
      <dgm:prSet presAssocID="{BEE65895-1985-4EB0-B142-1B57CE52CFB9}" presName="bigChev" presStyleLbl="node1" presStyleIdx="1" presStyleCnt="4"/>
      <dgm:spPr/>
    </dgm:pt>
    <dgm:pt modelId="{DD1546AE-C1BF-4B9B-BBD7-B301F743CA1C}" type="pres">
      <dgm:prSet presAssocID="{BEE65895-1985-4EB0-B142-1B57CE52CFB9}" presName="vSp" presStyleCnt="0"/>
      <dgm:spPr/>
    </dgm:pt>
    <dgm:pt modelId="{ADF27299-89D7-4C00-8DF1-F9CFF825AA0C}" type="pres">
      <dgm:prSet presAssocID="{6BBFF46B-8C79-4BE4-89DF-09C9C96ECD27}" presName="horFlow" presStyleCnt="0"/>
      <dgm:spPr/>
    </dgm:pt>
    <dgm:pt modelId="{F02AE0C3-C8E6-4A61-8EAD-EDEB663A1E8A}" type="pres">
      <dgm:prSet presAssocID="{6BBFF46B-8C79-4BE4-89DF-09C9C96ECD27}" presName="bigChev" presStyleLbl="node1" presStyleIdx="2" presStyleCnt="4"/>
      <dgm:spPr/>
    </dgm:pt>
    <dgm:pt modelId="{38D31AA8-FE41-406F-B798-77DD1CBD98EF}" type="pres">
      <dgm:prSet presAssocID="{6BBFF46B-8C79-4BE4-89DF-09C9C96ECD27}" presName="vSp" presStyleCnt="0"/>
      <dgm:spPr/>
    </dgm:pt>
    <dgm:pt modelId="{A5403DEA-D9EA-4C53-A11B-75152E53815F}" type="pres">
      <dgm:prSet presAssocID="{7CEA5C43-2981-4580-AF91-658B8B75B9DC}" presName="horFlow" presStyleCnt="0"/>
      <dgm:spPr/>
    </dgm:pt>
    <dgm:pt modelId="{729F8561-9B91-45FF-A4A1-EEFAFB69DC04}" type="pres">
      <dgm:prSet presAssocID="{7CEA5C43-2981-4580-AF91-658B8B75B9DC}" presName="bigChev" presStyleLbl="node1" presStyleIdx="3" presStyleCnt="4"/>
      <dgm:spPr/>
    </dgm:pt>
  </dgm:ptLst>
  <dgm:cxnLst>
    <dgm:cxn modelId="{1AA52401-2862-465F-A1F7-CB3909B795D2}" srcId="{C24964C2-1505-4D1B-8D7A-D423360A23D1}" destId="{7CEA5C43-2981-4580-AF91-658B8B75B9DC}" srcOrd="3" destOrd="0" parTransId="{3408AC02-8339-4D45-BF08-CB50EEE641D6}" sibTransId="{5827DF7D-01E0-428E-95B2-4BE6D1659176}"/>
    <dgm:cxn modelId="{F163230F-0A08-4ED1-B381-06187C67CA80}" srcId="{C24964C2-1505-4D1B-8D7A-D423360A23D1}" destId="{BEE65895-1985-4EB0-B142-1B57CE52CFB9}" srcOrd="1" destOrd="0" parTransId="{07B14379-B8E0-49AC-A65A-A5BFB2DBA776}" sibTransId="{BC82A827-E84B-4621-BA6B-F429775CE876}"/>
    <dgm:cxn modelId="{4CB37C1E-7847-4680-A887-5733AFA6DA61}" srcId="{C24964C2-1505-4D1B-8D7A-D423360A23D1}" destId="{CB7FBE81-D73D-482F-89A9-0F1657FD574B}" srcOrd="0" destOrd="0" parTransId="{3A2E0D71-629C-43D6-944D-6EADDF78D13C}" sibTransId="{F67B7E59-1027-4C7D-AC5C-F87F9421FE84}"/>
    <dgm:cxn modelId="{9B7EB426-F004-47CC-B5B6-ECCDE2868DD8}" type="presOf" srcId="{7CEA5C43-2981-4580-AF91-658B8B75B9DC}" destId="{729F8561-9B91-45FF-A4A1-EEFAFB69DC04}" srcOrd="0" destOrd="0" presId="urn:microsoft.com/office/officeart/2005/8/layout/lProcess3"/>
    <dgm:cxn modelId="{1768CC66-89DE-4CEA-A475-E3ED01BB387F}" type="presOf" srcId="{6BBFF46B-8C79-4BE4-89DF-09C9C96ECD27}" destId="{F02AE0C3-C8E6-4A61-8EAD-EDEB663A1E8A}" srcOrd="0" destOrd="0" presId="urn:microsoft.com/office/officeart/2005/8/layout/lProcess3"/>
    <dgm:cxn modelId="{4A6AA34E-D50C-45EB-86EF-8AE11D4A99CC}" type="presOf" srcId="{C24964C2-1505-4D1B-8D7A-D423360A23D1}" destId="{BA829F24-FE8D-4AC7-B17C-93B9E2061409}" srcOrd="0" destOrd="0" presId="urn:microsoft.com/office/officeart/2005/8/layout/lProcess3"/>
    <dgm:cxn modelId="{AF2A2694-EDB5-45A0-AC12-6E6EB2F3D397}" srcId="{C24964C2-1505-4D1B-8D7A-D423360A23D1}" destId="{6BBFF46B-8C79-4BE4-89DF-09C9C96ECD27}" srcOrd="2" destOrd="0" parTransId="{2A522FB2-5438-4A35-BC78-2769C6B00C14}" sibTransId="{5AA5AE43-AAF8-4C0A-9DF9-BDFDD2D18106}"/>
    <dgm:cxn modelId="{8E96A59A-74A9-4829-8C2A-4B5C2A562FEB}" type="presOf" srcId="{BEE65895-1985-4EB0-B142-1B57CE52CFB9}" destId="{5D80605B-4E4E-4B5C-BDE3-228C608F2468}" srcOrd="0" destOrd="0" presId="urn:microsoft.com/office/officeart/2005/8/layout/lProcess3"/>
    <dgm:cxn modelId="{B236D5DD-C722-40AB-8F34-4FDC8EE2EAB8}" type="presOf" srcId="{CB7FBE81-D73D-482F-89A9-0F1657FD574B}" destId="{8097DE41-ABDC-4305-83C5-E9E704C194DB}" srcOrd="0" destOrd="0" presId="urn:microsoft.com/office/officeart/2005/8/layout/lProcess3"/>
    <dgm:cxn modelId="{2BAC0A4E-8375-49DE-82D2-8F0B89E0502B}" type="presParOf" srcId="{BA829F24-FE8D-4AC7-B17C-93B9E2061409}" destId="{D10AE6AD-CC03-4FF9-B8A0-C64A65569863}" srcOrd="0" destOrd="0" presId="urn:microsoft.com/office/officeart/2005/8/layout/lProcess3"/>
    <dgm:cxn modelId="{52BD0FD9-42BE-4DC8-88A6-A4680626583F}" type="presParOf" srcId="{D10AE6AD-CC03-4FF9-B8A0-C64A65569863}" destId="{8097DE41-ABDC-4305-83C5-E9E704C194DB}" srcOrd="0" destOrd="0" presId="urn:microsoft.com/office/officeart/2005/8/layout/lProcess3"/>
    <dgm:cxn modelId="{E6F123B8-A9A9-4258-9B8E-53269CD8DE0B}" type="presParOf" srcId="{BA829F24-FE8D-4AC7-B17C-93B9E2061409}" destId="{447FF6B9-B75C-4BFF-895E-7043925D23F0}" srcOrd="1" destOrd="0" presId="urn:microsoft.com/office/officeart/2005/8/layout/lProcess3"/>
    <dgm:cxn modelId="{9EE12492-8D90-45E3-B569-27D504C7B057}" type="presParOf" srcId="{BA829F24-FE8D-4AC7-B17C-93B9E2061409}" destId="{4CDCA175-5E11-4EE9-AE7A-AE339E3AD06C}" srcOrd="2" destOrd="0" presId="urn:microsoft.com/office/officeart/2005/8/layout/lProcess3"/>
    <dgm:cxn modelId="{A050A6BB-5D0A-4312-AE30-C240B7154291}" type="presParOf" srcId="{4CDCA175-5E11-4EE9-AE7A-AE339E3AD06C}" destId="{5D80605B-4E4E-4B5C-BDE3-228C608F2468}" srcOrd="0" destOrd="0" presId="urn:microsoft.com/office/officeart/2005/8/layout/lProcess3"/>
    <dgm:cxn modelId="{D0AA1729-933F-4507-A294-D248A39B1E17}" type="presParOf" srcId="{BA829F24-FE8D-4AC7-B17C-93B9E2061409}" destId="{DD1546AE-C1BF-4B9B-BBD7-B301F743CA1C}" srcOrd="3" destOrd="0" presId="urn:microsoft.com/office/officeart/2005/8/layout/lProcess3"/>
    <dgm:cxn modelId="{EB1D0CAA-C7AF-4A3C-AB7E-FD2BF6239841}" type="presParOf" srcId="{BA829F24-FE8D-4AC7-B17C-93B9E2061409}" destId="{ADF27299-89D7-4C00-8DF1-F9CFF825AA0C}" srcOrd="4" destOrd="0" presId="urn:microsoft.com/office/officeart/2005/8/layout/lProcess3"/>
    <dgm:cxn modelId="{7405401D-7E83-4ABD-85AE-894BBB12B7F3}" type="presParOf" srcId="{ADF27299-89D7-4C00-8DF1-F9CFF825AA0C}" destId="{F02AE0C3-C8E6-4A61-8EAD-EDEB663A1E8A}" srcOrd="0" destOrd="0" presId="urn:microsoft.com/office/officeart/2005/8/layout/lProcess3"/>
    <dgm:cxn modelId="{A5EE3290-4B7C-431F-8A87-5856CB2B1333}" type="presParOf" srcId="{BA829F24-FE8D-4AC7-B17C-93B9E2061409}" destId="{38D31AA8-FE41-406F-B798-77DD1CBD98EF}" srcOrd="5" destOrd="0" presId="urn:microsoft.com/office/officeart/2005/8/layout/lProcess3"/>
    <dgm:cxn modelId="{4F7084FC-64A2-4F78-A251-A7201F982576}" type="presParOf" srcId="{BA829F24-FE8D-4AC7-B17C-93B9E2061409}" destId="{A5403DEA-D9EA-4C53-A11B-75152E53815F}" srcOrd="6" destOrd="0" presId="urn:microsoft.com/office/officeart/2005/8/layout/lProcess3"/>
    <dgm:cxn modelId="{A8B15EAE-488A-4FAE-A57D-27D8F9B2B784}" type="presParOf" srcId="{A5403DEA-D9EA-4C53-A11B-75152E53815F}" destId="{729F8561-9B91-45FF-A4A1-EEFAFB69DC0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0F1E7-1261-458D-83E0-112CD2099478}">
      <dsp:nvSpPr>
        <dsp:cNvPr id="0" name=""/>
        <dsp:cNvSpPr/>
      </dsp:nvSpPr>
      <dsp:spPr>
        <a:xfrm>
          <a:off x="150939" y="1298066"/>
          <a:ext cx="2208598" cy="727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i="1" kern="1200" dirty="0"/>
            <a:t>Data Extraction </a:t>
          </a:r>
        </a:p>
      </dsp:txBody>
      <dsp:txXfrm>
        <a:off x="150939" y="1298066"/>
        <a:ext cx="2208598" cy="727833"/>
      </dsp:txXfrm>
    </dsp:sp>
    <dsp:sp modelId="{CBCB647C-319B-4925-8F0D-1654A925A450}">
      <dsp:nvSpPr>
        <dsp:cNvPr id="0" name=""/>
        <dsp:cNvSpPr/>
      </dsp:nvSpPr>
      <dsp:spPr>
        <a:xfrm>
          <a:off x="148429" y="1076704"/>
          <a:ext cx="175683" cy="17568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2F7D6AC-9220-4C33-BE92-25B9E610024E}">
      <dsp:nvSpPr>
        <dsp:cNvPr id="0" name=""/>
        <dsp:cNvSpPr/>
      </dsp:nvSpPr>
      <dsp:spPr>
        <a:xfrm>
          <a:off x="271408" y="830746"/>
          <a:ext cx="175683" cy="175683"/>
        </a:xfrm>
        <a:prstGeom prst="ellipse">
          <a:avLst/>
        </a:prstGeom>
        <a:gradFill rotWithShape="0">
          <a:gsLst>
            <a:gs pos="0">
              <a:schemeClr val="accent3">
                <a:hueOff val="150589"/>
                <a:satOff val="5556"/>
                <a:lumOff val="-817"/>
                <a:alphaOff val="0"/>
                <a:satMod val="103000"/>
                <a:lumMod val="102000"/>
                <a:tint val="94000"/>
              </a:schemeClr>
            </a:gs>
            <a:gs pos="50000">
              <a:schemeClr val="accent3">
                <a:hueOff val="150589"/>
                <a:satOff val="5556"/>
                <a:lumOff val="-817"/>
                <a:alphaOff val="0"/>
                <a:satMod val="110000"/>
                <a:lumMod val="100000"/>
                <a:shade val="100000"/>
              </a:schemeClr>
            </a:gs>
            <a:gs pos="100000">
              <a:schemeClr val="accent3">
                <a:hueOff val="150589"/>
                <a:satOff val="5556"/>
                <a:lumOff val="-81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3E541AA-C99C-46E6-B562-9DC437FF4443}">
      <dsp:nvSpPr>
        <dsp:cNvPr id="0" name=""/>
        <dsp:cNvSpPr/>
      </dsp:nvSpPr>
      <dsp:spPr>
        <a:xfrm>
          <a:off x="566557" y="879938"/>
          <a:ext cx="276074" cy="276074"/>
        </a:xfrm>
        <a:prstGeom prst="ellipse">
          <a:avLst/>
        </a:prstGeom>
        <a:gradFill rotWithShape="0">
          <a:gsLst>
            <a:gs pos="0">
              <a:schemeClr val="accent3">
                <a:hueOff val="301178"/>
                <a:satOff val="11111"/>
                <a:lumOff val="-1634"/>
                <a:alphaOff val="0"/>
                <a:satMod val="103000"/>
                <a:lumMod val="102000"/>
                <a:tint val="94000"/>
              </a:schemeClr>
            </a:gs>
            <a:gs pos="50000">
              <a:schemeClr val="accent3">
                <a:hueOff val="301178"/>
                <a:satOff val="11111"/>
                <a:lumOff val="-1634"/>
                <a:alphaOff val="0"/>
                <a:satMod val="110000"/>
                <a:lumMod val="100000"/>
                <a:shade val="100000"/>
              </a:schemeClr>
            </a:gs>
            <a:gs pos="100000">
              <a:schemeClr val="accent3">
                <a:hueOff val="301178"/>
                <a:satOff val="11111"/>
                <a:lumOff val="-163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18447DB-A7C4-4F94-AC1B-5493603CB5D7}">
      <dsp:nvSpPr>
        <dsp:cNvPr id="0" name=""/>
        <dsp:cNvSpPr/>
      </dsp:nvSpPr>
      <dsp:spPr>
        <a:xfrm>
          <a:off x="812514" y="609385"/>
          <a:ext cx="175683" cy="175683"/>
        </a:xfrm>
        <a:prstGeom prst="ellipse">
          <a:avLst/>
        </a:prstGeom>
        <a:gradFill rotWithShape="0">
          <a:gsLst>
            <a:gs pos="0">
              <a:schemeClr val="accent3">
                <a:hueOff val="451767"/>
                <a:satOff val="16667"/>
                <a:lumOff val="-2451"/>
                <a:alphaOff val="0"/>
                <a:satMod val="103000"/>
                <a:lumMod val="102000"/>
                <a:tint val="94000"/>
              </a:schemeClr>
            </a:gs>
            <a:gs pos="50000">
              <a:schemeClr val="accent3">
                <a:hueOff val="451767"/>
                <a:satOff val="16667"/>
                <a:lumOff val="-2451"/>
                <a:alphaOff val="0"/>
                <a:satMod val="110000"/>
                <a:lumMod val="100000"/>
                <a:shade val="100000"/>
              </a:schemeClr>
            </a:gs>
            <a:gs pos="100000">
              <a:schemeClr val="accent3">
                <a:hueOff val="451767"/>
                <a:satOff val="16667"/>
                <a:lumOff val="-245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7FFAA1C-9868-4FC2-9DE4-01E4C89832E9}">
      <dsp:nvSpPr>
        <dsp:cNvPr id="0" name=""/>
        <dsp:cNvSpPr/>
      </dsp:nvSpPr>
      <dsp:spPr>
        <a:xfrm>
          <a:off x="1132259" y="511002"/>
          <a:ext cx="175683" cy="175683"/>
        </a:xfrm>
        <a:prstGeom prst="ellipse">
          <a:avLst/>
        </a:prstGeom>
        <a:gradFill rotWithShape="0">
          <a:gsLst>
            <a:gs pos="0">
              <a:schemeClr val="accent3">
                <a:hueOff val="602355"/>
                <a:satOff val="22222"/>
                <a:lumOff val="-3268"/>
                <a:alphaOff val="0"/>
                <a:satMod val="103000"/>
                <a:lumMod val="102000"/>
                <a:tint val="94000"/>
              </a:schemeClr>
            </a:gs>
            <a:gs pos="50000">
              <a:schemeClr val="accent3">
                <a:hueOff val="602355"/>
                <a:satOff val="22222"/>
                <a:lumOff val="-3268"/>
                <a:alphaOff val="0"/>
                <a:satMod val="110000"/>
                <a:lumMod val="100000"/>
                <a:shade val="100000"/>
              </a:schemeClr>
            </a:gs>
            <a:gs pos="100000">
              <a:schemeClr val="accent3">
                <a:hueOff val="602355"/>
                <a:satOff val="22222"/>
                <a:lumOff val="-326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3998CDE-A8E4-4FFB-A035-B375FBEB2313}">
      <dsp:nvSpPr>
        <dsp:cNvPr id="0" name=""/>
        <dsp:cNvSpPr/>
      </dsp:nvSpPr>
      <dsp:spPr>
        <a:xfrm>
          <a:off x="1525791" y="683172"/>
          <a:ext cx="175683" cy="175683"/>
        </a:xfrm>
        <a:prstGeom prst="ellipse">
          <a:avLst/>
        </a:prstGeom>
        <a:gradFill rotWithShape="0">
          <a:gsLst>
            <a:gs pos="0">
              <a:schemeClr val="accent3">
                <a:hueOff val="752944"/>
                <a:satOff val="27778"/>
                <a:lumOff val="-4085"/>
                <a:alphaOff val="0"/>
                <a:satMod val="103000"/>
                <a:lumMod val="102000"/>
                <a:tint val="94000"/>
              </a:schemeClr>
            </a:gs>
            <a:gs pos="50000">
              <a:schemeClr val="accent3">
                <a:hueOff val="752944"/>
                <a:satOff val="27778"/>
                <a:lumOff val="-4085"/>
                <a:alphaOff val="0"/>
                <a:satMod val="110000"/>
                <a:lumMod val="100000"/>
                <a:shade val="100000"/>
              </a:schemeClr>
            </a:gs>
            <a:gs pos="100000">
              <a:schemeClr val="accent3">
                <a:hueOff val="752944"/>
                <a:satOff val="27778"/>
                <a:lumOff val="-408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ABFC475-D91F-4EAA-B1EB-DF28C2A61BF6}">
      <dsp:nvSpPr>
        <dsp:cNvPr id="0" name=""/>
        <dsp:cNvSpPr/>
      </dsp:nvSpPr>
      <dsp:spPr>
        <a:xfrm>
          <a:off x="1771749" y="806151"/>
          <a:ext cx="276074" cy="276074"/>
        </a:xfrm>
        <a:prstGeom prst="ellipse">
          <a:avLst/>
        </a:prstGeom>
        <a:gradFill rotWithShape="0">
          <a:gsLst>
            <a:gs pos="0">
              <a:schemeClr val="accent3">
                <a:hueOff val="903533"/>
                <a:satOff val="33333"/>
                <a:lumOff val="-4902"/>
                <a:alphaOff val="0"/>
                <a:satMod val="103000"/>
                <a:lumMod val="102000"/>
                <a:tint val="94000"/>
              </a:schemeClr>
            </a:gs>
            <a:gs pos="50000">
              <a:schemeClr val="accent3">
                <a:hueOff val="903533"/>
                <a:satOff val="33333"/>
                <a:lumOff val="-4902"/>
                <a:alphaOff val="0"/>
                <a:satMod val="110000"/>
                <a:lumMod val="100000"/>
                <a:shade val="100000"/>
              </a:schemeClr>
            </a:gs>
            <a:gs pos="100000">
              <a:schemeClr val="accent3">
                <a:hueOff val="903533"/>
                <a:satOff val="33333"/>
                <a:lumOff val="-49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5B1DC8B-2601-4244-875A-A99B121427AC}">
      <dsp:nvSpPr>
        <dsp:cNvPr id="0" name=""/>
        <dsp:cNvSpPr/>
      </dsp:nvSpPr>
      <dsp:spPr>
        <a:xfrm>
          <a:off x="2116089" y="1076704"/>
          <a:ext cx="175683" cy="175683"/>
        </a:xfrm>
        <a:prstGeom prst="ellipse">
          <a:avLst/>
        </a:prstGeom>
        <a:gradFill rotWithShape="0">
          <a:gsLst>
            <a:gs pos="0">
              <a:schemeClr val="accent3">
                <a:hueOff val="1054122"/>
                <a:satOff val="38889"/>
                <a:lumOff val="-5719"/>
                <a:alphaOff val="0"/>
                <a:satMod val="103000"/>
                <a:lumMod val="102000"/>
                <a:tint val="94000"/>
              </a:schemeClr>
            </a:gs>
            <a:gs pos="50000">
              <a:schemeClr val="accent3">
                <a:hueOff val="1054122"/>
                <a:satOff val="38889"/>
                <a:lumOff val="-5719"/>
                <a:alphaOff val="0"/>
                <a:satMod val="110000"/>
                <a:lumMod val="100000"/>
                <a:shade val="100000"/>
              </a:schemeClr>
            </a:gs>
            <a:gs pos="100000">
              <a:schemeClr val="accent3">
                <a:hueOff val="1054122"/>
                <a:satOff val="38889"/>
                <a:lumOff val="-571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8E998D7-10E2-447A-A055-CF4E8FD86743}">
      <dsp:nvSpPr>
        <dsp:cNvPr id="0" name=""/>
        <dsp:cNvSpPr/>
      </dsp:nvSpPr>
      <dsp:spPr>
        <a:xfrm>
          <a:off x="2263664" y="1347257"/>
          <a:ext cx="175683" cy="175683"/>
        </a:xfrm>
        <a:prstGeom prst="ellipse">
          <a:avLst/>
        </a:prstGeom>
        <a:gradFill rotWithShape="0">
          <a:gsLst>
            <a:gs pos="0">
              <a:schemeClr val="accent3">
                <a:hueOff val="1204711"/>
                <a:satOff val="44444"/>
                <a:lumOff val="-6536"/>
                <a:alphaOff val="0"/>
                <a:satMod val="103000"/>
                <a:lumMod val="102000"/>
                <a:tint val="94000"/>
              </a:schemeClr>
            </a:gs>
            <a:gs pos="50000">
              <a:schemeClr val="accent3">
                <a:hueOff val="1204711"/>
                <a:satOff val="44444"/>
                <a:lumOff val="-6536"/>
                <a:alphaOff val="0"/>
                <a:satMod val="110000"/>
                <a:lumMod val="100000"/>
                <a:shade val="100000"/>
              </a:schemeClr>
            </a:gs>
            <a:gs pos="100000">
              <a:schemeClr val="accent3">
                <a:hueOff val="1204711"/>
                <a:satOff val="44444"/>
                <a:lumOff val="-653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D5BC6E9-4825-411B-B402-0B7ABA451CF0}">
      <dsp:nvSpPr>
        <dsp:cNvPr id="0" name=""/>
        <dsp:cNvSpPr/>
      </dsp:nvSpPr>
      <dsp:spPr>
        <a:xfrm>
          <a:off x="984685" y="830746"/>
          <a:ext cx="451758" cy="451758"/>
        </a:xfrm>
        <a:prstGeom prst="ellipse">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E1E3F7A-ACCF-4B8A-B447-6649532ECCF5}">
      <dsp:nvSpPr>
        <dsp:cNvPr id="0" name=""/>
        <dsp:cNvSpPr/>
      </dsp:nvSpPr>
      <dsp:spPr>
        <a:xfrm>
          <a:off x="25450" y="1765385"/>
          <a:ext cx="175683" cy="175683"/>
        </a:xfrm>
        <a:prstGeom prst="ellipse">
          <a:avLst/>
        </a:prstGeom>
        <a:gradFill rotWithShape="0">
          <a:gsLst>
            <a:gs pos="0">
              <a:schemeClr val="accent3">
                <a:hueOff val="1505888"/>
                <a:satOff val="55556"/>
                <a:lumOff val="-8170"/>
                <a:alphaOff val="0"/>
                <a:satMod val="103000"/>
                <a:lumMod val="102000"/>
                <a:tint val="94000"/>
              </a:schemeClr>
            </a:gs>
            <a:gs pos="50000">
              <a:schemeClr val="accent3">
                <a:hueOff val="1505888"/>
                <a:satOff val="55556"/>
                <a:lumOff val="-8170"/>
                <a:alphaOff val="0"/>
                <a:satMod val="110000"/>
                <a:lumMod val="100000"/>
                <a:shade val="100000"/>
              </a:schemeClr>
            </a:gs>
            <a:gs pos="100000">
              <a:schemeClr val="accent3">
                <a:hueOff val="1505888"/>
                <a:satOff val="55556"/>
                <a:lumOff val="-817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838A9C8-23E1-4F31-A6FE-3701202C7C60}">
      <dsp:nvSpPr>
        <dsp:cNvPr id="0" name=""/>
        <dsp:cNvSpPr/>
      </dsp:nvSpPr>
      <dsp:spPr>
        <a:xfrm>
          <a:off x="173025" y="1986747"/>
          <a:ext cx="276074" cy="276074"/>
        </a:xfrm>
        <a:prstGeom prst="ellipse">
          <a:avLst/>
        </a:prstGeom>
        <a:gradFill rotWithShape="0">
          <a:gsLst>
            <a:gs pos="0">
              <a:schemeClr val="accent3">
                <a:hueOff val="1656477"/>
                <a:satOff val="61111"/>
                <a:lumOff val="-8987"/>
                <a:alphaOff val="0"/>
                <a:satMod val="103000"/>
                <a:lumMod val="102000"/>
                <a:tint val="94000"/>
              </a:schemeClr>
            </a:gs>
            <a:gs pos="50000">
              <a:schemeClr val="accent3">
                <a:hueOff val="1656477"/>
                <a:satOff val="61111"/>
                <a:lumOff val="-8987"/>
                <a:alphaOff val="0"/>
                <a:satMod val="110000"/>
                <a:lumMod val="100000"/>
                <a:shade val="100000"/>
              </a:schemeClr>
            </a:gs>
            <a:gs pos="100000">
              <a:schemeClr val="accent3">
                <a:hueOff val="1656477"/>
                <a:satOff val="61111"/>
                <a:lumOff val="-898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78C5986-8A81-4D39-BD13-88179BE9F1E7}">
      <dsp:nvSpPr>
        <dsp:cNvPr id="0" name=""/>
        <dsp:cNvSpPr/>
      </dsp:nvSpPr>
      <dsp:spPr>
        <a:xfrm>
          <a:off x="541961" y="2183513"/>
          <a:ext cx="401563" cy="401563"/>
        </a:xfrm>
        <a:prstGeom prst="ellipse">
          <a:avLst/>
        </a:prstGeom>
        <a:gradFill rotWithShape="0">
          <a:gsLst>
            <a:gs pos="0">
              <a:schemeClr val="accent3">
                <a:hueOff val="1807066"/>
                <a:satOff val="66667"/>
                <a:lumOff val="-9804"/>
                <a:alphaOff val="0"/>
                <a:satMod val="103000"/>
                <a:lumMod val="102000"/>
                <a:tint val="94000"/>
              </a:schemeClr>
            </a:gs>
            <a:gs pos="50000">
              <a:schemeClr val="accent3">
                <a:hueOff val="1807066"/>
                <a:satOff val="66667"/>
                <a:lumOff val="-9804"/>
                <a:alphaOff val="0"/>
                <a:satMod val="110000"/>
                <a:lumMod val="100000"/>
                <a:shade val="100000"/>
              </a:schemeClr>
            </a:gs>
            <a:gs pos="100000">
              <a:schemeClr val="accent3">
                <a:hueOff val="1807066"/>
                <a:satOff val="66667"/>
                <a:lumOff val="-98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C16EBDE-A219-4CB7-B580-347C1B3CCF8D}">
      <dsp:nvSpPr>
        <dsp:cNvPr id="0" name=""/>
        <dsp:cNvSpPr/>
      </dsp:nvSpPr>
      <dsp:spPr>
        <a:xfrm>
          <a:off x="1058472" y="2503258"/>
          <a:ext cx="175683" cy="175683"/>
        </a:xfrm>
        <a:prstGeom prst="ellipse">
          <a:avLst/>
        </a:prstGeom>
        <a:gradFill rotWithShape="0">
          <a:gsLst>
            <a:gs pos="0">
              <a:schemeClr val="accent3">
                <a:hueOff val="1957655"/>
                <a:satOff val="72222"/>
                <a:lumOff val="-10621"/>
                <a:alphaOff val="0"/>
                <a:satMod val="103000"/>
                <a:lumMod val="102000"/>
                <a:tint val="94000"/>
              </a:schemeClr>
            </a:gs>
            <a:gs pos="50000">
              <a:schemeClr val="accent3">
                <a:hueOff val="1957655"/>
                <a:satOff val="72222"/>
                <a:lumOff val="-10621"/>
                <a:alphaOff val="0"/>
                <a:satMod val="110000"/>
                <a:lumMod val="100000"/>
                <a:shade val="100000"/>
              </a:schemeClr>
            </a:gs>
            <a:gs pos="100000">
              <a:schemeClr val="accent3">
                <a:hueOff val="1957655"/>
                <a:satOff val="72222"/>
                <a:lumOff val="-1062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AF68F27-AED7-4135-A745-3DC67F6B0CDA}">
      <dsp:nvSpPr>
        <dsp:cNvPr id="0" name=""/>
        <dsp:cNvSpPr/>
      </dsp:nvSpPr>
      <dsp:spPr>
        <a:xfrm>
          <a:off x="1156855" y="2183513"/>
          <a:ext cx="276074" cy="276074"/>
        </a:xfrm>
        <a:prstGeom prst="ellipse">
          <a:avLst/>
        </a:prstGeom>
        <a:gradFill rotWithShape="0">
          <a:gsLst>
            <a:gs pos="0">
              <a:schemeClr val="accent3">
                <a:hueOff val="2108244"/>
                <a:satOff val="77778"/>
                <a:lumOff val="-11438"/>
                <a:alphaOff val="0"/>
                <a:satMod val="103000"/>
                <a:lumMod val="102000"/>
                <a:tint val="94000"/>
              </a:schemeClr>
            </a:gs>
            <a:gs pos="50000">
              <a:schemeClr val="accent3">
                <a:hueOff val="2108244"/>
                <a:satOff val="77778"/>
                <a:lumOff val="-11438"/>
                <a:alphaOff val="0"/>
                <a:satMod val="110000"/>
                <a:lumMod val="100000"/>
                <a:shade val="100000"/>
              </a:schemeClr>
            </a:gs>
            <a:gs pos="100000">
              <a:schemeClr val="accent3">
                <a:hueOff val="2108244"/>
                <a:satOff val="77778"/>
                <a:lumOff val="-1143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68DD918-805F-46AC-BC24-6BC072028B3D}">
      <dsp:nvSpPr>
        <dsp:cNvPr id="0" name=""/>
        <dsp:cNvSpPr/>
      </dsp:nvSpPr>
      <dsp:spPr>
        <a:xfrm>
          <a:off x="1402812" y="2527853"/>
          <a:ext cx="175683" cy="175683"/>
        </a:xfrm>
        <a:prstGeom prst="ellipse">
          <a:avLst/>
        </a:prstGeom>
        <a:gradFill rotWithShape="0">
          <a:gsLst>
            <a:gs pos="0">
              <a:schemeClr val="accent3">
                <a:hueOff val="2258833"/>
                <a:satOff val="83333"/>
                <a:lumOff val="-12255"/>
                <a:alphaOff val="0"/>
                <a:satMod val="103000"/>
                <a:lumMod val="102000"/>
                <a:tint val="94000"/>
              </a:schemeClr>
            </a:gs>
            <a:gs pos="50000">
              <a:schemeClr val="accent3">
                <a:hueOff val="2258833"/>
                <a:satOff val="83333"/>
                <a:lumOff val="-12255"/>
                <a:alphaOff val="0"/>
                <a:satMod val="110000"/>
                <a:lumMod val="100000"/>
                <a:shade val="100000"/>
              </a:schemeClr>
            </a:gs>
            <a:gs pos="100000">
              <a:schemeClr val="accent3">
                <a:hueOff val="2258833"/>
                <a:satOff val="83333"/>
                <a:lumOff val="-122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321A56B-DA66-4125-A85D-37FAEC3DD932}">
      <dsp:nvSpPr>
        <dsp:cNvPr id="0" name=""/>
        <dsp:cNvSpPr/>
      </dsp:nvSpPr>
      <dsp:spPr>
        <a:xfrm>
          <a:off x="1624174" y="2134321"/>
          <a:ext cx="401563" cy="401563"/>
        </a:xfrm>
        <a:prstGeom prst="ellipse">
          <a:avLst/>
        </a:prstGeom>
        <a:gradFill rotWithShape="0">
          <a:gsLst>
            <a:gs pos="0">
              <a:schemeClr val="accent3">
                <a:hueOff val="2409421"/>
                <a:satOff val="88889"/>
                <a:lumOff val="-13072"/>
                <a:alphaOff val="0"/>
                <a:satMod val="103000"/>
                <a:lumMod val="102000"/>
                <a:tint val="94000"/>
              </a:schemeClr>
            </a:gs>
            <a:gs pos="50000">
              <a:schemeClr val="accent3">
                <a:hueOff val="2409421"/>
                <a:satOff val="88889"/>
                <a:lumOff val="-13072"/>
                <a:alphaOff val="0"/>
                <a:satMod val="110000"/>
                <a:lumMod val="100000"/>
                <a:shade val="100000"/>
              </a:schemeClr>
            </a:gs>
            <a:gs pos="100000">
              <a:schemeClr val="accent3">
                <a:hueOff val="2409421"/>
                <a:satOff val="88889"/>
                <a:lumOff val="-1307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E9124CE-2F29-418C-974A-51A4351B5F0B}">
      <dsp:nvSpPr>
        <dsp:cNvPr id="0" name=""/>
        <dsp:cNvSpPr/>
      </dsp:nvSpPr>
      <dsp:spPr>
        <a:xfrm>
          <a:off x="2165281" y="2035938"/>
          <a:ext cx="276074" cy="276074"/>
        </a:xfrm>
        <a:prstGeom prst="ellipse">
          <a:avLst/>
        </a:prstGeom>
        <a:gradFill rotWithShape="0">
          <a:gsLst>
            <a:gs pos="0">
              <a:schemeClr val="accent3">
                <a:hueOff val="2560010"/>
                <a:satOff val="94444"/>
                <a:lumOff val="-13889"/>
                <a:alphaOff val="0"/>
                <a:satMod val="103000"/>
                <a:lumMod val="102000"/>
                <a:tint val="94000"/>
              </a:schemeClr>
            </a:gs>
            <a:gs pos="50000">
              <a:schemeClr val="accent3">
                <a:hueOff val="2560010"/>
                <a:satOff val="94444"/>
                <a:lumOff val="-13889"/>
                <a:alphaOff val="0"/>
                <a:satMod val="110000"/>
                <a:lumMod val="100000"/>
                <a:shade val="100000"/>
              </a:schemeClr>
            </a:gs>
            <a:gs pos="100000">
              <a:schemeClr val="accent3">
                <a:hueOff val="2560010"/>
                <a:satOff val="94444"/>
                <a:lumOff val="-1388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2D12977-F785-46E7-BB17-F70C26E17511}">
      <dsp:nvSpPr>
        <dsp:cNvPr id="0" name=""/>
        <dsp:cNvSpPr/>
      </dsp:nvSpPr>
      <dsp:spPr>
        <a:xfrm>
          <a:off x="2441356" y="879529"/>
          <a:ext cx="810792" cy="1547891"/>
        </a:xfrm>
        <a:prstGeom prst="chevron">
          <a:avLst>
            <a:gd name="adj" fmla="val 6231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04E5B0E-ECF5-4A7B-958C-716BA5771ACD}">
      <dsp:nvSpPr>
        <dsp:cNvPr id="0" name=""/>
        <dsp:cNvSpPr/>
      </dsp:nvSpPr>
      <dsp:spPr>
        <a:xfrm>
          <a:off x="3252148" y="880281"/>
          <a:ext cx="2211251" cy="1547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i="1" kern="1200" dirty="0"/>
            <a:t>Data Manipulation</a:t>
          </a:r>
        </a:p>
      </dsp:txBody>
      <dsp:txXfrm>
        <a:off x="3252148" y="880281"/>
        <a:ext cx="2211251" cy="1547876"/>
      </dsp:txXfrm>
    </dsp:sp>
    <dsp:sp modelId="{2D11BA07-3B1D-4238-89FD-A1EFD47C8D70}">
      <dsp:nvSpPr>
        <dsp:cNvPr id="0" name=""/>
        <dsp:cNvSpPr/>
      </dsp:nvSpPr>
      <dsp:spPr>
        <a:xfrm>
          <a:off x="5463400" y="879529"/>
          <a:ext cx="810792" cy="1547891"/>
        </a:xfrm>
        <a:prstGeom prst="chevron">
          <a:avLst>
            <a:gd name="adj" fmla="val 62310"/>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166F536-AAAD-46F9-8692-0644E5036E71}">
      <dsp:nvSpPr>
        <dsp:cNvPr id="0" name=""/>
        <dsp:cNvSpPr/>
      </dsp:nvSpPr>
      <dsp:spPr>
        <a:xfrm>
          <a:off x="6274192" y="880281"/>
          <a:ext cx="2211251" cy="1547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i="1" kern="1200" dirty="0"/>
            <a:t>Model Implementation</a:t>
          </a:r>
        </a:p>
      </dsp:txBody>
      <dsp:txXfrm>
        <a:off x="6274192" y="880281"/>
        <a:ext cx="2211251" cy="1547876"/>
      </dsp:txXfrm>
    </dsp:sp>
    <dsp:sp modelId="{9CF63936-70A6-4E41-8139-8AA8DC56CBD8}">
      <dsp:nvSpPr>
        <dsp:cNvPr id="0" name=""/>
        <dsp:cNvSpPr/>
      </dsp:nvSpPr>
      <dsp:spPr>
        <a:xfrm>
          <a:off x="8485444" y="879529"/>
          <a:ext cx="810792" cy="1547891"/>
        </a:xfrm>
        <a:prstGeom prst="chevron">
          <a:avLst>
            <a:gd name="adj" fmla="val 62310"/>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552F30B-0153-4E9B-8572-A8BCD83BFF04}">
      <dsp:nvSpPr>
        <dsp:cNvPr id="0" name=""/>
        <dsp:cNvSpPr/>
      </dsp:nvSpPr>
      <dsp:spPr>
        <a:xfrm>
          <a:off x="9384687" y="751608"/>
          <a:ext cx="1879564" cy="1879564"/>
        </a:xfrm>
        <a:prstGeom prst="ellipse">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t>Visualization</a:t>
          </a:r>
        </a:p>
      </dsp:txBody>
      <dsp:txXfrm>
        <a:off x="9659943" y="1026864"/>
        <a:ext cx="1329052" cy="1329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7DE41-ABDC-4305-83C5-E9E704C194DB}">
      <dsp:nvSpPr>
        <dsp:cNvPr id="0" name=""/>
        <dsp:cNvSpPr/>
      </dsp:nvSpPr>
      <dsp:spPr>
        <a:xfrm>
          <a:off x="0" y="201314"/>
          <a:ext cx="2903456" cy="1161382"/>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i="1" kern="1200" dirty="0"/>
            <a:t>Data Extraction </a:t>
          </a:r>
        </a:p>
      </dsp:txBody>
      <dsp:txXfrm>
        <a:off x="580691" y="201314"/>
        <a:ext cx="1742074" cy="1161382"/>
      </dsp:txXfrm>
    </dsp:sp>
    <dsp:sp modelId="{5D80605B-4E4E-4B5C-BDE3-228C608F2468}">
      <dsp:nvSpPr>
        <dsp:cNvPr id="0" name=""/>
        <dsp:cNvSpPr/>
      </dsp:nvSpPr>
      <dsp:spPr>
        <a:xfrm>
          <a:off x="0" y="1525290"/>
          <a:ext cx="2903456" cy="1161382"/>
        </a:xfrm>
        <a:prstGeom prst="chevron">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i="1" kern="1200" dirty="0"/>
            <a:t>Data Manipulation</a:t>
          </a:r>
        </a:p>
      </dsp:txBody>
      <dsp:txXfrm>
        <a:off x="580691" y="1525290"/>
        <a:ext cx="1742074" cy="1161382"/>
      </dsp:txXfrm>
    </dsp:sp>
    <dsp:sp modelId="{F02AE0C3-C8E6-4A61-8EAD-EDEB663A1E8A}">
      <dsp:nvSpPr>
        <dsp:cNvPr id="0" name=""/>
        <dsp:cNvSpPr/>
      </dsp:nvSpPr>
      <dsp:spPr>
        <a:xfrm>
          <a:off x="0" y="2849266"/>
          <a:ext cx="2903456" cy="1161382"/>
        </a:xfrm>
        <a:prstGeom prst="chevron">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i="1" kern="1200" dirty="0"/>
            <a:t>Model Implementation</a:t>
          </a:r>
        </a:p>
      </dsp:txBody>
      <dsp:txXfrm>
        <a:off x="580691" y="2849266"/>
        <a:ext cx="1742074" cy="1161382"/>
      </dsp:txXfrm>
    </dsp:sp>
    <dsp:sp modelId="{729F8561-9B91-45FF-A4A1-EEFAFB69DC04}">
      <dsp:nvSpPr>
        <dsp:cNvPr id="0" name=""/>
        <dsp:cNvSpPr/>
      </dsp:nvSpPr>
      <dsp:spPr>
        <a:xfrm>
          <a:off x="0" y="4173242"/>
          <a:ext cx="2903456" cy="1161382"/>
        </a:xfrm>
        <a:prstGeom prst="chevron">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i="1" kern="1200" dirty="0"/>
            <a:t>Visualization</a:t>
          </a:r>
        </a:p>
      </dsp:txBody>
      <dsp:txXfrm>
        <a:off x="580691" y="4173242"/>
        <a:ext cx="1742074" cy="1161382"/>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14:04:44.124"/>
    </inkml:context>
    <inkml:brush xml:id="br0">
      <inkml:brushProperty name="width" value="0.05" units="cm"/>
      <inkml:brushProperty name="height" value="0.05" units="cm"/>
      <inkml:brushProperty name="color" value="#E71224"/>
    </inkml:brush>
  </inkml:definitions>
  <inkml:trace contextRef="#ctx0" brushRef="#br0">924 349 24575,'-1'-7'0,"0"-1"0,0 1 0,-1-1 0,0 1 0,0 0 0,-1-1 0,0 1 0,0 1 0,0-1 0,-1 0 0,0 1 0,-1 0 0,-5-6 0,-8-10 0,-1 2 0,-25-21 0,20 22 0,-1 1 0,0 1 0,-1 1 0,-1 2 0,-1 0 0,0 2 0,0 1 0,-1 1 0,-1 2 0,0 1 0,0 1 0,0 1 0,0 2 0,-1 1 0,0 2 0,-60 6 0,79-4 0,0 1 0,0 1 0,0 0 0,0 0 0,1 1 0,-1 1 0,1 0 0,1 0 0,-1 1 0,1 1 0,0 0 0,1 0 0,0 0 0,0 2 0,-8 10 0,8-8 0,0 0 0,1 1 0,0 0 0,1 1 0,1-1 0,0 1 0,1 0 0,0 1 0,1-1 0,1 1 0,0 0 0,0 18 0,5 210 0,2-75 0,-3-145 0,1 0 0,0 0 0,2 0 0,1 0 0,0 0 0,2-1 0,1 0 0,0 0 0,2-1 0,0 0 0,23 32 0,-17-30 0,0-2 0,2 0 0,1-1 0,0-1 0,1-1 0,1-1 0,1 0 0,1-2 0,42 22 0,-27-19 0,1-2 0,0-1 0,1-3 0,61 12 0,-73-19 0,-1-2 0,1 0 0,0-2 0,1-1 0,-1-2 0,-1 0 0,49-11 0,-71 11 0,1 1 0,0-1 0,0-1 0,-1 1 0,1-1 0,-1 0 0,1 0 0,-1 0 0,0-1 0,-1 0 0,1 0 0,-1 0 0,1 0 0,-1-1 0,0 0 0,5-9 0,-4 5 0,-1 0 0,-1 0 0,1-1 0,-2 1 0,1-1 0,-1 0 0,-1 0 0,0 0 0,0-16 0,-10-388 0,9 80-1365,0 305-5461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14:04:46.561"/>
    </inkml:context>
    <inkml:brush xml:id="br0">
      <inkml:brushProperty name="width" value="0.05" units="cm"/>
      <inkml:brushProperty name="height" value="0.05" units="cm"/>
      <inkml:brushProperty name="color" value="#E71224"/>
    </inkml:brush>
  </inkml:definitions>
  <inkml:trace contextRef="#ctx0" brushRef="#br0">952 139 24575,'-25'0'0,"0"-1"0,0-2 0,1 0 0,-1-1 0,1-1 0,0-2 0,0 0 0,-31-15 0,11 1 0,-2 3 0,-55-16 0,87 30 0,0 1 0,0 1 0,0 0 0,0 0 0,-1 2 0,1 0 0,0 0 0,-1 2 0,1-1 0,0 2 0,0 0 0,-18 7 0,10-1 0,0 1 0,0 1 0,1 1 0,1 0 0,0 2 0,1 0 0,1 2 0,0 0 0,0 1 0,2 0 0,0 2 0,2 0 0,-14 22 0,22-29 0,1 0 0,0 0 0,1 0 0,0 1 0,1 0 0,1 0 0,-2 23 0,6 95 0,0-74 0,-1 64 0,-3-60 0,4 0 0,12 88 0,-13-144 0,0 1 0,1-1 0,-1 0 0,1 1 0,0-1 0,0 0 0,1 0 0,0 0 0,-1 0 0,2 0 0,-1-1 0,0 1 0,1-1 0,0 0 0,0 0 0,7 4 0,-5-4 0,1 0 0,0 0 0,1-1 0,-1-1 0,0 1 0,1-1 0,0 0 0,-1-1 0,1 0 0,0 0 0,11 0 0,45-2 0,-25 1 0,46 4 0,362 11 0,-350-15 0,-85 0 0,4 0 0,-1 0 0,1-1 0,-1-1 0,22-4 0,-33 5 0,-1 0 0,1-1 0,0 1 0,0-1 0,0 0 0,-1 0 0,1 0 0,-1 0 0,0-1 0,1 1 0,-1-1 0,0 0 0,-1 0 0,1 0 0,0 0 0,-1-1 0,0 1 0,0-1 0,0 1 0,0-1 0,3-7 0,-1-10 0,-1 0 0,0-1 0,-2 1 0,0 0 0,-2-1 0,-5-39 0,0-17 0,6-107 0,-2-48 0,1 220-136,0-1-1,-1 0 1,0 1-1,-1-1 1,-1 1-1,0 0 1,-1 0-1,0 1 0,-7-13 1,-8-5-6690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14:04:49.545"/>
    </inkml:context>
    <inkml:brush xml:id="br0">
      <inkml:brushProperty name="width" value="0.05" units="cm"/>
      <inkml:brushProperty name="height" value="0.05" units="cm"/>
      <inkml:brushProperty name="color" value="#E71224"/>
    </inkml:brush>
  </inkml:definitions>
  <inkml:trace contextRef="#ctx0" brushRef="#br0">923 213 24575,'0'0'0,"1"0"0,-1 0 0,0-1 0,1 1 0,-1 0 0,1 0 0,-1 0 0,1 0 0,-1 0 0,0-1 0,1 1 0,-1 0 0,0 0 0,1-1 0,-1 1 0,1 0 0,-1-1 0,0 1 0,0 0 0,1-1 0,-1 1 0,0 0 0,0-1 0,1 1 0,-1-1 0,0 1 0,0 0 0,0-1 0,0 1 0,0-1 0,0 1 0,0-1 0,1 1 0,-1-1 0,0 1 0,0 0 0,-1-1 0,1 1 0,0-1 0,0 1 0,0-1 0,0 1 0,0 0 0,0-1 0,-1 1 0,1-1 0,0 1 0,0 0 0,-1-1 0,1 1 0,0-1 0,-14-22 0,3 11 0,-2 2 0,1-1 0,-1 2 0,-1-1 0,1 2 0,-2 0 0,1 0 0,-1 2 0,0 0 0,-17-5 0,-33-8 0,0 3 0,-1 2 0,0 3 0,-1 3 0,0 3 0,-107 6 0,166 0 0,0 0 0,0 0 0,1 0 0,-1 1 0,1 0 0,-1 1 0,1 0 0,0 0 0,0 0 0,0 1 0,0 0 0,1 0 0,-1 1 0,-10 10 0,11-8 0,0 0 0,1 1 0,-1 0 0,1-1 0,1 1 0,0 1 0,0-1 0,1 1 0,0 0 0,0-1 0,1 1 0,-2 13 0,2-1 0,0 1 0,2 0 0,0 0 0,2 0 0,0-1 0,2 1 0,11 41 0,8 4 0,34 71 0,-56-136 0,27 55 0,2-1 0,2-1 0,2-2 0,51 59 0,-68-93 0,0 0 0,1-2 0,1 0 0,1-1 0,0-1 0,1-1 0,1-1 0,0-1 0,0-1 0,1-1 0,1 0 0,-1-2 0,2-1 0,-1-1 0,1-1 0,0-1 0,33 1 0,-26-5 0,0-2 0,62-11 0,-76 9 0,-1 0 0,1-2 0,-1 0 0,0-1 0,-1-1 0,24-14 0,-36 19 0,1 0 0,-1 0 0,0 0 0,0-1 0,0 0 0,0 0 0,-1 0 0,0 0 0,1 0 0,-2-1 0,1 1 0,0-1 0,-1 0 0,0 0 0,0 0 0,0 0 0,-1 0 0,0 0 0,0-1 0,0 1 0,0 0 0,-1 0 0,0-1 0,-1-7 0,-1-3 0,-2 1 0,0 0 0,0 0 0,-1 0 0,-1 1 0,-1 0 0,-8-15 0,-6-15 0,2 0 0,-17-62 0,13 36 0,-3-19 0,17 55 0,-2 1 0,-18-42 0,-10 2-1365,21 39-5461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14:04:52.903"/>
    </inkml:context>
    <inkml:brush xml:id="br0">
      <inkml:brushProperty name="width" value="0.05" units="cm"/>
      <inkml:brushProperty name="height" value="0.05" units="cm"/>
      <inkml:brushProperty name="color" value="#E71224"/>
    </inkml:brush>
  </inkml:definitions>
  <inkml:trace contextRef="#ctx0" brushRef="#br0">770 641 24575,'-27'-29'0,"2"0"0,1-2 0,1-1 0,-22-40 0,-61-143 0,96 191 0,-2 0 0,0 2 0,-2-1 0,-30-38 0,38 54 0,-1 0 0,0 0 0,0 1 0,-1 0 0,1 0 0,-1 1 0,0 0 0,-1 1 0,1 0 0,-1 0 0,0 0 0,0 1 0,0 1 0,0-1 0,0 2 0,-18-2 0,13 2 0,1 1 0,0 0 0,-1 1 0,1 1 0,0 0 0,0 1 0,0 0 0,0 1 0,1 0 0,-24 12 0,29-11 0,0-1 0,0 1 0,0 1 0,1-1 0,0 1 0,0 0 0,0 0 0,1 1 0,0 0 0,0 0 0,0 0 0,1 0 0,0 1 0,1 0 0,0 0 0,0 0 0,0 0 0,0 9 0,-2 17 0,2-1 0,2 2 0,1-1 0,5 39 0,-1 17 0,-3-37 0,-1-6 0,2 0 0,8 49 0,-7-80 0,1 1 0,0-1 0,2 0 0,0 0 0,0-1 0,1 0 0,1 0 0,1-1 0,16 21 0,-2-6 0,1-1 0,37 32 0,-48-49 0,0-1 0,1 0 0,0-1 0,0-1 0,1 0 0,0-1 0,25 8 0,22 1 0,89 11 0,-81-16 0,-32-3 0,-24-5 0,0 0 0,1 0 0,-1-2 0,1 0 0,-1 0 0,1-1 0,23-4 0,-35 3 0,0 0 0,0 0 0,0 0 0,0 0 0,-1 0 0,1-1 0,0 1 0,-1-1 0,1 0 0,-1 0 0,0 0 0,0 0 0,0 0 0,0-1 0,0 1 0,0-1 0,0 1 0,-1-1 0,1 1 0,-1-1 0,0 0 0,0 0 0,0 0 0,0 0 0,0 0 0,0-5 0,0-7 0,0-1 0,-1 1 0,0 0 0,-3-18 0,1 13 0,-2-67-55,5 61-132,-2 0 0,0 0 0,-2 0-1,-1 0 1,-1 1 0,-13-40 0,2 31-6639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7CB2-180F-4EA0-BD2F-BF28641A80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1EB1A8-57FB-4F2E-8A54-0920A183AF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B0FE8A-0FF8-4390-BB92-93E01EBB11EA}"/>
              </a:ext>
            </a:extLst>
          </p:cNvPr>
          <p:cNvSpPr>
            <a:spLocks noGrp="1"/>
          </p:cNvSpPr>
          <p:nvPr>
            <p:ph type="dt" sz="half" idx="10"/>
          </p:nvPr>
        </p:nvSpPr>
        <p:spPr/>
        <p:txBody>
          <a:bodyPr/>
          <a:lstStyle/>
          <a:p>
            <a:fld id="{99CF10A7-5ECA-44EE-B00A-58211B1C200D}" type="datetimeFigureOut">
              <a:rPr lang="en-US" smtClean="0"/>
              <a:t>2/27/2022</a:t>
            </a:fld>
            <a:endParaRPr lang="en-US"/>
          </a:p>
        </p:txBody>
      </p:sp>
      <p:sp>
        <p:nvSpPr>
          <p:cNvPr id="5" name="Footer Placeholder 4">
            <a:extLst>
              <a:ext uri="{FF2B5EF4-FFF2-40B4-BE49-F238E27FC236}">
                <a16:creationId xmlns:a16="http://schemas.microsoft.com/office/drawing/2014/main" id="{55457E6F-8B58-46D7-BA99-5BF709928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5D9AA-E0BD-48CD-92E3-F598CB331F26}"/>
              </a:ext>
            </a:extLst>
          </p:cNvPr>
          <p:cNvSpPr>
            <a:spLocks noGrp="1"/>
          </p:cNvSpPr>
          <p:nvPr>
            <p:ph type="sldNum" sz="quarter" idx="12"/>
          </p:nvPr>
        </p:nvSpPr>
        <p:spPr/>
        <p:txBody>
          <a:bodyPr/>
          <a:lstStyle/>
          <a:p>
            <a:fld id="{FE06C6A8-E307-46A5-BFEE-87FA3E510E77}" type="slidenum">
              <a:rPr lang="en-US" smtClean="0"/>
              <a:t>‹#›</a:t>
            </a:fld>
            <a:endParaRPr lang="en-US"/>
          </a:p>
        </p:txBody>
      </p:sp>
    </p:spTree>
    <p:extLst>
      <p:ext uri="{BB962C8B-B14F-4D97-AF65-F5344CB8AC3E}">
        <p14:creationId xmlns:p14="http://schemas.microsoft.com/office/powerpoint/2010/main" val="297674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2736-2CE2-4F88-B884-2F283FB930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81467D-8233-44A1-B33E-926A245F92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54FD9-8173-4D32-A703-A40F16619DF0}"/>
              </a:ext>
            </a:extLst>
          </p:cNvPr>
          <p:cNvSpPr>
            <a:spLocks noGrp="1"/>
          </p:cNvSpPr>
          <p:nvPr>
            <p:ph type="dt" sz="half" idx="10"/>
          </p:nvPr>
        </p:nvSpPr>
        <p:spPr/>
        <p:txBody>
          <a:bodyPr/>
          <a:lstStyle/>
          <a:p>
            <a:fld id="{99CF10A7-5ECA-44EE-B00A-58211B1C200D}" type="datetimeFigureOut">
              <a:rPr lang="en-US" smtClean="0"/>
              <a:t>2/27/2022</a:t>
            </a:fld>
            <a:endParaRPr lang="en-US"/>
          </a:p>
        </p:txBody>
      </p:sp>
      <p:sp>
        <p:nvSpPr>
          <p:cNvPr id="5" name="Footer Placeholder 4">
            <a:extLst>
              <a:ext uri="{FF2B5EF4-FFF2-40B4-BE49-F238E27FC236}">
                <a16:creationId xmlns:a16="http://schemas.microsoft.com/office/drawing/2014/main" id="{23A1B311-27A4-498F-B3C1-F0D4FE2AE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342E0-CDB7-408E-8BBA-5F27CE470152}"/>
              </a:ext>
            </a:extLst>
          </p:cNvPr>
          <p:cNvSpPr>
            <a:spLocks noGrp="1"/>
          </p:cNvSpPr>
          <p:nvPr>
            <p:ph type="sldNum" sz="quarter" idx="12"/>
          </p:nvPr>
        </p:nvSpPr>
        <p:spPr/>
        <p:txBody>
          <a:bodyPr/>
          <a:lstStyle/>
          <a:p>
            <a:fld id="{FE06C6A8-E307-46A5-BFEE-87FA3E510E77}" type="slidenum">
              <a:rPr lang="en-US" smtClean="0"/>
              <a:t>‹#›</a:t>
            </a:fld>
            <a:endParaRPr lang="en-US"/>
          </a:p>
        </p:txBody>
      </p:sp>
    </p:spTree>
    <p:extLst>
      <p:ext uri="{BB962C8B-B14F-4D97-AF65-F5344CB8AC3E}">
        <p14:creationId xmlns:p14="http://schemas.microsoft.com/office/powerpoint/2010/main" val="272473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80290D-E737-4837-82AF-358091B5C1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0B97BE-47B4-4DA9-934C-23781FB790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A088E-A03C-4F1A-9532-2DF8B9EFA065}"/>
              </a:ext>
            </a:extLst>
          </p:cNvPr>
          <p:cNvSpPr>
            <a:spLocks noGrp="1"/>
          </p:cNvSpPr>
          <p:nvPr>
            <p:ph type="dt" sz="half" idx="10"/>
          </p:nvPr>
        </p:nvSpPr>
        <p:spPr/>
        <p:txBody>
          <a:bodyPr/>
          <a:lstStyle/>
          <a:p>
            <a:fld id="{99CF10A7-5ECA-44EE-B00A-58211B1C200D}" type="datetimeFigureOut">
              <a:rPr lang="en-US" smtClean="0"/>
              <a:t>2/27/2022</a:t>
            </a:fld>
            <a:endParaRPr lang="en-US"/>
          </a:p>
        </p:txBody>
      </p:sp>
      <p:sp>
        <p:nvSpPr>
          <p:cNvPr id="5" name="Footer Placeholder 4">
            <a:extLst>
              <a:ext uri="{FF2B5EF4-FFF2-40B4-BE49-F238E27FC236}">
                <a16:creationId xmlns:a16="http://schemas.microsoft.com/office/drawing/2014/main" id="{15DCD77B-92D6-4E51-8658-D85F54FA8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3453C-464B-4A80-B6BA-C649F5E65A6D}"/>
              </a:ext>
            </a:extLst>
          </p:cNvPr>
          <p:cNvSpPr>
            <a:spLocks noGrp="1"/>
          </p:cNvSpPr>
          <p:nvPr>
            <p:ph type="sldNum" sz="quarter" idx="12"/>
          </p:nvPr>
        </p:nvSpPr>
        <p:spPr/>
        <p:txBody>
          <a:bodyPr/>
          <a:lstStyle/>
          <a:p>
            <a:fld id="{FE06C6A8-E307-46A5-BFEE-87FA3E510E77}" type="slidenum">
              <a:rPr lang="en-US" smtClean="0"/>
              <a:t>‹#›</a:t>
            </a:fld>
            <a:endParaRPr lang="en-US"/>
          </a:p>
        </p:txBody>
      </p:sp>
    </p:spTree>
    <p:extLst>
      <p:ext uri="{BB962C8B-B14F-4D97-AF65-F5344CB8AC3E}">
        <p14:creationId xmlns:p14="http://schemas.microsoft.com/office/powerpoint/2010/main" val="90762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B0D1-5DC2-4832-ABAC-5C57BE5258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16500-CBD2-4DFE-81AF-0CB2B880C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10B00-BE2F-466E-B940-A26A72846BF7}"/>
              </a:ext>
            </a:extLst>
          </p:cNvPr>
          <p:cNvSpPr>
            <a:spLocks noGrp="1"/>
          </p:cNvSpPr>
          <p:nvPr>
            <p:ph type="dt" sz="half" idx="10"/>
          </p:nvPr>
        </p:nvSpPr>
        <p:spPr/>
        <p:txBody>
          <a:bodyPr/>
          <a:lstStyle/>
          <a:p>
            <a:fld id="{99CF10A7-5ECA-44EE-B00A-58211B1C200D}" type="datetimeFigureOut">
              <a:rPr lang="en-US" smtClean="0"/>
              <a:t>2/27/2022</a:t>
            </a:fld>
            <a:endParaRPr lang="en-US"/>
          </a:p>
        </p:txBody>
      </p:sp>
      <p:sp>
        <p:nvSpPr>
          <p:cNvPr id="5" name="Footer Placeholder 4">
            <a:extLst>
              <a:ext uri="{FF2B5EF4-FFF2-40B4-BE49-F238E27FC236}">
                <a16:creationId xmlns:a16="http://schemas.microsoft.com/office/drawing/2014/main" id="{AB122869-D941-47BC-97D2-CBBFA85C8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959C5-AC1F-48E5-8AFF-5EAFCC2DE020}"/>
              </a:ext>
            </a:extLst>
          </p:cNvPr>
          <p:cNvSpPr>
            <a:spLocks noGrp="1"/>
          </p:cNvSpPr>
          <p:nvPr>
            <p:ph type="sldNum" sz="quarter" idx="12"/>
          </p:nvPr>
        </p:nvSpPr>
        <p:spPr/>
        <p:txBody>
          <a:bodyPr/>
          <a:lstStyle/>
          <a:p>
            <a:fld id="{FE06C6A8-E307-46A5-BFEE-87FA3E510E77}" type="slidenum">
              <a:rPr lang="en-US" smtClean="0"/>
              <a:t>‹#›</a:t>
            </a:fld>
            <a:endParaRPr lang="en-US"/>
          </a:p>
        </p:txBody>
      </p:sp>
    </p:spTree>
    <p:extLst>
      <p:ext uri="{BB962C8B-B14F-4D97-AF65-F5344CB8AC3E}">
        <p14:creationId xmlns:p14="http://schemas.microsoft.com/office/powerpoint/2010/main" val="172075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114A-2D8C-4891-A311-3A6A54EAB3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EBA60A-FD21-4222-B6A3-A58BDB030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83F4C0-5D58-4AA4-93F6-F361DA5F80A7}"/>
              </a:ext>
            </a:extLst>
          </p:cNvPr>
          <p:cNvSpPr>
            <a:spLocks noGrp="1"/>
          </p:cNvSpPr>
          <p:nvPr>
            <p:ph type="dt" sz="half" idx="10"/>
          </p:nvPr>
        </p:nvSpPr>
        <p:spPr/>
        <p:txBody>
          <a:bodyPr/>
          <a:lstStyle/>
          <a:p>
            <a:fld id="{99CF10A7-5ECA-44EE-B00A-58211B1C200D}" type="datetimeFigureOut">
              <a:rPr lang="en-US" smtClean="0"/>
              <a:t>2/27/2022</a:t>
            </a:fld>
            <a:endParaRPr lang="en-US"/>
          </a:p>
        </p:txBody>
      </p:sp>
      <p:sp>
        <p:nvSpPr>
          <p:cNvPr id="5" name="Footer Placeholder 4">
            <a:extLst>
              <a:ext uri="{FF2B5EF4-FFF2-40B4-BE49-F238E27FC236}">
                <a16:creationId xmlns:a16="http://schemas.microsoft.com/office/drawing/2014/main" id="{995B9A2B-6293-44FB-9EBB-567659DE4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2A2F1-A335-4685-8CE1-46D56D89DE00}"/>
              </a:ext>
            </a:extLst>
          </p:cNvPr>
          <p:cNvSpPr>
            <a:spLocks noGrp="1"/>
          </p:cNvSpPr>
          <p:nvPr>
            <p:ph type="sldNum" sz="quarter" idx="12"/>
          </p:nvPr>
        </p:nvSpPr>
        <p:spPr/>
        <p:txBody>
          <a:bodyPr/>
          <a:lstStyle/>
          <a:p>
            <a:fld id="{FE06C6A8-E307-46A5-BFEE-87FA3E510E77}" type="slidenum">
              <a:rPr lang="en-US" smtClean="0"/>
              <a:t>‹#›</a:t>
            </a:fld>
            <a:endParaRPr lang="en-US"/>
          </a:p>
        </p:txBody>
      </p:sp>
    </p:spTree>
    <p:extLst>
      <p:ext uri="{BB962C8B-B14F-4D97-AF65-F5344CB8AC3E}">
        <p14:creationId xmlns:p14="http://schemas.microsoft.com/office/powerpoint/2010/main" val="359554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F9D5-FC9B-43E3-88A9-69028D9D0C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1E10C-3C70-4E23-8162-01A326B24E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63C1E5-374B-4D10-8A72-3F0A27CF0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9CC5C0-DFC8-486E-AE44-FAD0E547D010}"/>
              </a:ext>
            </a:extLst>
          </p:cNvPr>
          <p:cNvSpPr>
            <a:spLocks noGrp="1"/>
          </p:cNvSpPr>
          <p:nvPr>
            <p:ph type="dt" sz="half" idx="10"/>
          </p:nvPr>
        </p:nvSpPr>
        <p:spPr/>
        <p:txBody>
          <a:bodyPr/>
          <a:lstStyle/>
          <a:p>
            <a:fld id="{99CF10A7-5ECA-44EE-B00A-58211B1C200D}" type="datetimeFigureOut">
              <a:rPr lang="en-US" smtClean="0"/>
              <a:t>2/27/2022</a:t>
            </a:fld>
            <a:endParaRPr lang="en-US"/>
          </a:p>
        </p:txBody>
      </p:sp>
      <p:sp>
        <p:nvSpPr>
          <p:cNvPr id="6" name="Footer Placeholder 5">
            <a:extLst>
              <a:ext uri="{FF2B5EF4-FFF2-40B4-BE49-F238E27FC236}">
                <a16:creationId xmlns:a16="http://schemas.microsoft.com/office/drawing/2014/main" id="{092F6D8A-F7DC-4BE9-ADE7-436F5AD6F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D9AFF-B2A6-4C83-98DE-FE873E5C58DD}"/>
              </a:ext>
            </a:extLst>
          </p:cNvPr>
          <p:cNvSpPr>
            <a:spLocks noGrp="1"/>
          </p:cNvSpPr>
          <p:nvPr>
            <p:ph type="sldNum" sz="quarter" idx="12"/>
          </p:nvPr>
        </p:nvSpPr>
        <p:spPr/>
        <p:txBody>
          <a:bodyPr/>
          <a:lstStyle/>
          <a:p>
            <a:fld id="{FE06C6A8-E307-46A5-BFEE-87FA3E510E77}" type="slidenum">
              <a:rPr lang="en-US" smtClean="0"/>
              <a:t>‹#›</a:t>
            </a:fld>
            <a:endParaRPr lang="en-US"/>
          </a:p>
        </p:txBody>
      </p:sp>
    </p:spTree>
    <p:extLst>
      <p:ext uri="{BB962C8B-B14F-4D97-AF65-F5344CB8AC3E}">
        <p14:creationId xmlns:p14="http://schemas.microsoft.com/office/powerpoint/2010/main" val="3559188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389B0-B4A3-4967-A7A2-07C9F15260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775C3C-2865-4FDB-A478-DC901D4D88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BA659-6E17-4735-B886-AE5B05A0B5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12D1C4-CB34-430A-8A7E-AC69499C9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EEB6AC-B90B-4B81-80B0-99D97552FC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0218B4-F65B-4C2B-827E-2D8BE4306E0E}"/>
              </a:ext>
            </a:extLst>
          </p:cNvPr>
          <p:cNvSpPr>
            <a:spLocks noGrp="1"/>
          </p:cNvSpPr>
          <p:nvPr>
            <p:ph type="dt" sz="half" idx="10"/>
          </p:nvPr>
        </p:nvSpPr>
        <p:spPr/>
        <p:txBody>
          <a:bodyPr/>
          <a:lstStyle/>
          <a:p>
            <a:fld id="{99CF10A7-5ECA-44EE-B00A-58211B1C200D}" type="datetimeFigureOut">
              <a:rPr lang="en-US" smtClean="0"/>
              <a:t>2/27/2022</a:t>
            </a:fld>
            <a:endParaRPr lang="en-US"/>
          </a:p>
        </p:txBody>
      </p:sp>
      <p:sp>
        <p:nvSpPr>
          <p:cNvPr id="8" name="Footer Placeholder 7">
            <a:extLst>
              <a:ext uri="{FF2B5EF4-FFF2-40B4-BE49-F238E27FC236}">
                <a16:creationId xmlns:a16="http://schemas.microsoft.com/office/drawing/2014/main" id="{0CB60C0F-ABA4-478C-B814-76E086EBF0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7EA51B-B9B0-454E-97F5-071A656D5247}"/>
              </a:ext>
            </a:extLst>
          </p:cNvPr>
          <p:cNvSpPr>
            <a:spLocks noGrp="1"/>
          </p:cNvSpPr>
          <p:nvPr>
            <p:ph type="sldNum" sz="quarter" idx="12"/>
          </p:nvPr>
        </p:nvSpPr>
        <p:spPr/>
        <p:txBody>
          <a:bodyPr/>
          <a:lstStyle/>
          <a:p>
            <a:fld id="{FE06C6A8-E307-46A5-BFEE-87FA3E510E77}" type="slidenum">
              <a:rPr lang="en-US" smtClean="0"/>
              <a:t>‹#›</a:t>
            </a:fld>
            <a:endParaRPr lang="en-US"/>
          </a:p>
        </p:txBody>
      </p:sp>
    </p:spTree>
    <p:extLst>
      <p:ext uri="{BB962C8B-B14F-4D97-AF65-F5344CB8AC3E}">
        <p14:creationId xmlns:p14="http://schemas.microsoft.com/office/powerpoint/2010/main" val="3041415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6AEC-783C-4472-B2C7-0902EDC1AC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183311-6616-4F32-A94E-B20F49824F8E}"/>
              </a:ext>
            </a:extLst>
          </p:cNvPr>
          <p:cNvSpPr>
            <a:spLocks noGrp="1"/>
          </p:cNvSpPr>
          <p:nvPr>
            <p:ph type="dt" sz="half" idx="10"/>
          </p:nvPr>
        </p:nvSpPr>
        <p:spPr/>
        <p:txBody>
          <a:bodyPr/>
          <a:lstStyle/>
          <a:p>
            <a:fld id="{99CF10A7-5ECA-44EE-B00A-58211B1C200D}" type="datetimeFigureOut">
              <a:rPr lang="en-US" smtClean="0"/>
              <a:t>2/27/2022</a:t>
            </a:fld>
            <a:endParaRPr lang="en-US"/>
          </a:p>
        </p:txBody>
      </p:sp>
      <p:sp>
        <p:nvSpPr>
          <p:cNvPr id="4" name="Footer Placeholder 3">
            <a:extLst>
              <a:ext uri="{FF2B5EF4-FFF2-40B4-BE49-F238E27FC236}">
                <a16:creationId xmlns:a16="http://schemas.microsoft.com/office/drawing/2014/main" id="{A064E964-68B6-40A1-9799-2048BA3A4B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B90824-158A-44E7-A5E4-E36F0400F2EE}"/>
              </a:ext>
            </a:extLst>
          </p:cNvPr>
          <p:cNvSpPr>
            <a:spLocks noGrp="1"/>
          </p:cNvSpPr>
          <p:nvPr>
            <p:ph type="sldNum" sz="quarter" idx="12"/>
          </p:nvPr>
        </p:nvSpPr>
        <p:spPr/>
        <p:txBody>
          <a:bodyPr/>
          <a:lstStyle/>
          <a:p>
            <a:fld id="{FE06C6A8-E307-46A5-BFEE-87FA3E510E77}" type="slidenum">
              <a:rPr lang="en-US" smtClean="0"/>
              <a:t>‹#›</a:t>
            </a:fld>
            <a:endParaRPr lang="en-US"/>
          </a:p>
        </p:txBody>
      </p:sp>
    </p:spTree>
    <p:extLst>
      <p:ext uri="{BB962C8B-B14F-4D97-AF65-F5344CB8AC3E}">
        <p14:creationId xmlns:p14="http://schemas.microsoft.com/office/powerpoint/2010/main" val="35277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0F0A43-F2B7-459B-AB06-BEEE5CB7D748}"/>
              </a:ext>
            </a:extLst>
          </p:cNvPr>
          <p:cNvSpPr>
            <a:spLocks noGrp="1"/>
          </p:cNvSpPr>
          <p:nvPr>
            <p:ph type="dt" sz="half" idx="10"/>
          </p:nvPr>
        </p:nvSpPr>
        <p:spPr/>
        <p:txBody>
          <a:bodyPr/>
          <a:lstStyle/>
          <a:p>
            <a:fld id="{99CF10A7-5ECA-44EE-B00A-58211B1C200D}" type="datetimeFigureOut">
              <a:rPr lang="en-US" smtClean="0"/>
              <a:t>2/27/2022</a:t>
            </a:fld>
            <a:endParaRPr lang="en-US"/>
          </a:p>
        </p:txBody>
      </p:sp>
      <p:sp>
        <p:nvSpPr>
          <p:cNvPr id="3" name="Footer Placeholder 2">
            <a:extLst>
              <a:ext uri="{FF2B5EF4-FFF2-40B4-BE49-F238E27FC236}">
                <a16:creationId xmlns:a16="http://schemas.microsoft.com/office/drawing/2014/main" id="{820670F4-F1FF-4219-9C2A-3F36936EF3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211BD6-C05D-43BA-8863-8675F6DF66E8}"/>
              </a:ext>
            </a:extLst>
          </p:cNvPr>
          <p:cNvSpPr>
            <a:spLocks noGrp="1"/>
          </p:cNvSpPr>
          <p:nvPr>
            <p:ph type="sldNum" sz="quarter" idx="12"/>
          </p:nvPr>
        </p:nvSpPr>
        <p:spPr/>
        <p:txBody>
          <a:bodyPr/>
          <a:lstStyle/>
          <a:p>
            <a:fld id="{FE06C6A8-E307-46A5-BFEE-87FA3E510E77}" type="slidenum">
              <a:rPr lang="en-US" smtClean="0"/>
              <a:t>‹#›</a:t>
            </a:fld>
            <a:endParaRPr lang="en-US"/>
          </a:p>
        </p:txBody>
      </p:sp>
    </p:spTree>
    <p:extLst>
      <p:ext uri="{BB962C8B-B14F-4D97-AF65-F5344CB8AC3E}">
        <p14:creationId xmlns:p14="http://schemas.microsoft.com/office/powerpoint/2010/main" val="3014489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D195-645F-4197-BC7F-14DAB88F0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C68142-AFC4-41E7-A289-F450C8C46E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383D7E-A7BB-4D3D-AD83-6B66031B3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B49275-84D0-4B47-AE2A-FD4FB7E83C24}"/>
              </a:ext>
            </a:extLst>
          </p:cNvPr>
          <p:cNvSpPr>
            <a:spLocks noGrp="1"/>
          </p:cNvSpPr>
          <p:nvPr>
            <p:ph type="dt" sz="half" idx="10"/>
          </p:nvPr>
        </p:nvSpPr>
        <p:spPr/>
        <p:txBody>
          <a:bodyPr/>
          <a:lstStyle/>
          <a:p>
            <a:fld id="{99CF10A7-5ECA-44EE-B00A-58211B1C200D}" type="datetimeFigureOut">
              <a:rPr lang="en-US" smtClean="0"/>
              <a:t>2/27/2022</a:t>
            </a:fld>
            <a:endParaRPr lang="en-US"/>
          </a:p>
        </p:txBody>
      </p:sp>
      <p:sp>
        <p:nvSpPr>
          <p:cNvPr id="6" name="Footer Placeholder 5">
            <a:extLst>
              <a:ext uri="{FF2B5EF4-FFF2-40B4-BE49-F238E27FC236}">
                <a16:creationId xmlns:a16="http://schemas.microsoft.com/office/drawing/2014/main" id="{D859FCAB-28C4-42EE-9D06-669DE0D3D4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84D96-9707-464D-83AD-9322E47F876B}"/>
              </a:ext>
            </a:extLst>
          </p:cNvPr>
          <p:cNvSpPr>
            <a:spLocks noGrp="1"/>
          </p:cNvSpPr>
          <p:nvPr>
            <p:ph type="sldNum" sz="quarter" idx="12"/>
          </p:nvPr>
        </p:nvSpPr>
        <p:spPr/>
        <p:txBody>
          <a:bodyPr/>
          <a:lstStyle/>
          <a:p>
            <a:fld id="{FE06C6A8-E307-46A5-BFEE-87FA3E510E77}" type="slidenum">
              <a:rPr lang="en-US" smtClean="0"/>
              <a:t>‹#›</a:t>
            </a:fld>
            <a:endParaRPr lang="en-US"/>
          </a:p>
        </p:txBody>
      </p:sp>
    </p:spTree>
    <p:extLst>
      <p:ext uri="{BB962C8B-B14F-4D97-AF65-F5344CB8AC3E}">
        <p14:creationId xmlns:p14="http://schemas.microsoft.com/office/powerpoint/2010/main" val="3465447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BAB1-7505-469B-9619-381073A8A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6A252-1ABD-4CD4-A899-47B260074F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6A778F-7F10-46F1-8AB0-DEBB0D9E4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5042F-17E1-4E03-8C1D-D517A6036ECB}"/>
              </a:ext>
            </a:extLst>
          </p:cNvPr>
          <p:cNvSpPr>
            <a:spLocks noGrp="1"/>
          </p:cNvSpPr>
          <p:nvPr>
            <p:ph type="dt" sz="half" idx="10"/>
          </p:nvPr>
        </p:nvSpPr>
        <p:spPr/>
        <p:txBody>
          <a:bodyPr/>
          <a:lstStyle/>
          <a:p>
            <a:fld id="{99CF10A7-5ECA-44EE-B00A-58211B1C200D}" type="datetimeFigureOut">
              <a:rPr lang="en-US" smtClean="0"/>
              <a:t>2/27/2022</a:t>
            </a:fld>
            <a:endParaRPr lang="en-US"/>
          </a:p>
        </p:txBody>
      </p:sp>
      <p:sp>
        <p:nvSpPr>
          <p:cNvPr id="6" name="Footer Placeholder 5">
            <a:extLst>
              <a:ext uri="{FF2B5EF4-FFF2-40B4-BE49-F238E27FC236}">
                <a16:creationId xmlns:a16="http://schemas.microsoft.com/office/drawing/2014/main" id="{1C9A74BB-3C29-4526-BC67-5231F133C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1B9D9-D31D-4D46-AC01-272DA6FA1EB9}"/>
              </a:ext>
            </a:extLst>
          </p:cNvPr>
          <p:cNvSpPr>
            <a:spLocks noGrp="1"/>
          </p:cNvSpPr>
          <p:nvPr>
            <p:ph type="sldNum" sz="quarter" idx="12"/>
          </p:nvPr>
        </p:nvSpPr>
        <p:spPr/>
        <p:txBody>
          <a:bodyPr/>
          <a:lstStyle/>
          <a:p>
            <a:fld id="{FE06C6A8-E307-46A5-BFEE-87FA3E510E77}" type="slidenum">
              <a:rPr lang="en-US" smtClean="0"/>
              <a:t>‹#›</a:t>
            </a:fld>
            <a:endParaRPr lang="en-US"/>
          </a:p>
        </p:txBody>
      </p:sp>
    </p:spTree>
    <p:extLst>
      <p:ext uri="{BB962C8B-B14F-4D97-AF65-F5344CB8AC3E}">
        <p14:creationId xmlns:p14="http://schemas.microsoft.com/office/powerpoint/2010/main" val="567498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EF683A-1713-4801-8E7D-309DA188C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5316B4-F527-4610-BAF0-3E567C13B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B4295-F35E-48D9-8243-C55154D29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F10A7-5ECA-44EE-B00A-58211B1C200D}" type="datetimeFigureOut">
              <a:rPr lang="en-US" smtClean="0"/>
              <a:t>2/27/2022</a:t>
            </a:fld>
            <a:endParaRPr lang="en-US"/>
          </a:p>
        </p:txBody>
      </p:sp>
      <p:sp>
        <p:nvSpPr>
          <p:cNvPr id="5" name="Footer Placeholder 4">
            <a:extLst>
              <a:ext uri="{FF2B5EF4-FFF2-40B4-BE49-F238E27FC236}">
                <a16:creationId xmlns:a16="http://schemas.microsoft.com/office/drawing/2014/main" id="{818DA05D-5487-4960-AF92-7381E186D7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D08D97-F6E9-4797-B859-5E66FDE08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6C6A8-E307-46A5-BFEE-87FA3E510E77}" type="slidenum">
              <a:rPr lang="en-US" smtClean="0"/>
              <a:t>‹#›</a:t>
            </a:fld>
            <a:endParaRPr lang="en-US"/>
          </a:p>
        </p:txBody>
      </p:sp>
    </p:spTree>
    <p:extLst>
      <p:ext uri="{BB962C8B-B14F-4D97-AF65-F5344CB8AC3E}">
        <p14:creationId xmlns:p14="http://schemas.microsoft.com/office/powerpoint/2010/main" val="3181265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6552480-9F19-43A4-A0E5-0EF38A5E3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 y="0"/>
            <a:ext cx="665003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2569E02-5777-4D39-9170-5D89E6F93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5055959"/>
            <a:ext cx="3810000" cy="16668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2D75CBB-B577-46D4-8C46-0FFE3992DFBC}"/>
              </a:ext>
            </a:extLst>
          </p:cNvPr>
          <p:cNvSpPr txBox="1"/>
          <p:nvPr/>
        </p:nvSpPr>
        <p:spPr>
          <a:xfrm>
            <a:off x="5882326" y="357402"/>
            <a:ext cx="6127422" cy="4801314"/>
          </a:xfrm>
          <a:prstGeom prst="rect">
            <a:avLst/>
          </a:prstGeom>
          <a:noFill/>
        </p:spPr>
        <p:txBody>
          <a:bodyPr wrap="square">
            <a:spAutoFit/>
          </a:bodyPr>
          <a:lstStyle/>
          <a:p>
            <a:pPr algn="r" rtl="0">
              <a:spcBef>
                <a:spcPts val="0"/>
              </a:spcBef>
              <a:spcAft>
                <a:spcPts val="0"/>
              </a:spcAft>
            </a:pPr>
            <a:r>
              <a:rPr lang="en-US" b="1" dirty="0">
                <a:solidFill>
                  <a:srgbClr val="E13B32"/>
                </a:solidFill>
                <a:latin typeface="Exo"/>
              </a:rPr>
              <a:t>A</a:t>
            </a:r>
            <a:r>
              <a:rPr lang="en-US" sz="1800" b="1" i="0" u="none" strike="noStrike" dirty="0">
                <a:solidFill>
                  <a:srgbClr val="E13B32"/>
                </a:solidFill>
                <a:effectLst/>
                <a:latin typeface="Exo"/>
              </a:rPr>
              <a:t>nomaly detection in cross border banking exposures</a:t>
            </a:r>
          </a:p>
          <a:p>
            <a:pPr algn="r" rtl="0">
              <a:spcBef>
                <a:spcPts val="0"/>
              </a:spcBef>
              <a:spcAft>
                <a:spcPts val="0"/>
              </a:spcAft>
            </a:pPr>
            <a:r>
              <a:rPr lang="en-US" sz="1800" b="0" i="1" u="none" strike="noStrike" dirty="0">
                <a:solidFill>
                  <a:srgbClr val="E13B32"/>
                </a:solidFill>
                <a:effectLst/>
                <a:latin typeface="Exo"/>
              </a:rPr>
              <a:t>27 February 2022</a:t>
            </a:r>
            <a:endParaRPr lang="en-US" b="0" dirty="0">
              <a:effectLst/>
            </a:endParaRPr>
          </a:p>
          <a:p>
            <a:pPr algn="r" rtl="0">
              <a:spcBef>
                <a:spcPts val="0"/>
              </a:spcBef>
              <a:spcAft>
                <a:spcPts val="0"/>
              </a:spcAft>
            </a:pPr>
            <a:br>
              <a:rPr lang="en-US" b="0" dirty="0">
                <a:effectLst/>
              </a:rPr>
            </a:br>
            <a:br>
              <a:rPr lang="en-US" b="0" dirty="0">
                <a:effectLst/>
              </a:rPr>
            </a:br>
            <a:r>
              <a:rPr lang="en-US" sz="1800" b="1" i="0" u="none" strike="noStrike" dirty="0">
                <a:solidFill>
                  <a:srgbClr val="32475F"/>
                </a:solidFill>
                <a:effectLst/>
                <a:latin typeface="Exo"/>
              </a:rPr>
              <a:t>London School of Economics  </a:t>
            </a:r>
            <a:endParaRPr lang="en-US" b="0" dirty="0">
              <a:effectLst/>
            </a:endParaRPr>
          </a:p>
          <a:p>
            <a:pPr algn="r"/>
            <a:br>
              <a:rPr lang="en-US" b="0" dirty="0">
                <a:effectLst/>
              </a:rPr>
            </a:br>
            <a:endParaRPr lang="en-US" b="0" dirty="0">
              <a:effectLst/>
            </a:endParaRPr>
          </a:p>
          <a:p>
            <a:pPr algn="r"/>
            <a:endParaRPr lang="en-US" dirty="0"/>
          </a:p>
          <a:p>
            <a:pPr algn="r"/>
            <a:endParaRPr lang="en-US" b="0" dirty="0">
              <a:effectLst/>
            </a:endParaRPr>
          </a:p>
          <a:p>
            <a:pPr algn="r"/>
            <a:r>
              <a:rPr lang="en-US" b="0" dirty="0">
                <a:effectLst/>
              </a:rPr>
              <a:t>Presented By - </a:t>
            </a:r>
            <a:br>
              <a:rPr lang="en-US" b="0" dirty="0">
                <a:effectLst/>
              </a:rPr>
            </a:br>
            <a:r>
              <a:rPr lang="en-US" dirty="0"/>
              <a:t>				</a:t>
            </a:r>
            <a:r>
              <a:rPr lang="en-US" b="1" dirty="0">
                <a:solidFill>
                  <a:srgbClr val="32475F"/>
                </a:solidFill>
                <a:latin typeface="Exo"/>
              </a:rPr>
              <a:t>Arnav Jaitly</a:t>
            </a:r>
          </a:p>
          <a:p>
            <a:pPr algn="r"/>
            <a:r>
              <a:rPr lang="en-US" b="1" dirty="0">
                <a:solidFill>
                  <a:srgbClr val="32475F"/>
                </a:solidFill>
                <a:latin typeface="Exo"/>
              </a:rPr>
              <a:t>				Lance Ng</a:t>
            </a:r>
            <a:br>
              <a:rPr lang="en-US" b="1" dirty="0">
                <a:solidFill>
                  <a:srgbClr val="32475F"/>
                </a:solidFill>
                <a:latin typeface="Exo"/>
              </a:rPr>
            </a:br>
            <a:br>
              <a:rPr lang="en-US" b="0" dirty="0">
                <a:effectLst/>
              </a:rPr>
            </a:br>
            <a:br>
              <a:rPr lang="en-US" b="0" dirty="0">
                <a:effectLst/>
              </a:rPr>
            </a:br>
            <a:br>
              <a:rPr lang="en-US" b="0" dirty="0">
                <a:effectLst/>
              </a:rPr>
            </a:br>
            <a:br>
              <a:rPr lang="en-US" b="0" dirty="0">
                <a:effectLst/>
              </a:rPr>
            </a:br>
            <a:endParaRPr lang="en-US" dirty="0"/>
          </a:p>
        </p:txBody>
      </p:sp>
    </p:spTree>
    <p:extLst>
      <p:ext uri="{BB962C8B-B14F-4D97-AF65-F5344CB8AC3E}">
        <p14:creationId xmlns:p14="http://schemas.microsoft.com/office/powerpoint/2010/main" val="71219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85D6-709F-4FB3-A133-DC5013717E28}"/>
              </a:ext>
            </a:extLst>
          </p:cNvPr>
          <p:cNvSpPr>
            <a:spLocks noGrp="1"/>
          </p:cNvSpPr>
          <p:nvPr>
            <p:ph type="title"/>
          </p:nvPr>
        </p:nvSpPr>
        <p:spPr>
          <a:xfrm>
            <a:off x="838200" y="2766218"/>
            <a:ext cx="10515600" cy="1325563"/>
          </a:xfrm>
        </p:spPr>
        <p:txBody>
          <a:bodyPr/>
          <a:lstStyle/>
          <a:p>
            <a:pPr algn="ctr"/>
            <a:r>
              <a:rPr lang="en-US" sz="4000" b="1" dirty="0">
                <a:solidFill>
                  <a:srgbClr val="E13B32"/>
                </a:solidFill>
                <a:latin typeface="Exo"/>
              </a:rPr>
              <a:t>Thank You!</a:t>
            </a:r>
          </a:p>
        </p:txBody>
      </p:sp>
    </p:spTree>
    <p:extLst>
      <p:ext uri="{BB962C8B-B14F-4D97-AF65-F5344CB8AC3E}">
        <p14:creationId xmlns:p14="http://schemas.microsoft.com/office/powerpoint/2010/main" val="3596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458928-4653-45D1-A3B6-84958B901951}"/>
              </a:ext>
            </a:extLst>
          </p:cNvPr>
          <p:cNvSpPr>
            <a:spLocks noGrp="1"/>
          </p:cNvSpPr>
          <p:nvPr>
            <p:ph idx="1"/>
          </p:nvPr>
        </p:nvSpPr>
        <p:spPr>
          <a:xfrm>
            <a:off x="838200" y="1825625"/>
            <a:ext cx="10515600" cy="3575934"/>
          </a:xfrm>
        </p:spPr>
        <p:txBody>
          <a:bodyPr>
            <a:normAutofit/>
          </a:bodyPr>
          <a:lstStyle/>
          <a:p>
            <a:pPr rtl="0" fontAlgn="base">
              <a:spcBef>
                <a:spcPts val="0"/>
              </a:spcBef>
              <a:spcAft>
                <a:spcPts val="0"/>
              </a:spcAft>
              <a:buFont typeface="+mj-lt"/>
              <a:buAutoNum type="arabicPeriod"/>
            </a:pPr>
            <a:r>
              <a:rPr lang="en-US" sz="1800" b="0" i="1" u="none" strike="noStrike" dirty="0">
                <a:solidFill>
                  <a:srgbClr val="32475F"/>
                </a:solidFill>
                <a:effectLst/>
                <a:latin typeface="Proxima Nova"/>
              </a:rPr>
              <a:t>Introduction</a:t>
            </a:r>
          </a:p>
          <a:p>
            <a:pPr rtl="0" fontAlgn="base">
              <a:spcBef>
                <a:spcPts val="0"/>
              </a:spcBef>
              <a:spcAft>
                <a:spcPts val="0"/>
              </a:spcAft>
              <a:buFont typeface="+mj-lt"/>
              <a:buAutoNum type="arabicPeriod"/>
            </a:pPr>
            <a:endParaRPr lang="en-US" sz="1800" b="0" i="1" u="none" strike="noStrike" dirty="0">
              <a:solidFill>
                <a:srgbClr val="32475F"/>
              </a:solidFill>
              <a:effectLst/>
              <a:latin typeface="Proxima Nova"/>
            </a:endParaRPr>
          </a:p>
          <a:p>
            <a:pPr rtl="0" fontAlgn="base">
              <a:spcBef>
                <a:spcPts val="1000"/>
              </a:spcBef>
              <a:spcAft>
                <a:spcPts val="0"/>
              </a:spcAft>
              <a:buFont typeface="+mj-lt"/>
              <a:buAutoNum type="arabicPeriod"/>
            </a:pPr>
            <a:r>
              <a:rPr lang="en-US" sz="1800" b="0" i="1" u="none" strike="noStrike" dirty="0">
                <a:solidFill>
                  <a:srgbClr val="32475F"/>
                </a:solidFill>
                <a:effectLst/>
                <a:latin typeface="Proxima Nova"/>
              </a:rPr>
              <a:t>Approach Used </a:t>
            </a:r>
          </a:p>
          <a:p>
            <a:pPr rtl="0" fontAlgn="base">
              <a:spcBef>
                <a:spcPts val="1000"/>
              </a:spcBef>
              <a:spcAft>
                <a:spcPts val="0"/>
              </a:spcAft>
              <a:buFont typeface="+mj-lt"/>
              <a:buAutoNum type="arabicPeriod"/>
            </a:pPr>
            <a:endParaRPr lang="en-US" sz="1800" b="0" i="1" u="none" strike="noStrike" dirty="0">
              <a:solidFill>
                <a:srgbClr val="32475F"/>
              </a:solidFill>
              <a:effectLst/>
              <a:latin typeface="Proxima Nova"/>
            </a:endParaRPr>
          </a:p>
          <a:p>
            <a:pPr rtl="0" fontAlgn="base">
              <a:spcBef>
                <a:spcPts val="1000"/>
              </a:spcBef>
              <a:spcAft>
                <a:spcPts val="0"/>
              </a:spcAft>
              <a:buFont typeface="+mj-lt"/>
              <a:buAutoNum type="arabicPeriod"/>
            </a:pPr>
            <a:r>
              <a:rPr lang="en-US" sz="1800" b="0" i="1" u="none" strike="noStrike" dirty="0">
                <a:solidFill>
                  <a:srgbClr val="32475F"/>
                </a:solidFill>
                <a:effectLst/>
                <a:latin typeface="Proxima Nova"/>
              </a:rPr>
              <a:t>Challenges</a:t>
            </a:r>
          </a:p>
          <a:p>
            <a:pPr rtl="0" fontAlgn="base">
              <a:spcBef>
                <a:spcPts val="1000"/>
              </a:spcBef>
              <a:spcAft>
                <a:spcPts val="0"/>
              </a:spcAft>
              <a:buFont typeface="+mj-lt"/>
              <a:buAutoNum type="arabicPeriod"/>
            </a:pPr>
            <a:endParaRPr lang="en-US" sz="1800" b="0" i="1" u="none" strike="noStrike" dirty="0">
              <a:solidFill>
                <a:srgbClr val="32475F"/>
              </a:solidFill>
              <a:effectLst/>
              <a:latin typeface="Proxima Nova"/>
            </a:endParaRPr>
          </a:p>
          <a:p>
            <a:pPr rtl="0" fontAlgn="base">
              <a:spcBef>
                <a:spcPts val="1000"/>
              </a:spcBef>
              <a:spcAft>
                <a:spcPts val="0"/>
              </a:spcAft>
              <a:buFont typeface="+mj-lt"/>
              <a:buAutoNum type="arabicPeriod"/>
            </a:pPr>
            <a:r>
              <a:rPr lang="en-US" sz="1800" i="1" dirty="0">
                <a:solidFill>
                  <a:srgbClr val="32475F"/>
                </a:solidFill>
                <a:latin typeface="Proxima Nova"/>
              </a:rPr>
              <a:t>Results and Discussions</a:t>
            </a:r>
            <a:endParaRPr lang="en-US" sz="1800" b="0" i="1" u="none" strike="noStrike" dirty="0">
              <a:solidFill>
                <a:srgbClr val="32475F"/>
              </a:solidFill>
              <a:effectLst/>
              <a:latin typeface="Proxima Nova"/>
            </a:endParaRPr>
          </a:p>
          <a:p>
            <a:pPr rtl="0" fontAlgn="base">
              <a:spcBef>
                <a:spcPts val="1000"/>
              </a:spcBef>
              <a:spcAft>
                <a:spcPts val="0"/>
              </a:spcAft>
              <a:buFont typeface="+mj-lt"/>
              <a:buAutoNum type="arabicPeriod"/>
            </a:pPr>
            <a:endParaRPr lang="en-US" sz="1800" b="0" i="1" u="none" strike="noStrike" dirty="0">
              <a:solidFill>
                <a:srgbClr val="32475F"/>
              </a:solidFill>
              <a:effectLst/>
              <a:latin typeface="Proxima Nova"/>
            </a:endParaRPr>
          </a:p>
          <a:p>
            <a:pPr rtl="0" fontAlgn="base">
              <a:spcBef>
                <a:spcPts val="1000"/>
              </a:spcBef>
              <a:spcAft>
                <a:spcPts val="0"/>
              </a:spcAft>
              <a:buFont typeface="+mj-lt"/>
              <a:buAutoNum type="arabicPeriod"/>
            </a:pPr>
            <a:r>
              <a:rPr lang="en-US" sz="1800" i="1" dirty="0">
                <a:solidFill>
                  <a:srgbClr val="32475F"/>
                </a:solidFill>
                <a:latin typeface="Proxima Nova"/>
              </a:rPr>
              <a:t>Further scope of improvement</a:t>
            </a:r>
            <a:endParaRPr lang="en-US" sz="1800" b="0" i="1" u="none" strike="noStrike" dirty="0">
              <a:solidFill>
                <a:srgbClr val="32475F"/>
              </a:solidFill>
              <a:effectLst/>
              <a:latin typeface="Proxima Nova"/>
            </a:endParaRPr>
          </a:p>
        </p:txBody>
      </p:sp>
      <p:sp>
        <p:nvSpPr>
          <p:cNvPr id="5" name="TextBox 4">
            <a:extLst>
              <a:ext uri="{FF2B5EF4-FFF2-40B4-BE49-F238E27FC236}">
                <a16:creationId xmlns:a16="http://schemas.microsoft.com/office/drawing/2014/main" id="{A597487A-6158-45A2-A278-17D22307BF9B}"/>
              </a:ext>
            </a:extLst>
          </p:cNvPr>
          <p:cNvSpPr txBox="1"/>
          <p:nvPr/>
        </p:nvSpPr>
        <p:spPr>
          <a:xfrm>
            <a:off x="838200" y="377320"/>
            <a:ext cx="5901965" cy="707886"/>
          </a:xfrm>
          <a:prstGeom prst="rect">
            <a:avLst/>
          </a:prstGeom>
          <a:noFill/>
        </p:spPr>
        <p:txBody>
          <a:bodyPr wrap="square">
            <a:spAutoFit/>
          </a:bodyPr>
          <a:lstStyle/>
          <a:p>
            <a:pPr rtl="0">
              <a:spcBef>
                <a:spcPts val="0"/>
              </a:spcBef>
              <a:spcAft>
                <a:spcPts val="0"/>
              </a:spcAft>
            </a:pPr>
            <a:r>
              <a:rPr lang="en-US" sz="4000" b="1" i="0" u="none" strike="noStrike" dirty="0">
                <a:solidFill>
                  <a:srgbClr val="E13B32"/>
                </a:solidFill>
                <a:effectLst/>
                <a:latin typeface="Exo"/>
              </a:rPr>
              <a:t>Contents</a:t>
            </a:r>
            <a:endParaRPr lang="en-US" sz="4000" b="0" dirty="0">
              <a:effectLst/>
            </a:endParaRPr>
          </a:p>
        </p:txBody>
      </p:sp>
    </p:spTree>
    <p:extLst>
      <p:ext uri="{BB962C8B-B14F-4D97-AF65-F5344CB8AC3E}">
        <p14:creationId xmlns:p14="http://schemas.microsoft.com/office/powerpoint/2010/main" val="337470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00343-B8F4-4716-8AF8-090883BDE143}"/>
              </a:ext>
            </a:extLst>
          </p:cNvPr>
          <p:cNvSpPr>
            <a:spLocks noGrp="1"/>
          </p:cNvSpPr>
          <p:nvPr>
            <p:ph idx="1"/>
          </p:nvPr>
        </p:nvSpPr>
        <p:spPr/>
        <p:txBody>
          <a:bodyPr/>
          <a:lstStyle/>
          <a:p>
            <a:pPr algn="just">
              <a:buClr>
                <a:srgbClr val="FF0000"/>
              </a:buClr>
              <a:buFont typeface="Wingdings" panose="05000000000000000000" pitchFamily="2" charset="2"/>
              <a:buChar char="Ø"/>
            </a:pPr>
            <a:r>
              <a:rPr lang="en-US" dirty="0"/>
              <a:t>  The 2007 global financial crisis highlighted the interconnected nature of the worlds leading financial institutions. </a:t>
            </a:r>
          </a:p>
          <a:p>
            <a:pPr algn="just">
              <a:buClr>
                <a:srgbClr val="FF0000"/>
              </a:buClr>
              <a:buFont typeface="Wingdings" panose="05000000000000000000" pitchFamily="2" charset="2"/>
              <a:buChar char="Ø"/>
            </a:pPr>
            <a:endParaRPr lang="en-US" dirty="0"/>
          </a:p>
          <a:p>
            <a:pPr algn="just">
              <a:buClr>
                <a:srgbClr val="FF0000"/>
              </a:buClr>
              <a:buFont typeface="Wingdings" panose="05000000000000000000" pitchFamily="2" charset="2"/>
              <a:buChar char="Ø"/>
            </a:pPr>
            <a:r>
              <a:rPr lang="en-US" dirty="0"/>
              <a:t>  A series of financial sector bailouts in 2008 then sparked a sovereign debt crisis in Europe</a:t>
            </a:r>
          </a:p>
          <a:p>
            <a:pPr algn="just">
              <a:buClr>
                <a:srgbClr val="FF0000"/>
              </a:buClr>
              <a:buFont typeface="Wingdings" panose="05000000000000000000" pitchFamily="2" charset="2"/>
              <a:buChar char="Ø"/>
            </a:pPr>
            <a:endParaRPr lang="en-US" dirty="0"/>
          </a:p>
          <a:p>
            <a:pPr algn="just">
              <a:buClr>
                <a:srgbClr val="FF0000"/>
              </a:buClr>
              <a:buFont typeface="Wingdings" panose="05000000000000000000" pitchFamily="2" charset="2"/>
              <a:buChar char="Ø"/>
            </a:pPr>
            <a:r>
              <a:rPr lang="en-US" dirty="0"/>
              <a:t>  As a result, there was an increased collection of data globally but the data needs to be understood and visualized to monitor any potential anomalies and take appropriate risk containing steps.</a:t>
            </a:r>
          </a:p>
        </p:txBody>
      </p:sp>
      <p:sp>
        <p:nvSpPr>
          <p:cNvPr id="4" name="TextBox 3">
            <a:extLst>
              <a:ext uri="{FF2B5EF4-FFF2-40B4-BE49-F238E27FC236}">
                <a16:creationId xmlns:a16="http://schemas.microsoft.com/office/drawing/2014/main" id="{90B9B06C-21BB-49B0-81C1-9CEB3889FCE6}"/>
              </a:ext>
            </a:extLst>
          </p:cNvPr>
          <p:cNvSpPr txBox="1"/>
          <p:nvPr/>
        </p:nvSpPr>
        <p:spPr>
          <a:xfrm>
            <a:off x="838200" y="327094"/>
            <a:ext cx="5901965" cy="707886"/>
          </a:xfrm>
          <a:prstGeom prst="rect">
            <a:avLst/>
          </a:prstGeom>
          <a:noFill/>
        </p:spPr>
        <p:txBody>
          <a:bodyPr wrap="square">
            <a:spAutoFit/>
          </a:bodyPr>
          <a:lstStyle/>
          <a:p>
            <a:pPr rtl="0">
              <a:spcBef>
                <a:spcPts val="0"/>
              </a:spcBef>
              <a:spcAft>
                <a:spcPts val="0"/>
              </a:spcAft>
            </a:pPr>
            <a:r>
              <a:rPr lang="en-US" sz="4000" b="1" i="0" u="none" strike="noStrike" dirty="0">
                <a:solidFill>
                  <a:srgbClr val="E13B32"/>
                </a:solidFill>
                <a:effectLst/>
                <a:latin typeface="Exo"/>
              </a:rPr>
              <a:t>Introduction	</a:t>
            </a:r>
            <a:endParaRPr lang="en-US" sz="4000" b="0" dirty="0">
              <a:effectLst/>
            </a:endParaRPr>
          </a:p>
        </p:txBody>
      </p:sp>
    </p:spTree>
    <p:extLst>
      <p:ext uri="{BB962C8B-B14F-4D97-AF65-F5344CB8AC3E}">
        <p14:creationId xmlns:p14="http://schemas.microsoft.com/office/powerpoint/2010/main" val="63885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BF29FD37-C22F-4F5C-911E-1618F86CCDD5}"/>
              </a:ext>
            </a:extLst>
          </p:cNvPr>
          <p:cNvGraphicFramePr>
            <a:graphicFrameLocks noGrp="1"/>
          </p:cNvGraphicFramePr>
          <p:nvPr>
            <p:ph idx="1"/>
            <p:extLst>
              <p:ext uri="{D42A27DB-BD31-4B8C-83A1-F6EECF244321}">
                <p14:modId xmlns:p14="http://schemas.microsoft.com/office/powerpoint/2010/main" val="4092080085"/>
              </p:ext>
            </p:extLst>
          </p:nvPr>
        </p:nvGraphicFramePr>
        <p:xfrm>
          <a:off x="443059" y="1593130"/>
          <a:ext cx="11378152" cy="3214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0B9B06C-21BB-49B0-81C1-9CEB3889FCE6}"/>
              </a:ext>
            </a:extLst>
          </p:cNvPr>
          <p:cNvSpPr txBox="1"/>
          <p:nvPr/>
        </p:nvSpPr>
        <p:spPr>
          <a:xfrm>
            <a:off x="838200" y="377320"/>
            <a:ext cx="6797511" cy="707886"/>
          </a:xfrm>
          <a:prstGeom prst="rect">
            <a:avLst/>
          </a:prstGeom>
          <a:noFill/>
        </p:spPr>
        <p:txBody>
          <a:bodyPr wrap="square">
            <a:spAutoFit/>
          </a:bodyPr>
          <a:lstStyle/>
          <a:p>
            <a:pPr rtl="0">
              <a:spcBef>
                <a:spcPts val="0"/>
              </a:spcBef>
              <a:spcAft>
                <a:spcPts val="0"/>
              </a:spcAft>
            </a:pPr>
            <a:r>
              <a:rPr lang="en-US" sz="4000" b="1" i="0" u="none" strike="noStrike" dirty="0">
                <a:solidFill>
                  <a:srgbClr val="E13B32"/>
                </a:solidFill>
                <a:effectLst/>
                <a:latin typeface="Exo"/>
              </a:rPr>
              <a:t>Approach – Stick to the basics	</a:t>
            </a:r>
            <a:endParaRPr lang="en-US" sz="4000" b="0" dirty="0">
              <a:effectLst/>
            </a:endParaRPr>
          </a:p>
        </p:txBody>
      </p:sp>
    </p:spTree>
    <p:extLst>
      <p:ext uri="{BB962C8B-B14F-4D97-AF65-F5344CB8AC3E}">
        <p14:creationId xmlns:p14="http://schemas.microsoft.com/office/powerpoint/2010/main" val="395206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
            <a:extLst>
              <a:ext uri="{FF2B5EF4-FFF2-40B4-BE49-F238E27FC236}">
                <a16:creationId xmlns:a16="http://schemas.microsoft.com/office/drawing/2014/main" id="{FC6148E9-89EF-4D35-91D7-97A3A03D64AF}"/>
              </a:ext>
            </a:extLst>
          </p:cNvPr>
          <p:cNvGraphicFramePr>
            <a:graphicFrameLocks noGrp="1"/>
          </p:cNvGraphicFramePr>
          <p:nvPr>
            <p:ph idx="1"/>
            <p:extLst>
              <p:ext uri="{D42A27DB-BD31-4B8C-83A1-F6EECF244321}">
                <p14:modId xmlns:p14="http://schemas.microsoft.com/office/powerpoint/2010/main" val="572342273"/>
              </p:ext>
            </p:extLst>
          </p:nvPr>
        </p:nvGraphicFramePr>
        <p:xfrm>
          <a:off x="725864" y="641024"/>
          <a:ext cx="2903456" cy="5535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EB61A58-6908-4352-AC0B-8580E78D2C6A}"/>
              </a:ext>
            </a:extLst>
          </p:cNvPr>
          <p:cNvSpPr txBox="1"/>
          <p:nvPr/>
        </p:nvSpPr>
        <p:spPr>
          <a:xfrm>
            <a:off x="4722829" y="942680"/>
            <a:ext cx="6674177"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Using Pandas and forming a Data Frame</a:t>
            </a:r>
          </a:p>
          <a:p>
            <a:pPr marL="285750" indent="-285750">
              <a:buFont typeface="Arial" panose="020B0604020202020204" pitchFamily="34" charset="0"/>
              <a:buChar char="•"/>
            </a:pPr>
            <a:r>
              <a:rPr lang="en-US" dirty="0"/>
              <a:t>Understanding the data structure</a:t>
            </a:r>
          </a:p>
        </p:txBody>
      </p:sp>
      <p:sp>
        <p:nvSpPr>
          <p:cNvPr id="6" name="TextBox 5">
            <a:extLst>
              <a:ext uri="{FF2B5EF4-FFF2-40B4-BE49-F238E27FC236}">
                <a16:creationId xmlns:a16="http://schemas.microsoft.com/office/drawing/2014/main" id="{224F4ED0-86D2-49E9-A025-053D7614FA26}"/>
              </a:ext>
            </a:extLst>
          </p:cNvPr>
          <p:cNvSpPr txBox="1"/>
          <p:nvPr/>
        </p:nvSpPr>
        <p:spPr>
          <a:xfrm>
            <a:off x="4724399" y="2414829"/>
            <a:ext cx="6674177" cy="646331"/>
          </a:xfrm>
          <a:prstGeom prst="rect">
            <a:avLst/>
          </a:prstGeom>
          <a:noFill/>
        </p:spPr>
        <p:txBody>
          <a:bodyPr wrap="square" rtlCol="0">
            <a:spAutoFit/>
          </a:bodyPr>
          <a:lstStyle/>
          <a:p>
            <a:pPr marL="285750" indent="-285750">
              <a:buFont typeface="Arial" panose="020B0604020202020204" pitchFamily="34" charset="0"/>
              <a:buChar char="•"/>
            </a:pPr>
            <a:r>
              <a:rPr lang="en-US" dirty="0"/>
              <a:t>Sorting Data by </a:t>
            </a:r>
            <a:r>
              <a:rPr lang="en-US" b="1" i="1" dirty="0"/>
              <a:t>from</a:t>
            </a:r>
            <a:r>
              <a:rPr lang="en-US" dirty="0"/>
              <a:t> Country and </a:t>
            </a:r>
            <a:r>
              <a:rPr lang="en-US" b="1" i="1" dirty="0"/>
              <a:t>to</a:t>
            </a:r>
            <a:r>
              <a:rPr lang="en-US" dirty="0"/>
              <a:t> Country</a:t>
            </a:r>
          </a:p>
          <a:p>
            <a:pPr marL="285750" indent="-285750">
              <a:buFont typeface="Arial" panose="020B0604020202020204" pitchFamily="34" charset="0"/>
              <a:buChar char="•"/>
            </a:pPr>
            <a:r>
              <a:rPr lang="en-US" dirty="0"/>
              <a:t>Converting Dates into numbers for ease of use</a:t>
            </a:r>
          </a:p>
        </p:txBody>
      </p:sp>
      <p:sp>
        <p:nvSpPr>
          <p:cNvPr id="9" name="TextBox 8">
            <a:extLst>
              <a:ext uri="{FF2B5EF4-FFF2-40B4-BE49-F238E27FC236}">
                <a16:creationId xmlns:a16="http://schemas.microsoft.com/office/drawing/2014/main" id="{46B8E226-724A-40E9-BF93-3264074BCFBF}"/>
              </a:ext>
            </a:extLst>
          </p:cNvPr>
          <p:cNvSpPr txBox="1"/>
          <p:nvPr/>
        </p:nvSpPr>
        <p:spPr>
          <a:xfrm>
            <a:off x="4726758" y="3570095"/>
            <a:ext cx="6492710" cy="1200329"/>
          </a:xfrm>
          <a:prstGeom prst="rect">
            <a:avLst/>
          </a:prstGeom>
          <a:noFill/>
        </p:spPr>
        <p:txBody>
          <a:bodyPr wrap="square">
            <a:spAutoFit/>
          </a:bodyPr>
          <a:lstStyle/>
          <a:p>
            <a:pPr marL="285750" indent="-285750">
              <a:buFont typeface="Arial" panose="020B0604020202020204" pitchFamily="34" charset="0"/>
              <a:buChar char="•"/>
            </a:pPr>
            <a:r>
              <a:rPr lang="en-US" dirty="0"/>
              <a:t>Calculating percentage increase/decrease quarter-on-quarter</a:t>
            </a:r>
          </a:p>
          <a:p>
            <a:pPr marL="285750" indent="-285750">
              <a:buFont typeface="Arial" panose="020B0604020202020204" pitchFamily="34" charset="0"/>
              <a:buChar char="•"/>
            </a:pPr>
            <a:r>
              <a:rPr lang="en-US" dirty="0"/>
              <a:t>Removing the first instances of the percent change, as it is Nan</a:t>
            </a:r>
          </a:p>
          <a:p>
            <a:pPr marL="285750" indent="-285750">
              <a:buFont typeface="Arial" panose="020B0604020202020204" pitchFamily="34" charset="0"/>
              <a:buChar char="•"/>
            </a:pPr>
            <a:r>
              <a:rPr lang="en-US" dirty="0"/>
              <a:t>Calculate mean and standard deviation and flag instances that exceed 2 standard deviations</a:t>
            </a:r>
          </a:p>
        </p:txBody>
      </p:sp>
      <p:sp>
        <p:nvSpPr>
          <p:cNvPr id="10" name="TextBox 9">
            <a:extLst>
              <a:ext uri="{FF2B5EF4-FFF2-40B4-BE49-F238E27FC236}">
                <a16:creationId xmlns:a16="http://schemas.microsoft.com/office/drawing/2014/main" id="{19576C0D-8A06-4982-AF29-D2F7ACC8BB49}"/>
              </a:ext>
            </a:extLst>
          </p:cNvPr>
          <p:cNvSpPr txBox="1"/>
          <p:nvPr/>
        </p:nvSpPr>
        <p:spPr>
          <a:xfrm>
            <a:off x="4726758" y="4985690"/>
            <a:ext cx="6492710" cy="646331"/>
          </a:xfrm>
          <a:prstGeom prst="rect">
            <a:avLst/>
          </a:prstGeom>
          <a:noFill/>
        </p:spPr>
        <p:txBody>
          <a:bodyPr wrap="square">
            <a:spAutoFit/>
          </a:bodyPr>
          <a:lstStyle/>
          <a:p>
            <a:pPr marL="285750" indent="-285750">
              <a:buFont typeface="Arial" panose="020B0604020202020204" pitchFamily="34" charset="0"/>
              <a:buChar char="•"/>
            </a:pPr>
            <a:r>
              <a:rPr lang="en-US" dirty="0"/>
              <a:t>Using Seaborn to create Bar-plots and mark lines for Mean and Standard Deviations</a:t>
            </a:r>
          </a:p>
        </p:txBody>
      </p:sp>
    </p:spTree>
    <p:extLst>
      <p:ext uri="{BB962C8B-B14F-4D97-AF65-F5344CB8AC3E}">
        <p14:creationId xmlns:p14="http://schemas.microsoft.com/office/powerpoint/2010/main" val="2531248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00343-B8F4-4716-8AF8-090883BDE143}"/>
              </a:ext>
            </a:extLst>
          </p:cNvPr>
          <p:cNvSpPr>
            <a:spLocks noGrp="1"/>
          </p:cNvSpPr>
          <p:nvPr>
            <p:ph idx="1"/>
          </p:nvPr>
        </p:nvSpPr>
        <p:spPr>
          <a:xfrm>
            <a:off x="838200" y="1740782"/>
            <a:ext cx="10515600" cy="4351338"/>
          </a:xfrm>
        </p:spPr>
        <p:txBody>
          <a:bodyPr>
            <a:normAutofit lnSpcReduction="10000"/>
          </a:bodyPr>
          <a:lstStyle/>
          <a:p>
            <a:pPr algn="just">
              <a:buClr>
                <a:srgbClr val="FF0000"/>
              </a:buClr>
              <a:buFont typeface="Wingdings" panose="05000000000000000000" pitchFamily="2" charset="2"/>
              <a:buChar char="Ø"/>
            </a:pPr>
            <a:r>
              <a:rPr lang="en-US" dirty="0"/>
              <a:t>  The data is well structured but due to our limited experience with time-series data, we had to manipulate it and create new data frames to analyze data.</a:t>
            </a:r>
          </a:p>
          <a:p>
            <a:pPr algn="just">
              <a:buClr>
                <a:srgbClr val="FF0000"/>
              </a:buClr>
              <a:buFont typeface="Wingdings" panose="05000000000000000000" pitchFamily="2" charset="2"/>
              <a:buChar char="Ø"/>
            </a:pPr>
            <a:endParaRPr lang="en-US" dirty="0"/>
          </a:p>
          <a:p>
            <a:pPr algn="just">
              <a:buClr>
                <a:srgbClr val="FF0000"/>
              </a:buClr>
              <a:buFont typeface="Wingdings" panose="05000000000000000000" pitchFamily="2" charset="2"/>
              <a:buChar char="Ø"/>
            </a:pPr>
            <a:r>
              <a:rPr lang="en-US" dirty="0"/>
              <a:t>  This approach while good for analysis, is cumbersome to execute, as we need to create new data frames for every country pair.</a:t>
            </a:r>
          </a:p>
          <a:p>
            <a:pPr algn="just">
              <a:buClr>
                <a:srgbClr val="FF0000"/>
              </a:buClr>
              <a:buFont typeface="Wingdings" panose="05000000000000000000" pitchFamily="2" charset="2"/>
              <a:buChar char="Ø"/>
            </a:pPr>
            <a:endParaRPr lang="en-US" dirty="0"/>
          </a:p>
          <a:p>
            <a:pPr algn="just">
              <a:buClr>
                <a:srgbClr val="FF0000"/>
              </a:buClr>
              <a:buFont typeface="Wingdings" panose="05000000000000000000" pitchFamily="2" charset="2"/>
              <a:buChar char="Ø"/>
            </a:pPr>
            <a:r>
              <a:rPr lang="en-US" dirty="0"/>
              <a:t>  The threshold value for standard deviation was chosen as 2 due to lack of solid parameters identifying an anomaly, due to the lack of experience in this domain.</a:t>
            </a:r>
          </a:p>
        </p:txBody>
      </p:sp>
      <p:sp>
        <p:nvSpPr>
          <p:cNvPr id="4" name="TextBox 3">
            <a:extLst>
              <a:ext uri="{FF2B5EF4-FFF2-40B4-BE49-F238E27FC236}">
                <a16:creationId xmlns:a16="http://schemas.microsoft.com/office/drawing/2014/main" id="{90B9B06C-21BB-49B0-81C1-9CEB3889FCE6}"/>
              </a:ext>
            </a:extLst>
          </p:cNvPr>
          <p:cNvSpPr txBox="1"/>
          <p:nvPr/>
        </p:nvSpPr>
        <p:spPr>
          <a:xfrm>
            <a:off x="838200" y="377320"/>
            <a:ext cx="5901965" cy="707886"/>
          </a:xfrm>
          <a:prstGeom prst="rect">
            <a:avLst/>
          </a:prstGeom>
          <a:noFill/>
        </p:spPr>
        <p:txBody>
          <a:bodyPr wrap="square">
            <a:spAutoFit/>
          </a:bodyPr>
          <a:lstStyle/>
          <a:p>
            <a:pPr rtl="0">
              <a:spcBef>
                <a:spcPts val="0"/>
              </a:spcBef>
              <a:spcAft>
                <a:spcPts val="0"/>
              </a:spcAft>
            </a:pPr>
            <a:r>
              <a:rPr lang="en-US" sz="4000" b="1" i="0" u="none" strike="noStrike" dirty="0">
                <a:solidFill>
                  <a:srgbClr val="E13B32"/>
                </a:solidFill>
                <a:effectLst/>
                <a:latin typeface="Exo"/>
              </a:rPr>
              <a:t>Challenges	</a:t>
            </a:r>
            <a:endParaRPr lang="en-US" sz="4000" b="0" dirty="0">
              <a:effectLst/>
            </a:endParaRPr>
          </a:p>
        </p:txBody>
      </p:sp>
    </p:spTree>
    <p:extLst>
      <p:ext uri="{BB962C8B-B14F-4D97-AF65-F5344CB8AC3E}">
        <p14:creationId xmlns:p14="http://schemas.microsoft.com/office/powerpoint/2010/main" val="3756193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475B0E-BB85-420B-9071-D97C88620975}"/>
              </a:ext>
            </a:extLst>
          </p:cNvPr>
          <p:cNvSpPr txBox="1"/>
          <p:nvPr/>
        </p:nvSpPr>
        <p:spPr>
          <a:xfrm>
            <a:off x="838200" y="298813"/>
            <a:ext cx="5901965" cy="707886"/>
          </a:xfrm>
          <a:prstGeom prst="rect">
            <a:avLst/>
          </a:prstGeom>
          <a:noFill/>
        </p:spPr>
        <p:txBody>
          <a:bodyPr wrap="square">
            <a:spAutoFit/>
          </a:bodyPr>
          <a:lstStyle/>
          <a:p>
            <a:pPr rtl="0">
              <a:spcBef>
                <a:spcPts val="0"/>
              </a:spcBef>
              <a:spcAft>
                <a:spcPts val="0"/>
              </a:spcAft>
            </a:pPr>
            <a:r>
              <a:rPr lang="en-US" sz="4000" b="1" i="0" u="none" strike="noStrike" dirty="0">
                <a:solidFill>
                  <a:srgbClr val="E13B32"/>
                </a:solidFill>
                <a:effectLst/>
                <a:latin typeface="Exo"/>
              </a:rPr>
              <a:t>Results and Discussions</a:t>
            </a:r>
            <a:endParaRPr lang="en-US" sz="4000" b="0" dirty="0">
              <a:effectLst/>
            </a:endParaRPr>
          </a:p>
        </p:txBody>
      </p:sp>
      <p:pic>
        <p:nvPicPr>
          <p:cNvPr id="2050" name="Picture 2">
            <a:extLst>
              <a:ext uri="{FF2B5EF4-FFF2-40B4-BE49-F238E27FC236}">
                <a16:creationId xmlns:a16="http://schemas.microsoft.com/office/drawing/2014/main" id="{445F04CA-7941-46BB-97AC-FB203E5B50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88808"/>
            <a:ext cx="10515600" cy="26142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FD0F09D-A8C4-4489-A1BA-E9750D132ACD}"/>
              </a:ext>
            </a:extLst>
          </p:cNvPr>
          <p:cNvSpPr txBox="1"/>
          <p:nvPr/>
        </p:nvSpPr>
        <p:spPr>
          <a:xfrm>
            <a:off x="3337089" y="1847653"/>
            <a:ext cx="6061435" cy="369332"/>
          </a:xfrm>
          <a:prstGeom prst="rect">
            <a:avLst/>
          </a:prstGeom>
          <a:noFill/>
        </p:spPr>
        <p:txBody>
          <a:bodyPr wrap="square" rtlCol="0">
            <a:spAutoFit/>
          </a:bodyPr>
          <a:lstStyle/>
          <a:p>
            <a:r>
              <a:rPr lang="en-US" dirty="0"/>
              <a:t>Percentage Change in value b/w US and GB from 2005 to 2021</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A433F32-C90C-4140-86F5-4475E1B7298F}"/>
                  </a:ext>
                </a:extLst>
              </p14:cNvPr>
              <p14:cNvContentPartPr/>
              <p14:nvPr/>
            </p14:nvContentPartPr>
            <p14:xfrm>
              <a:off x="3513552" y="4135105"/>
              <a:ext cx="354600" cy="478080"/>
            </p14:xfrm>
          </p:contentPart>
        </mc:Choice>
        <mc:Fallback xmlns="">
          <p:pic>
            <p:nvPicPr>
              <p:cNvPr id="7" name="Ink 6">
                <a:extLst>
                  <a:ext uri="{FF2B5EF4-FFF2-40B4-BE49-F238E27FC236}">
                    <a16:creationId xmlns:a16="http://schemas.microsoft.com/office/drawing/2014/main" id="{CA433F32-C90C-4140-86F5-4475E1B7298F}"/>
                  </a:ext>
                </a:extLst>
              </p:cNvPr>
              <p:cNvPicPr/>
              <p:nvPr/>
            </p:nvPicPr>
            <p:blipFill>
              <a:blip r:embed="rId4"/>
              <a:stretch>
                <a:fillRect/>
              </a:stretch>
            </p:blipFill>
            <p:spPr>
              <a:xfrm>
                <a:off x="3504912" y="4126465"/>
                <a:ext cx="372240" cy="495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B7134FFE-68B4-47E1-A0BE-3BC143B65515}"/>
                  </a:ext>
                </a:extLst>
              </p14:cNvPr>
              <p14:cNvContentPartPr/>
              <p14:nvPr/>
            </p14:nvContentPartPr>
            <p14:xfrm>
              <a:off x="3362352" y="2420065"/>
              <a:ext cx="394560" cy="389880"/>
            </p14:xfrm>
          </p:contentPart>
        </mc:Choice>
        <mc:Fallback xmlns="">
          <p:pic>
            <p:nvPicPr>
              <p:cNvPr id="8" name="Ink 7">
                <a:extLst>
                  <a:ext uri="{FF2B5EF4-FFF2-40B4-BE49-F238E27FC236}">
                    <a16:creationId xmlns:a16="http://schemas.microsoft.com/office/drawing/2014/main" id="{B7134FFE-68B4-47E1-A0BE-3BC143B65515}"/>
                  </a:ext>
                </a:extLst>
              </p:cNvPr>
              <p:cNvPicPr/>
              <p:nvPr/>
            </p:nvPicPr>
            <p:blipFill>
              <a:blip r:embed="rId6"/>
              <a:stretch>
                <a:fillRect/>
              </a:stretch>
            </p:blipFill>
            <p:spPr>
              <a:xfrm>
                <a:off x="3353712" y="2411425"/>
                <a:ext cx="41220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E9C89FF8-0701-4BE6-A13C-2FEDEA6CE7FE}"/>
                  </a:ext>
                </a:extLst>
              </p14:cNvPr>
              <p14:cNvContentPartPr/>
              <p14:nvPr/>
            </p14:nvContentPartPr>
            <p14:xfrm>
              <a:off x="10414392" y="2478025"/>
              <a:ext cx="396000" cy="408600"/>
            </p14:xfrm>
          </p:contentPart>
        </mc:Choice>
        <mc:Fallback xmlns="">
          <p:pic>
            <p:nvPicPr>
              <p:cNvPr id="9" name="Ink 8">
                <a:extLst>
                  <a:ext uri="{FF2B5EF4-FFF2-40B4-BE49-F238E27FC236}">
                    <a16:creationId xmlns:a16="http://schemas.microsoft.com/office/drawing/2014/main" id="{E9C89FF8-0701-4BE6-A13C-2FEDEA6CE7FE}"/>
                  </a:ext>
                </a:extLst>
              </p:cNvPr>
              <p:cNvPicPr/>
              <p:nvPr/>
            </p:nvPicPr>
            <p:blipFill>
              <a:blip r:embed="rId8"/>
              <a:stretch>
                <a:fillRect/>
              </a:stretch>
            </p:blipFill>
            <p:spPr>
              <a:xfrm>
                <a:off x="10405752" y="2469025"/>
                <a:ext cx="41364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7A1EBB15-928A-48AF-9D6D-D6FA4AE06669}"/>
                  </a:ext>
                </a:extLst>
              </p14:cNvPr>
              <p14:cNvContentPartPr/>
              <p14:nvPr/>
            </p14:nvContentPartPr>
            <p14:xfrm>
              <a:off x="7744992" y="3907585"/>
              <a:ext cx="311040" cy="416520"/>
            </p14:xfrm>
          </p:contentPart>
        </mc:Choice>
        <mc:Fallback xmlns="">
          <p:pic>
            <p:nvPicPr>
              <p:cNvPr id="10" name="Ink 9">
                <a:extLst>
                  <a:ext uri="{FF2B5EF4-FFF2-40B4-BE49-F238E27FC236}">
                    <a16:creationId xmlns:a16="http://schemas.microsoft.com/office/drawing/2014/main" id="{7A1EBB15-928A-48AF-9D6D-D6FA4AE06669}"/>
                  </a:ext>
                </a:extLst>
              </p:cNvPr>
              <p:cNvPicPr/>
              <p:nvPr/>
            </p:nvPicPr>
            <p:blipFill>
              <a:blip r:embed="rId10"/>
              <a:stretch>
                <a:fillRect/>
              </a:stretch>
            </p:blipFill>
            <p:spPr>
              <a:xfrm>
                <a:off x="7736352" y="3898945"/>
                <a:ext cx="328680" cy="434160"/>
              </a:xfrm>
              <a:prstGeom prst="rect">
                <a:avLst/>
              </a:prstGeom>
            </p:spPr>
          </p:pic>
        </mc:Fallback>
      </mc:AlternateContent>
      <p:cxnSp>
        <p:nvCxnSpPr>
          <p:cNvPr id="14" name="Straight Arrow Connector 13">
            <a:extLst>
              <a:ext uri="{FF2B5EF4-FFF2-40B4-BE49-F238E27FC236}">
                <a16:creationId xmlns:a16="http://schemas.microsoft.com/office/drawing/2014/main" id="{0ED72BA8-984A-411F-B0EF-2BD7847FE1C6}"/>
              </a:ext>
            </a:extLst>
          </p:cNvPr>
          <p:cNvCxnSpPr>
            <a:cxnSpLocks/>
          </p:cNvCxnSpPr>
          <p:nvPr/>
        </p:nvCxnSpPr>
        <p:spPr>
          <a:xfrm>
            <a:off x="3690852" y="4656242"/>
            <a:ext cx="1957645" cy="688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B7CC859-6C26-4DDA-B763-6726BBFE20C0}"/>
              </a:ext>
            </a:extLst>
          </p:cNvPr>
          <p:cNvCxnSpPr>
            <a:cxnSpLocks/>
          </p:cNvCxnSpPr>
          <p:nvPr/>
        </p:nvCxnSpPr>
        <p:spPr>
          <a:xfrm flipH="1">
            <a:off x="6867786" y="4477732"/>
            <a:ext cx="1188246" cy="8955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454FFA4-C4DC-4385-98E5-47E249197BBB}"/>
              </a:ext>
            </a:extLst>
          </p:cNvPr>
          <p:cNvSpPr txBox="1"/>
          <p:nvPr/>
        </p:nvSpPr>
        <p:spPr>
          <a:xfrm>
            <a:off x="5414443" y="5257396"/>
            <a:ext cx="1687398" cy="369332"/>
          </a:xfrm>
          <a:prstGeom prst="rect">
            <a:avLst/>
          </a:prstGeom>
          <a:noFill/>
        </p:spPr>
        <p:txBody>
          <a:bodyPr wrap="square" rtlCol="0">
            <a:spAutoFit/>
          </a:bodyPr>
          <a:lstStyle/>
          <a:p>
            <a:pPr algn="ctr"/>
            <a:r>
              <a:rPr lang="en-US" b="1" i="1" dirty="0"/>
              <a:t>Anomalies</a:t>
            </a:r>
          </a:p>
        </p:txBody>
      </p:sp>
      <p:sp>
        <p:nvSpPr>
          <p:cNvPr id="23" name="TextBox 22">
            <a:extLst>
              <a:ext uri="{FF2B5EF4-FFF2-40B4-BE49-F238E27FC236}">
                <a16:creationId xmlns:a16="http://schemas.microsoft.com/office/drawing/2014/main" id="{B99B1F85-44AA-4556-B8AC-35EB4C6917FD}"/>
              </a:ext>
            </a:extLst>
          </p:cNvPr>
          <p:cNvSpPr txBox="1"/>
          <p:nvPr/>
        </p:nvSpPr>
        <p:spPr>
          <a:xfrm>
            <a:off x="904973" y="1272619"/>
            <a:ext cx="5759778" cy="369332"/>
          </a:xfrm>
          <a:prstGeom prst="rect">
            <a:avLst/>
          </a:prstGeom>
          <a:noFill/>
        </p:spPr>
        <p:txBody>
          <a:bodyPr wrap="square" rtlCol="0">
            <a:spAutoFit/>
          </a:bodyPr>
          <a:lstStyle/>
          <a:p>
            <a:r>
              <a:rPr lang="en-US" b="1" dirty="0"/>
              <a:t>Analysis between United States and Great Britain :-</a:t>
            </a:r>
          </a:p>
        </p:txBody>
      </p:sp>
    </p:spTree>
    <p:extLst>
      <p:ext uri="{BB962C8B-B14F-4D97-AF65-F5344CB8AC3E}">
        <p14:creationId xmlns:p14="http://schemas.microsoft.com/office/powerpoint/2010/main" val="1642983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D9C69E-6496-44B8-807A-E61787159AD2}"/>
              </a:ext>
            </a:extLst>
          </p:cNvPr>
          <p:cNvSpPr txBox="1">
            <a:spLocks noGrp="1"/>
          </p:cNvSpPr>
          <p:nvPr>
            <p:ph type="title"/>
          </p:nvPr>
        </p:nvSpPr>
        <p:spPr>
          <a:xfrm>
            <a:off x="838200" y="-11950"/>
            <a:ext cx="10515600" cy="1325563"/>
          </a:xfrm>
          <a:prstGeom prst="rect">
            <a:avLst/>
          </a:prstGeom>
          <a:noFill/>
        </p:spPr>
        <p:txBody>
          <a:bodyPr wrap="square">
            <a:spAutoFit/>
          </a:bodyPr>
          <a:lstStyle/>
          <a:p>
            <a:pPr rtl="0">
              <a:spcBef>
                <a:spcPts val="0"/>
              </a:spcBef>
              <a:spcAft>
                <a:spcPts val="0"/>
              </a:spcAft>
            </a:pPr>
            <a:r>
              <a:rPr lang="en-US" sz="4000" b="1" i="0" u="none" strike="noStrike" dirty="0">
                <a:solidFill>
                  <a:srgbClr val="E13B32"/>
                </a:solidFill>
                <a:effectLst/>
                <a:latin typeface="Exo"/>
              </a:rPr>
              <a:t>Results and Discussions</a:t>
            </a:r>
            <a:endParaRPr lang="en-US" sz="4000" b="0" dirty="0">
              <a:effectLst/>
            </a:endParaRPr>
          </a:p>
        </p:txBody>
      </p:sp>
      <p:sp>
        <p:nvSpPr>
          <p:cNvPr id="5" name="Content Placeholder 2">
            <a:extLst>
              <a:ext uri="{FF2B5EF4-FFF2-40B4-BE49-F238E27FC236}">
                <a16:creationId xmlns:a16="http://schemas.microsoft.com/office/drawing/2014/main" id="{B6080454-7AC0-49B9-B735-0280CFD5373B}"/>
              </a:ext>
            </a:extLst>
          </p:cNvPr>
          <p:cNvSpPr>
            <a:spLocks noGrp="1"/>
          </p:cNvSpPr>
          <p:nvPr>
            <p:ph idx="1"/>
          </p:nvPr>
        </p:nvSpPr>
        <p:spPr>
          <a:xfrm>
            <a:off x="743932" y="1580528"/>
            <a:ext cx="10515600" cy="4351338"/>
          </a:xfrm>
        </p:spPr>
        <p:txBody>
          <a:bodyPr>
            <a:normAutofit/>
          </a:bodyPr>
          <a:lstStyle/>
          <a:p>
            <a:pPr algn="just">
              <a:buClr>
                <a:srgbClr val="FF0000"/>
              </a:buClr>
              <a:buFont typeface="Wingdings" panose="05000000000000000000" pitchFamily="2" charset="2"/>
              <a:buChar char="Ø"/>
            </a:pPr>
            <a:r>
              <a:rPr lang="en-US" dirty="0"/>
              <a:t>  The </a:t>
            </a:r>
            <a:r>
              <a:rPr lang="en-US" i="1" dirty="0"/>
              <a:t>mean value indicated in green </a:t>
            </a:r>
            <a:r>
              <a:rPr lang="en-US" dirty="0"/>
              <a:t>color above 0 indicates there has been a net increase in value over the years from ’05 to ‘21</a:t>
            </a:r>
          </a:p>
          <a:p>
            <a:pPr algn="just">
              <a:buClr>
                <a:srgbClr val="FF0000"/>
              </a:buClr>
              <a:buFont typeface="Wingdings" panose="05000000000000000000" pitchFamily="2" charset="2"/>
              <a:buChar char="Ø"/>
            </a:pPr>
            <a:endParaRPr lang="en-US" dirty="0"/>
          </a:p>
          <a:p>
            <a:pPr algn="just">
              <a:buClr>
                <a:srgbClr val="FF0000"/>
              </a:buClr>
              <a:buFont typeface="Wingdings" panose="05000000000000000000" pitchFamily="2" charset="2"/>
              <a:buChar char="Ø"/>
            </a:pPr>
            <a:r>
              <a:rPr lang="en-US" dirty="0"/>
              <a:t>  The </a:t>
            </a:r>
            <a:r>
              <a:rPr lang="en-US" i="1" dirty="0"/>
              <a:t>2 Standard Deviation </a:t>
            </a:r>
            <a:r>
              <a:rPr lang="en-US" dirty="0"/>
              <a:t>rule for flagging anomalies can be changed on a country to country basis, based on macro-economic parameters relevant to the country.</a:t>
            </a:r>
          </a:p>
          <a:p>
            <a:pPr algn="just">
              <a:buClr>
                <a:srgbClr val="FF0000"/>
              </a:buClr>
              <a:buFont typeface="Wingdings" panose="05000000000000000000" pitchFamily="2" charset="2"/>
              <a:buChar char="Ø"/>
            </a:pPr>
            <a:endParaRPr lang="en-US" dirty="0"/>
          </a:p>
          <a:p>
            <a:pPr algn="just">
              <a:buClr>
                <a:srgbClr val="FF0000"/>
              </a:buClr>
              <a:buFont typeface="Wingdings" panose="05000000000000000000" pitchFamily="2" charset="2"/>
              <a:buChar char="Ø"/>
            </a:pPr>
            <a:r>
              <a:rPr lang="en-US" dirty="0"/>
              <a:t>  This is a </a:t>
            </a:r>
            <a:r>
              <a:rPr lang="en-US" i="1" dirty="0"/>
              <a:t>scalable model</a:t>
            </a:r>
            <a:r>
              <a:rPr lang="en-US" dirty="0"/>
              <a:t> for all the countries by extracting their data and changing the threshold limit accordingly.</a:t>
            </a:r>
          </a:p>
        </p:txBody>
      </p:sp>
    </p:spTree>
    <p:extLst>
      <p:ext uri="{BB962C8B-B14F-4D97-AF65-F5344CB8AC3E}">
        <p14:creationId xmlns:p14="http://schemas.microsoft.com/office/powerpoint/2010/main" val="2752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D9C69E-6496-44B8-807A-E61787159AD2}"/>
              </a:ext>
            </a:extLst>
          </p:cNvPr>
          <p:cNvSpPr txBox="1">
            <a:spLocks noGrp="1"/>
          </p:cNvSpPr>
          <p:nvPr>
            <p:ph type="title"/>
          </p:nvPr>
        </p:nvSpPr>
        <p:spPr>
          <a:xfrm>
            <a:off x="838200" y="327666"/>
            <a:ext cx="10515600" cy="646331"/>
          </a:xfrm>
          <a:prstGeom prst="rect">
            <a:avLst/>
          </a:prstGeom>
          <a:noFill/>
        </p:spPr>
        <p:txBody>
          <a:bodyPr wrap="square">
            <a:spAutoFit/>
          </a:bodyPr>
          <a:lstStyle/>
          <a:p>
            <a:pPr rtl="0">
              <a:spcBef>
                <a:spcPts val="0"/>
              </a:spcBef>
              <a:spcAft>
                <a:spcPts val="0"/>
              </a:spcAft>
            </a:pPr>
            <a:r>
              <a:rPr lang="en-US" sz="4000" b="1" i="0" u="none" strike="noStrike" dirty="0">
                <a:solidFill>
                  <a:srgbClr val="E13B32"/>
                </a:solidFill>
                <a:effectLst/>
                <a:latin typeface="Exo"/>
              </a:rPr>
              <a:t>Further Scope of Improvement</a:t>
            </a:r>
            <a:endParaRPr lang="en-US" sz="4000" b="0" dirty="0">
              <a:effectLst/>
            </a:endParaRPr>
          </a:p>
        </p:txBody>
      </p:sp>
      <p:sp>
        <p:nvSpPr>
          <p:cNvPr id="5" name="Content Placeholder 2">
            <a:extLst>
              <a:ext uri="{FF2B5EF4-FFF2-40B4-BE49-F238E27FC236}">
                <a16:creationId xmlns:a16="http://schemas.microsoft.com/office/drawing/2014/main" id="{B6080454-7AC0-49B9-B735-0280CFD5373B}"/>
              </a:ext>
            </a:extLst>
          </p:cNvPr>
          <p:cNvSpPr>
            <a:spLocks noGrp="1"/>
          </p:cNvSpPr>
          <p:nvPr>
            <p:ph idx="1"/>
          </p:nvPr>
        </p:nvSpPr>
        <p:spPr>
          <a:xfrm>
            <a:off x="743932" y="1580528"/>
            <a:ext cx="10515600" cy="4351338"/>
          </a:xfrm>
        </p:spPr>
        <p:txBody>
          <a:bodyPr>
            <a:normAutofit fontScale="92500" lnSpcReduction="20000"/>
          </a:bodyPr>
          <a:lstStyle/>
          <a:p>
            <a:pPr algn="just">
              <a:buClr>
                <a:srgbClr val="FF0000"/>
              </a:buClr>
              <a:buFont typeface="Wingdings" panose="05000000000000000000" pitchFamily="2" charset="2"/>
              <a:buChar char="Ø"/>
            </a:pPr>
            <a:r>
              <a:rPr lang="en-US" dirty="0"/>
              <a:t>  The data manipulation can be simplified by leveraging advanced time-series tools. For example, the time series can be decomposed into trend, seasonal and residual time series. Particular attention can be paid to the residual time series when looking for anomalies.</a:t>
            </a:r>
          </a:p>
          <a:p>
            <a:pPr marL="0" indent="0" algn="just">
              <a:buClr>
                <a:srgbClr val="FF0000"/>
              </a:buClr>
              <a:buNone/>
            </a:pPr>
            <a:endParaRPr lang="en-US" dirty="0"/>
          </a:p>
          <a:p>
            <a:pPr algn="just">
              <a:buClr>
                <a:srgbClr val="FF0000"/>
              </a:buClr>
              <a:buFont typeface="Wingdings" panose="05000000000000000000" pitchFamily="2" charset="2"/>
              <a:buChar char="Ø"/>
            </a:pPr>
            <a:r>
              <a:rPr lang="en-US" dirty="0"/>
              <a:t>The distribution of percentage changes appears to follow a normal distribution. Ideally, we can fit a kernel density estimate to the distribution of the percentage changes, then conduct a KS-test to test for normality. Then we will be able to calculate the probability of each occurrence of percentage change.</a:t>
            </a:r>
          </a:p>
          <a:p>
            <a:pPr algn="just">
              <a:buClr>
                <a:srgbClr val="FF0000"/>
              </a:buClr>
              <a:buFont typeface="Wingdings" panose="05000000000000000000" pitchFamily="2" charset="2"/>
              <a:buChar char="Ø"/>
            </a:pPr>
            <a:endParaRPr lang="en-US" dirty="0"/>
          </a:p>
          <a:p>
            <a:pPr algn="just">
              <a:buClr>
                <a:srgbClr val="FF0000"/>
              </a:buClr>
              <a:buFont typeface="Wingdings" panose="05000000000000000000" pitchFamily="2" charset="2"/>
              <a:buChar char="Ø"/>
            </a:pPr>
            <a:r>
              <a:rPr lang="en-US" dirty="0"/>
              <a:t> The modelling is currently done on a country-by-country basis and could be done for all at once utilizing network theory principles.</a:t>
            </a:r>
          </a:p>
          <a:p>
            <a:pPr algn="just">
              <a:buClr>
                <a:srgbClr val="FF0000"/>
              </a:buClr>
              <a:buFont typeface="Wingdings" panose="05000000000000000000" pitchFamily="2" charset="2"/>
              <a:buChar char="Ø"/>
            </a:pPr>
            <a:endParaRPr lang="en-US" dirty="0"/>
          </a:p>
          <a:p>
            <a:pPr algn="just">
              <a:buClr>
                <a:srgbClr val="FF0000"/>
              </a:buClr>
              <a:buFont typeface="Wingdings" panose="05000000000000000000" pitchFamily="2" charset="2"/>
              <a:buChar char="Ø"/>
            </a:pPr>
            <a:endParaRPr lang="en-US" dirty="0"/>
          </a:p>
          <a:p>
            <a:pPr algn="just">
              <a:buClr>
                <a:srgbClr val="FF0000"/>
              </a:buClr>
              <a:buFont typeface="Wingdings" panose="05000000000000000000" pitchFamily="2" charset="2"/>
              <a:buChar char="Ø"/>
            </a:pPr>
            <a:endParaRPr lang="en-US" dirty="0"/>
          </a:p>
          <a:p>
            <a:pPr algn="just">
              <a:buClr>
                <a:srgbClr val="FF0000"/>
              </a:buClr>
              <a:buFont typeface="Wingdings" panose="05000000000000000000" pitchFamily="2" charset="2"/>
              <a:buChar char="Ø"/>
            </a:pPr>
            <a:endParaRPr lang="en-US" dirty="0"/>
          </a:p>
          <a:p>
            <a:pPr algn="just">
              <a:buClr>
                <a:srgbClr val="FF0000"/>
              </a:buClr>
              <a:buFont typeface="Wingdings" panose="05000000000000000000" pitchFamily="2" charset="2"/>
              <a:buChar char="Ø"/>
            </a:pPr>
            <a:endParaRPr lang="en-US" dirty="0"/>
          </a:p>
        </p:txBody>
      </p:sp>
    </p:spTree>
    <p:extLst>
      <p:ext uri="{BB962C8B-B14F-4D97-AF65-F5344CB8AC3E}">
        <p14:creationId xmlns:p14="http://schemas.microsoft.com/office/powerpoint/2010/main" val="149323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537</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Exo</vt:lpstr>
      <vt:lpstr>Proxima Nova</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Discussions</vt:lpstr>
      <vt:lpstr>Further Scope of Improvement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Arnav Jaitly</dc:creator>
  <cp:lastModifiedBy>Yang Yang Ng</cp:lastModifiedBy>
  <cp:revision>2</cp:revision>
  <dcterms:created xsi:type="dcterms:W3CDTF">2022-02-27T13:21:12Z</dcterms:created>
  <dcterms:modified xsi:type="dcterms:W3CDTF">2022-02-27T14:39:44Z</dcterms:modified>
</cp:coreProperties>
</file>