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00"/>
  </p:normalViewPr>
  <p:slideViewPr>
    <p:cSldViewPr snapToGrid="0" snapToObjects="1">
      <p:cViewPr>
        <p:scale>
          <a:sx n="139" d="100"/>
          <a:sy n="139" d="100"/>
        </p:scale>
        <p:origin x="-8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3EC2-F870-7343-9131-2F2BFD67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9D5E-9316-A743-8378-F351E236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3BBA-BE57-9E40-BCE6-6338CBB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E1A6-59E4-0B43-B054-8E97D7D7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1D42-F16E-694A-9607-2F262B4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49B-8AC8-8742-8D91-BC9A0731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7582A-6C40-7D49-88CD-84BC935A8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3BB3-B26E-F848-94EC-B2EA84A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74D5-CAB9-EC46-8753-F8AC1CAB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D350-05D3-E649-8F0B-7E0AFB1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3BAB8-6E2B-9245-B6F2-FA130D888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7AFF-E0A4-6F42-83B7-3BDC01DA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893D-8A30-824A-AFC3-4533A654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A1D5-8851-7D4C-B1E9-7D27224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926-1489-3349-91D8-DFDAD7B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703D-CDAE-CE4E-91C5-D766A9BD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F843-37F1-DD4D-9B8C-88D3538C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8A07-2A40-6445-98F7-D3E13A2C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9508-4A5A-144F-A8B1-661B9D8D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E6C2-B18A-ED49-96D6-35B30E6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255-2E1D-B94E-9BDA-BDD59EF0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0A44-5E94-0B43-A7BE-61FF35DB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7766-17C8-E046-AF80-9B050B1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4395-0CBF-644A-A838-8EA44BBE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091-7E53-154A-97D2-1E3FC0C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F790-9D55-CE4A-91B7-DEA5EF30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EBF0-04B0-3D4A-909D-14ED74B0E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C0B5-1518-6C4F-9EDD-0EA9B49D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73DE-00C3-1844-AA57-ED127611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CD4F-7A8B-5C46-BF81-3571A65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18A8-0C47-A842-8F86-B661568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C87-808E-684B-A4AA-C17ABCB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19CD-D148-3445-B801-FC5401DF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494F-E19E-E94A-88BD-BD6ACE45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34527-73A3-A149-9833-AC3A83FC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E5EC-3C75-2A4C-929C-C8CDFAE6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13FA0-584F-A54C-9E85-95716A6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C1888-C559-7D4A-9218-EA3B462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44415-C8D2-4F45-AB2C-0253B93F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E1F-D9B4-E34E-890F-B2D367EE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48BE7-2FFD-9A43-8AB4-665AB6B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1F31F-0146-2E41-938C-26CDA3E4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AC926-7CD4-FB4B-B8C4-0B93E15F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CEA9-56F5-BD4E-A6E8-3D64AE8D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C625B-B6E9-EE44-BCAA-4C0454E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E5781-A546-5240-B08D-106079B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E33F-C84D-E041-BD28-6E5FB4A7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FCE9-9D41-F040-A870-77A993FD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0C9BB-E3EE-A849-B67D-3447B04D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B978-6580-F643-87E1-258318D6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39D0-EDBC-B84F-862D-35E69C3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2693-10AA-E547-9049-56A3A265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3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D331-6744-2145-8134-1F0780B0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46474-354D-1244-90F6-CFB382A9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0C90-7C83-3444-A7C8-17914641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47B8F-8C02-5744-BD29-7519BC66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77DBE-4EDE-8041-B7F4-CFD4D08B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3CFC-6006-0148-A3E1-A7C32E4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5A344-0A4B-3047-B03A-95713180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ECC3-6286-834C-89CA-782876DC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8800-4B14-F249-84F6-B17C40C4B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EB28-5F1D-FB4E-9339-F1D483AB00C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0F6F-F443-4E4B-A0BC-9AEDC1967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827B-98FB-6C4E-B0F2-8ADD25EA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1F80-99FD-6B4D-9989-B89E0384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645748-D341-0440-A8C3-D706ACBC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2" t="30615" r="3929"/>
          <a:stretch/>
        </p:blipFill>
        <p:spPr>
          <a:xfrm>
            <a:off x="2895601" y="704088"/>
            <a:ext cx="6056376" cy="960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70ACD-5C11-844D-883B-50607794B2C6}"/>
              </a:ext>
            </a:extLst>
          </p:cNvPr>
          <p:cNvSpPr txBox="1"/>
          <p:nvPr/>
        </p:nvSpPr>
        <p:spPr>
          <a:xfrm>
            <a:off x="4359728" y="784348"/>
            <a:ext cx="4416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cs typeface="Courier New" panose="02070309020205020404" pitchFamily="49" charset="0"/>
              </a:rPr>
              <a:t>South India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0298C-9B48-764A-8478-5A0C9AF6F351}"/>
              </a:ext>
            </a:extLst>
          </p:cNvPr>
          <p:cNvSpPr txBox="1"/>
          <p:nvPr/>
        </p:nvSpPr>
        <p:spPr>
          <a:xfrm>
            <a:off x="4385031" y="1294339"/>
            <a:ext cx="333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Harnessing Mind Power for Success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DB56F1-4095-CB46-BD0E-076CD4806C45}"/>
              </a:ext>
            </a:extLst>
          </p:cNvPr>
          <p:cNvSpPr/>
          <p:nvPr/>
        </p:nvSpPr>
        <p:spPr>
          <a:xfrm flipH="1">
            <a:off x="4267198" y="853737"/>
            <a:ext cx="45719" cy="6891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iversity Logo Free Image Clipart | Daily Cliparts">
            <a:extLst>
              <a:ext uri="{FF2B5EF4-FFF2-40B4-BE49-F238E27FC236}">
                <a16:creationId xmlns:a16="http://schemas.microsoft.com/office/drawing/2014/main" id="{0D16861D-44A7-B845-A702-23CBFE455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6"/>
          <a:stretch/>
        </p:blipFill>
        <p:spPr bwMode="auto">
          <a:xfrm>
            <a:off x="3354154" y="805650"/>
            <a:ext cx="638558" cy="7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Sunset scene">
            <a:extLst>
              <a:ext uri="{FF2B5EF4-FFF2-40B4-BE49-F238E27FC236}">
                <a16:creationId xmlns:a16="http://schemas.microsoft.com/office/drawing/2014/main" id="{E4DF7ED0-15B4-FF4C-BC2B-BA079208E4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91" t="12916" r="13722" b="41666"/>
          <a:stretch/>
        </p:blipFill>
        <p:spPr>
          <a:xfrm>
            <a:off x="3499070" y="798469"/>
            <a:ext cx="348726" cy="2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2020-10-18T13:41:54Z</dcterms:created>
  <dcterms:modified xsi:type="dcterms:W3CDTF">2020-10-18T14:13:58Z</dcterms:modified>
</cp:coreProperties>
</file>