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15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774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9668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9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5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7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22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4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49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005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49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82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4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56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2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3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78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9032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3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13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15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6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82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9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96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12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7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6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3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49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17E9-42DC-39A5-E8FA-8DD99FBB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758A2-E03F-542B-1FFF-CD1B711A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AEC3-ABE9-A93A-9909-CBE18DD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0FF5-81BA-485D-AA06-F2554C9BBB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89C0-6598-C619-F828-6DCDAC1B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4E5C-7A94-B617-96FB-1098D60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Crown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6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03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824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383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BFBB8E2-CE0F-4768-BE78-6B2E076F8B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rownWhite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376022-F738-8AAB-2C17-B098F9E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Cosine Similarity between word pairs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B70321-CA11-A637-1687-3F394EDF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1" y="1463674"/>
            <a:ext cx="59531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8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EF3-7125-DB06-319B-A43B524D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PPMI Pair Similarities between word Pairs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9D235F-63FD-3303-C488-CCCE1B0B1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1" y="1463674"/>
            <a:ext cx="59531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BA2C3E-3C57-2A52-DC02-0B6574B2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0" y="1463674"/>
            <a:ext cx="59531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376022-F738-8AAB-2C17-B098F9E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Cosine Similarity between word pairs</a:t>
            </a:r>
          </a:p>
        </p:txBody>
      </p:sp>
    </p:spTree>
    <p:extLst>
      <p:ext uri="{BB962C8B-B14F-4D97-AF65-F5344CB8AC3E}">
        <p14:creationId xmlns:p14="http://schemas.microsoft.com/office/powerpoint/2010/main" val="32732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DU_Triangle_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U_Triangle_Theme" id="{444F3428-69EF-4BF8-896E-5D96A10EA22D}" vid="{799C1C1C-BE95-4578-A2C8-EA04C756E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</vt:lpstr>
      <vt:lpstr>ODU_Triangle_Theme</vt:lpstr>
      <vt:lpstr>Word2Vec Cosine Similarity between word pairs</vt:lpstr>
      <vt:lpstr>PPMI Pair Similarities between word Pairs</vt:lpstr>
      <vt:lpstr>TF-IDF Cosine Similarity between word 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Broderick</dc:creator>
  <cp:lastModifiedBy>AJ Broderick</cp:lastModifiedBy>
  <cp:revision>1</cp:revision>
  <dcterms:created xsi:type="dcterms:W3CDTF">2024-11-15T15:01:41Z</dcterms:created>
  <dcterms:modified xsi:type="dcterms:W3CDTF">2024-11-15T15:04:11Z</dcterms:modified>
</cp:coreProperties>
</file>