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A535-C821-4114-9843-651F7DEDB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E4631-1E4B-4FC6-827B-2D29E8CB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DD2F-ECF1-4F14-97E4-8CAB96C8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19AB-5CDD-4ADF-B60F-AE511ADFED6C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951CA-9D7C-46E7-905A-74C6E779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1508-87CD-41A2-9FB7-CA87D8BE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8965-1B14-4ED0-93E4-3F1E10726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23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8A1F-7EE8-428D-9407-F84BBFB3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0AC38-ACF7-4E53-9725-B4A62621A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6E59-9DDB-4FBE-B3E5-ED59241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19AB-5CDD-4ADF-B60F-AE511ADFED6C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BC7F4-1CC5-4A3A-85D2-47EA2641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2AEF-F02B-4CED-BAC6-F449F230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8965-1B14-4ED0-93E4-3F1E10726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8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A196C-0965-4B3C-A76D-BCA03405C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C626F-E493-4FAF-A460-DDDEE9956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E173-9C16-47A7-AD4C-A4CB3580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19AB-5CDD-4ADF-B60F-AE511ADFED6C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7FD8-D061-4D54-B1CF-5815D3DB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A9BF6-2D48-4699-B33D-723E5A9F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8965-1B14-4ED0-93E4-3F1E10726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2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DE0D-CE08-4940-B9F7-7290EB7C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1DEE-6A56-4D50-AF5C-7D23BBCB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DC9F-252B-429E-98A0-71010283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19AB-5CDD-4ADF-B60F-AE511ADFED6C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07B9-E0C5-42C8-AAE9-556ABC49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AB6A1-90DA-4C07-94E6-5B8F4960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8965-1B14-4ED0-93E4-3F1E10726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1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3B7C-94D6-419E-8DFF-9E066B4B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AED0-130C-4C99-8A3D-361271E8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E900-BE1B-4168-9813-B738080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19AB-5CDD-4ADF-B60F-AE511ADFED6C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E4E6B-77D7-432F-A664-CBE15483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9ACD9-94A5-409C-A2D6-1FB9AF5F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8965-1B14-4ED0-93E4-3F1E10726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0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8152-A8BB-4743-B41E-EC16222B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0FAD-0723-4F90-B736-278A31633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EDF4-3E98-4CCD-8F26-7C97038C8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382F7-D204-48C9-A89B-42D3747F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19AB-5CDD-4ADF-B60F-AE511ADFED6C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0E0F3-B8A1-4CB5-9AF7-B4F393E9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320A6-797E-47A9-A5C6-9C9FD093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8965-1B14-4ED0-93E4-3F1E10726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1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F2B9-CE4B-46C1-870B-5F46448C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A813B-FCE8-4DB0-B995-68C8B37C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C5808-EAB5-42F5-BC41-1A9BD8936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1A8C3-2162-41C2-A43D-6764F5B8A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C1891-DB7D-4C07-83DA-76F016D11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6FF42-2F10-4D85-9FB3-701770BB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19AB-5CDD-4ADF-B60F-AE511ADFED6C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CD0A4-369E-4578-BE15-0AEF2A31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38374-1F9D-4BD3-A400-A17A3927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8965-1B14-4ED0-93E4-3F1E10726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4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A98A-EDF9-42A4-A9DF-0039677A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ABCDF-657D-4D5B-BF44-497D3D31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19AB-5CDD-4ADF-B60F-AE511ADFED6C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59D99-75ED-43FA-AB0C-829B2674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FEA72-4C8D-4409-8DB3-D5A630EF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8965-1B14-4ED0-93E4-3F1E10726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44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255D7-BA64-465F-8EA7-44454883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19AB-5CDD-4ADF-B60F-AE511ADFED6C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34AEC-A1D3-45CA-823B-F4BA4808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732D7-E43D-41BE-9FE0-486162A8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8965-1B14-4ED0-93E4-3F1E10726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39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C3A8-737B-4D35-8EE8-B3CAC7D3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22188-B5B9-4BC1-B330-03DF39698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617ED-B78A-4397-A715-58E6A6493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56E5E-31B5-4CF3-815D-3899EEF2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19AB-5CDD-4ADF-B60F-AE511ADFED6C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81278-ACD2-4EDB-B69D-029818F1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AFBCA-687C-46D6-BDBB-D3AD08F4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8965-1B14-4ED0-93E4-3F1E10726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37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C991-5E0D-4E68-BBCB-BA2AF65A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06384-C008-497E-9423-1705D2B31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A69FA-0949-4FFE-8C4F-60F93F7A4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8A4F2-3A87-446F-99CE-3EEF8DE2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19AB-5CDD-4ADF-B60F-AE511ADFED6C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810BD-F39B-4DAE-9D14-FAF0B7CC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05EAC-FC44-433A-8F39-D26D83F2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8965-1B14-4ED0-93E4-3F1E10726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1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51919-10EE-44C8-8A76-3EC8F9B2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792ED-0E09-466B-9BE8-BEF6B612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DEC4C-C8D6-425D-AA51-A284BA4A2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19AB-5CDD-4ADF-B60F-AE511ADFED6C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6BD9-0B58-40FF-88F4-8E9F9DFC9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2C21C-81BD-45A6-ADCC-26CBC11C0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68965-1B14-4ED0-93E4-3F1E10726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3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0C0E00-0D59-4440-9D03-2D6F831CF610}"/>
              </a:ext>
            </a:extLst>
          </p:cNvPr>
          <p:cNvSpPr/>
          <p:nvPr/>
        </p:nvSpPr>
        <p:spPr>
          <a:xfrm>
            <a:off x="1735755" y="952902"/>
            <a:ext cx="1771049" cy="1087655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Home page to select origin and destination for flight booking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A672FB6A-402B-45AB-BA71-19234FC62386}"/>
              </a:ext>
            </a:extLst>
          </p:cNvPr>
          <p:cNvSpPr/>
          <p:nvPr/>
        </p:nvSpPr>
        <p:spPr>
          <a:xfrm>
            <a:off x="4267200" y="2550694"/>
            <a:ext cx="2268354" cy="1501541"/>
          </a:xfrm>
          <a:prstGeom prst="diamond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Login to book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(Login page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DC3CEB-6EBE-463D-964A-F957F8084065}"/>
              </a:ext>
            </a:extLst>
          </p:cNvPr>
          <p:cNvSpPr/>
          <p:nvPr/>
        </p:nvSpPr>
        <p:spPr>
          <a:xfrm>
            <a:off x="1735756" y="2757638"/>
            <a:ext cx="1771049" cy="1087655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 Displaying Available flights and book option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CEA7C-62AB-4188-BE8B-CBB9231E9341}"/>
              </a:ext>
            </a:extLst>
          </p:cNvPr>
          <p:cNvSpPr/>
          <p:nvPr/>
        </p:nvSpPr>
        <p:spPr>
          <a:xfrm>
            <a:off x="1735756" y="4716379"/>
            <a:ext cx="1848050" cy="1010653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Registration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56964E-54FB-4312-BC82-9C6E254DAD05}"/>
              </a:ext>
            </a:extLst>
          </p:cNvPr>
          <p:cNvSpPr/>
          <p:nvPr/>
        </p:nvSpPr>
        <p:spPr>
          <a:xfrm>
            <a:off x="7488455" y="1617044"/>
            <a:ext cx="2348564" cy="1049154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Payment Gateway page to provide card details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35B11-2D75-4D81-B5D8-70306D7C6276}"/>
              </a:ext>
            </a:extLst>
          </p:cNvPr>
          <p:cNvSpPr/>
          <p:nvPr/>
        </p:nvSpPr>
        <p:spPr>
          <a:xfrm>
            <a:off x="7488455" y="4466121"/>
            <a:ext cx="2348564" cy="1010653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Displaying booking details and ticket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9CD47F-0F57-4A67-AD0D-E0BC3ADD0C1D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2621280" y="2040557"/>
            <a:ext cx="1" cy="717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36C4B4-D357-4628-A372-09950CFB035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506805" y="3301465"/>
            <a:ext cx="7603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97E675D-02F8-41B5-9ECC-B9A207735D17}"/>
              </a:ext>
            </a:extLst>
          </p:cNvPr>
          <p:cNvCxnSpPr>
            <a:stCxn id="3" idx="2"/>
            <a:endCxn id="5" idx="3"/>
          </p:cNvCxnSpPr>
          <p:nvPr/>
        </p:nvCxnSpPr>
        <p:spPr>
          <a:xfrm rot="5400000">
            <a:off x="3907857" y="3728185"/>
            <a:ext cx="1169471" cy="181757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F528E-35BF-49D8-8DA2-DEE5588D7D08}"/>
              </a:ext>
            </a:extLst>
          </p:cNvPr>
          <p:cNvSpPr/>
          <p:nvPr/>
        </p:nvSpPr>
        <p:spPr>
          <a:xfrm>
            <a:off x="3919086" y="4167738"/>
            <a:ext cx="1147012" cy="789272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Don’t have an account?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3A7883-0D06-4EFE-A2D1-E66803638DB7}"/>
              </a:ext>
            </a:extLst>
          </p:cNvPr>
          <p:cNvSpPr/>
          <p:nvPr/>
        </p:nvSpPr>
        <p:spPr>
          <a:xfrm>
            <a:off x="5179999" y="1799925"/>
            <a:ext cx="1578543" cy="613610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Login successful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2B0F552-B102-42BF-A5A0-B16DC07F22A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6535554" y="2141621"/>
            <a:ext cx="952901" cy="11598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D3BABC-8C99-486D-9EED-1671E0C2A62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662737" y="2666198"/>
            <a:ext cx="0" cy="1799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5734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Muchakandimath, Kartik</dc:creator>
  <cp:lastModifiedBy>Muchakandimath, Kartik</cp:lastModifiedBy>
  <cp:revision>1</cp:revision>
  <dcterms:created xsi:type="dcterms:W3CDTF">2022-04-23T09:33:32Z</dcterms:created>
  <dcterms:modified xsi:type="dcterms:W3CDTF">2022-04-23T10:12:38Z</dcterms:modified>
</cp:coreProperties>
</file>