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ED0B-5008-57F4-19B1-3F40B0EAD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9FE00-4E45-4B8B-1528-2512F12C7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958C-D400-3F74-0632-C1B56DAA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9B09-CDD6-4DF9-8EB5-E5BD72BB6CD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54265-B6BE-3CAD-7458-CA1F5376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C4430-8187-2FE4-7603-1C0A3B1C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3795-3D8B-4893-98D8-ED1871F8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5676-890E-D747-C395-8710D881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56EE4-1F4B-B40F-1F8E-272924E57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740E-82F5-EF2F-5C88-73EBE62A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9B09-CDD6-4DF9-8EB5-E5BD72BB6CD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C7423-58BD-66C8-F7ED-8490F914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72AF0-10A9-6F14-5798-B1ADB2F7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3795-3D8B-4893-98D8-ED1871F8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0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CB753-6410-0197-35E1-C158BC128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FD8E2-5AC7-A063-10CE-0B7249036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BD720-929F-E0AA-C55F-6BB7B19C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9B09-CDD6-4DF9-8EB5-E5BD72BB6CD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E28D7-B8BA-0C35-0D65-4555EC20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A450-960D-D69A-0F79-36B556FE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3795-3D8B-4893-98D8-ED1871F8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0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201E-F5AE-9B86-DEB5-805930A8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F891-2369-B0D9-C2D3-6A783F85A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91B66-5740-33ED-10AF-B795B9F2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9B09-CDD6-4DF9-8EB5-E5BD72BB6CD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4986-B7D0-1234-9320-735BA0AD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A0F1-7929-DE66-B32F-317E6A8D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3795-3D8B-4893-98D8-ED1871F8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7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365B-6887-8A47-C938-A4E15FE2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C9D0A-BDFB-8CA6-80F6-35376C70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50167-07B0-1400-F4D6-D9F24E95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9B09-CDD6-4DF9-8EB5-E5BD72BB6CD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36482-B524-901C-4DEA-2970BC00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C077-3740-2890-12BB-64323A68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3795-3D8B-4893-98D8-ED1871F8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09D6-855A-174A-7D25-3212E3D4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62868-CBC1-AF95-C10D-DD87EA253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9DF2D-8A5C-6EC1-313B-A0C9D1DA0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549C3-E177-F9AB-9DFB-61E277C4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9B09-CDD6-4DF9-8EB5-E5BD72BB6CD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C1B89-1BFF-F678-D8C3-5DCF5BC9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0F94-82A9-8F0A-8061-11E0C24D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3795-3D8B-4893-98D8-ED1871F8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1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4956-6EB0-7E25-7F49-058D444E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BF0B9-8323-1EE4-E43B-F29125A5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37E39-D904-FD15-5C5A-9278CF906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7102D-2C1E-8630-2DE0-491EF4F53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B997D-DB27-4C2D-5EC1-74AFB9CFD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1E15E-02D6-B3C3-ACB7-AB43096E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9B09-CDD6-4DF9-8EB5-E5BD72BB6CD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204F2-53D5-04A5-2E01-701757C0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FB92E-4567-2AE0-5B09-86DB7A5A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3795-3D8B-4893-98D8-ED1871F8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8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ABFE-BC0C-829E-9A92-A7495AAC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E5648-46E0-08D2-5B35-2492944F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9B09-CDD6-4DF9-8EB5-E5BD72BB6CD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D461A-A9F0-6020-41D8-869CC73B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CB701-B6EE-586B-5AB3-CBCA4940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3795-3D8B-4893-98D8-ED1871F8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DAFEF-F554-1969-3C37-B192C2A2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9B09-CDD6-4DF9-8EB5-E5BD72BB6CD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289DC-65F5-219B-9EA1-E48B687A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3F877-1D93-5EF3-1890-CDAEE8DD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3795-3D8B-4893-98D8-ED1871F8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F639-BEE2-663B-6C91-36D014B3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F18B-D3DF-7F9A-0C54-280D2647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16D48-2E8C-245C-17E0-7050B48CB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84CB5-4C73-FCF3-BCF7-95E75EF9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9B09-CDD6-4DF9-8EB5-E5BD72BB6CD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958BD-03A3-A0ED-ECD2-DF383282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AE493-D009-419C-342E-597A8679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3795-3D8B-4893-98D8-ED1871F8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4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7C2F-BF39-7DEF-3319-17453FC3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6FF12-E605-7327-8FD0-3A5C8178C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1B104-B14C-4EF4-6BEB-2DD5907BA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DC13E-A956-07C8-C6D7-EF5F3139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9B09-CDD6-4DF9-8EB5-E5BD72BB6CD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86F4A-AB35-B085-C487-38446092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D021A-D69F-4076-38E6-B5A1A99D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3795-3D8B-4893-98D8-ED1871F8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31DF6-57E0-554D-6B15-B893E9DD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FF23A-9F58-30DB-A022-34976CC71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668C-2ABD-2E4C-6C15-D09775C88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B9B09-CDD6-4DF9-8EB5-E5BD72BB6CD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2EF8F-D4D6-5212-64F9-C2C1C3DE5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2B400-FD8E-056B-4983-7757A5BBA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3795-3D8B-4893-98D8-ED1871F8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6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54F0-FC95-9AA8-5C84-86E443AA3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JWT Creation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921E3-44BC-BA8B-B687-5B19BAD48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6E0F-601D-BF3B-5F62-DAC19FA2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Installation &amp;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41D5-669D-CD2E-8BF0-E2026B56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“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jsonwebtoken</a:t>
            </a:r>
            <a:r>
              <a:rPr lang="en-US" dirty="0"/>
              <a:t>” in the terminal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Visit: </a:t>
            </a:r>
            <a:r>
              <a:rPr lang="en-US" dirty="0">
                <a:hlinkClick r:id="rId2"/>
              </a:rPr>
              <a:t>https://jwt.io/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9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JWT Creation</vt:lpstr>
      <vt:lpstr>JWT Installation &amp;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JWT Creation</dc:title>
  <dc:creator>Aaron Tumbokon</dc:creator>
  <cp:lastModifiedBy>Aaron Tumbokon</cp:lastModifiedBy>
  <cp:revision>1</cp:revision>
  <dcterms:created xsi:type="dcterms:W3CDTF">2023-10-05T20:39:58Z</dcterms:created>
  <dcterms:modified xsi:type="dcterms:W3CDTF">2023-10-05T21:00:18Z</dcterms:modified>
</cp:coreProperties>
</file>