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9EA8-D4C2-4AC2-B7FD-7E4381D6B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207429"/>
            <a:ext cx="8361229" cy="2098226"/>
          </a:xfrm>
        </p:spPr>
        <p:txBody>
          <a:bodyPr/>
          <a:lstStyle/>
          <a:p>
            <a:r>
              <a:rPr lang="en-US" dirty="0"/>
              <a:t>FINDSPACE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C1165-4010-4FA5-BA50-D3CA06488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Space you desire for</a:t>
            </a:r>
          </a:p>
        </p:txBody>
      </p:sp>
    </p:spTree>
    <p:extLst>
      <p:ext uri="{BB962C8B-B14F-4D97-AF65-F5344CB8AC3E}">
        <p14:creationId xmlns:p14="http://schemas.microsoft.com/office/powerpoint/2010/main" val="400787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06E0-B5DC-4BB9-B8F3-9C904150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GOALS AND IDEAS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4027D-17BE-4B34-9495-D66C666BA4F1}"/>
              </a:ext>
            </a:extLst>
          </p:cNvPr>
          <p:cNvSpPr txBox="1"/>
          <p:nvPr/>
        </p:nvSpPr>
        <p:spPr>
          <a:xfrm>
            <a:off x="1371600" y="1638299"/>
            <a:ext cx="10134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Goals: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Create Better Web Based Application for Shared Workspace.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Idea: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provide Owners and Users of all types of Startups, SMB,SME, Large Enterprise the best possible shared workspace web experience.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3.Examples of Companies which implemented Shared Workspace Model: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 Work, TechSpace, Spaces, IShareSpace, Bombay Connect, Venture Catalysts etc.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9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062E-A204-4F78-9A35-F0A9994A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Issues/ Problem faced by Client / Users in todays Workspace: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CB87-6B70-40BF-A86D-A19E9567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1. Privacy Issues.</a:t>
            </a:r>
          </a:p>
          <a:p>
            <a:pPr marL="0" indent="0">
              <a:buNone/>
            </a:pPr>
            <a:r>
              <a:rPr lang="en-US" sz="3200" b="1" dirty="0"/>
              <a:t>2. Distracted Environment.</a:t>
            </a:r>
          </a:p>
          <a:p>
            <a:pPr marL="0" indent="0">
              <a:buNone/>
            </a:pPr>
            <a:r>
              <a:rPr lang="en-US" sz="3200" b="1" dirty="0"/>
              <a:t>3. Fixed and Limited Room Space Options.</a:t>
            </a:r>
          </a:p>
          <a:p>
            <a:pPr marL="0" indent="0">
              <a:buNone/>
            </a:pPr>
            <a:r>
              <a:rPr lang="en-US" sz="3200" b="1" dirty="0"/>
              <a:t>4. Reserved for Limited audience(i.e. Mostly Office based).</a:t>
            </a:r>
          </a:p>
          <a:p>
            <a:pPr marL="0" indent="0">
              <a:buNone/>
            </a:pPr>
            <a:r>
              <a:rPr lang="en-US" sz="3200" b="1" dirty="0"/>
              <a:t>5. Provide with limited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6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3263-F596-42BC-BF9D-D6988C6D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33475"/>
          </a:xfrm>
        </p:spPr>
        <p:txBody>
          <a:bodyPr>
            <a:normAutofit fontScale="90000"/>
          </a:bodyPr>
          <a:lstStyle/>
          <a:p>
            <a:r>
              <a:rPr lang="en-US" sz="6000" b="1" u="sng" dirty="0"/>
              <a:t>Solutions Provided: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C3C4-1B68-495C-9A4F-E416E4B4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5425"/>
            <a:ext cx="9601200" cy="504825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Since Rooms would be allocated and booked depending on the Customized Requirements of each User/Client, we would be able to solve :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 Privacy Issues by Providing Customized Private Rooms.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Distracted Environment.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Flexibility in Space and Vast Range of Choices for Room Selections. 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Any Targeted Audience.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5. Providing multitude sets of Features like Partnership, 3D Printers, Amphitheatre ,Choice of Workspace, Membership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C022-B165-4EF6-8A97-8B747B16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FINDSPACE COMPONENTS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185F-7E6A-409A-B116-5ACF1C89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6375"/>
            <a:ext cx="9448800" cy="485774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Map Components (Search nearby location).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Booking Components.(check-in, check-out, number of peoples per workspace, Workspace booked, Workspace available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Detailed Description of Workspace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Price Details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Navigation Components(Home Screen, Login Page, Add Workspace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etc).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Features : Free Parking, Free WIFI, Computers, Playing Area etc.</a:t>
            </a:r>
          </a:p>
        </p:txBody>
      </p:sp>
    </p:spTree>
    <p:extLst>
      <p:ext uri="{BB962C8B-B14F-4D97-AF65-F5344CB8AC3E}">
        <p14:creationId xmlns:p14="http://schemas.microsoft.com/office/powerpoint/2010/main" val="383575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73B6-9B62-4F9A-9249-50814C45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875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OWNER/ADMIN : WORKING MODEL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79BB-480C-4EFF-9DC9-8E054EE0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57301"/>
            <a:ext cx="9601200" cy="53435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SIGN UP AND LOGIN.</a:t>
            </a:r>
          </a:p>
          <a:p>
            <a:pPr marL="457200" indent="-457200">
              <a:buAutoNum type="arabicPeriod" startAt="2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Add / Update / Delete location where the workspace can be made available.</a:t>
            </a:r>
          </a:p>
          <a:p>
            <a:pPr marL="457200" indent="-457200">
              <a:buAutoNum type="arabicPeriod" startAt="2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Add / Update / Delete workspace at a particular location , all of the workspace with custom features/amenities  such as WIFI, Parking, Longue, Garden, Gym etc.</a:t>
            </a:r>
          </a:p>
          <a:p>
            <a:pPr marL="457200" indent="-457200">
              <a:buAutoNum type="arabicPeriod" startAt="4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Assign a date of availability to a workspace at a particular location and the owner would be able to change the date according to the requirement. </a:t>
            </a:r>
          </a:p>
          <a:p>
            <a:pPr marL="457200" indent="-457200">
              <a:buAutoNum type="arabicPeriod" startAt="5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Upload the required data to any cloud provider services like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Gcloud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/AWS/Azure  which would further facilitate the scalability of application 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Uploading Workspace images to cloud etc.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indent="-457200"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0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AAA5-7D62-4232-8AEB-CED30C9A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USER/CLIENT : WORKING MODEL COMPONENTS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C7F5-5363-47EA-8E39-0E82FAFF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426720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Can Sign Up / Login.</a:t>
            </a:r>
          </a:p>
          <a:p>
            <a:pPr marL="457200" indent="-457200">
              <a:buAutoNum type="arabicPeriod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Search for Room Availability based on Locations, Amenities Features etc.</a:t>
            </a:r>
          </a:p>
          <a:p>
            <a:pPr marL="457200" indent="-457200">
              <a:buAutoNum type="arabicPeriod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Book a Room.</a:t>
            </a:r>
          </a:p>
          <a:p>
            <a:pPr marL="457200" indent="-457200">
              <a:buAutoNum type="arabicPeriod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Booking History.</a:t>
            </a:r>
          </a:p>
        </p:txBody>
      </p:sp>
    </p:spTree>
    <p:extLst>
      <p:ext uri="{BB962C8B-B14F-4D97-AF65-F5344CB8AC3E}">
        <p14:creationId xmlns:p14="http://schemas.microsoft.com/office/powerpoint/2010/main" val="269168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2CF1-4698-45E3-BEF5-0BAEB4E5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TECHNOLOGIES TO BE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962B-8735-4B72-A568-6CAC8CAD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5425"/>
            <a:ext cx="9601200" cy="49148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FRONT-END: HTML, CSS, REACT, BOOTSTRAP.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BACK-END: NODE, EXPRESS.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DATABASE: MySql.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CLOUD :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GCloud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/ AWS / Azure.</a:t>
            </a:r>
          </a:p>
        </p:txBody>
      </p:sp>
    </p:spTree>
    <p:extLst>
      <p:ext uri="{BB962C8B-B14F-4D97-AF65-F5344CB8AC3E}">
        <p14:creationId xmlns:p14="http://schemas.microsoft.com/office/powerpoint/2010/main" val="10550404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450</TotalTime>
  <Words>469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Rounded MT Bold</vt:lpstr>
      <vt:lpstr>Franklin Gothic Book</vt:lpstr>
      <vt:lpstr>Crop</vt:lpstr>
      <vt:lpstr>FINDSPACE</vt:lpstr>
      <vt:lpstr>GOALS AND IDEAS   </vt:lpstr>
      <vt:lpstr>Issues/ Problem faced by Client / Users in todays Workspace: </vt:lpstr>
      <vt:lpstr>Solutions Provided: </vt:lpstr>
      <vt:lpstr>FINDSPACE COMPONENTS &amp; FEATURES</vt:lpstr>
      <vt:lpstr>OWNER/ADMIN : WORKING MODEL COMPONENTS</vt:lpstr>
      <vt:lpstr>USER/CLIENT : WORKING MODEL COMPONENTS</vt:lpstr>
      <vt:lpstr>TECHNOLOGIES TO BE USED: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FINDSPACE</dc:title>
  <dc:creator>A J</dc:creator>
  <cp:lastModifiedBy>Ankit Javeri</cp:lastModifiedBy>
  <cp:revision>34</cp:revision>
  <dcterms:created xsi:type="dcterms:W3CDTF">2020-08-25T21:21:47Z</dcterms:created>
  <dcterms:modified xsi:type="dcterms:W3CDTF">2020-09-19T06:42:46Z</dcterms:modified>
</cp:coreProperties>
</file>