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0"/>
    <p:restoredTop sz="94653"/>
  </p:normalViewPr>
  <p:slideViewPr>
    <p:cSldViewPr snapToGrid="0" snapToObjects="1">
      <p:cViewPr>
        <p:scale>
          <a:sx n="80" d="100"/>
          <a:sy n="80" d="100"/>
        </p:scale>
        <p:origin x="83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21EF-25FF-AD45-AC4E-4AEF57BBA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1BB0E-DBC0-1D4E-9499-3083C3CC7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54C5C-BE34-6F4F-B040-939F4523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B7B2-DED9-AB48-BD7E-E4B7366460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15CED-E2E5-B743-9894-3A865988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B2BBF-A6E0-D149-8721-8F851B11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931E-CA34-C54D-A1A9-932633A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0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2265-85AE-DC40-837B-A326C4A0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4371A-85D3-2B45-8431-C587D7E3F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03069-B789-0F44-BE80-E161D581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B7B2-DED9-AB48-BD7E-E4B7366460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AABDB-6699-954A-8E72-7753AB7E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D9F6-F9D2-954E-ABBE-5726F3A3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931E-CA34-C54D-A1A9-932633A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5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BE3F9-C1BD-4A44-A929-17D5F1BC1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23B7F-AD5E-9C46-A1AC-7423F1455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21714-7BEC-0647-AFA2-3FC15B8D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B7B2-DED9-AB48-BD7E-E4B7366460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3EC8D-D895-DE4C-92F1-149F99E8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61FED-8992-9442-85E1-C4E44464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931E-CA34-C54D-A1A9-932633A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4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FFDA-C30E-5145-AB40-2BC51E2B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E303-8CD2-224B-A980-5BFBB72B4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CEF45-FC56-E649-A412-051384D7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B7B2-DED9-AB48-BD7E-E4B7366460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690FD-FCA2-3545-94BD-B489F864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2C19-1327-1A41-8A01-FFDCD21F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931E-CA34-C54D-A1A9-932633A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8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554C-A81F-5A4B-AC7E-7770F87C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0DE6E-9196-434A-A5AE-CD4D5493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4B75-A6E5-954A-80AE-44F870B2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B7B2-DED9-AB48-BD7E-E4B7366460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CEAD-3E21-A440-9E77-BE25D00C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8B9C5-6BB0-264D-8A08-279D59E1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931E-CA34-C54D-A1A9-932633A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6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F5D8-CBC5-E346-8AEA-1BA43F16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F07E-C342-494C-A4EF-29920047A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4EACD-559D-A044-99C1-4D96723EA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019C0-BBD4-3F42-BA4E-2DFF01FC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B7B2-DED9-AB48-BD7E-E4B7366460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1D4D9-FF89-4A43-AC41-2AC3F442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99FB9-B103-6B49-A9A7-5B0E0102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931E-CA34-C54D-A1A9-932633A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74EF-A185-4E43-AD8C-B0CD2B71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8AA74-78AE-F44D-95CE-7219B9A47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42CF3-8B58-AA4D-9F26-B9619C420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8B208-FB38-FD48-92C7-8A8503CB3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85255-1551-064A-99F5-799DA1189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B907B-CCA1-F544-93E5-0A3213B0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B7B2-DED9-AB48-BD7E-E4B7366460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96C7B-E376-AA40-BF47-0CF7F111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6D4E6-B172-B549-8B75-79CAE338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931E-CA34-C54D-A1A9-932633A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1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DAAC-2804-DC4F-8A0A-616FBAE3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79D71-E8A6-4B4D-BC4B-0A485101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B7B2-DED9-AB48-BD7E-E4B7366460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845A3-6DB4-304C-A5E2-CA7D1EA6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4631C-D6BE-8745-BB76-01E4D0CA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931E-CA34-C54D-A1A9-932633A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DC120A-E5DD-3042-A9A1-AA359D27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B7B2-DED9-AB48-BD7E-E4B7366460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429C3-3B0E-0843-8DD5-6CFB36B1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2FA74-6B38-7041-8716-9860C017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931E-CA34-C54D-A1A9-932633A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0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F12A-73AC-7B40-886A-40A4C60A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79D1-9EEA-8747-8BAB-4DFCDB7D4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79E20-1957-DD43-9C53-0FF451E9C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0995F-485F-5642-A808-D8534D84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B7B2-DED9-AB48-BD7E-E4B7366460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7D58A-64CB-9F4A-81AA-99714B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CF955-30F2-634C-B68F-7D08215F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931E-CA34-C54D-A1A9-932633A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8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57A9-8B44-7741-B7E6-6656077E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6B17C-E025-C840-BDC3-C7294F3A9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E2E17-973D-C446-B8CE-168A936AD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23E4A-D565-404F-A175-F250BB05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B7B2-DED9-AB48-BD7E-E4B7366460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8B0CF-A8B3-2B4F-973A-D6E2BF75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5C663-30BD-3F4C-8A20-299256C3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931E-CA34-C54D-A1A9-932633A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6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E0FAE-D2D1-4E4A-86E1-377B9A68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FBA5C-2B94-8B4B-9991-B0DE044CC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02C3B-90CB-154F-842D-C3F377328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B7B2-DED9-AB48-BD7E-E4B73664600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79990-DA74-614C-A61A-3B3646267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5A15E-4DB8-054F-98C1-71D7E263D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2931E-CA34-C54D-A1A9-932633A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F56881-EFD6-6845-AE35-1026F28F8B8A}"/>
                  </a:ext>
                </a:extLst>
              </p:cNvPr>
              <p:cNvSpPr txBox="1"/>
              <p:nvPr/>
            </p:nvSpPr>
            <p:spPr>
              <a:xfrm>
                <a:off x="1301858" y="743918"/>
                <a:ext cx="8446576" cy="803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𝐹𝑟𝑎𝑐𝑡𝑖𝑜𝑛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𝐴𝑓𝑓𝑒𝑐𝑡𝑒𝑑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𝑆𝑒𝑐𝑡𝑜𝑟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𝑆𝑖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F56881-EFD6-6845-AE35-1026F28F8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858" y="743918"/>
                <a:ext cx="8446576" cy="803297"/>
              </a:xfrm>
              <a:prstGeom prst="rect">
                <a:avLst/>
              </a:prstGeom>
              <a:blipFill>
                <a:blip r:embed="rId2"/>
                <a:stretch>
                  <a:fillRect l="-901" t="-106250" b="-16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4AA1C7-ADB3-6749-A44B-813C50B99334}"/>
                  </a:ext>
                </a:extLst>
              </p:cNvPr>
              <p:cNvSpPr txBox="1"/>
              <p:nvPr/>
            </p:nvSpPr>
            <p:spPr>
              <a:xfrm>
                <a:off x="1895416" y="1684421"/>
                <a:ext cx="4762058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Where:</a:t>
                </a:r>
              </a:p>
              <a:p>
                <a:r>
                  <a:rPr lang="en-US" dirty="0"/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  = Subsector Individuals</a:t>
                </a:r>
              </a:p>
              <a:p>
                <a:r>
                  <a:rPr lang="en-US" dirty="0"/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𝑡𝑜𝑡</m:t>
                    </m:r>
                  </m:oMath>
                </a14:m>
                <a:r>
                  <a:rPr lang="en-US" dirty="0"/>
                  <a:t>= Sector Total Individuals</a:t>
                </a:r>
              </a:p>
              <a:p>
                <a:r>
                  <a:rPr lang="en-US" baseline="-25000" dirty="0"/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𝑆𝑖</m:t>
                    </m:r>
                  </m:oMath>
                </a14:m>
                <a:r>
                  <a:rPr lang="en-US" baseline="-25000" dirty="0"/>
                  <a:t>    </a:t>
                </a:r>
                <a:r>
                  <a:rPr lang="en-US" dirty="0"/>
                  <a:t>= Income loss by Subsector</a:t>
                </a:r>
              </a:p>
              <a:p>
                <a:r>
                  <a:rPr lang="en-US" dirty="0"/>
                  <a:t>	 N    =  Total of subsectors</a:t>
                </a:r>
              </a:p>
              <a:p>
                <a:endParaRPr lang="en-US" baseline="-2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4AA1C7-ADB3-6749-A44B-813C50B99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416" y="1684421"/>
                <a:ext cx="4762058" cy="1661993"/>
              </a:xfrm>
              <a:prstGeom prst="rect">
                <a:avLst/>
              </a:prstGeom>
              <a:blipFill>
                <a:blip r:embed="rId3"/>
                <a:stretch>
                  <a:fillRect l="-798" t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699FB31-160B-D647-854C-39D7163BB6E6}"/>
              </a:ext>
            </a:extLst>
          </p:cNvPr>
          <p:cNvSpPr txBox="1"/>
          <p:nvPr/>
        </p:nvSpPr>
        <p:spPr>
          <a:xfrm>
            <a:off x="1069248" y="3346414"/>
            <a:ext cx="959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Description: The fraction affected by sector is represented by the cumulative probability of each subsector weighted by its relative proportion of the sector as a whole.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4063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84D6-7E38-3945-936D-9BB2F79D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842" y="621799"/>
            <a:ext cx="10515600" cy="1325563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CDDB78-6738-0C42-AB84-1C4B604F5AB6}"/>
              </a:ext>
            </a:extLst>
          </p:cNvPr>
          <p:cNvCxnSpPr>
            <a:cxnSpLocks/>
          </p:cNvCxnSpPr>
          <p:nvPr/>
        </p:nvCxnSpPr>
        <p:spPr>
          <a:xfrm flipV="1">
            <a:off x="2584437" y="2286002"/>
            <a:ext cx="1250455" cy="68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DA6755-CB51-E141-8496-01F28D2E54ED}"/>
              </a:ext>
            </a:extLst>
          </p:cNvPr>
          <p:cNvSpPr txBox="1"/>
          <p:nvPr/>
        </p:nvSpPr>
        <p:spPr>
          <a:xfrm>
            <a:off x="641686" y="2999693"/>
            <a:ext cx="201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Government Sector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B64B82-AC33-2E4D-B632-C6A642D04305}"/>
              </a:ext>
            </a:extLst>
          </p:cNvPr>
          <p:cNvCxnSpPr>
            <a:cxnSpLocks/>
          </p:cNvCxnSpPr>
          <p:nvPr/>
        </p:nvCxnSpPr>
        <p:spPr>
          <a:xfrm>
            <a:off x="2584437" y="3398493"/>
            <a:ext cx="1250455" cy="54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2BEC74-E8DC-FB45-8AFD-98A9A1E6CEFD}"/>
              </a:ext>
            </a:extLst>
          </p:cNvPr>
          <p:cNvSpPr txBox="1"/>
          <p:nvPr/>
        </p:nvSpPr>
        <p:spPr>
          <a:xfrm rot="19993174">
            <a:off x="2869457" y="234739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721602-C813-6E47-B3A0-DC23A65D9166}"/>
              </a:ext>
            </a:extLst>
          </p:cNvPr>
          <p:cNvSpPr txBox="1"/>
          <p:nvPr/>
        </p:nvSpPr>
        <p:spPr>
          <a:xfrm rot="1272803">
            <a:off x="2902613" y="33171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D74B8C-9844-2E43-8279-D305B006F30D}"/>
              </a:ext>
            </a:extLst>
          </p:cNvPr>
          <p:cNvGrpSpPr/>
          <p:nvPr/>
        </p:nvGrpSpPr>
        <p:grpSpPr>
          <a:xfrm>
            <a:off x="6705599" y="3609476"/>
            <a:ext cx="1250455" cy="1660356"/>
            <a:chOff x="6705599" y="3609476"/>
            <a:chExt cx="1250455" cy="1660356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35CCC81-716D-6443-A72D-9957B4CC4C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5599" y="3609476"/>
              <a:ext cx="1250455" cy="684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646E4A8-1F4E-2C45-A2CD-A57E5130570F}"/>
                </a:ext>
              </a:extLst>
            </p:cNvPr>
            <p:cNvCxnSpPr>
              <a:cxnSpLocks/>
            </p:cNvCxnSpPr>
            <p:nvPr/>
          </p:nvCxnSpPr>
          <p:spPr>
            <a:xfrm>
              <a:off x="6705599" y="4721967"/>
              <a:ext cx="1250455" cy="547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D85731-5964-4746-803D-334A23F9A8AC}"/>
                </a:ext>
              </a:extLst>
            </p:cNvPr>
            <p:cNvSpPr txBox="1"/>
            <p:nvPr/>
          </p:nvSpPr>
          <p:spPr>
            <a:xfrm rot="19993174">
              <a:off x="6990619" y="3670866"/>
              <a:ext cx="491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245B30-5DAC-E341-AD0D-02109C6A3DA2}"/>
                </a:ext>
              </a:extLst>
            </p:cNvPr>
            <p:cNvSpPr txBox="1"/>
            <p:nvPr/>
          </p:nvSpPr>
          <p:spPr>
            <a:xfrm rot="1272803">
              <a:off x="7023775" y="464057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D195ABD-A5BC-124E-86E9-B6E605F645F3}"/>
              </a:ext>
            </a:extLst>
          </p:cNvPr>
          <p:cNvSpPr txBox="1"/>
          <p:nvPr/>
        </p:nvSpPr>
        <p:spPr>
          <a:xfrm>
            <a:off x="3900718" y="2101336"/>
            <a:ext cx="269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guaranteed [P( I</a:t>
            </a:r>
            <a:r>
              <a:rPr lang="en-US" baseline="-25000" dirty="0"/>
              <a:t>si </a:t>
            </a:r>
            <a:r>
              <a:rPr lang="en-US" dirty="0"/>
              <a:t>) = 1]</a:t>
            </a:r>
            <a:r>
              <a:rPr lang="en-US" baseline="-25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7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53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Decision Tree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L. Saylor</dc:creator>
  <cp:lastModifiedBy>Patrick L. Saylor</cp:lastModifiedBy>
  <cp:revision>8</cp:revision>
  <dcterms:created xsi:type="dcterms:W3CDTF">2020-04-23T00:31:39Z</dcterms:created>
  <dcterms:modified xsi:type="dcterms:W3CDTF">2020-04-23T02:32:12Z</dcterms:modified>
</cp:coreProperties>
</file>