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 id="2147484015" r:id="rId2"/>
  </p:sldMasterIdLst>
  <p:notesMasterIdLst>
    <p:notesMasterId r:id="rId30"/>
  </p:notesMasterIdLst>
  <p:sldIdLst>
    <p:sldId id="256" r:id="rId3"/>
    <p:sldId id="302" r:id="rId4"/>
    <p:sldId id="304" r:id="rId5"/>
    <p:sldId id="305" r:id="rId6"/>
    <p:sldId id="303" r:id="rId7"/>
    <p:sldId id="311" r:id="rId8"/>
    <p:sldId id="320" r:id="rId9"/>
    <p:sldId id="306" r:id="rId10"/>
    <p:sldId id="309" r:id="rId11"/>
    <p:sldId id="312" r:id="rId12"/>
    <p:sldId id="317" r:id="rId13"/>
    <p:sldId id="318" r:id="rId14"/>
    <p:sldId id="324" r:id="rId15"/>
    <p:sldId id="319" r:id="rId16"/>
    <p:sldId id="327" r:id="rId17"/>
    <p:sldId id="326" r:id="rId18"/>
    <p:sldId id="323" r:id="rId19"/>
    <p:sldId id="321" r:id="rId20"/>
    <p:sldId id="329" r:id="rId21"/>
    <p:sldId id="331" r:id="rId22"/>
    <p:sldId id="328" r:id="rId23"/>
    <p:sldId id="330" r:id="rId24"/>
    <p:sldId id="332" r:id="rId25"/>
    <p:sldId id="333" r:id="rId26"/>
    <p:sldId id="335" r:id="rId27"/>
    <p:sldId id="337" r:id="rId28"/>
    <p:sldId id="33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82A5F3-2443-4D01-9D06-AEBC8B0FFF24}">
          <p14:sldIdLst>
            <p14:sldId id="256"/>
            <p14:sldId id="302"/>
            <p14:sldId id="304"/>
          </p14:sldIdLst>
        </p14:section>
        <p14:section name="Untitled Section" id="{15DD3050-2F48-4CE7-AF13-9DFC82ECBB3E}">
          <p14:sldIdLst>
            <p14:sldId id="305"/>
            <p14:sldId id="303"/>
            <p14:sldId id="311"/>
            <p14:sldId id="320"/>
            <p14:sldId id="306"/>
            <p14:sldId id="309"/>
            <p14:sldId id="312"/>
            <p14:sldId id="317"/>
            <p14:sldId id="318"/>
            <p14:sldId id="324"/>
            <p14:sldId id="319"/>
            <p14:sldId id="327"/>
            <p14:sldId id="326"/>
            <p14:sldId id="323"/>
            <p14:sldId id="321"/>
            <p14:sldId id="329"/>
            <p14:sldId id="331"/>
            <p14:sldId id="328"/>
            <p14:sldId id="330"/>
            <p14:sldId id="332"/>
            <p14:sldId id="333"/>
            <p14:sldId id="335"/>
            <p14:sldId id="337"/>
            <p14:sldId id="338"/>
          </p14:sldIdLst>
        </p14:section>
        <p14:section name="Untitled Section" id="{EC8C2BB1-E126-40F9-848B-336867ACEF4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3404"/>
    <a:srgbClr val="033C60"/>
    <a:srgbClr val="FFFFFF"/>
    <a:srgbClr val="6AABD7"/>
    <a:srgbClr val="FF3399"/>
    <a:srgbClr val="FF5050"/>
    <a:srgbClr val="FBF8CD"/>
    <a:srgbClr val="C0546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D8C7A-CD20-446A-ABC3-909240BA48AD}" v="558" dt="2020-11-13T19:46:50.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72913" autoAdjust="0"/>
  </p:normalViewPr>
  <p:slideViewPr>
    <p:cSldViewPr snapToGrid="0">
      <p:cViewPr varScale="1">
        <p:scale>
          <a:sx n="52" d="100"/>
          <a:sy n="52" d="100"/>
        </p:scale>
        <p:origin x="1362" y="78"/>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Williams" userId="7a8fe7e605e52091" providerId="LiveId" clId="{4DBD8C7A-CD20-446A-ABC3-909240BA48AD}"/>
    <pc:docChg chg="undo custSel mod addSld delSld modSld sldOrd modMainMaster modSection">
      <pc:chgData name="AJ Williams" userId="7a8fe7e605e52091" providerId="LiveId" clId="{4DBD8C7A-CD20-446A-ABC3-909240BA48AD}" dt="2020-11-17T16:18:43.112" v="3380" actId="1076"/>
      <pc:docMkLst>
        <pc:docMk/>
      </pc:docMkLst>
      <pc:sldChg chg="setBg">
        <pc:chgData name="AJ Williams" userId="7a8fe7e605e52091" providerId="LiveId" clId="{4DBD8C7A-CD20-446A-ABC3-909240BA48AD}" dt="2020-11-13T19:02:53.610" v="1467"/>
        <pc:sldMkLst>
          <pc:docMk/>
          <pc:sldMk cId="697239077" sldId="256"/>
        </pc:sldMkLst>
      </pc:sldChg>
      <pc:sldChg chg="modSp mod setBg">
        <pc:chgData name="AJ Williams" userId="7a8fe7e605e52091" providerId="LiveId" clId="{4DBD8C7A-CD20-446A-ABC3-909240BA48AD}" dt="2020-11-13T19:54:42.965" v="3360" actId="20577"/>
        <pc:sldMkLst>
          <pc:docMk/>
          <pc:sldMk cId="761445071" sldId="302"/>
        </pc:sldMkLst>
        <pc:spChg chg="mod">
          <ac:chgData name="AJ Williams" userId="7a8fe7e605e52091" providerId="LiveId" clId="{4DBD8C7A-CD20-446A-ABC3-909240BA48AD}" dt="2020-11-13T19:54:42.965" v="3360" actId="20577"/>
          <ac:spMkLst>
            <pc:docMk/>
            <pc:sldMk cId="761445071" sldId="302"/>
            <ac:spMk id="3" creationId="{76A3E572-B6B2-47F5-BD5B-290D7929B2C3}"/>
          </ac:spMkLst>
        </pc:spChg>
      </pc:sldChg>
      <pc:sldChg chg="setBg">
        <pc:chgData name="AJ Williams" userId="7a8fe7e605e52091" providerId="LiveId" clId="{4DBD8C7A-CD20-446A-ABC3-909240BA48AD}" dt="2020-11-13T19:02:53.610" v="1467"/>
        <pc:sldMkLst>
          <pc:docMk/>
          <pc:sldMk cId="1002428762" sldId="303"/>
        </pc:sldMkLst>
      </pc:sldChg>
      <pc:sldChg chg="modSp mod setBg">
        <pc:chgData name="AJ Williams" userId="7a8fe7e605e52091" providerId="LiveId" clId="{4DBD8C7A-CD20-446A-ABC3-909240BA48AD}" dt="2020-11-13T19:54:39.590" v="3359" actId="20577"/>
        <pc:sldMkLst>
          <pc:docMk/>
          <pc:sldMk cId="2457770008" sldId="304"/>
        </pc:sldMkLst>
        <pc:spChg chg="mod">
          <ac:chgData name="AJ Williams" userId="7a8fe7e605e52091" providerId="LiveId" clId="{4DBD8C7A-CD20-446A-ABC3-909240BA48AD}" dt="2020-11-13T19:54:39.590" v="3359" actId="20577"/>
          <ac:spMkLst>
            <pc:docMk/>
            <pc:sldMk cId="2457770008" sldId="304"/>
            <ac:spMk id="3" creationId="{76A3E572-B6B2-47F5-BD5B-290D7929B2C3}"/>
          </ac:spMkLst>
        </pc:spChg>
      </pc:sldChg>
      <pc:sldChg chg="modSp mod setBg">
        <pc:chgData name="AJ Williams" userId="7a8fe7e605e52091" providerId="LiveId" clId="{4DBD8C7A-CD20-446A-ABC3-909240BA48AD}" dt="2020-11-13T19:43:02.692" v="3291" actId="20577"/>
        <pc:sldMkLst>
          <pc:docMk/>
          <pc:sldMk cId="2427078452" sldId="305"/>
        </pc:sldMkLst>
        <pc:spChg chg="mod">
          <ac:chgData name="AJ Williams" userId="7a8fe7e605e52091" providerId="LiveId" clId="{4DBD8C7A-CD20-446A-ABC3-909240BA48AD}" dt="2020-11-13T19:43:02.692" v="3291" actId="20577"/>
          <ac:spMkLst>
            <pc:docMk/>
            <pc:sldMk cId="2427078452" sldId="305"/>
            <ac:spMk id="3" creationId="{76A3E572-B6B2-47F5-BD5B-290D7929B2C3}"/>
          </ac:spMkLst>
        </pc:spChg>
      </pc:sldChg>
      <pc:sldChg chg="modSp mod">
        <pc:chgData name="AJ Williams" userId="7a8fe7e605e52091" providerId="LiveId" clId="{4DBD8C7A-CD20-446A-ABC3-909240BA48AD}" dt="2020-11-13T19:54:55.259" v="3363" actId="20577"/>
        <pc:sldMkLst>
          <pc:docMk/>
          <pc:sldMk cId="823381701" sldId="306"/>
        </pc:sldMkLst>
        <pc:spChg chg="mod">
          <ac:chgData name="AJ Williams" userId="7a8fe7e605e52091" providerId="LiveId" clId="{4DBD8C7A-CD20-446A-ABC3-909240BA48AD}" dt="2020-11-13T19:54:55.259" v="3363" actId="20577"/>
          <ac:spMkLst>
            <pc:docMk/>
            <pc:sldMk cId="823381701" sldId="306"/>
            <ac:spMk id="3" creationId="{EE33CC96-5496-4085-A2B1-338EB80E05CF}"/>
          </ac:spMkLst>
        </pc:spChg>
      </pc:sldChg>
      <pc:sldChg chg="del">
        <pc:chgData name="AJ Williams" userId="7a8fe7e605e52091" providerId="LiveId" clId="{4DBD8C7A-CD20-446A-ABC3-909240BA48AD}" dt="2020-11-13T14:49:06.539" v="56" actId="47"/>
        <pc:sldMkLst>
          <pc:docMk/>
          <pc:sldMk cId="3965039535" sldId="307"/>
        </pc:sldMkLst>
      </pc:sldChg>
      <pc:sldChg chg="del">
        <pc:chgData name="AJ Williams" userId="7a8fe7e605e52091" providerId="LiveId" clId="{4DBD8C7A-CD20-446A-ABC3-909240BA48AD}" dt="2020-11-13T14:49:07.281" v="57" actId="47"/>
        <pc:sldMkLst>
          <pc:docMk/>
          <pc:sldMk cId="1577808079" sldId="308"/>
        </pc:sldMkLst>
      </pc:sldChg>
      <pc:sldChg chg="modSp mod">
        <pc:chgData name="AJ Williams" userId="7a8fe7e605e52091" providerId="LiveId" clId="{4DBD8C7A-CD20-446A-ABC3-909240BA48AD}" dt="2020-11-13T19:55:04.085" v="3364" actId="20577"/>
        <pc:sldMkLst>
          <pc:docMk/>
          <pc:sldMk cId="3569548548" sldId="309"/>
        </pc:sldMkLst>
        <pc:spChg chg="mod">
          <ac:chgData name="AJ Williams" userId="7a8fe7e605e52091" providerId="LiveId" clId="{4DBD8C7A-CD20-446A-ABC3-909240BA48AD}" dt="2020-11-13T19:55:04.085" v="3364" actId="20577"/>
          <ac:spMkLst>
            <pc:docMk/>
            <pc:sldMk cId="3569548548" sldId="309"/>
            <ac:spMk id="3" creationId="{EE33CC96-5496-4085-A2B1-338EB80E05CF}"/>
          </ac:spMkLst>
        </pc:spChg>
      </pc:sldChg>
      <pc:sldChg chg="modSp mod setBg">
        <pc:chgData name="AJ Williams" userId="7a8fe7e605e52091" providerId="LiveId" clId="{4DBD8C7A-CD20-446A-ABC3-909240BA48AD}" dt="2020-11-17T03:30:42.301" v="3374" actId="1076"/>
        <pc:sldMkLst>
          <pc:docMk/>
          <pc:sldMk cId="751813565" sldId="311"/>
        </pc:sldMkLst>
        <pc:picChg chg="mod">
          <ac:chgData name="AJ Williams" userId="7a8fe7e605e52091" providerId="LiveId" clId="{4DBD8C7A-CD20-446A-ABC3-909240BA48AD}" dt="2020-11-17T03:30:42.301" v="3374" actId="1076"/>
          <ac:picMkLst>
            <pc:docMk/>
            <pc:sldMk cId="751813565" sldId="311"/>
            <ac:picMk id="5" creationId="{39C99D91-D7DF-466F-B904-C9D5E874F40F}"/>
          </ac:picMkLst>
        </pc:picChg>
      </pc:sldChg>
      <pc:sldChg chg="modSp mod">
        <pc:chgData name="AJ Williams" userId="7a8fe7e605e52091" providerId="LiveId" clId="{4DBD8C7A-CD20-446A-ABC3-909240BA48AD}" dt="2020-11-13T19:55:11.130" v="3368" actId="20577"/>
        <pc:sldMkLst>
          <pc:docMk/>
          <pc:sldMk cId="3865962597" sldId="312"/>
        </pc:sldMkLst>
        <pc:spChg chg="mod">
          <ac:chgData name="AJ Williams" userId="7a8fe7e605e52091" providerId="LiveId" clId="{4DBD8C7A-CD20-446A-ABC3-909240BA48AD}" dt="2020-11-13T19:55:11.130" v="3368" actId="20577"/>
          <ac:spMkLst>
            <pc:docMk/>
            <pc:sldMk cId="3865962597" sldId="312"/>
            <ac:spMk id="3" creationId="{EE33CC96-5496-4085-A2B1-338EB80E05CF}"/>
          </ac:spMkLst>
        </pc:spChg>
      </pc:sldChg>
      <pc:sldChg chg="del">
        <pc:chgData name="AJ Williams" userId="7a8fe7e605e52091" providerId="LiveId" clId="{4DBD8C7A-CD20-446A-ABC3-909240BA48AD}" dt="2020-11-13T14:49:08.400" v="58" actId="47"/>
        <pc:sldMkLst>
          <pc:docMk/>
          <pc:sldMk cId="1938924964" sldId="313"/>
        </pc:sldMkLst>
      </pc:sldChg>
      <pc:sldChg chg="del">
        <pc:chgData name="AJ Williams" userId="7a8fe7e605e52091" providerId="LiveId" clId="{4DBD8C7A-CD20-446A-ABC3-909240BA48AD}" dt="2020-11-13T14:49:09.042" v="59" actId="47"/>
        <pc:sldMkLst>
          <pc:docMk/>
          <pc:sldMk cId="2503520527" sldId="314"/>
        </pc:sldMkLst>
      </pc:sldChg>
      <pc:sldChg chg="del modNotesTx">
        <pc:chgData name="AJ Williams" userId="7a8fe7e605e52091" providerId="LiveId" clId="{4DBD8C7A-CD20-446A-ABC3-909240BA48AD}" dt="2020-11-13T18:33:39.971" v="1348" actId="47"/>
        <pc:sldMkLst>
          <pc:docMk/>
          <pc:sldMk cId="2255201370" sldId="315"/>
        </pc:sldMkLst>
      </pc:sldChg>
      <pc:sldChg chg="del">
        <pc:chgData name="AJ Williams" userId="7a8fe7e605e52091" providerId="LiveId" clId="{4DBD8C7A-CD20-446A-ABC3-909240BA48AD}" dt="2020-11-13T18:33:39.338" v="1347" actId="47"/>
        <pc:sldMkLst>
          <pc:docMk/>
          <pc:sldMk cId="2001959605" sldId="316"/>
        </pc:sldMkLst>
      </pc:sldChg>
      <pc:sldChg chg="modSp mod">
        <pc:chgData name="AJ Williams" userId="7a8fe7e605e52091" providerId="LiveId" clId="{4DBD8C7A-CD20-446A-ABC3-909240BA48AD}" dt="2020-11-13T19:55:17.488" v="3372" actId="20577"/>
        <pc:sldMkLst>
          <pc:docMk/>
          <pc:sldMk cId="310695245" sldId="317"/>
        </pc:sldMkLst>
        <pc:spChg chg="mod">
          <ac:chgData name="AJ Williams" userId="7a8fe7e605e52091" providerId="LiveId" clId="{4DBD8C7A-CD20-446A-ABC3-909240BA48AD}" dt="2020-11-13T15:23:40.817" v="84" actId="20577"/>
          <ac:spMkLst>
            <pc:docMk/>
            <pc:sldMk cId="310695245" sldId="317"/>
            <ac:spMk id="2" creationId="{3193C627-F022-45E2-84D6-056736163778}"/>
          </ac:spMkLst>
        </pc:spChg>
        <pc:spChg chg="mod">
          <ac:chgData name="AJ Williams" userId="7a8fe7e605e52091" providerId="LiveId" clId="{4DBD8C7A-CD20-446A-ABC3-909240BA48AD}" dt="2020-11-13T19:55:17.488" v="3372" actId="20577"/>
          <ac:spMkLst>
            <pc:docMk/>
            <pc:sldMk cId="310695245" sldId="317"/>
            <ac:spMk id="3" creationId="{EE33CC96-5496-4085-A2B1-338EB80E05CF}"/>
          </ac:spMkLst>
        </pc:spChg>
      </pc:sldChg>
      <pc:sldChg chg="addSp delSp modSp mod setBg">
        <pc:chgData name="AJ Williams" userId="7a8fe7e605e52091" providerId="LiveId" clId="{4DBD8C7A-CD20-446A-ABC3-909240BA48AD}" dt="2020-11-13T19:02:53.610" v="1467"/>
        <pc:sldMkLst>
          <pc:docMk/>
          <pc:sldMk cId="126775739" sldId="318"/>
        </pc:sldMkLst>
        <pc:spChg chg="mod">
          <ac:chgData name="AJ Williams" userId="7a8fe7e605e52091" providerId="LiveId" clId="{4DBD8C7A-CD20-446A-ABC3-909240BA48AD}" dt="2020-11-13T15:31:32.831" v="175" actId="20577"/>
          <ac:spMkLst>
            <pc:docMk/>
            <pc:sldMk cId="126775739" sldId="318"/>
            <ac:spMk id="2" creationId="{3193C627-F022-45E2-84D6-056736163778}"/>
          </ac:spMkLst>
        </pc:spChg>
        <pc:spChg chg="del mod">
          <ac:chgData name="AJ Williams" userId="7a8fe7e605e52091" providerId="LiveId" clId="{4DBD8C7A-CD20-446A-ABC3-909240BA48AD}" dt="2020-11-13T15:24:21.047" v="148" actId="478"/>
          <ac:spMkLst>
            <pc:docMk/>
            <pc:sldMk cId="126775739" sldId="318"/>
            <ac:spMk id="3" creationId="{EE33CC96-5496-4085-A2B1-338EB80E05CF}"/>
          </ac:spMkLst>
        </pc:spChg>
        <pc:spChg chg="add del mod">
          <ac:chgData name="AJ Williams" userId="7a8fe7e605e52091" providerId="LiveId" clId="{4DBD8C7A-CD20-446A-ABC3-909240BA48AD}" dt="2020-11-13T15:29:57.133" v="150" actId="478"/>
          <ac:spMkLst>
            <pc:docMk/>
            <pc:sldMk cId="126775739" sldId="318"/>
            <ac:spMk id="5" creationId="{49A250B9-3A12-4C6A-A199-AE3EEDDB3E69}"/>
          </ac:spMkLst>
        </pc:spChg>
        <pc:spChg chg="add mod">
          <ac:chgData name="AJ Williams" userId="7a8fe7e605e52091" providerId="LiveId" clId="{4DBD8C7A-CD20-446A-ABC3-909240BA48AD}" dt="2020-11-13T15:54:13.303" v="804" actId="404"/>
          <ac:spMkLst>
            <pc:docMk/>
            <pc:sldMk cId="126775739" sldId="318"/>
            <ac:spMk id="10" creationId="{91AFD567-414B-49BD-8D11-130382AA6AFE}"/>
          </ac:spMkLst>
        </pc:spChg>
        <pc:spChg chg="add mod">
          <ac:chgData name="AJ Williams" userId="7a8fe7e605e52091" providerId="LiveId" clId="{4DBD8C7A-CD20-446A-ABC3-909240BA48AD}" dt="2020-11-13T15:54:24.874" v="808" actId="404"/>
          <ac:spMkLst>
            <pc:docMk/>
            <pc:sldMk cId="126775739" sldId="318"/>
            <ac:spMk id="11" creationId="{88A99E5E-FFF4-4D6B-A4D3-0B1C779EFA87}"/>
          </ac:spMkLst>
        </pc:spChg>
        <pc:spChg chg="add">
          <ac:chgData name="AJ Williams" userId="7a8fe7e605e52091" providerId="LiveId" clId="{4DBD8C7A-CD20-446A-ABC3-909240BA48AD}" dt="2020-11-13T15:30:57.487" v="164" actId="26606"/>
          <ac:spMkLst>
            <pc:docMk/>
            <pc:sldMk cId="126775739" sldId="318"/>
            <ac:spMk id="14" creationId="{BB2B8762-61F0-4F1B-9364-D633EE9D6AF5}"/>
          </ac:spMkLst>
        </pc:spChg>
        <pc:spChg chg="add">
          <ac:chgData name="AJ Williams" userId="7a8fe7e605e52091" providerId="LiveId" clId="{4DBD8C7A-CD20-446A-ABC3-909240BA48AD}" dt="2020-11-13T15:30:57.487" v="164" actId="26606"/>
          <ac:spMkLst>
            <pc:docMk/>
            <pc:sldMk cId="126775739" sldId="318"/>
            <ac:spMk id="16" creationId="{E97675C8-1328-460C-9EBF-6B446B67EAD3}"/>
          </ac:spMkLst>
        </pc:spChg>
        <pc:spChg chg="add mod">
          <ac:chgData name="AJ Williams" userId="7a8fe7e605e52091" providerId="LiveId" clId="{4DBD8C7A-CD20-446A-ABC3-909240BA48AD}" dt="2020-11-13T15:32:32.787" v="256" actId="1076"/>
          <ac:spMkLst>
            <pc:docMk/>
            <pc:sldMk cId="126775739" sldId="318"/>
            <ac:spMk id="17" creationId="{2A848E6E-3285-4A99-90D4-31E9F06AA25D}"/>
          </ac:spMkLst>
        </pc:spChg>
        <pc:spChg chg="add">
          <ac:chgData name="AJ Williams" userId="7a8fe7e605e52091" providerId="LiveId" clId="{4DBD8C7A-CD20-446A-ABC3-909240BA48AD}" dt="2020-11-13T15:30:57.487" v="164" actId="26606"/>
          <ac:spMkLst>
            <pc:docMk/>
            <pc:sldMk cId="126775739" sldId="318"/>
            <ac:spMk id="20" creationId="{2AD83CFE-1CA3-4832-A4B9-C48CD1347C03}"/>
          </ac:spMkLst>
        </pc:spChg>
        <pc:spChg chg="add">
          <ac:chgData name="AJ Williams" userId="7a8fe7e605e52091" providerId="LiveId" clId="{4DBD8C7A-CD20-446A-ABC3-909240BA48AD}" dt="2020-11-13T15:30:57.487" v="164" actId="26606"/>
          <ac:spMkLst>
            <pc:docMk/>
            <pc:sldMk cId="126775739" sldId="318"/>
            <ac:spMk id="22" creationId="{BC98641C-7F74-435D-996F-A4387A3C3C26}"/>
          </ac:spMkLst>
        </pc:spChg>
        <pc:spChg chg="add">
          <ac:chgData name="AJ Williams" userId="7a8fe7e605e52091" providerId="LiveId" clId="{4DBD8C7A-CD20-446A-ABC3-909240BA48AD}" dt="2020-11-13T15:30:57.487" v="164" actId="26606"/>
          <ac:spMkLst>
            <pc:docMk/>
            <pc:sldMk cId="126775739" sldId="318"/>
            <ac:spMk id="24" creationId="{F530C0F6-C8DF-4539-B30C-8105DB618C20}"/>
          </ac:spMkLst>
        </pc:spChg>
        <pc:spChg chg="add">
          <ac:chgData name="AJ Williams" userId="7a8fe7e605e52091" providerId="LiveId" clId="{4DBD8C7A-CD20-446A-ABC3-909240BA48AD}" dt="2020-11-13T15:30:57.487" v="164" actId="26606"/>
          <ac:spMkLst>
            <pc:docMk/>
            <pc:sldMk cId="126775739" sldId="318"/>
            <ac:spMk id="26" creationId="{BAE51241-AA8B-4B82-9C59-6738DB85674C}"/>
          </ac:spMkLst>
        </pc:spChg>
        <pc:picChg chg="add mod ord">
          <ac:chgData name="AJ Williams" userId="7a8fe7e605e52091" providerId="LiveId" clId="{4DBD8C7A-CD20-446A-ABC3-909240BA48AD}" dt="2020-11-13T15:31:07.891" v="166" actId="14100"/>
          <ac:picMkLst>
            <pc:docMk/>
            <pc:sldMk cId="126775739" sldId="318"/>
            <ac:picMk id="7" creationId="{C18A68A7-6EA4-4791-817F-AD11F848B2D8}"/>
          </ac:picMkLst>
        </pc:picChg>
        <pc:picChg chg="add mod">
          <ac:chgData name="AJ Williams" userId="7a8fe7e605e52091" providerId="LiveId" clId="{4DBD8C7A-CD20-446A-ABC3-909240BA48AD}" dt="2020-11-13T15:31:03.935" v="165" actId="14100"/>
          <ac:picMkLst>
            <pc:docMk/>
            <pc:sldMk cId="126775739" sldId="318"/>
            <ac:picMk id="9" creationId="{B560E665-5A2F-402F-A2D1-3D319B38A354}"/>
          </ac:picMkLst>
        </pc:picChg>
        <pc:cxnChg chg="add">
          <ac:chgData name="AJ Williams" userId="7a8fe7e605e52091" providerId="LiveId" clId="{4DBD8C7A-CD20-446A-ABC3-909240BA48AD}" dt="2020-11-13T15:30:57.487" v="164" actId="26606"/>
          <ac:cxnSpMkLst>
            <pc:docMk/>
            <pc:sldMk cId="126775739" sldId="318"/>
            <ac:cxnSpMk id="18" creationId="{514EE78B-AF71-4195-A01B-F1165D9233BF}"/>
          </ac:cxnSpMkLst>
        </pc:cxnChg>
      </pc:sldChg>
      <pc:sldChg chg="delSp modSp mod setBg delDesignElem">
        <pc:chgData name="AJ Williams" userId="7a8fe7e605e52091" providerId="LiveId" clId="{4DBD8C7A-CD20-446A-ABC3-909240BA48AD}" dt="2020-11-13T19:46:50.445" v="3295"/>
        <pc:sldMkLst>
          <pc:docMk/>
          <pc:sldMk cId="1858264585" sldId="320"/>
        </pc:sldMkLst>
        <pc:spChg chg="del">
          <ac:chgData name="AJ Williams" userId="7a8fe7e605e52091" providerId="LiveId" clId="{4DBD8C7A-CD20-446A-ABC3-909240BA48AD}" dt="2020-11-13T19:46:50.445" v="3295"/>
          <ac:spMkLst>
            <pc:docMk/>
            <pc:sldMk cId="1858264585" sldId="320"/>
            <ac:spMk id="26" creationId="{9F4444CE-BC8D-4D61-B303-4C05614E62AB}"/>
          </ac:spMkLst>
        </pc:spChg>
        <pc:spChg chg="del">
          <ac:chgData name="AJ Williams" userId="7a8fe7e605e52091" providerId="LiveId" clId="{4DBD8C7A-CD20-446A-ABC3-909240BA48AD}" dt="2020-11-13T19:46:50.445" v="3295"/>
          <ac:spMkLst>
            <pc:docMk/>
            <pc:sldMk cId="1858264585" sldId="320"/>
            <ac:spMk id="28" creationId="{73772B81-181F-48B7-8826-4D9686D15DF5}"/>
          </ac:spMkLst>
        </pc:spChg>
        <pc:spChg chg="del">
          <ac:chgData name="AJ Williams" userId="7a8fe7e605e52091" providerId="LiveId" clId="{4DBD8C7A-CD20-446A-ABC3-909240BA48AD}" dt="2020-11-13T19:46:50.445" v="3295"/>
          <ac:spMkLst>
            <pc:docMk/>
            <pc:sldMk cId="1858264585" sldId="320"/>
            <ac:spMk id="30" creationId="{B2205F6E-03C6-4E92-877C-E2482F6599AA}"/>
          </ac:spMkLst>
        </pc:spChg>
        <pc:graphicFrameChg chg="mod modGraphic">
          <ac:chgData name="AJ Williams" userId="7a8fe7e605e52091" providerId="LiveId" clId="{4DBD8C7A-CD20-446A-ABC3-909240BA48AD}" dt="2020-11-13T19:46:22.592" v="3293" actId="14100"/>
          <ac:graphicFrameMkLst>
            <pc:docMk/>
            <pc:sldMk cId="1858264585" sldId="320"/>
            <ac:graphicFrameMk id="8" creationId="{64D639F4-36EC-4F41-9E60-F27695571692}"/>
          </ac:graphicFrameMkLst>
        </pc:graphicFrameChg>
      </pc:sldChg>
      <pc:sldChg chg="addSp modSp new mod ord">
        <pc:chgData name="AJ Williams" userId="7a8fe7e605e52091" providerId="LiveId" clId="{4DBD8C7A-CD20-446A-ABC3-909240BA48AD}" dt="2020-11-17T13:51:43.541" v="3377" actId="1076"/>
        <pc:sldMkLst>
          <pc:docMk/>
          <pc:sldMk cId="2879948750" sldId="321"/>
        </pc:sldMkLst>
        <pc:spChg chg="mod">
          <ac:chgData name="AJ Williams" userId="7a8fe7e605e52091" providerId="LiveId" clId="{4DBD8C7A-CD20-446A-ABC3-909240BA48AD}" dt="2020-11-13T17:01:20.109" v="1007" actId="1076"/>
          <ac:spMkLst>
            <pc:docMk/>
            <pc:sldMk cId="2879948750" sldId="321"/>
            <ac:spMk id="2" creationId="{AF101C6C-0811-4159-B801-61F9A3093DAA}"/>
          </ac:spMkLst>
        </pc:spChg>
        <pc:spChg chg="add mod">
          <ac:chgData name="AJ Williams" userId="7a8fe7e605e52091" providerId="LiveId" clId="{4DBD8C7A-CD20-446A-ABC3-909240BA48AD}" dt="2020-11-13T18:59:20.437" v="1411" actId="20577"/>
          <ac:spMkLst>
            <pc:docMk/>
            <pc:sldMk cId="2879948750" sldId="321"/>
            <ac:spMk id="5" creationId="{4B837D69-E6F5-4B49-A293-F9D01D764F6F}"/>
          </ac:spMkLst>
        </pc:spChg>
        <pc:picChg chg="add mod">
          <ac:chgData name="AJ Williams" userId="7a8fe7e605e52091" providerId="LiveId" clId="{4DBD8C7A-CD20-446A-ABC3-909240BA48AD}" dt="2020-11-17T13:51:43.541" v="3377" actId="1076"/>
          <ac:picMkLst>
            <pc:docMk/>
            <pc:sldMk cId="2879948750" sldId="321"/>
            <ac:picMk id="4" creationId="{CAA511A7-AD2F-4896-86E0-91E872142B69}"/>
          </ac:picMkLst>
        </pc:picChg>
      </pc:sldChg>
      <pc:sldChg chg="add del">
        <pc:chgData name="AJ Williams" userId="7a8fe7e605e52091" providerId="LiveId" clId="{4DBD8C7A-CD20-446A-ABC3-909240BA48AD}" dt="2020-11-13T15:21:51.982" v="61" actId="2890"/>
        <pc:sldMkLst>
          <pc:docMk/>
          <pc:sldMk cId="34279579" sldId="322"/>
        </pc:sldMkLst>
      </pc:sldChg>
      <pc:sldChg chg="new del">
        <pc:chgData name="AJ Williams" userId="7a8fe7e605e52091" providerId="LiveId" clId="{4DBD8C7A-CD20-446A-ABC3-909240BA48AD}" dt="2020-11-13T18:33:40.628" v="1349" actId="47"/>
        <pc:sldMkLst>
          <pc:docMk/>
          <pc:sldMk cId="3039692865" sldId="322"/>
        </pc:sldMkLst>
      </pc:sldChg>
      <pc:sldChg chg="addSp delSp modSp add mod ord">
        <pc:chgData name="AJ Williams" userId="7a8fe7e605e52091" providerId="LiveId" clId="{4DBD8C7A-CD20-446A-ABC3-909240BA48AD}" dt="2020-11-13T19:49:47.733" v="3342" actId="1076"/>
        <pc:sldMkLst>
          <pc:docMk/>
          <pc:sldMk cId="4088257104" sldId="323"/>
        </pc:sldMkLst>
        <pc:spChg chg="mod">
          <ac:chgData name="AJ Williams" userId="7a8fe7e605e52091" providerId="LiveId" clId="{4DBD8C7A-CD20-446A-ABC3-909240BA48AD}" dt="2020-11-13T19:49:47.733" v="3342" actId="1076"/>
          <ac:spMkLst>
            <pc:docMk/>
            <pc:sldMk cId="4088257104" sldId="323"/>
            <ac:spMk id="2" creationId="{AF101C6C-0811-4159-B801-61F9A3093DAA}"/>
          </ac:spMkLst>
        </pc:spChg>
        <pc:picChg chg="del">
          <ac:chgData name="AJ Williams" userId="7a8fe7e605e52091" providerId="LiveId" clId="{4DBD8C7A-CD20-446A-ABC3-909240BA48AD}" dt="2020-11-13T15:22:32.906" v="64" actId="478"/>
          <ac:picMkLst>
            <pc:docMk/>
            <pc:sldMk cId="4088257104" sldId="323"/>
            <ac:picMk id="4" creationId="{CAA511A7-AD2F-4896-86E0-91E872142B69}"/>
          </ac:picMkLst>
        </pc:picChg>
        <pc:picChg chg="add del mod">
          <ac:chgData name="AJ Williams" userId="7a8fe7e605e52091" providerId="LiveId" clId="{4DBD8C7A-CD20-446A-ABC3-909240BA48AD}" dt="2020-11-13T16:13:20.935" v="911" actId="478"/>
          <ac:picMkLst>
            <pc:docMk/>
            <pc:sldMk cId="4088257104" sldId="323"/>
            <ac:picMk id="5" creationId="{59B42E35-24A4-4493-86E7-58CF37CE16DD}"/>
          </ac:picMkLst>
        </pc:picChg>
        <pc:picChg chg="add del mod">
          <ac:chgData name="AJ Williams" userId="7a8fe7e605e52091" providerId="LiveId" clId="{4DBD8C7A-CD20-446A-ABC3-909240BA48AD}" dt="2020-11-13T16:20:41.158" v="921" actId="478"/>
          <ac:picMkLst>
            <pc:docMk/>
            <pc:sldMk cId="4088257104" sldId="323"/>
            <ac:picMk id="7" creationId="{38461F3A-3993-4C44-8094-25081FCDB0AE}"/>
          </ac:picMkLst>
        </pc:picChg>
        <pc:picChg chg="add mod">
          <ac:chgData name="AJ Williams" userId="7a8fe7e605e52091" providerId="LiveId" clId="{4DBD8C7A-CD20-446A-ABC3-909240BA48AD}" dt="2020-11-13T17:01:48.312" v="1014" actId="1076"/>
          <ac:picMkLst>
            <pc:docMk/>
            <pc:sldMk cId="4088257104" sldId="323"/>
            <ac:picMk id="9" creationId="{27D38BBA-E304-46CD-8CEF-2AE14B45981B}"/>
          </ac:picMkLst>
        </pc:picChg>
      </pc:sldChg>
      <pc:sldChg chg="addSp delSp modSp add mod setBg">
        <pc:chgData name="AJ Williams" userId="7a8fe7e605e52091" providerId="LiveId" clId="{4DBD8C7A-CD20-446A-ABC3-909240BA48AD}" dt="2020-11-13T19:02:53.610" v="1467"/>
        <pc:sldMkLst>
          <pc:docMk/>
          <pc:sldMk cId="1155954738" sldId="324"/>
        </pc:sldMkLst>
        <pc:spChg chg="del">
          <ac:chgData name="AJ Williams" userId="7a8fe7e605e52091" providerId="LiveId" clId="{4DBD8C7A-CD20-446A-ABC3-909240BA48AD}" dt="2020-11-13T15:35:01.947" v="394" actId="478"/>
          <ac:spMkLst>
            <pc:docMk/>
            <pc:sldMk cId="1155954738" sldId="324"/>
            <ac:spMk id="10" creationId="{91AFD567-414B-49BD-8D11-130382AA6AFE}"/>
          </ac:spMkLst>
        </pc:spChg>
        <pc:spChg chg="del">
          <ac:chgData name="AJ Williams" userId="7a8fe7e605e52091" providerId="LiveId" clId="{4DBD8C7A-CD20-446A-ABC3-909240BA48AD}" dt="2020-11-13T15:35:05.111" v="395" actId="478"/>
          <ac:spMkLst>
            <pc:docMk/>
            <pc:sldMk cId="1155954738" sldId="324"/>
            <ac:spMk id="11" creationId="{88A99E5E-FFF4-4D6B-A4D3-0B1C779EFA87}"/>
          </ac:spMkLst>
        </pc:spChg>
        <pc:spChg chg="add del mod">
          <ac:chgData name="AJ Williams" userId="7a8fe7e605e52091" providerId="LiveId" clId="{4DBD8C7A-CD20-446A-ABC3-909240BA48AD}" dt="2020-11-13T15:56:00.023" v="901" actId="403"/>
          <ac:spMkLst>
            <pc:docMk/>
            <pc:sldMk cId="1155954738" sldId="324"/>
            <ac:spMk id="12" creationId="{150219A4-003D-47F5-B44F-5D694FEE48DB}"/>
          </ac:spMkLst>
        </pc:spChg>
        <pc:spChg chg="add mod">
          <ac:chgData name="AJ Williams" userId="7a8fe7e605e52091" providerId="LiveId" clId="{4DBD8C7A-CD20-446A-ABC3-909240BA48AD}" dt="2020-11-13T15:56:13.291" v="904" actId="404"/>
          <ac:spMkLst>
            <pc:docMk/>
            <pc:sldMk cId="1155954738" sldId="324"/>
            <ac:spMk id="13" creationId="{081B8456-E68E-49FC-8AD5-854645220132}"/>
          </ac:spMkLst>
        </pc:spChg>
        <pc:spChg chg="mod">
          <ac:chgData name="AJ Williams" userId="7a8fe7e605e52091" providerId="LiveId" clId="{4DBD8C7A-CD20-446A-ABC3-909240BA48AD}" dt="2020-11-13T15:34:48.892" v="391" actId="20577"/>
          <ac:spMkLst>
            <pc:docMk/>
            <pc:sldMk cId="1155954738" sldId="324"/>
            <ac:spMk id="17" creationId="{2A848E6E-3285-4A99-90D4-31E9F06AA25D}"/>
          </ac:spMkLst>
        </pc:spChg>
        <pc:graphicFrameChg chg="add del mod modGraphic">
          <ac:chgData name="AJ Williams" userId="7a8fe7e605e52091" providerId="LiveId" clId="{4DBD8C7A-CD20-446A-ABC3-909240BA48AD}" dt="2020-11-13T15:36:25.588" v="402" actId="478"/>
          <ac:graphicFrameMkLst>
            <pc:docMk/>
            <pc:sldMk cId="1155954738" sldId="324"/>
            <ac:graphicFrameMk id="3" creationId="{F853CEC0-7ACD-4387-BA82-E09E1790AC61}"/>
          </ac:graphicFrameMkLst>
        </pc:graphicFrameChg>
        <pc:graphicFrameChg chg="add mod modGraphic">
          <ac:chgData name="AJ Williams" userId="7a8fe7e605e52091" providerId="LiveId" clId="{4DBD8C7A-CD20-446A-ABC3-909240BA48AD}" dt="2020-11-13T15:53:31.256" v="798" actId="20577"/>
          <ac:graphicFrameMkLst>
            <pc:docMk/>
            <pc:sldMk cId="1155954738" sldId="324"/>
            <ac:graphicFrameMk id="4" creationId="{6B0547D2-B161-4B72-9BFF-57279C41447D}"/>
          </ac:graphicFrameMkLst>
        </pc:graphicFrameChg>
        <pc:graphicFrameChg chg="add del mod modGraphic">
          <ac:chgData name="AJ Williams" userId="7a8fe7e605e52091" providerId="LiveId" clId="{4DBD8C7A-CD20-446A-ABC3-909240BA48AD}" dt="2020-11-13T15:47:33.208" v="648" actId="478"/>
          <ac:graphicFrameMkLst>
            <pc:docMk/>
            <pc:sldMk cId="1155954738" sldId="324"/>
            <ac:graphicFrameMk id="5" creationId="{779CB000-D4A6-4C58-BA3D-447B2D6CC582}"/>
          </ac:graphicFrameMkLst>
        </pc:graphicFrameChg>
        <pc:graphicFrameChg chg="add del modGraphic">
          <ac:chgData name="AJ Williams" userId="7a8fe7e605e52091" providerId="LiveId" clId="{4DBD8C7A-CD20-446A-ABC3-909240BA48AD}" dt="2020-11-13T15:47:52.378" v="650" actId="478"/>
          <ac:graphicFrameMkLst>
            <pc:docMk/>
            <pc:sldMk cId="1155954738" sldId="324"/>
            <ac:graphicFrameMk id="6" creationId="{D85F804D-8299-4B03-95C2-04635CC5E1AD}"/>
          </ac:graphicFrameMkLst>
        </pc:graphicFrameChg>
        <pc:graphicFrameChg chg="add mod modGraphic">
          <ac:chgData name="AJ Williams" userId="7a8fe7e605e52091" providerId="LiveId" clId="{4DBD8C7A-CD20-446A-ABC3-909240BA48AD}" dt="2020-11-13T15:52:32.885" v="787" actId="1076"/>
          <ac:graphicFrameMkLst>
            <pc:docMk/>
            <pc:sldMk cId="1155954738" sldId="324"/>
            <ac:graphicFrameMk id="8" creationId="{4D32B137-F5BA-45D5-BB25-9958E654F8FE}"/>
          </ac:graphicFrameMkLst>
        </pc:graphicFrameChg>
        <pc:picChg chg="del">
          <ac:chgData name="AJ Williams" userId="7a8fe7e605e52091" providerId="LiveId" clId="{4DBD8C7A-CD20-446A-ABC3-909240BA48AD}" dt="2020-11-13T15:34:56.353" v="392" actId="478"/>
          <ac:picMkLst>
            <pc:docMk/>
            <pc:sldMk cId="1155954738" sldId="324"/>
            <ac:picMk id="7" creationId="{C18A68A7-6EA4-4791-817F-AD11F848B2D8}"/>
          </ac:picMkLst>
        </pc:picChg>
        <pc:picChg chg="del">
          <ac:chgData name="AJ Williams" userId="7a8fe7e605e52091" providerId="LiveId" clId="{4DBD8C7A-CD20-446A-ABC3-909240BA48AD}" dt="2020-11-13T15:34:57.947" v="393" actId="478"/>
          <ac:picMkLst>
            <pc:docMk/>
            <pc:sldMk cId="1155954738" sldId="324"/>
            <ac:picMk id="9" creationId="{B560E665-5A2F-402F-A2D1-3D319B38A354}"/>
          </ac:picMkLst>
        </pc:picChg>
      </pc:sldChg>
      <pc:sldChg chg="new del">
        <pc:chgData name="AJ Williams" userId="7a8fe7e605e52091" providerId="LiveId" clId="{4DBD8C7A-CD20-446A-ABC3-909240BA48AD}" dt="2020-11-13T19:13:41.191" v="1593" actId="47"/>
        <pc:sldMkLst>
          <pc:docMk/>
          <pc:sldMk cId="1105784493" sldId="325"/>
        </pc:sldMkLst>
      </pc:sldChg>
      <pc:sldChg chg="addSp delSp modSp add mod ord">
        <pc:chgData name="AJ Williams" userId="7a8fe7e605e52091" providerId="LiveId" clId="{4DBD8C7A-CD20-446A-ABC3-909240BA48AD}" dt="2020-11-13T19:49:56.622" v="3358" actId="20577"/>
        <pc:sldMkLst>
          <pc:docMk/>
          <pc:sldMk cId="4024131052" sldId="326"/>
        </pc:sldMkLst>
        <pc:spChg chg="mod">
          <ac:chgData name="AJ Williams" userId="7a8fe7e605e52091" providerId="LiveId" clId="{4DBD8C7A-CD20-446A-ABC3-909240BA48AD}" dt="2020-11-13T19:49:56.622" v="3358" actId="20577"/>
          <ac:spMkLst>
            <pc:docMk/>
            <pc:sldMk cId="4024131052" sldId="326"/>
            <ac:spMk id="2" creationId="{AF101C6C-0811-4159-B801-61F9A3093DAA}"/>
          </ac:spMkLst>
        </pc:spChg>
        <pc:picChg chg="add mod">
          <ac:chgData name="AJ Williams" userId="7a8fe7e605e52091" providerId="LiveId" clId="{4DBD8C7A-CD20-446A-ABC3-909240BA48AD}" dt="2020-11-13T17:02:06.966" v="1019" actId="1076"/>
          <ac:picMkLst>
            <pc:docMk/>
            <pc:sldMk cId="4024131052" sldId="326"/>
            <ac:picMk id="4" creationId="{A09957CE-90A9-445F-8C4E-FA7F624DA633}"/>
          </ac:picMkLst>
        </pc:picChg>
        <pc:picChg chg="del">
          <ac:chgData name="AJ Williams" userId="7a8fe7e605e52091" providerId="LiveId" clId="{4DBD8C7A-CD20-446A-ABC3-909240BA48AD}" dt="2020-11-13T16:16:09.547" v="920" actId="478"/>
          <ac:picMkLst>
            <pc:docMk/>
            <pc:sldMk cId="4024131052" sldId="326"/>
            <ac:picMk id="7" creationId="{38461F3A-3993-4C44-8094-25081FCDB0AE}"/>
          </ac:picMkLst>
        </pc:picChg>
      </pc:sldChg>
      <pc:sldChg chg="addSp delSp modSp add mod ord">
        <pc:chgData name="AJ Williams" userId="7a8fe7e605e52091" providerId="LiveId" clId="{4DBD8C7A-CD20-446A-ABC3-909240BA48AD}" dt="2020-11-13T19:41:41.782" v="3280" actId="1038"/>
        <pc:sldMkLst>
          <pc:docMk/>
          <pc:sldMk cId="3852366846" sldId="327"/>
        </pc:sldMkLst>
        <pc:spChg chg="mod">
          <ac:chgData name="AJ Williams" userId="7a8fe7e605e52091" providerId="LiveId" clId="{4DBD8C7A-CD20-446A-ABC3-909240BA48AD}" dt="2020-11-13T16:59:35.018" v="991" actId="1076"/>
          <ac:spMkLst>
            <pc:docMk/>
            <pc:sldMk cId="3852366846" sldId="327"/>
            <ac:spMk id="2" creationId="{AF101C6C-0811-4159-B801-61F9A3093DAA}"/>
          </ac:spMkLst>
        </pc:spChg>
        <pc:spChg chg="add del">
          <ac:chgData name="AJ Williams" userId="7a8fe7e605e52091" providerId="LiveId" clId="{4DBD8C7A-CD20-446A-ABC3-909240BA48AD}" dt="2020-11-13T17:37:11.521" v="1021"/>
          <ac:spMkLst>
            <pc:docMk/>
            <pc:sldMk cId="3852366846" sldId="327"/>
            <ac:spMk id="9" creationId="{40A47603-2AFC-4CB4-BBB1-313694FDB256}"/>
          </ac:spMkLst>
        </pc:spChg>
        <pc:spChg chg="add del mod">
          <ac:chgData name="AJ Williams" userId="7a8fe7e605e52091" providerId="LiveId" clId="{4DBD8C7A-CD20-446A-ABC3-909240BA48AD}" dt="2020-11-13T17:38:34.669" v="1058"/>
          <ac:spMkLst>
            <pc:docMk/>
            <pc:sldMk cId="3852366846" sldId="327"/>
            <ac:spMk id="10" creationId="{86D9060B-B687-4BFA-B3B4-27592563AF83}"/>
          </ac:spMkLst>
        </pc:spChg>
        <pc:spChg chg="add del">
          <ac:chgData name="AJ Williams" userId="7a8fe7e605e52091" providerId="LiveId" clId="{4DBD8C7A-CD20-446A-ABC3-909240BA48AD}" dt="2020-11-13T17:39:39.933" v="1074" actId="478"/>
          <ac:spMkLst>
            <pc:docMk/>
            <pc:sldMk cId="3852366846" sldId="327"/>
            <ac:spMk id="11" creationId="{9BFBD622-6FAB-4BCE-ACB8-F6BE5AFFBDDA}"/>
          </ac:spMkLst>
        </pc:spChg>
        <pc:spChg chg="add del mod">
          <ac:chgData name="AJ Williams" userId="7a8fe7e605e52091" providerId="LiveId" clId="{4DBD8C7A-CD20-446A-ABC3-909240BA48AD}" dt="2020-11-13T17:39:33.361" v="1073" actId="478"/>
          <ac:spMkLst>
            <pc:docMk/>
            <pc:sldMk cId="3852366846" sldId="327"/>
            <ac:spMk id="13" creationId="{24C43B1E-5A41-4C93-B52B-A1A37CB933B9}"/>
          </ac:spMkLst>
        </pc:spChg>
        <pc:spChg chg="add mod">
          <ac:chgData name="AJ Williams" userId="7a8fe7e605e52091" providerId="LiveId" clId="{4DBD8C7A-CD20-446A-ABC3-909240BA48AD}" dt="2020-11-13T19:41:41.782" v="3280" actId="1038"/>
          <ac:spMkLst>
            <pc:docMk/>
            <pc:sldMk cId="3852366846" sldId="327"/>
            <ac:spMk id="14" creationId="{5D32630B-BC48-49B9-8E60-D2170FD5C75D}"/>
          </ac:spMkLst>
        </pc:spChg>
        <pc:spChg chg="add mod">
          <ac:chgData name="AJ Williams" userId="7a8fe7e605e52091" providerId="LiveId" clId="{4DBD8C7A-CD20-446A-ABC3-909240BA48AD}" dt="2020-11-13T19:41:29.062" v="3250" actId="1076"/>
          <ac:spMkLst>
            <pc:docMk/>
            <pc:sldMk cId="3852366846" sldId="327"/>
            <ac:spMk id="16" creationId="{C98AF6A7-ED59-473E-AA8C-4CFB517776EC}"/>
          </ac:spMkLst>
        </pc:spChg>
        <pc:spChg chg="add del mod">
          <ac:chgData name="AJ Williams" userId="7a8fe7e605e52091" providerId="LiveId" clId="{4DBD8C7A-CD20-446A-ABC3-909240BA48AD}" dt="2020-11-13T17:38:34.666" v="1056" actId="478"/>
          <ac:spMkLst>
            <pc:docMk/>
            <pc:sldMk cId="3852366846" sldId="327"/>
            <ac:spMk id="18" creationId="{F470C279-30D4-4D0A-8FB8-8434FA802FAA}"/>
          </ac:spMkLst>
        </pc:spChg>
        <pc:spChg chg="add mod">
          <ac:chgData name="AJ Williams" userId="7a8fe7e605e52091" providerId="LiveId" clId="{4DBD8C7A-CD20-446A-ABC3-909240BA48AD}" dt="2020-11-13T19:41:24.795" v="3249" actId="1076"/>
          <ac:spMkLst>
            <pc:docMk/>
            <pc:sldMk cId="3852366846" sldId="327"/>
            <ac:spMk id="20" creationId="{BEB57F3A-3368-4A60-8ED4-2F950232C1B3}"/>
          </ac:spMkLst>
        </pc:spChg>
        <pc:spChg chg="add mod">
          <ac:chgData name="AJ Williams" userId="7a8fe7e605e52091" providerId="LiveId" clId="{4DBD8C7A-CD20-446A-ABC3-909240BA48AD}" dt="2020-11-13T19:41:21.911" v="3248" actId="1076"/>
          <ac:spMkLst>
            <pc:docMk/>
            <pc:sldMk cId="3852366846" sldId="327"/>
            <ac:spMk id="22" creationId="{45F26E11-FCCE-4677-8414-482F939298CF}"/>
          </ac:spMkLst>
        </pc:spChg>
        <pc:spChg chg="add mod">
          <ac:chgData name="AJ Williams" userId="7a8fe7e605e52091" providerId="LiveId" clId="{4DBD8C7A-CD20-446A-ABC3-909240BA48AD}" dt="2020-11-13T19:41:41.782" v="3280" actId="1038"/>
          <ac:spMkLst>
            <pc:docMk/>
            <pc:sldMk cId="3852366846" sldId="327"/>
            <ac:spMk id="24" creationId="{C21D1365-4402-4E68-B6BE-46283279190F}"/>
          </ac:spMkLst>
        </pc:spChg>
        <pc:graphicFrameChg chg="add del mod modGraphic">
          <ac:chgData name="AJ Williams" userId="7a8fe7e605e52091" providerId="LiveId" clId="{4DBD8C7A-CD20-446A-ABC3-909240BA48AD}" dt="2020-11-13T17:00:32.106" v="1001" actId="478"/>
          <ac:graphicFrameMkLst>
            <pc:docMk/>
            <pc:sldMk cId="3852366846" sldId="327"/>
            <ac:graphicFrameMk id="8" creationId="{FEA3E6AA-9438-4EE8-8182-6C11B73872ED}"/>
          </ac:graphicFrameMkLst>
        </pc:graphicFrameChg>
        <pc:picChg chg="del">
          <ac:chgData name="AJ Williams" userId="7a8fe7e605e52091" providerId="LiveId" clId="{4DBD8C7A-CD20-446A-ABC3-909240BA48AD}" dt="2020-11-13T16:58:24.451" v="972" actId="478"/>
          <ac:picMkLst>
            <pc:docMk/>
            <pc:sldMk cId="3852366846" sldId="327"/>
            <ac:picMk id="4" creationId="{A09957CE-90A9-445F-8C4E-FA7F624DA633}"/>
          </ac:picMkLst>
        </pc:picChg>
        <pc:picChg chg="add mod modCrop">
          <ac:chgData name="AJ Williams" userId="7a8fe7e605e52091" providerId="LiveId" clId="{4DBD8C7A-CD20-446A-ABC3-909240BA48AD}" dt="2020-11-13T19:41:41.782" v="3280" actId="1038"/>
          <ac:picMkLst>
            <pc:docMk/>
            <pc:sldMk cId="3852366846" sldId="327"/>
            <ac:picMk id="5" creationId="{E500869A-2CB2-41EA-A3F3-51117F396642}"/>
          </ac:picMkLst>
        </pc:picChg>
        <pc:picChg chg="add mod">
          <ac:chgData name="AJ Williams" userId="7a8fe7e605e52091" providerId="LiveId" clId="{4DBD8C7A-CD20-446A-ABC3-909240BA48AD}" dt="2020-11-13T19:41:18.107" v="3247" actId="14100"/>
          <ac:picMkLst>
            <pc:docMk/>
            <pc:sldMk cId="3852366846" sldId="327"/>
            <ac:picMk id="7" creationId="{BD3C7EBA-E40B-4FFD-9FD7-FFC980775EB8}"/>
          </ac:picMkLst>
        </pc:picChg>
      </pc:sldChg>
      <pc:sldChg chg="addSp delSp modSp add mod ord modNotesTx">
        <pc:chgData name="AJ Williams" userId="7a8fe7e605e52091" providerId="LiveId" clId="{4DBD8C7A-CD20-446A-ABC3-909240BA48AD}" dt="2020-11-13T19:06:01.671" v="1477"/>
        <pc:sldMkLst>
          <pc:docMk/>
          <pc:sldMk cId="3603936418" sldId="328"/>
        </pc:sldMkLst>
        <pc:spChg chg="mod">
          <ac:chgData name="AJ Williams" userId="7a8fe7e605e52091" providerId="LiveId" clId="{4DBD8C7A-CD20-446A-ABC3-909240BA48AD}" dt="2020-11-13T17:41:02.059" v="1153" actId="20577"/>
          <ac:spMkLst>
            <pc:docMk/>
            <pc:sldMk cId="3603936418" sldId="328"/>
            <ac:spMk id="2" creationId="{AF101C6C-0811-4159-B801-61F9A3093DAA}"/>
          </ac:spMkLst>
        </pc:spChg>
        <pc:spChg chg="add mod">
          <ac:chgData name="AJ Williams" userId="7a8fe7e605e52091" providerId="LiveId" clId="{4DBD8C7A-CD20-446A-ABC3-909240BA48AD}" dt="2020-11-13T19:00:57.324" v="1439" actId="20577"/>
          <ac:spMkLst>
            <pc:docMk/>
            <pc:sldMk cId="3603936418" sldId="328"/>
            <ac:spMk id="9" creationId="{B84AFA7F-D25C-44F0-AE18-6EAE7E352F51}"/>
          </ac:spMkLst>
        </pc:spChg>
        <pc:picChg chg="del">
          <ac:chgData name="AJ Williams" userId="7a8fe7e605e52091" providerId="LiveId" clId="{4DBD8C7A-CD20-446A-ABC3-909240BA48AD}" dt="2020-11-13T17:45:27.460" v="1154" actId="478"/>
          <ac:picMkLst>
            <pc:docMk/>
            <pc:sldMk cId="3603936418" sldId="328"/>
            <ac:picMk id="4" creationId="{CAA511A7-AD2F-4896-86E0-91E872142B69}"/>
          </ac:picMkLst>
        </pc:picChg>
        <pc:picChg chg="add mod">
          <ac:chgData name="AJ Williams" userId="7a8fe7e605e52091" providerId="LiveId" clId="{4DBD8C7A-CD20-446A-ABC3-909240BA48AD}" dt="2020-11-13T18:57:30.571" v="1352" actId="14100"/>
          <ac:picMkLst>
            <pc:docMk/>
            <pc:sldMk cId="3603936418" sldId="328"/>
            <ac:picMk id="5" creationId="{64D1B0C1-2893-4724-871F-3E1E4C75FE85}"/>
          </ac:picMkLst>
        </pc:picChg>
        <pc:picChg chg="add del mod">
          <ac:chgData name="AJ Williams" userId="7a8fe7e605e52091" providerId="LiveId" clId="{4DBD8C7A-CD20-446A-ABC3-909240BA48AD}" dt="2020-11-13T18:59:43.805" v="1415" actId="22"/>
          <ac:picMkLst>
            <pc:docMk/>
            <pc:sldMk cId="3603936418" sldId="328"/>
            <ac:picMk id="7" creationId="{91A208C2-A449-445A-929E-5D1395F18883}"/>
          </ac:picMkLst>
        </pc:picChg>
      </pc:sldChg>
      <pc:sldChg chg="addSp delSp modSp add mod ord modNotesTx">
        <pc:chgData name="AJ Williams" userId="7a8fe7e605e52091" providerId="LiveId" clId="{4DBD8C7A-CD20-446A-ABC3-909240BA48AD}" dt="2020-11-13T19:06:08.244" v="1481"/>
        <pc:sldMkLst>
          <pc:docMk/>
          <pc:sldMk cId="1639985641" sldId="329"/>
        </pc:sldMkLst>
        <pc:spChg chg="mod">
          <ac:chgData name="AJ Williams" userId="7a8fe7e605e52091" providerId="LiveId" clId="{4DBD8C7A-CD20-446A-ABC3-909240BA48AD}" dt="2020-11-13T17:51:01.122" v="1238" actId="14100"/>
          <ac:spMkLst>
            <pc:docMk/>
            <pc:sldMk cId="1639985641" sldId="329"/>
            <ac:spMk id="2" creationId="{AF101C6C-0811-4159-B801-61F9A3093DAA}"/>
          </ac:spMkLst>
        </pc:spChg>
        <pc:spChg chg="add mod">
          <ac:chgData name="AJ Williams" userId="7a8fe7e605e52091" providerId="LiveId" clId="{4DBD8C7A-CD20-446A-ABC3-909240BA48AD}" dt="2020-11-13T19:02:13.080" v="1463" actId="20577"/>
          <ac:spMkLst>
            <pc:docMk/>
            <pc:sldMk cId="1639985641" sldId="329"/>
            <ac:spMk id="9" creationId="{3FF81612-186F-4D9B-B1CF-685CBD831426}"/>
          </ac:spMkLst>
        </pc:spChg>
        <pc:graphicFrameChg chg="add del modGraphic">
          <ac:chgData name="AJ Williams" userId="7a8fe7e605e52091" providerId="LiveId" clId="{4DBD8C7A-CD20-446A-ABC3-909240BA48AD}" dt="2020-11-13T18:32:08.779" v="1335" actId="27309"/>
          <ac:graphicFrameMkLst>
            <pc:docMk/>
            <pc:sldMk cId="1639985641" sldId="329"/>
            <ac:graphicFrameMk id="7" creationId="{F4116B19-DD71-48B8-8E6C-A246C790B77F}"/>
          </ac:graphicFrameMkLst>
        </pc:graphicFrameChg>
        <pc:picChg chg="add mod">
          <ac:chgData name="AJ Williams" userId="7a8fe7e605e52091" providerId="LiveId" clId="{4DBD8C7A-CD20-446A-ABC3-909240BA48AD}" dt="2020-11-13T19:01:06.704" v="1440" actId="14100"/>
          <ac:picMkLst>
            <pc:docMk/>
            <pc:sldMk cId="1639985641" sldId="329"/>
            <ac:picMk id="4" creationId="{654ED212-416D-4E5B-82D9-1D0768EBCF24}"/>
          </ac:picMkLst>
        </pc:picChg>
        <pc:picChg chg="del mod">
          <ac:chgData name="AJ Williams" userId="7a8fe7e605e52091" providerId="LiveId" clId="{4DBD8C7A-CD20-446A-ABC3-909240BA48AD}" dt="2020-11-13T18:03:05.622" v="1242" actId="478"/>
          <ac:picMkLst>
            <pc:docMk/>
            <pc:sldMk cId="1639985641" sldId="329"/>
            <ac:picMk id="5" creationId="{64D1B0C1-2893-4724-871F-3E1E4C75FE85}"/>
          </ac:picMkLst>
        </pc:picChg>
      </pc:sldChg>
      <pc:sldChg chg="addSp delSp modSp add mod ord">
        <pc:chgData name="AJ Williams" userId="7a8fe7e605e52091" providerId="LiveId" clId="{4DBD8C7A-CD20-446A-ABC3-909240BA48AD}" dt="2020-11-13T19:09:49.074" v="1543" actId="1076"/>
        <pc:sldMkLst>
          <pc:docMk/>
          <pc:sldMk cId="2991758161" sldId="330"/>
        </pc:sldMkLst>
        <pc:spChg chg="mod">
          <ac:chgData name="AJ Williams" userId="7a8fe7e605e52091" providerId="LiveId" clId="{4DBD8C7A-CD20-446A-ABC3-909240BA48AD}" dt="2020-11-13T19:09:49.074" v="1543" actId="1076"/>
          <ac:spMkLst>
            <pc:docMk/>
            <pc:sldMk cId="2991758161" sldId="330"/>
            <ac:spMk id="2" creationId="{AF101C6C-0811-4159-B801-61F9A3093DAA}"/>
          </ac:spMkLst>
        </pc:spChg>
        <pc:picChg chg="add del mod">
          <ac:chgData name="AJ Williams" userId="7a8fe7e605e52091" providerId="LiveId" clId="{4DBD8C7A-CD20-446A-ABC3-909240BA48AD}" dt="2020-11-13T18:25:14.392" v="1293" actId="478"/>
          <ac:picMkLst>
            <pc:docMk/>
            <pc:sldMk cId="2991758161" sldId="330"/>
            <ac:picMk id="4" creationId="{726EA685-E3C1-43F5-B2F8-848EB9AC350E}"/>
          </ac:picMkLst>
        </pc:picChg>
        <pc:picChg chg="del">
          <ac:chgData name="AJ Williams" userId="7a8fe7e605e52091" providerId="LiveId" clId="{4DBD8C7A-CD20-446A-ABC3-909240BA48AD}" dt="2020-11-13T18:24:30.606" v="1286" actId="478"/>
          <ac:picMkLst>
            <pc:docMk/>
            <pc:sldMk cId="2991758161" sldId="330"/>
            <ac:picMk id="5" creationId="{64D1B0C1-2893-4724-871F-3E1E4C75FE85}"/>
          </ac:picMkLst>
        </pc:picChg>
        <pc:picChg chg="add mod">
          <ac:chgData name="AJ Williams" userId="7a8fe7e605e52091" providerId="LiveId" clId="{4DBD8C7A-CD20-446A-ABC3-909240BA48AD}" dt="2020-11-13T19:03:58.338" v="1469" actId="14100"/>
          <ac:picMkLst>
            <pc:docMk/>
            <pc:sldMk cId="2991758161" sldId="330"/>
            <ac:picMk id="7" creationId="{7D452D35-1ED9-4E2C-BCCC-EF3E94FC090C}"/>
          </ac:picMkLst>
        </pc:picChg>
      </pc:sldChg>
      <pc:sldChg chg="addSp delSp modSp add mod ord setBg modNotesTx">
        <pc:chgData name="AJ Williams" userId="7a8fe7e605e52091" providerId="LiveId" clId="{4DBD8C7A-CD20-446A-ABC3-909240BA48AD}" dt="2020-11-13T19:48:01.736" v="3304" actId="14100"/>
        <pc:sldMkLst>
          <pc:docMk/>
          <pc:sldMk cId="639904812" sldId="331"/>
        </pc:sldMkLst>
        <pc:spChg chg="mod">
          <ac:chgData name="AJ Williams" userId="7a8fe7e605e52091" providerId="LiveId" clId="{4DBD8C7A-CD20-446A-ABC3-909240BA48AD}" dt="2020-11-13T18:31:17.561" v="1332" actId="20577"/>
          <ac:spMkLst>
            <pc:docMk/>
            <pc:sldMk cId="639904812" sldId="331"/>
            <ac:spMk id="2" creationId="{AF101C6C-0811-4159-B801-61F9A3093DAA}"/>
          </ac:spMkLst>
        </pc:spChg>
        <pc:spChg chg="add mod">
          <ac:chgData name="AJ Williams" userId="7a8fe7e605e52091" providerId="LiveId" clId="{4DBD8C7A-CD20-446A-ABC3-909240BA48AD}" dt="2020-11-13T19:47:58.858" v="3303" actId="1076"/>
          <ac:spMkLst>
            <pc:docMk/>
            <pc:sldMk cId="639904812" sldId="331"/>
            <ac:spMk id="7" creationId="{C66CBD3C-1B8F-450E-9FBF-472EF2F46117}"/>
          </ac:spMkLst>
        </pc:spChg>
        <pc:picChg chg="del">
          <ac:chgData name="AJ Williams" userId="7a8fe7e605e52091" providerId="LiveId" clId="{4DBD8C7A-CD20-446A-ABC3-909240BA48AD}" dt="2020-11-13T18:31:19.559" v="1333" actId="478"/>
          <ac:picMkLst>
            <pc:docMk/>
            <pc:sldMk cId="639904812" sldId="331"/>
            <ac:picMk id="4" creationId="{654ED212-416D-4E5B-82D9-1D0768EBCF24}"/>
          </ac:picMkLst>
        </pc:picChg>
        <pc:picChg chg="add mod">
          <ac:chgData name="AJ Williams" userId="7a8fe7e605e52091" providerId="LiveId" clId="{4DBD8C7A-CD20-446A-ABC3-909240BA48AD}" dt="2020-11-13T19:48:01.736" v="3304" actId="14100"/>
          <ac:picMkLst>
            <pc:docMk/>
            <pc:sldMk cId="639904812" sldId="331"/>
            <ac:picMk id="5" creationId="{51C7E901-AB4A-4E3E-9946-6020A087C9E3}"/>
          </ac:picMkLst>
        </pc:picChg>
      </pc:sldChg>
      <pc:sldChg chg="addSp delSp modSp add mod">
        <pc:chgData name="AJ Williams" userId="7a8fe7e605e52091" providerId="LiveId" clId="{4DBD8C7A-CD20-446A-ABC3-909240BA48AD}" dt="2020-11-13T19:10:20.327" v="1549" actId="14100"/>
        <pc:sldMkLst>
          <pc:docMk/>
          <pc:sldMk cId="1159994262" sldId="332"/>
        </pc:sldMkLst>
        <pc:spChg chg="mod">
          <ac:chgData name="AJ Williams" userId="7a8fe7e605e52091" providerId="LiveId" clId="{4DBD8C7A-CD20-446A-ABC3-909240BA48AD}" dt="2020-11-13T19:09:37.001" v="1541" actId="1076"/>
          <ac:spMkLst>
            <pc:docMk/>
            <pc:sldMk cId="1159994262" sldId="332"/>
            <ac:spMk id="2" creationId="{AF101C6C-0811-4159-B801-61F9A3093DAA}"/>
          </ac:spMkLst>
        </pc:spChg>
        <pc:picChg chg="add mod">
          <ac:chgData name="AJ Williams" userId="7a8fe7e605e52091" providerId="LiveId" clId="{4DBD8C7A-CD20-446A-ABC3-909240BA48AD}" dt="2020-11-13T19:10:20.327" v="1549" actId="14100"/>
          <ac:picMkLst>
            <pc:docMk/>
            <pc:sldMk cId="1159994262" sldId="332"/>
            <ac:picMk id="4" creationId="{FA04983F-3427-42BC-AA7B-AD70782B5C4E}"/>
          </ac:picMkLst>
        </pc:picChg>
        <pc:picChg chg="del">
          <ac:chgData name="AJ Williams" userId="7a8fe7e605e52091" providerId="LiveId" clId="{4DBD8C7A-CD20-446A-ABC3-909240BA48AD}" dt="2020-11-13T19:09:59.101" v="1544" actId="478"/>
          <ac:picMkLst>
            <pc:docMk/>
            <pc:sldMk cId="1159994262" sldId="332"/>
            <ac:picMk id="7" creationId="{7D452D35-1ED9-4E2C-BCCC-EF3E94FC090C}"/>
          </ac:picMkLst>
        </pc:picChg>
      </pc:sldChg>
      <pc:sldChg chg="addSp delSp modSp add mod">
        <pc:chgData name="AJ Williams" userId="7a8fe7e605e52091" providerId="LiveId" clId="{4DBD8C7A-CD20-446A-ABC3-909240BA48AD}" dt="2020-11-13T19:11:50.095" v="1591" actId="1076"/>
        <pc:sldMkLst>
          <pc:docMk/>
          <pc:sldMk cId="2906836273" sldId="333"/>
        </pc:sldMkLst>
        <pc:spChg chg="mod">
          <ac:chgData name="AJ Williams" userId="7a8fe7e605e52091" providerId="LiveId" clId="{4DBD8C7A-CD20-446A-ABC3-909240BA48AD}" dt="2020-11-13T19:11:10.609" v="1584" actId="20577"/>
          <ac:spMkLst>
            <pc:docMk/>
            <pc:sldMk cId="2906836273" sldId="333"/>
            <ac:spMk id="2" creationId="{AF101C6C-0811-4159-B801-61F9A3093DAA}"/>
          </ac:spMkLst>
        </pc:spChg>
        <pc:picChg chg="del">
          <ac:chgData name="AJ Williams" userId="7a8fe7e605e52091" providerId="LiveId" clId="{4DBD8C7A-CD20-446A-ABC3-909240BA48AD}" dt="2020-11-13T19:11:12.993" v="1585" actId="478"/>
          <ac:picMkLst>
            <pc:docMk/>
            <pc:sldMk cId="2906836273" sldId="333"/>
            <ac:picMk id="4" creationId="{FA04983F-3427-42BC-AA7B-AD70782B5C4E}"/>
          </ac:picMkLst>
        </pc:picChg>
        <pc:picChg chg="add mod">
          <ac:chgData name="AJ Williams" userId="7a8fe7e605e52091" providerId="LiveId" clId="{4DBD8C7A-CD20-446A-ABC3-909240BA48AD}" dt="2020-11-13T19:11:50.095" v="1591" actId="1076"/>
          <ac:picMkLst>
            <pc:docMk/>
            <pc:sldMk cId="2906836273" sldId="333"/>
            <ac:picMk id="5" creationId="{89664C79-2A4D-44C1-A9D8-B6D3F4BB9D79}"/>
          </ac:picMkLst>
        </pc:picChg>
      </pc:sldChg>
      <pc:sldChg chg="new del">
        <pc:chgData name="AJ Williams" userId="7a8fe7e605e52091" providerId="LiveId" clId="{4DBD8C7A-CD20-446A-ABC3-909240BA48AD}" dt="2020-11-13T19:30:00.368" v="3198" actId="47"/>
        <pc:sldMkLst>
          <pc:docMk/>
          <pc:sldMk cId="1936662963" sldId="334"/>
        </pc:sldMkLst>
      </pc:sldChg>
      <pc:sldChg chg="addSp delSp modSp add mod">
        <pc:chgData name="AJ Williams" userId="7a8fe7e605e52091" providerId="LiveId" clId="{4DBD8C7A-CD20-446A-ABC3-909240BA48AD}" dt="2020-11-17T15:39:22.727" v="3379" actId="1076"/>
        <pc:sldMkLst>
          <pc:docMk/>
          <pc:sldMk cId="1393359521" sldId="335"/>
        </pc:sldMkLst>
        <pc:spChg chg="mod">
          <ac:chgData name="AJ Williams" userId="7a8fe7e605e52091" providerId="LiveId" clId="{4DBD8C7A-CD20-446A-ABC3-909240BA48AD}" dt="2020-11-13T19:14:19.806" v="1630" actId="20577"/>
          <ac:spMkLst>
            <pc:docMk/>
            <pc:sldMk cId="1393359521" sldId="335"/>
            <ac:spMk id="2" creationId="{AF101C6C-0811-4159-B801-61F9A3093DAA}"/>
          </ac:spMkLst>
        </pc:spChg>
        <pc:spChg chg="add mod">
          <ac:chgData name="AJ Williams" userId="7a8fe7e605e52091" providerId="LiveId" clId="{4DBD8C7A-CD20-446A-ABC3-909240BA48AD}" dt="2020-11-17T15:39:22.727" v="3379" actId="1076"/>
          <ac:spMkLst>
            <pc:docMk/>
            <pc:sldMk cId="1393359521" sldId="335"/>
            <ac:spMk id="3" creationId="{2DA7B501-BFB3-4B95-970A-E1589DCF94B5}"/>
          </ac:spMkLst>
        </pc:spChg>
        <pc:picChg chg="del">
          <ac:chgData name="AJ Williams" userId="7a8fe7e605e52091" providerId="LiveId" clId="{4DBD8C7A-CD20-446A-ABC3-909240BA48AD}" dt="2020-11-13T19:14:44.769" v="1631" actId="478"/>
          <ac:picMkLst>
            <pc:docMk/>
            <pc:sldMk cId="1393359521" sldId="335"/>
            <ac:picMk id="5" creationId="{89664C79-2A4D-44C1-A9D8-B6D3F4BB9D79}"/>
          </ac:picMkLst>
        </pc:picChg>
      </pc:sldChg>
      <pc:sldChg chg="new del">
        <pc:chgData name="AJ Williams" userId="7a8fe7e605e52091" providerId="LiveId" clId="{4DBD8C7A-CD20-446A-ABC3-909240BA48AD}" dt="2020-11-13T19:29:59.525" v="3197" actId="47"/>
        <pc:sldMkLst>
          <pc:docMk/>
          <pc:sldMk cId="439126683" sldId="336"/>
        </pc:sldMkLst>
      </pc:sldChg>
      <pc:sldChg chg="modSp add mod">
        <pc:chgData name="AJ Williams" userId="7a8fe7e605e52091" providerId="LiveId" clId="{4DBD8C7A-CD20-446A-ABC3-909240BA48AD}" dt="2020-11-17T16:18:43.112" v="3380" actId="1076"/>
        <pc:sldMkLst>
          <pc:docMk/>
          <pc:sldMk cId="509313795" sldId="337"/>
        </pc:sldMkLst>
        <pc:spChg chg="mod">
          <ac:chgData name="AJ Williams" userId="7a8fe7e605e52091" providerId="LiveId" clId="{4DBD8C7A-CD20-446A-ABC3-909240BA48AD}" dt="2020-11-13T19:30:08.915" v="3215" actId="20577"/>
          <ac:spMkLst>
            <pc:docMk/>
            <pc:sldMk cId="509313795" sldId="337"/>
            <ac:spMk id="2" creationId="{AF101C6C-0811-4159-B801-61F9A3093DAA}"/>
          </ac:spMkLst>
        </pc:spChg>
        <pc:spChg chg="mod">
          <ac:chgData name="AJ Williams" userId="7a8fe7e605e52091" providerId="LiveId" clId="{4DBD8C7A-CD20-446A-ABC3-909240BA48AD}" dt="2020-11-17T16:18:43.112" v="3380" actId="1076"/>
          <ac:spMkLst>
            <pc:docMk/>
            <pc:sldMk cId="509313795" sldId="337"/>
            <ac:spMk id="3" creationId="{2DA7B501-BFB3-4B95-970A-E1589DCF94B5}"/>
          </ac:spMkLst>
        </pc:spChg>
      </pc:sldChg>
      <pc:sldChg chg="addSp new mod">
        <pc:chgData name="AJ Williams" userId="7a8fe7e605e52091" providerId="LiveId" clId="{4DBD8C7A-CD20-446A-ABC3-909240BA48AD}" dt="2020-11-17T07:19:00.512" v="3376" actId="22"/>
        <pc:sldMkLst>
          <pc:docMk/>
          <pc:sldMk cId="1495829736" sldId="338"/>
        </pc:sldMkLst>
        <pc:picChg chg="add">
          <ac:chgData name="AJ Williams" userId="7a8fe7e605e52091" providerId="LiveId" clId="{4DBD8C7A-CD20-446A-ABC3-909240BA48AD}" dt="2020-11-17T07:19:00.512" v="3376" actId="22"/>
          <ac:picMkLst>
            <pc:docMk/>
            <pc:sldMk cId="1495829736" sldId="338"/>
            <ac:picMk id="3" creationId="{20CE6C1A-EAF4-45CE-8350-E64D61B142DE}"/>
          </ac:picMkLst>
        </pc:picChg>
      </pc:sldChg>
      <pc:sldMasterChg chg="setBg modSldLayout">
        <pc:chgData name="AJ Williams" userId="7a8fe7e605e52091" providerId="LiveId" clId="{4DBD8C7A-CD20-446A-ABC3-909240BA48AD}" dt="2020-11-13T19:02:53.610" v="1467"/>
        <pc:sldMasterMkLst>
          <pc:docMk/>
          <pc:sldMasterMk cId="3693074094" sldId="2147483938"/>
        </pc:sldMasterMkLst>
        <pc:sldLayoutChg chg="setBg">
          <pc:chgData name="AJ Williams" userId="7a8fe7e605e52091" providerId="LiveId" clId="{4DBD8C7A-CD20-446A-ABC3-909240BA48AD}" dt="2020-11-13T19:02:53.610" v="1467"/>
          <pc:sldLayoutMkLst>
            <pc:docMk/>
            <pc:sldMasterMk cId="3693074094" sldId="2147483938"/>
            <pc:sldLayoutMk cId="3742626207" sldId="2147483939"/>
          </pc:sldLayoutMkLst>
        </pc:sldLayoutChg>
        <pc:sldLayoutChg chg="setBg">
          <pc:chgData name="AJ Williams" userId="7a8fe7e605e52091" providerId="LiveId" clId="{4DBD8C7A-CD20-446A-ABC3-909240BA48AD}" dt="2020-11-13T19:02:53.610" v="1467"/>
          <pc:sldLayoutMkLst>
            <pc:docMk/>
            <pc:sldMasterMk cId="3693074094" sldId="2147483938"/>
            <pc:sldLayoutMk cId="2032519378" sldId="2147483940"/>
          </pc:sldLayoutMkLst>
        </pc:sldLayoutChg>
        <pc:sldLayoutChg chg="setBg">
          <pc:chgData name="AJ Williams" userId="7a8fe7e605e52091" providerId="LiveId" clId="{4DBD8C7A-CD20-446A-ABC3-909240BA48AD}" dt="2020-11-13T19:02:53.610" v="1467"/>
          <pc:sldLayoutMkLst>
            <pc:docMk/>
            <pc:sldMasterMk cId="3693074094" sldId="2147483938"/>
            <pc:sldLayoutMk cId="1167384495" sldId="2147483941"/>
          </pc:sldLayoutMkLst>
        </pc:sldLayoutChg>
        <pc:sldLayoutChg chg="setBg">
          <pc:chgData name="AJ Williams" userId="7a8fe7e605e52091" providerId="LiveId" clId="{4DBD8C7A-CD20-446A-ABC3-909240BA48AD}" dt="2020-11-13T19:02:53.610" v="1467"/>
          <pc:sldLayoutMkLst>
            <pc:docMk/>
            <pc:sldMasterMk cId="3693074094" sldId="2147483938"/>
            <pc:sldLayoutMk cId="2174170291" sldId="2147483942"/>
          </pc:sldLayoutMkLst>
        </pc:sldLayoutChg>
        <pc:sldLayoutChg chg="setBg">
          <pc:chgData name="AJ Williams" userId="7a8fe7e605e52091" providerId="LiveId" clId="{4DBD8C7A-CD20-446A-ABC3-909240BA48AD}" dt="2020-11-13T19:02:53.610" v="1467"/>
          <pc:sldLayoutMkLst>
            <pc:docMk/>
            <pc:sldMasterMk cId="3693074094" sldId="2147483938"/>
            <pc:sldLayoutMk cId="2695349277" sldId="2147483943"/>
          </pc:sldLayoutMkLst>
        </pc:sldLayoutChg>
        <pc:sldLayoutChg chg="setBg">
          <pc:chgData name="AJ Williams" userId="7a8fe7e605e52091" providerId="LiveId" clId="{4DBD8C7A-CD20-446A-ABC3-909240BA48AD}" dt="2020-11-13T19:02:53.610" v="1467"/>
          <pc:sldLayoutMkLst>
            <pc:docMk/>
            <pc:sldMasterMk cId="3693074094" sldId="2147483938"/>
            <pc:sldLayoutMk cId="3209698720" sldId="2147483944"/>
          </pc:sldLayoutMkLst>
        </pc:sldLayoutChg>
        <pc:sldLayoutChg chg="setBg">
          <pc:chgData name="AJ Williams" userId="7a8fe7e605e52091" providerId="LiveId" clId="{4DBD8C7A-CD20-446A-ABC3-909240BA48AD}" dt="2020-11-13T19:02:53.610" v="1467"/>
          <pc:sldLayoutMkLst>
            <pc:docMk/>
            <pc:sldMasterMk cId="3693074094" sldId="2147483938"/>
            <pc:sldLayoutMk cId="1025033218" sldId="2147483945"/>
          </pc:sldLayoutMkLst>
        </pc:sldLayoutChg>
        <pc:sldLayoutChg chg="setBg">
          <pc:chgData name="AJ Williams" userId="7a8fe7e605e52091" providerId="LiveId" clId="{4DBD8C7A-CD20-446A-ABC3-909240BA48AD}" dt="2020-11-13T19:02:53.610" v="1467"/>
          <pc:sldLayoutMkLst>
            <pc:docMk/>
            <pc:sldMasterMk cId="3693074094" sldId="2147483938"/>
            <pc:sldLayoutMk cId="3070147735" sldId="2147483946"/>
          </pc:sldLayoutMkLst>
        </pc:sldLayoutChg>
        <pc:sldLayoutChg chg="setBg">
          <pc:chgData name="AJ Williams" userId="7a8fe7e605e52091" providerId="LiveId" clId="{4DBD8C7A-CD20-446A-ABC3-909240BA48AD}" dt="2020-11-13T19:02:53.610" v="1467"/>
          <pc:sldLayoutMkLst>
            <pc:docMk/>
            <pc:sldMasterMk cId="3693074094" sldId="2147483938"/>
            <pc:sldLayoutMk cId="742514904" sldId="2147483947"/>
          </pc:sldLayoutMkLst>
        </pc:sldLayoutChg>
        <pc:sldLayoutChg chg="setBg">
          <pc:chgData name="AJ Williams" userId="7a8fe7e605e52091" providerId="LiveId" clId="{4DBD8C7A-CD20-446A-ABC3-909240BA48AD}" dt="2020-11-13T19:02:53.610" v="1467"/>
          <pc:sldLayoutMkLst>
            <pc:docMk/>
            <pc:sldMasterMk cId="3693074094" sldId="2147483938"/>
            <pc:sldLayoutMk cId="2226726534" sldId="2147483948"/>
          </pc:sldLayoutMkLst>
        </pc:sldLayoutChg>
        <pc:sldLayoutChg chg="setBg">
          <pc:chgData name="AJ Williams" userId="7a8fe7e605e52091" providerId="LiveId" clId="{4DBD8C7A-CD20-446A-ABC3-909240BA48AD}" dt="2020-11-13T19:02:53.610" v="1467"/>
          <pc:sldLayoutMkLst>
            <pc:docMk/>
            <pc:sldMasterMk cId="3693074094" sldId="2147483938"/>
            <pc:sldLayoutMk cId="912572575" sldId="2147483949"/>
          </pc:sldLayoutMkLst>
        </pc:sldLayoutChg>
        <pc:sldLayoutChg chg="setBg">
          <pc:chgData name="AJ Williams" userId="7a8fe7e605e52091" providerId="LiveId" clId="{4DBD8C7A-CD20-446A-ABC3-909240BA48AD}" dt="2020-11-13T19:02:53.610" v="1467"/>
          <pc:sldLayoutMkLst>
            <pc:docMk/>
            <pc:sldMasterMk cId="3693074094" sldId="2147483938"/>
            <pc:sldLayoutMk cId="1193260133" sldId="2147483950"/>
          </pc:sldLayoutMkLst>
        </pc:sldLayoutChg>
        <pc:sldLayoutChg chg="setBg">
          <pc:chgData name="AJ Williams" userId="7a8fe7e605e52091" providerId="LiveId" clId="{4DBD8C7A-CD20-446A-ABC3-909240BA48AD}" dt="2020-11-13T19:02:53.610" v="1467"/>
          <pc:sldLayoutMkLst>
            <pc:docMk/>
            <pc:sldMasterMk cId="3693074094" sldId="2147483938"/>
            <pc:sldLayoutMk cId="1517841522" sldId="2147483951"/>
          </pc:sldLayoutMkLst>
        </pc:sldLayoutChg>
        <pc:sldLayoutChg chg="setBg">
          <pc:chgData name="AJ Williams" userId="7a8fe7e605e52091" providerId="LiveId" clId="{4DBD8C7A-CD20-446A-ABC3-909240BA48AD}" dt="2020-11-13T19:02:53.610" v="1467"/>
          <pc:sldLayoutMkLst>
            <pc:docMk/>
            <pc:sldMasterMk cId="3693074094" sldId="2147483938"/>
            <pc:sldLayoutMk cId="1263010632" sldId="2147483952"/>
          </pc:sldLayoutMkLst>
        </pc:sldLayoutChg>
        <pc:sldLayoutChg chg="setBg">
          <pc:chgData name="AJ Williams" userId="7a8fe7e605e52091" providerId="LiveId" clId="{4DBD8C7A-CD20-446A-ABC3-909240BA48AD}" dt="2020-11-13T19:02:53.610" v="1467"/>
          <pc:sldLayoutMkLst>
            <pc:docMk/>
            <pc:sldMasterMk cId="3693074094" sldId="2147483938"/>
            <pc:sldLayoutMk cId="2421663146" sldId="2147483953"/>
          </pc:sldLayoutMkLst>
        </pc:sldLayoutChg>
        <pc:sldLayoutChg chg="setBg">
          <pc:chgData name="AJ Williams" userId="7a8fe7e605e52091" providerId="LiveId" clId="{4DBD8C7A-CD20-446A-ABC3-909240BA48AD}" dt="2020-11-13T19:02:53.610" v="1467"/>
          <pc:sldLayoutMkLst>
            <pc:docMk/>
            <pc:sldMasterMk cId="3693074094" sldId="2147483938"/>
            <pc:sldLayoutMk cId="2840265490" sldId="2147483954"/>
          </pc:sldLayoutMkLst>
        </pc:sldLayoutChg>
      </pc:sldMasterChg>
      <pc:sldMasterChg chg="setBg modSldLayout">
        <pc:chgData name="AJ Williams" userId="7a8fe7e605e52091" providerId="LiveId" clId="{4DBD8C7A-CD20-446A-ABC3-909240BA48AD}" dt="2020-11-13T19:02:53.610" v="1467"/>
        <pc:sldMasterMkLst>
          <pc:docMk/>
          <pc:sldMasterMk cId="1411857137" sldId="2147484015"/>
        </pc:sldMasterMkLst>
        <pc:sldLayoutChg chg="setBg">
          <pc:chgData name="AJ Williams" userId="7a8fe7e605e52091" providerId="LiveId" clId="{4DBD8C7A-CD20-446A-ABC3-909240BA48AD}" dt="2020-11-13T19:02:53.610" v="1467"/>
          <pc:sldLayoutMkLst>
            <pc:docMk/>
            <pc:sldMasterMk cId="1411857137" sldId="2147484015"/>
            <pc:sldLayoutMk cId="617429108" sldId="2147484016"/>
          </pc:sldLayoutMkLst>
        </pc:sldLayoutChg>
        <pc:sldLayoutChg chg="setBg">
          <pc:chgData name="AJ Williams" userId="7a8fe7e605e52091" providerId="LiveId" clId="{4DBD8C7A-CD20-446A-ABC3-909240BA48AD}" dt="2020-11-13T19:02:53.610" v="1467"/>
          <pc:sldLayoutMkLst>
            <pc:docMk/>
            <pc:sldMasterMk cId="1411857137" sldId="2147484015"/>
            <pc:sldLayoutMk cId="1667927064" sldId="2147484017"/>
          </pc:sldLayoutMkLst>
        </pc:sldLayoutChg>
        <pc:sldLayoutChg chg="setBg">
          <pc:chgData name="AJ Williams" userId="7a8fe7e605e52091" providerId="LiveId" clId="{4DBD8C7A-CD20-446A-ABC3-909240BA48AD}" dt="2020-11-13T19:02:53.610" v="1467"/>
          <pc:sldLayoutMkLst>
            <pc:docMk/>
            <pc:sldMasterMk cId="1411857137" sldId="2147484015"/>
            <pc:sldLayoutMk cId="1738951734" sldId="2147484018"/>
          </pc:sldLayoutMkLst>
        </pc:sldLayoutChg>
        <pc:sldLayoutChg chg="setBg">
          <pc:chgData name="AJ Williams" userId="7a8fe7e605e52091" providerId="LiveId" clId="{4DBD8C7A-CD20-446A-ABC3-909240BA48AD}" dt="2020-11-13T19:02:53.610" v="1467"/>
          <pc:sldLayoutMkLst>
            <pc:docMk/>
            <pc:sldMasterMk cId="1411857137" sldId="2147484015"/>
            <pc:sldLayoutMk cId="2468620794" sldId="2147484019"/>
          </pc:sldLayoutMkLst>
        </pc:sldLayoutChg>
        <pc:sldLayoutChg chg="setBg">
          <pc:chgData name="AJ Williams" userId="7a8fe7e605e52091" providerId="LiveId" clId="{4DBD8C7A-CD20-446A-ABC3-909240BA48AD}" dt="2020-11-13T19:02:53.610" v="1467"/>
          <pc:sldLayoutMkLst>
            <pc:docMk/>
            <pc:sldMasterMk cId="1411857137" sldId="2147484015"/>
            <pc:sldLayoutMk cId="514352464" sldId="2147484020"/>
          </pc:sldLayoutMkLst>
        </pc:sldLayoutChg>
        <pc:sldLayoutChg chg="setBg">
          <pc:chgData name="AJ Williams" userId="7a8fe7e605e52091" providerId="LiveId" clId="{4DBD8C7A-CD20-446A-ABC3-909240BA48AD}" dt="2020-11-13T19:02:53.610" v="1467"/>
          <pc:sldLayoutMkLst>
            <pc:docMk/>
            <pc:sldMasterMk cId="1411857137" sldId="2147484015"/>
            <pc:sldLayoutMk cId="3493491561" sldId="2147484021"/>
          </pc:sldLayoutMkLst>
        </pc:sldLayoutChg>
        <pc:sldLayoutChg chg="setBg">
          <pc:chgData name="AJ Williams" userId="7a8fe7e605e52091" providerId="LiveId" clId="{4DBD8C7A-CD20-446A-ABC3-909240BA48AD}" dt="2020-11-13T19:02:53.610" v="1467"/>
          <pc:sldLayoutMkLst>
            <pc:docMk/>
            <pc:sldMasterMk cId="1411857137" sldId="2147484015"/>
            <pc:sldLayoutMk cId="1571799589" sldId="2147484022"/>
          </pc:sldLayoutMkLst>
        </pc:sldLayoutChg>
        <pc:sldLayoutChg chg="setBg">
          <pc:chgData name="AJ Williams" userId="7a8fe7e605e52091" providerId="LiveId" clId="{4DBD8C7A-CD20-446A-ABC3-909240BA48AD}" dt="2020-11-13T19:02:53.610" v="1467"/>
          <pc:sldLayoutMkLst>
            <pc:docMk/>
            <pc:sldMasterMk cId="1411857137" sldId="2147484015"/>
            <pc:sldLayoutMk cId="3537786290" sldId="2147484023"/>
          </pc:sldLayoutMkLst>
        </pc:sldLayoutChg>
        <pc:sldLayoutChg chg="setBg">
          <pc:chgData name="AJ Williams" userId="7a8fe7e605e52091" providerId="LiveId" clId="{4DBD8C7A-CD20-446A-ABC3-909240BA48AD}" dt="2020-11-13T19:02:53.610" v="1467"/>
          <pc:sldLayoutMkLst>
            <pc:docMk/>
            <pc:sldMasterMk cId="1411857137" sldId="2147484015"/>
            <pc:sldLayoutMk cId="3714110833" sldId="2147484024"/>
          </pc:sldLayoutMkLst>
        </pc:sldLayoutChg>
        <pc:sldLayoutChg chg="setBg">
          <pc:chgData name="AJ Williams" userId="7a8fe7e605e52091" providerId="LiveId" clId="{4DBD8C7A-CD20-446A-ABC3-909240BA48AD}" dt="2020-11-13T19:02:53.610" v="1467"/>
          <pc:sldLayoutMkLst>
            <pc:docMk/>
            <pc:sldMasterMk cId="1411857137" sldId="2147484015"/>
            <pc:sldLayoutMk cId="2359156900" sldId="2147484025"/>
          </pc:sldLayoutMkLst>
        </pc:sldLayoutChg>
        <pc:sldLayoutChg chg="setBg">
          <pc:chgData name="AJ Williams" userId="7a8fe7e605e52091" providerId="LiveId" clId="{4DBD8C7A-CD20-446A-ABC3-909240BA48AD}" dt="2020-11-13T19:02:53.610" v="1467"/>
          <pc:sldLayoutMkLst>
            <pc:docMk/>
            <pc:sldMasterMk cId="1411857137" sldId="2147484015"/>
            <pc:sldLayoutMk cId="3521050005" sldId="214748402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B755E-C97E-4585-BD9B-A1EDC4A990E1}" type="doc">
      <dgm:prSet loTypeId="urn:microsoft.com/office/officeart/2005/8/layout/process4" loCatId="process" qsTypeId="urn:microsoft.com/office/officeart/2005/8/quickstyle/3d2" qsCatId="3D" csTypeId="urn:microsoft.com/office/officeart/2005/8/colors/accent1_2" csCatId="accent1" phldr="1"/>
      <dgm:spPr/>
      <dgm:t>
        <a:bodyPr/>
        <a:lstStyle/>
        <a:p>
          <a:endParaRPr lang="en-US"/>
        </a:p>
      </dgm:t>
    </dgm:pt>
    <dgm:pt modelId="{3F758F46-A671-43C0-B4D6-2A37A2AA2D6D}">
      <dgm:prSet custT="1"/>
      <dgm:spPr/>
      <dgm:t>
        <a:bodyPr/>
        <a:lstStyle/>
        <a:p>
          <a:r>
            <a:rPr lang="en-US" sz="3200" dirty="0"/>
            <a:t>Study the effects of:</a:t>
          </a:r>
        </a:p>
      </dgm:t>
    </dgm:pt>
    <dgm:pt modelId="{FA18F29F-83BC-4727-A961-F05814AD634B}" type="parTrans" cxnId="{374FD411-307B-4526-B7B4-05FD2150D75F}">
      <dgm:prSet/>
      <dgm:spPr/>
      <dgm:t>
        <a:bodyPr/>
        <a:lstStyle/>
        <a:p>
          <a:endParaRPr lang="en-US"/>
        </a:p>
      </dgm:t>
    </dgm:pt>
    <dgm:pt modelId="{007E2DBD-1C92-405D-A731-5375B1EF6C55}" type="sibTrans" cxnId="{374FD411-307B-4526-B7B4-05FD2150D75F}">
      <dgm:prSet/>
      <dgm:spPr/>
      <dgm:t>
        <a:bodyPr/>
        <a:lstStyle/>
        <a:p>
          <a:endParaRPr lang="en-US"/>
        </a:p>
      </dgm:t>
    </dgm:pt>
    <dgm:pt modelId="{D4804364-30DF-477C-B016-ABDEEAF9A015}">
      <dgm:prSet/>
      <dgm:spPr/>
      <dgm:t>
        <a:bodyPr/>
        <a:lstStyle/>
        <a:p>
          <a:r>
            <a:rPr lang="en-US" dirty="0"/>
            <a:t>Menu Simplification</a:t>
          </a:r>
        </a:p>
      </dgm:t>
    </dgm:pt>
    <dgm:pt modelId="{8168C8CC-FEA6-40FD-A713-170FA722B9BD}" type="parTrans" cxnId="{D1633F37-6CFC-48F1-B8E2-4318CEA4DBFA}">
      <dgm:prSet/>
      <dgm:spPr/>
      <dgm:t>
        <a:bodyPr/>
        <a:lstStyle/>
        <a:p>
          <a:endParaRPr lang="en-US"/>
        </a:p>
      </dgm:t>
    </dgm:pt>
    <dgm:pt modelId="{1DCEF38E-8A79-41E6-A31A-EF13FA6528BA}" type="sibTrans" cxnId="{D1633F37-6CFC-48F1-B8E2-4318CEA4DBFA}">
      <dgm:prSet/>
      <dgm:spPr/>
      <dgm:t>
        <a:bodyPr/>
        <a:lstStyle/>
        <a:p>
          <a:endParaRPr lang="en-US"/>
        </a:p>
      </dgm:t>
    </dgm:pt>
    <dgm:pt modelId="{255AF2B5-DEFD-4363-867F-DB16B834E618}">
      <dgm:prSet/>
      <dgm:spPr/>
      <dgm:t>
        <a:bodyPr/>
        <a:lstStyle/>
        <a:p>
          <a:r>
            <a:rPr lang="en-US" dirty="0"/>
            <a:t>Parallel ordering windows</a:t>
          </a:r>
        </a:p>
      </dgm:t>
    </dgm:pt>
    <dgm:pt modelId="{C891BA2A-D33F-4A68-AC58-D3A4C625B231}" type="parTrans" cxnId="{76D0F840-367C-40F0-ACD7-DCAABDD9B77C}">
      <dgm:prSet/>
      <dgm:spPr/>
      <dgm:t>
        <a:bodyPr/>
        <a:lstStyle/>
        <a:p>
          <a:endParaRPr lang="en-US"/>
        </a:p>
      </dgm:t>
    </dgm:pt>
    <dgm:pt modelId="{D240EAB6-E91A-4EEE-B906-C86873D8B0BE}" type="sibTrans" cxnId="{76D0F840-367C-40F0-ACD7-DCAABDD9B77C}">
      <dgm:prSet/>
      <dgm:spPr/>
      <dgm:t>
        <a:bodyPr/>
        <a:lstStyle/>
        <a:p>
          <a:endParaRPr lang="en-US"/>
        </a:p>
      </dgm:t>
    </dgm:pt>
    <dgm:pt modelId="{9FE554E6-5997-4C92-B98A-333B566D2A4E}">
      <dgm:prSet custT="1"/>
      <dgm:spPr/>
      <dgm:t>
        <a:bodyPr/>
        <a:lstStyle/>
        <a:p>
          <a:r>
            <a:rPr lang="en-US" sz="3200" dirty="0"/>
            <a:t>On Dunkin’ Drive-thru Wait &amp; Service Times</a:t>
          </a:r>
        </a:p>
      </dgm:t>
    </dgm:pt>
    <dgm:pt modelId="{85F3B6B0-F454-48D0-8A1D-D4C646AF5E95}" type="parTrans" cxnId="{E7504121-495F-4258-8A7F-0ED8F91B837C}">
      <dgm:prSet/>
      <dgm:spPr/>
      <dgm:t>
        <a:bodyPr/>
        <a:lstStyle/>
        <a:p>
          <a:endParaRPr lang="en-US"/>
        </a:p>
      </dgm:t>
    </dgm:pt>
    <dgm:pt modelId="{B79C6F46-2A15-4FC3-9CE7-52A465CA19A2}" type="sibTrans" cxnId="{E7504121-495F-4258-8A7F-0ED8F91B837C}">
      <dgm:prSet/>
      <dgm:spPr/>
      <dgm:t>
        <a:bodyPr/>
        <a:lstStyle/>
        <a:p>
          <a:endParaRPr lang="en-US"/>
        </a:p>
      </dgm:t>
    </dgm:pt>
    <dgm:pt modelId="{2049EBD7-7268-4948-9E5B-8D7548E8818A}">
      <dgm:prSet/>
      <dgm:spPr/>
      <dgm:t>
        <a:bodyPr/>
        <a:lstStyle/>
        <a:p>
          <a:r>
            <a:rPr lang="en-US" dirty="0"/>
            <a:t>Project how these changes might affect profits</a:t>
          </a:r>
        </a:p>
      </dgm:t>
    </dgm:pt>
    <dgm:pt modelId="{B9E4AA5B-86BA-44DE-8D9D-B1B0287E397E}" type="parTrans" cxnId="{8946971C-490E-4158-A53C-D5C13463488B}">
      <dgm:prSet/>
      <dgm:spPr/>
      <dgm:t>
        <a:bodyPr/>
        <a:lstStyle/>
        <a:p>
          <a:endParaRPr lang="en-US"/>
        </a:p>
      </dgm:t>
    </dgm:pt>
    <dgm:pt modelId="{2EC2850A-FEFE-4A86-8C02-CEF55BCF740E}" type="sibTrans" cxnId="{8946971C-490E-4158-A53C-D5C13463488B}">
      <dgm:prSet/>
      <dgm:spPr/>
      <dgm:t>
        <a:bodyPr/>
        <a:lstStyle/>
        <a:p>
          <a:endParaRPr lang="en-US"/>
        </a:p>
      </dgm:t>
    </dgm:pt>
    <dgm:pt modelId="{942B1345-B3A6-45D5-A9FD-5562B77BC8FE}" type="pres">
      <dgm:prSet presAssocID="{197B755E-C97E-4585-BD9B-A1EDC4A990E1}" presName="Name0" presStyleCnt="0">
        <dgm:presLayoutVars>
          <dgm:dir/>
          <dgm:animLvl val="lvl"/>
          <dgm:resizeHandles val="exact"/>
        </dgm:presLayoutVars>
      </dgm:prSet>
      <dgm:spPr/>
    </dgm:pt>
    <dgm:pt modelId="{B7C51007-3F9D-4E38-8682-5B49CE4B64FA}" type="pres">
      <dgm:prSet presAssocID="{2049EBD7-7268-4948-9E5B-8D7548E8818A}" presName="boxAndChildren" presStyleCnt="0"/>
      <dgm:spPr/>
    </dgm:pt>
    <dgm:pt modelId="{72AD13B3-250D-4A47-BCE2-0E544C067A7D}" type="pres">
      <dgm:prSet presAssocID="{2049EBD7-7268-4948-9E5B-8D7548E8818A}" presName="parentTextBox" presStyleLbl="node1" presStyleIdx="0" presStyleCnt="3"/>
      <dgm:spPr/>
    </dgm:pt>
    <dgm:pt modelId="{2CAF0131-AA48-4ED9-909F-401A30DD74A5}" type="pres">
      <dgm:prSet presAssocID="{B79C6F46-2A15-4FC3-9CE7-52A465CA19A2}" presName="sp" presStyleCnt="0"/>
      <dgm:spPr/>
    </dgm:pt>
    <dgm:pt modelId="{711C4BF6-46E3-46C1-8FFF-6DDBB959246A}" type="pres">
      <dgm:prSet presAssocID="{9FE554E6-5997-4C92-B98A-333B566D2A4E}" presName="arrowAndChildren" presStyleCnt="0"/>
      <dgm:spPr/>
    </dgm:pt>
    <dgm:pt modelId="{D3DE1F9F-6BCC-44FF-A3CF-64317B494D6C}" type="pres">
      <dgm:prSet presAssocID="{9FE554E6-5997-4C92-B98A-333B566D2A4E}" presName="parentTextArrow" presStyleLbl="node1" presStyleIdx="1" presStyleCnt="3"/>
      <dgm:spPr/>
    </dgm:pt>
    <dgm:pt modelId="{70992E5C-8B86-4D22-8DED-ECBBBEE92B20}" type="pres">
      <dgm:prSet presAssocID="{007E2DBD-1C92-405D-A731-5375B1EF6C55}" presName="sp" presStyleCnt="0"/>
      <dgm:spPr/>
    </dgm:pt>
    <dgm:pt modelId="{574A6DE8-27AC-43F8-8ECD-474EF6AC3428}" type="pres">
      <dgm:prSet presAssocID="{3F758F46-A671-43C0-B4D6-2A37A2AA2D6D}" presName="arrowAndChildren" presStyleCnt="0"/>
      <dgm:spPr/>
    </dgm:pt>
    <dgm:pt modelId="{DBB6AEAD-F2FD-4681-8077-B7DD0241DBC0}" type="pres">
      <dgm:prSet presAssocID="{3F758F46-A671-43C0-B4D6-2A37A2AA2D6D}" presName="parentTextArrow" presStyleLbl="node1" presStyleIdx="1" presStyleCnt="3"/>
      <dgm:spPr/>
    </dgm:pt>
    <dgm:pt modelId="{085B963B-EF5F-406A-BC5E-98BD4F2D8E89}" type="pres">
      <dgm:prSet presAssocID="{3F758F46-A671-43C0-B4D6-2A37A2AA2D6D}" presName="arrow" presStyleLbl="node1" presStyleIdx="2" presStyleCnt="3" custScaleY="115082"/>
      <dgm:spPr/>
    </dgm:pt>
    <dgm:pt modelId="{AFB3FE85-E268-41D8-AAD6-8081FD5CB933}" type="pres">
      <dgm:prSet presAssocID="{3F758F46-A671-43C0-B4D6-2A37A2AA2D6D}" presName="descendantArrow" presStyleCnt="0"/>
      <dgm:spPr/>
    </dgm:pt>
    <dgm:pt modelId="{3754B18A-FEE7-41BB-AC28-90277D193D48}" type="pres">
      <dgm:prSet presAssocID="{D4804364-30DF-477C-B016-ABDEEAF9A015}" presName="childTextArrow" presStyleLbl="fgAccFollowNode1" presStyleIdx="0" presStyleCnt="2">
        <dgm:presLayoutVars>
          <dgm:bulletEnabled val="1"/>
        </dgm:presLayoutVars>
      </dgm:prSet>
      <dgm:spPr/>
    </dgm:pt>
    <dgm:pt modelId="{54D02CB8-4FC7-4049-94FE-A3F2D52C46AF}" type="pres">
      <dgm:prSet presAssocID="{255AF2B5-DEFD-4363-867F-DB16B834E618}" presName="childTextArrow" presStyleLbl="fgAccFollowNode1" presStyleIdx="1" presStyleCnt="2">
        <dgm:presLayoutVars>
          <dgm:bulletEnabled val="1"/>
        </dgm:presLayoutVars>
      </dgm:prSet>
      <dgm:spPr/>
    </dgm:pt>
  </dgm:ptLst>
  <dgm:cxnLst>
    <dgm:cxn modelId="{76F2EF09-CC90-489A-9B5D-7B2ED09D5D7E}" type="presOf" srcId="{D4804364-30DF-477C-B016-ABDEEAF9A015}" destId="{3754B18A-FEE7-41BB-AC28-90277D193D48}" srcOrd="0" destOrd="0" presId="urn:microsoft.com/office/officeart/2005/8/layout/process4"/>
    <dgm:cxn modelId="{374FD411-307B-4526-B7B4-05FD2150D75F}" srcId="{197B755E-C97E-4585-BD9B-A1EDC4A990E1}" destId="{3F758F46-A671-43C0-B4D6-2A37A2AA2D6D}" srcOrd="0" destOrd="0" parTransId="{FA18F29F-83BC-4727-A961-F05814AD634B}" sibTransId="{007E2DBD-1C92-405D-A731-5375B1EF6C55}"/>
    <dgm:cxn modelId="{BBDB5A15-31DF-4D6C-B954-B678F8EF293F}" type="presOf" srcId="{9FE554E6-5997-4C92-B98A-333B566D2A4E}" destId="{D3DE1F9F-6BCC-44FF-A3CF-64317B494D6C}" srcOrd="0" destOrd="0" presId="urn:microsoft.com/office/officeart/2005/8/layout/process4"/>
    <dgm:cxn modelId="{8946971C-490E-4158-A53C-D5C13463488B}" srcId="{197B755E-C97E-4585-BD9B-A1EDC4A990E1}" destId="{2049EBD7-7268-4948-9E5B-8D7548E8818A}" srcOrd="2" destOrd="0" parTransId="{B9E4AA5B-86BA-44DE-8D9D-B1B0287E397E}" sibTransId="{2EC2850A-FEFE-4A86-8C02-CEF55BCF740E}"/>
    <dgm:cxn modelId="{E7504121-495F-4258-8A7F-0ED8F91B837C}" srcId="{197B755E-C97E-4585-BD9B-A1EDC4A990E1}" destId="{9FE554E6-5997-4C92-B98A-333B566D2A4E}" srcOrd="1" destOrd="0" parTransId="{85F3B6B0-F454-48D0-8A1D-D4C646AF5E95}" sibTransId="{B79C6F46-2A15-4FC3-9CE7-52A465CA19A2}"/>
    <dgm:cxn modelId="{B8508C24-7F5D-43A8-93DE-E596D82BD4FF}" type="presOf" srcId="{2049EBD7-7268-4948-9E5B-8D7548E8818A}" destId="{72AD13B3-250D-4A47-BCE2-0E544C067A7D}" srcOrd="0" destOrd="0" presId="urn:microsoft.com/office/officeart/2005/8/layout/process4"/>
    <dgm:cxn modelId="{E4DADD2C-9CB7-4373-94BA-4C655F572CB7}" type="presOf" srcId="{255AF2B5-DEFD-4363-867F-DB16B834E618}" destId="{54D02CB8-4FC7-4049-94FE-A3F2D52C46AF}" srcOrd="0" destOrd="0" presId="urn:microsoft.com/office/officeart/2005/8/layout/process4"/>
    <dgm:cxn modelId="{D1633F37-6CFC-48F1-B8E2-4318CEA4DBFA}" srcId="{3F758F46-A671-43C0-B4D6-2A37A2AA2D6D}" destId="{D4804364-30DF-477C-B016-ABDEEAF9A015}" srcOrd="0" destOrd="0" parTransId="{8168C8CC-FEA6-40FD-A713-170FA722B9BD}" sibTransId="{1DCEF38E-8A79-41E6-A31A-EF13FA6528BA}"/>
    <dgm:cxn modelId="{76D0F840-367C-40F0-ACD7-DCAABDD9B77C}" srcId="{3F758F46-A671-43C0-B4D6-2A37A2AA2D6D}" destId="{255AF2B5-DEFD-4363-867F-DB16B834E618}" srcOrd="1" destOrd="0" parTransId="{C891BA2A-D33F-4A68-AC58-D3A4C625B231}" sibTransId="{D240EAB6-E91A-4EEE-B906-C86873D8B0BE}"/>
    <dgm:cxn modelId="{AD25336F-BD8A-46AD-B6A2-FE57EEA6FD35}" type="presOf" srcId="{197B755E-C97E-4585-BD9B-A1EDC4A990E1}" destId="{942B1345-B3A6-45D5-A9FD-5562B77BC8FE}" srcOrd="0" destOrd="0" presId="urn:microsoft.com/office/officeart/2005/8/layout/process4"/>
    <dgm:cxn modelId="{C68B71B3-5709-4DF4-80DA-17FF30ECC730}" type="presOf" srcId="{3F758F46-A671-43C0-B4D6-2A37A2AA2D6D}" destId="{DBB6AEAD-F2FD-4681-8077-B7DD0241DBC0}" srcOrd="0" destOrd="0" presId="urn:microsoft.com/office/officeart/2005/8/layout/process4"/>
    <dgm:cxn modelId="{814B51DD-54CF-4EE7-9E5A-0A4366AFAC70}" type="presOf" srcId="{3F758F46-A671-43C0-B4D6-2A37A2AA2D6D}" destId="{085B963B-EF5F-406A-BC5E-98BD4F2D8E89}" srcOrd="1" destOrd="0" presId="urn:microsoft.com/office/officeart/2005/8/layout/process4"/>
    <dgm:cxn modelId="{840312E2-0453-4A8A-9019-1BB11BCB267A}" type="presParOf" srcId="{942B1345-B3A6-45D5-A9FD-5562B77BC8FE}" destId="{B7C51007-3F9D-4E38-8682-5B49CE4B64FA}" srcOrd="0" destOrd="0" presId="urn:microsoft.com/office/officeart/2005/8/layout/process4"/>
    <dgm:cxn modelId="{2CF84A27-FCEA-46E7-AE35-C5732E71AB94}" type="presParOf" srcId="{B7C51007-3F9D-4E38-8682-5B49CE4B64FA}" destId="{72AD13B3-250D-4A47-BCE2-0E544C067A7D}" srcOrd="0" destOrd="0" presId="urn:microsoft.com/office/officeart/2005/8/layout/process4"/>
    <dgm:cxn modelId="{EE7A2A96-09A3-4778-B933-571863523B99}" type="presParOf" srcId="{942B1345-B3A6-45D5-A9FD-5562B77BC8FE}" destId="{2CAF0131-AA48-4ED9-909F-401A30DD74A5}" srcOrd="1" destOrd="0" presId="urn:microsoft.com/office/officeart/2005/8/layout/process4"/>
    <dgm:cxn modelId="{4500D233-D8D7-4183-B841-0D2301B4529C}" type="presParOf" srcId="{942B1345-B3A6-45D5-A9FD-5562B77BC8FE}" destId="{711C4BF6-46E3-46C1-8FFF-6DDBB959246A}" srcOrd="2" destOrd="0" presId="urn:microsoft.com/office/officeart/2005/8/layout/process4"/>
    <dgm:cxn modelId="{989177B5-7395-488C-928E-C1F5F18794DD}" type="presParOf" srcId="{711C4BF6-46E3-46C1-8FFF-6DDBB959246A}" destId="{D3DE1F9F-6BCC-44FF-A3CF-64317B494D6C}" srcOrd="0" destOrd="0" presId="urn:microsoft.com/office/officeart/2005/8/layout/process4"/>
    <dgm:cxn modelId="{A4C56248-8F61-433B-85D3-76248B89E253}" type="presParOf" srcId="{942B1345-B3A6-45D5-A9FD-5562B77BC8FE}" destId="{70992E5C-8B86-4D22-8DED-ECBBBEE92B20}" srcOrd="3" destOrd="0" presId="urn:microsoft.com/office/officeart/2005/8/layout/process4"/>
    <dgm:cxn modelId="{C9871417-FDD1-42FE-ADCE-05D1E0EF3FE3}" type="presParOf" srcId="{942B1345-B3A6-45D5-A9FD-5562B77BC8FE}" destId="{574A6DE8-27AC-43F8-8ECD-474EF6AC3428}" srcOrd="4" destOrd="0" presId="urn:microsoft.com/office/officeart/2005/8/layout/process4"/>
    <dgm:cxn modelId="{7DA3B9C2-A4D7-4D6D-A8C3-84835E86AD4B}" type="presParOf" srcId="{574A6DE8-27AC-43F8-8ECD-474EF6AC3428}" destId="{DBB6AEAD-F2FD-4681-8077-B7DD0241DBC0}" srcOrd="0" destOrd="0" presId="urn:microsoft.com/office/officeart/2005/8/layout/process4"/>
    <dgm:cxn modelId="{6AE6DC47-88AE-4765-AB7C-7DC3D8CED79F}" type="presParOf" srcId="{574A6DE8-27AC-43F8-8ECD-474EF6AC3428}" destId="{085B963B-EF5F-406A-BC5E-98BD4F2D8E89}" srcOrd="1" destOrd="0" presId="urn:microsoft.com/office/officeart/2005/8/layout/process4"/>
    <dgm:cxn modelId="{F3EF5035-07DB-4A6D-811C-87C40628FE81}" type="presParOf" srcId="{574A6DE8-27AC-43F8-8ECD-474EF6AC3428}" destId="{AFB3FE85-E268-41D8-AAD6-8081FD5CB933}" srcOrd="2" destOrd="0" presId="urn:microsoft.com/office/officeart/2005/8/layout/process4"/>
    <dgm:cxn modelId="{B586719D-F81B-474B-AC21-4595BE03B4EE}" type="presParOf" srcId="{AFB3FE85-E268-41D8-AAD6-8081FD5CB933}" destId="{3754B18A-FEE7-41BB-AC28-90277D193D48}" srcOrd="0" destOrd="0" presId="urn:microsoft.com/office/officeart/2005/8/layout/process4"/>
    <dgm:cxn modelId="{9FB7DA84-0C7A-4E57-A890-33884909E2CA}" type="presParOf" srcId="{AFB3FE85-E268-41D8-AAD6-8081FD5CB933}" destId="{54D02CB8-4FC7-4049-94FE-A3F2D52C46AF}"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B13EF0-413D-4706-9F20-23D3BBC9114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C7CA88E-1019-47B1-A2C0-2A17A2ED6E9F}">
      <dgm:prSet phldrT="[Text]"/>
      <dgm:spPr/>
      <dgm:t>
        <a:bodyPr/>
        <a:lstStyle/>
        <a:p>
          <a:r>
            <a:rPr lang="en-US" dirty="0">
              <a:latin typeface="Trebuchet MS" panose="020B0603020202020204" pitchFamily="34" charset="0"/>
            </a:rPr>
            <a:t>Income Per Capita- Williamsburg ($</a:t>
          </a:r>
          <a:r>
            <a:rPr lang="en-US" b="0" i="0" dirty="0">
              <a:latin typeface="Trebuchet MS" panose="020B0603020202020204" pitchFamily="34" charset="0"/>
            </a:rPr>
            <a:t>26,921)</a:t>
          </a:r>
          <a:endParaRPr lang="en-US" dirty="0">
            <a:latin typeface="Trebuchet MS" panose="020B0603020202020204" pitchFamily="34" charset="0"/>
          </a:endParaRPr>
        </a:p>
      </dgm:t>
    </dgm:pt>
    <dgm:pt modelId="{5AE51437-3290-4DCB-A383-F7C320C841A3}" type="parTrans" cxnId="{0B39CEEF-A35E-43BD-BD08-9DA9874387EF}">
      <dgm:prSet/>
      <dgm:spPr/>
      <dgm:t>
        <a:bodyPr/>
        <a:lstStyle/>
        <a:p>
          <a:endParaRPr lang="en-US"/>
        </a:p>
      </dgm:t>
    </dgm:pt>
    <dgm:pt modelId="{D64122D3-77C2-4EA5-8745-9912BB26ECF8}" type="sibTrans" cxnId="{0B39CEEF-A35E-43BD-BD08-9DA9874387EF}">
      <dgm:prSet/>
      <dgm:spPr/>
      <dgm:t>
        <a:bodyPr/>
        <a:lstStyle/>
        <a:p>
          <a:endParaRPr lang="en-US"/>
        </a:p>
      </dgm:t>
    </dgm:pt>
    <dgm:pt modelId="{4524EA7E-70AF-41F8-A29C-623CDC777241}">
      <dgm:prSet phldrT="[Text]"/>
      <dgm:spPr/>
      <dgm:t>
        <a:bodyPr/>
        <a:lstStyle/>
        <a:p>
          <a:r>
            <a:rPr lang="en-US" dirty="0">
              <a:latin typeface="Trebuchet MS" panose="020B0603020202020204" pitchFamily="34" charset="0"/>
            </a:rPr>
            <a:t>31,536,000 Seconds/year</a:t>
          </a:r>
        </a:p>
      </dgm:t>
    </dgm:pt>
    <dgm:pt modelId="{77116B73-315F-4F84-AD8C-DFC2B1FC3349}" type="parTrans" cxnId="{2B92466D-431A-4DA0-AD0A-ADCF3BEB236B}">
      <dgm:prSet/>
      <dgm:spPr/>
      <dgm:t>
        <a:bodyPr/>
        <a:lstStyle/>
        <a:p>
          <a:endParaRPr lang="en-US"/>
        </a:p>
      </dgm:t>
    </dgm:pt>
    <dgm:pt modelId="{A34E11DF-1499-4C4D-B6A5-C503A87A0A33}" type="sibTrans" cxnId="{2B92466D-431A-4DA0-AD0A-ADCF3BEB236B}">
      <dgm:prSet/>
      <dgm:spPr/>
      <dgm:t>
        <a:bodyPr/>
        <a:lstStyle/>
        <a:p>
          <a:endParaRPr lang="en-US"/>
        </a:p>
      </dgm:t>
    </dgm:pt>
    <dgm:pt modelId="{CD8021F2-0714-4DE7-9F5C-BA38AA51713F}">
      <dgm:prSet phldrT="[Text]"/>
      <dgm:spPr/>
      <dgm:t>
        <a:bodyPr/>
        <a:lstStyle/>
        <a:p>
          <a:r>
            <a:rPr lang="en-US" dirty="0">
              <a:latin typeface="Trebuchet MS" panose="020B0603020202020204" pitchFamily="34" charset="0"/>
            </a:rPr>
            <a:t>Time Value = $</a:t>
          </a:r>
          <a:r>
            <a:rPr lang="en-US" b="0" i="0" dirty="0">
              <a:latin typeface="Trebuchet MS" panose="020B0603020202020204" pitchFamily="34" charset="0"/>
            </a:rPr>
            <a:t>26,921/</a:t>
          </a:r>
          <a:r>
            <a:rPr lang="en-US" dirty="0">
              <a:latin typeface="Trebuchet MS" panose="020B0603020202020204" pitchFamily="34" charset="0"/>
            </a:rPr>
            <a:t>31,536,000 =</a:t>
          </a:r>
        </a:p>
        <a:p>
          <a:r>
            <a:rPr lang="en-US" b="1" dirty="0">
              <a:latin typeface="Trebuchet MS" panose="020B0603020202020204" pitchFamily="34" charset="0"/>
            </a:rPr>
            <a:t>0.00085</a:t>
          </a:r>
          <a:r>
            <a:rPr lang="en-US" dirty="0">
              <a:latin typeface="Trebuchet MS" panose="020B0603020202020204" pitchFamily="34" charset="0"/>
            </a:rPr>
            <a:t> </a:t>
          </a:r>
        </a:p>
      </dgm:t>
    </dgm:pt>
    <dgm:pt modelId="{C3657623-C4D6-4007-9338-995883E41958}" type="parTrans" cxnId="{3B3DC873-54DC-4D15-AC70-801B2025D0B5}">
      <dgm:prSet/>
      <dgm:spPr/>
      <dgm:t>
        <a:bodyPr/>
        <a:lstStyle/>
        <a:p>
          <a:endParaRPr lang="en-US"/>
        </a:p>
      </dgm:t>
    </dgm:pt>
    <dgm:pt modelId="{25623836-DD87-43A5-9FA0-A8F7ECC854D7}" type="sibTrans" cxnId="{3B3DC873-54DC-4D15-AC70-801B2025D0B5}">
      <dgm:prSet/>
      <dgm:spPr/>
      <dgm:t>
        <a:bodyPr/>
        <a:lstStyle/>
        <a:p>
          <a:endParaRPr lang="en-US"/>
        </a:p>
      </dgm:t>
    </dgm:pt>
    <dgm:pt modelId="{D857B220-8EEE-4F3E-9FD3-6F4DFE1AEC03}" type="pres">
      <dgm:prSet presAssocID="{A4B13EF0-413D-4706-9F20-23D3BBC91149}" presName="outerComposite" presStyleCnt="0">
        <dgm:presLayoutVars>
          <dgm:chMax val="5"/>
          <dgm:dir/>
          <dgm:resizeHandles val="exact"/>
        </dgm:presLayoutVars>
      </dgm:prSet>
      <dgm:spPr/>
    </dgm:pt>
    <dgm:pt modelId="{834B7082-8293-43C7-AAB2-5B270D25609C}" type="pres">
      <dgm:prSet presAssocID="{A4B13EF0-413D-4706-9F20-23D3BBC91149}" presName="dummyMaxCanvas" presStyleCnt="0">
        <dgm:presLayoutVars/>
      </dgm:prSet>
      <dgm:spPr/>
    </dgm:pt>
    <dgm:pt modelId="{5C457489-70B2-469D-AEDA-4E9C2A6C5B7A}" type="pres">
      <dgm:prSet presAssocID="{A4B13EF0-413D-4706-9F20-23D3BBC91149}" presName="ThreeNodes_1" presStyleLbl="node1" presStyleIdx="0" presStyleCnt="3" custScaleY="123753">
        <dgm:presLayoutVars>
          <dgm:bulletEnabled val="1"/>
        </dgm:presLayoutVars>
      </dgm:prSet>
      <dgm:spPr/>
    </dgm:pt>
    <dgm:pt modelId="{48BEA78C-5963-408F-8C48-2BE5625F843D}" type="pres">
      <dgm:prSet presAssocID="{A4B13EF0-413D-4706-9F20-23D3BBC91149}" presName="ThreeNodes_2" presStyleLbl="node1" presStyleIdx="1" presStyleCnt="3" custLinFactNeighborX="0" custLinFactNeighborY="-7926">
        <dgm:presLayoutVars>
          <dgm:bulletEnabled val="1"/>
        </dgm:presLayoutVars>
      </dgm:prSet>
      <dgm:spPr/>
    </dgm:pt>
    <dgm:pt modelId="{9668DFAE-E314-48B1-A5BE-C0367674BF17}" type="pres">
      <dgm:prSet presAssocID="{A4B13EF0-413D-4706-9F20-23D3BBC91149}" presName="ThreeNodes_3" presStyleLbl="node1" presStyleIdx="2" presStyleCnt="3" custScaleY="133893" custLinFactNeighborX="1388" custLinFactNeighborY="-11125">
        <dgm:presLayoutVars>
          <dgm:bulletEnabled val="1"/>
        </dgm:presLayoutVars>
      </dgm:prSet>
      <dgm:spPr/>
    </dgm:pt>
    <dgm:pt modelId="{F32683FF-335F-42A7-81D1-0B2E25847740}" type="pres">
      <dgm:prSet presAssocID="{A4B13EF0-413D-4706-9F20-23D3BBC91149}" presName="ThreeConn_1-2" presStyleLbl="fgAccFollowNode1" presStyleIdx="0" presStyleCnt="2">
        <dgm:presLayoutVars>
          <dgm:bulletEnabled val="1"/>
        </dgm:presLayoutVars>
      </dgm:prSet>
      <dgm:spPr/>
    </dgm:pt>
    <dgm:pt modelId="{E581A028-D332-4D4A-9B59-BC73A3B59CE9}" type="pres">
      <dgm:prSet presAssocID="{A4B13EF0-413D-4706-9F20-23D3BBC91149}" presName="ThreeConn_2-3" presStyleLbl="fgAccFollowNode1" presStyleIdx="1" presStyleCnt="2">
        <dgm:presLayoutVars>
          <dgm:bulletEnabled val="1"/>
        </dgm:presLayoutVars>
      </dgm:prSet>
      <dgm:spPr/>
    </dgm:pt>
    <dgm:pt modelId="{7659EE06-64B9-40F8-9E7E-389148905467}" type="pres">
      <dgm:prSet presAssocID="{A4B13EF0-413D-4706-9F20-23D3BBC91149}" presName="ThreeNodes_1_text" presStyleLbl="node1" presStyleIdx="2" presStyleCnt="3">
        <dgm:presLayoutVars>
          <dgm:bulletEnabled val="1"/>
        </dgm:presLayoutVars>
      </dgm:prSet>
      <dgm:spPr/>
    </dgm:pt>
    <dgm:pt modelId="{D46DD34B-9D31-46E5-94E6-403B3C2DB85F}" type="pres">
      <dgm:prSet presAssocID="{A4B13EF0-413D-4706-9F20-23D3BBC91149}" presName="ThreeNodes_2_text" presStyleLbl="node1" presStyleIdx="2" presStyleCnt="3">
        <dgm:presLayoutVars>
          <dgm:bulletEnabled val="1"/>
        </dgm:presLayoutVars>
      </dgm:prSet>
      <dgm:spPr/>
    </dgm:pt>
    <dgm:pt modelId="{77F70099-41F0-4DD3-9036-580C37F7ECC4}" type="pres">
      <dgm:prSet presAssocID="{A4B13EF0-413D-4706-9F20-23D3BBC91149}" presName="ThreeNodes_3_text" presStyleLbl="node1" presStyleIdx="2" presStyleCnt="3">
        <dgm:presLayoutVars>
          <dgm:bulletEnabled val="1"/>
        </dgm:presLayoutVars>
      </dgm:prSet>
      <dgm:spPr/>
    </dgm:pt>
  </dgm:ptLst>
  <dgm:cxnLst>
    <dgm:cxn modelId="{C17FB304-67CE-4E56-B649-C2C1802C31FC}" type="presOf" srcId="{CC7CA88E-1019-47B1-A2C0-2A17A2ED6E9F}" destId="{5C457489-70B2-469D-AEDA-4E9C2A6C5B7A}" srcOrd="0" destOrd="0" presId="urn:microsoft.com/office/officeart/2005/8/layout/vProcess5"/>
    <dgm:cxn modelId="{B0CC4A20-C26F-4AC4-A312-E3ED28422B61}" type="presOf" srcId="{CC7CA88E-1019-47B1-A2C0-2A17A2ED6E9F}" destId="{7659EE06-64B9-40F8-9E7E-389148905467}" srcOrd="1" destOrd="0" presId="urn:microsoft.com/office/officeart/2005/8/layout/vProcess5"/>
    <dgm:cxn modelId="{5B0DC927-6825-46C2-95A5-CA99B358D8A8}" type="presOf" srcId="{CD8021F2-0714-4DE7-9F5C-BA38AA51713F}" destId="{77F70099-41F0-4DD3-9036-580C37F7ECC4}" srcOrd="1" destOrd="0" presId="urn:microsoft.com/office/officeart/2005/8/layout/vProcess5"/>
    <dgm:cxn modelId="{2B92466D-431A-4DA0-AD0A-ADCF3BEB236B}" srcId="{A4B13EF0-413D-4706-9F20-23D3BBC91149}" destId="{4524EA7E-70AF-41F8-A29C-623CDC777241}" srcOrd="1" destOrd="0" parTransId="{77116B73-315F-4F84-AD8C-DFC2B1FC3349}" sibTransId="{A34E11DF-1499-4C4D-B6A5-C503A87A0A33}"/>
    <dgm:cxn modelId="{3B3DC873-54DC-4D15-AC70-801B2025D0B5}" srcId="{A4B13EF0-413D-4706-9F20-23D3BBC91149}" destId="{CD8021F2-0714-4DE7-9F5C-BA38AA51713F}" srcOrd="2" destOrd="0" parTransId="{C3657623-C4D6-4007-9338-995883E41958}" sibTransId="{25623836-DD87-43A5-9FA0-A8F7ECC854D7}"/>
    <dgm:cxn modelId="{2458BD76-F5FF-4324-856F-A31A8E2586B0}" type="presOf" srcId="{CD8021F2-0714-4DE7-9F5C-BA38AA51713F}" destId="{9668DFAE-E314-48B1-A5BE-C0367674BF17}" srcOrd="0" destOrd="0" presId="urn:microsoft.com/office/officeart/2005/8/layout/vProcess5"/>
    <dgm:cxn modelId="{5DEDAC59-BF1A-4304-8323-7D8295DE252A}" type="presOf" srcId="{D64122D3-77C2-4EA5-8745-9912BB26ECF8}" destId="{F32683FF-335F-42A7-81D1-0B2E25847740}" srcOrd="0" destOrd="0" presId="urn:microsoft.com/office/officeart/2005/8/layout/vProcess5"/>
    <dgm:cxn modelId="{767FAE9D-F244-4112-8B63-67654931B719}" type="presOf" srcId="{4524EA7E-70AF-41F8-A29C-623CDC777241}" destId="{D46DD34B-9D31-46E5-94E6-403B3C2DB85F}" srcOrd="1" destOrd="0" presId="urn:microsoft.com/office/officeart/2005/8/layout/vProcess5"/>
    <dgm:cxn modelId="{B4F8C1A7-12D1-4E37-9F75-86925181B429}" type="presOf" srcId="{4524EA7E-70AF-41F8-A29C-623CDC777241}" destId="{48BEA78C-5963-408F-8C48-2BE5625F843D}" srcOrd="0" destOrd="0" presId="urn:microsoft.com/office/officeart/2005/8/layout/vProcess5"/>
    <dgm:cxn modelId="{8AE163E7-75E2-4394-AB1D-ADE14CA4D880}" type="presOf" srcId="{A34E11DF-1499-4C4D-B6A5-C503A87A0A33}" destId="{E581A028-D332-4D4A-9B59-BC73A3B59CE9}" srcOrd="0" destOrd="0" presId="urn:microsoft.com/office/officeart/2005/8/layout/vProcess5"/>
    <dgm:cxn modelId="{0B39CEEF-A35E-43BD-BD08-9DA9874387EF}" srcId="{A4B13EF0-413D-4706-9F20-23D3BBC91149}" destId="{CC7CA88E-1019-47B1-A2C0-2A17A2ED6E9F}" srcOrd="0" destOrd="0" parTransId="{5AE51437-3290-4DCB-A383-F7C320C841A3}" sibTransId="{D64122D3-77C2-4EA5-8745-9912BB26ECF8}"/>
    <dgm:cxn modelId="{F6291CF6-EAAE-492F-8BE7-56C908E4C1D5}" type="presOf" srcId="{A4B13EF0-413D-4706-9F20-23D3BBC91149}" destId="{D857B220-8EEE-4F3E-9FD3-6F4DFE1AEC03}" srcOrd="0" destOrd="0" presId="urn:microsoft.com/office/officeart/2005/8/layout/vProcess5"/>
    <dgm:cxn modelId="{0BA94DA9-CBA1-4633-AC2E-8142B52E2BB4}" type="presParOf" srcId="{D857B220-8EEE-4F3E-9FD3-6F4DFE1AEC03}" destId="{834B7082-8293-43C7-AAB2-5B270D25609C}" srcOrd="0" destOrd="0" presId="urn:microsoft.com/office/officeart/2005/8/layout/vProcess5"/>
    <dgm:cxn modelId="{30A2FF29-9C85-4EB8-A8FB-D4AF9A4E9FD2}" type="presParOf" srcId="{D857B220-8EEE-4F3E-9FD3-6F4DFE1AEC03}" destId="{5C457489-70B2-469D-AEDA-4E9C2A6C5B7A}" srcOrd="1" destOrd="0" presId="urn:microsoft.com/office/officeart/2005/8/layout/vProcess5"/>
    <dgm:cxn modelId="{203885A7-A9FF-4C01-9C17-B2632C668A23}" type="presParOf" srcId="{D857B220-8EEE-4F3E-9FD3-6F4DFE1AEC03}" destId="{48BEA78C-5963-408F-8C48-2BE5625F843D}" srcOrd="2" destOrd="0" presId="urn:microsoft.com/office/officeart/2005/8/layout/vProcess5"/>
    <dgm:cxn modelId="{71A23FA7-16B7-49AB-BD6F-5965982CB0B7}" type="presParOf" srcId="{D857B220-8EEE-4F3E-9FD3-6F4DFE1AEC03}" destId="{9668DFAE-E314-48B1-A5BE-C0367674BF17}" srcOrd="3" destOrd="0" presId="urn:microsoft.com/office/officeart/2005/8/layout/vProcess5"/>
    <dgm:cxn modelId="{B0157DF9-57B0-4705-8E98-B4188733CE37}" type="presParOf" srcId="{D857B220-8EEE-4F3E-9FD3-6F4DFE1AEC03}" destId="{F32683FF-335F-42A7-81D1-0B2E25847740}" srcOrd="4" destOrd="0" presId="urn:microsoft.com/office/officeart/2005/8/layout/vProcess5"/>
    <dgm:cxn modelId="{DFEF0D31-A006-4BF6-A624-E1B7D27A74FE}" type="presParOf" srcId="{D857B220-8EEE-4F3E-9FD3-6F4DFE1AEC03}" destId="{E581A028-D332-4D4A-9B59-BC73A3B59CE9}" srcOrd="5" destOrd="0" presId="urn:microsoft.com/office/officeart/2005/8/layout/vProcess5"/>
    <dgm:cxn modelId="{9E7F23D0-72D8-476C-8353-81831056B74E}" type="presParOf" srcId="{D857B220-8EEE-4F3E-9FD3-6F4DFE1AEC03}" destId="{7659EE06-64B9-40F8-9E7E-389148905467}" srcOrd="6" destOrd="0" presId="urn:microsoft.com/office/officeart/2005/8/layout/vProcess5"/>
    <dgm:cxn modelId="{4DEB808E-4C19-4863-B9ED-B9BA2D9DD353}" type="presParOf" srcId="{D857B220-8EEE-4F3E-9FD3-6F4DFE1AEC03}" destId="{D46DD34B-9D31-46E5-94E6-403B3C2DB85F}" srcOrd="7" destOrd="0" presId="urn:microsoft.com/office/officeart/2005/8/layout/vProcess5"/>
    <dgm:cxn modelId="{D9A29588-216C-471F-942D-23A43FA1AF25}" type="presParOf" srcId="{D857B220-8EEE-4F3E-9FD3-6F4DFE1AEC03}" destId="{77F70099-41F0-4DD3-9036-580C37F7ECC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F66D22-E0CA-47AB-A08C-8FF6675F0C2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BFB6A5E-5544-4112-9C9B-4492681CE1F9}">
      <dgm:prSet phldrT="[Text]"/>
      <dgm:spPr/>
      <dgm:t>
        <a:bodyPr/>
        <a:lstStyle/>
        <a:p>
          <a:r>
            <a:rPr lang="en-US" dirty="0"/>
            <a:t>If 15 &lt;= q &lt;=16</a:t>
          </a:r>
        </a:p>
      </dgm:t>
    </dgm:pt>
    <dgm:pt modelId="{B88EA560-AC7A-4AD9-B76B-75D5F2CB63F0}" type="parTrans" cxnId="{097453AC-BEEB-47AA-B118-66A879BF1583}">
      <dgm:prSet/>
      <dgm:spPr/>
      <dgm:t>
        <a:bodyPr/>
        <a:lstStyle/>
        <a:p>
          <a:endParaRPr lang="en-US"/>
        </a:p>
      </dgm:t>
    </dgm:pt>
    <dgm:pt modelId="{E78F59D9-23B2-44AF-A8D2-628CEA7E88D3}" type="sibTrans" cxnId="{097453AC-BEEB-47AA-B118-66A879BF1583}">
      <dgm:prSet/>
      <dgm:spPr/>
      <dgm:t>
        <a:bodyPr/>
        <a:lstStyle/>
        <a:p>
          <a:endParaRPr lang="en-US"/>
        </a:p>
      </dgm:t>
    </dgm:pt>
    <dgm:pt modelId="{477A0841-3878-4345-B481-5745BB3FF2F5}">
      <dgm:prSet phldrT="[Text]"/>
      <dgm:spPr/>
      <dgm:t>
        <a:bodyPr/>
        <a:lstStyle/>
        <a:p>
          <a:r>
            <a:rPr lang="en-US" dirty="0"/>
            <a:t>Leave wp 0.05</a:t>
          </a:r>
        </a:p>
      </dgm:t>
    </dgm:pt>
    <dgm:pt modelId="{F712673F-8B6A-4B1E-837C-17455CA04AA4}" type="parTrans" cxnId="{1F9AC091-1BE5-407E-AE95-3B0081E5EEA8}">
      <dgm:prSet/>
      <dgm:spPr/>
      <dgm:t>
        <a:bodyPr/>
        <a:lstStyle/>
        <a:p>
          <a:endParaRPr lang="en-US"/>
        </a:p>
      </dgm:t>
    </dgm:pt>
    <dgm:pt modelId="{FFDB1600-79E7-488F-B8EF-989CA523295E}" type="sibTrans" cxnId="{1F9AC091-1BE5-407E-AE95-3B0081E5EEA8}">
      <dgm:prSet/>
      <dgm:spPr/>
      <dgm:t>
        <a:bodyPr/>
        <a:lstStyle/>
        <a:p>
          <a:endParaRPr lang="en-US"/>
        </a:p>
      </dgm:t>
    </dgm:pt>
    <dgm:pt modelId="{EEBC38DB-96B9-417B-AA39-CE3477843AB1}">
      <dgm:prSet phldrT="[Text]"/>
      <dgm:spPr/>
      <dgm:t>
        <a:bodyPr/>
        <a:lstStyle/>
        <a:p>
          <a:r>
            <a:rPr lang="en-US" dirty="0"/>
            <a:t>If 17 &lt;= q &lt;=18</a:t>
          </a:r>
        </a:p>
      </dgm:t>
    </dgm:pt>
    <dgm:pt modelId="{9AA3645C-7410-4772-810D-0DAEFDA4DE8C}" type="parTrans" cxnId="{2772A571-B7B3-44B8-AB90-37849155F50A}">
      <dgm:prSet/>
      <dgm:spPr/>
      <dgm:t>
        <a:bodyPr/>
        <a:lstStyle/>
        <a:p>
          <a:endParaRPr lang="en-US"/>
        </a:p>
      </dgm:t>
    </dgm:pt>
    <dgm:pt modelId="{C7FD4C49-9CA2-4B7F-9E66-94F5E7C9F479}" type="sibTrans" cxnId="{2772A571-B7B3-44B8-AB90-37849155F50A}">
      <dgm:prSet/>
      <dgm:spPr/>
      <dgm:t>
        <a:bodyPr/>
        <a:lstStyle/>
        <a:p>
          <a:endParaRPr lang="en-US"/>
        </a:p>
      </dgm:t>
    </dgm:pt>
    <dgm:pt modelId="{1D5AD239-A875-4A21-A927-AB56E8E4EF5E}">
      <dgm:prSet phldrT="[Text]"/>
      <dgm:spPr/>
      <dgm:t>
        <a:bodyPr/>
        <a:lstStyle/>
        <a:p>
          <a:r>
            <a:rPr lang="en-US" dirty="0"/>
            <a:t>Leave wp 0.10</a:t>
          </a:r>
        </a:p>
      </dgm:t>
    </dgm:pt>
    <dgm:pt modelId="{3DD3EFB6-70D1-476A-AD9B-6667F73C1137}" type="parTrans" cxnId="{E9DAF9B5-8CA5-4811-B6E1-26B4C08F0139}">
      <dgm:prSet/>
      <dgm:spPr/>
      <dgm:t>
        <a:bodyPr/>
        <a:lstStyle/>
        <a:p>
          <a:endParaRPr lang="en-US"/>
        </a:p>
      </dgm:t>
    </dgm:pt>
    <dgm:pt modelId="{2C22AB47-2D1C-4668-87D7-4D6681F2C546}" type="sibTrans" cxnId="{E9DAF9B5-8CA5-4811-B6E1-26B4C08F0139}">
      <dgm:prSet/>
      <dgm:spPr/>
      <dgm:t>
        <a:bodyPr/>
        <a:lstStyle/>
        <a:p>
          <a:endParaRPr lang="en-US"/>
        </a:p>
      </dgm:t>
    </dgm:pt>
    <dgm:pt modelId="{4BCDBFE4-898E-42E0-9821-CB59FA5D842F}">
      <dgm:prSet phldrT="[Text]"/>
      <dgm:spPr/>
      <dgm:t>
        <a:bodyPr/>
        <a:lstStyle/>
        <a:p>
          <a:r>
            <a:rPr lang="en-US" dirty="0"/>
            <a:t>If 19 &lt;= q &lt;= 20</a:t>
          </a:r>
        </a:p>
      </dgm:t>
    </dgm:pt>
    <dgm:pt modelId="{BE6DF59D-76EC-4951-B431-0EC75DA6E8B9}" type="parTrans" cxnId="{60BA3F6E-0AFD-4835-A75F-F4505449FF78}">
      <dgm:prSet/>
      <dgm:spPr/>
      <dgm:t>
        <a:bodyPr/>
        <a:lstStyle/>
        <a:p>
          <a:endParaRPr lang="en-US"/>
        </a:p>
      </dgm:t>
    </dgm:pt>
    <dgm:pt modelId="{C88186AF-79AD-42EA-A6A2-F0D2C31CAAB8}" type="sibTrans" cxnId="{60BA3F6E-0AFD-4835-A75F-F4505449FF78}">
      <dgm:prSet/>
      <dgm:spPr/>
      <dgm:t>
        <a:bodyPr/>
        <a:lstStyle/>
        <a:p>
          <a:endParaRPr lang="en-US"/>
        </a:p>
      </dgm:t>
    </dgm:pt>
    <dgm:pt modelId="{82E8BF0F-CCD2-4716-A6EF-14C4F47D3FA9}">
      <dgm:prSet phldrT="[Text]"/>
      <dgm:spPr/>
      <dgm:t>
        <a:bodyPr/>
        <a:lstStyle/>
        <a:p>
          <a:r>
            <a:rPr lang="en-US" dirty="0"/>
            <a:t>Leave wp 0.20</a:t>
          </a:r>
        </a:p>
      </dgm:t>
    </dgm:pt>
    <dgm:pt modelId="{18045065-D167-4FEC-BF2A-239F72F8B9D5}" type="parTrans" cxnId="{36E1F5E7-7FF6-4E45-8041-2504F2D6A885}">
      <dgm:prSet/>
      <dgm:spPr/>
      <dgm:t>
        <a:bodyPr/>
        <a:lstStyle/>
        <a:p>
          <a:endParaRPr lang="en-US"/>
        </a:p>
      </dgm:t>
    </dgm:pt>
    <dgm:pt modelId="{7A6C60E3-F340-4F3E-B401-A5884B8536B5}" type="sibTrans" cxnId="{36E1F5E7-7FF6-4E45-8041-2504F2D6A885}">
      <dgm:prSet/>
      <dgm:spPr/>
      <dgm:t>
        <a:bodyPr/>
        <a:lstStyle/>
        <a:p>
          <a:endParaRPr lang="en-US"/>
        </a:p>
      </dgm:t>
    </dgm:pt>
    <dgm:pt modelId="{42209394-7EE7-48C8-87F3-67489996A449}">
      <dgm:prSet phldrT="[Text]"/>
      <dgm:spPr/>
      <dgm:t>
        <a:bodyPr/>
        <a:lstStyle/>
        <a:p>
          <a:r>
            <a:rPr lang="en-US" dirty="0"/>
            <a:t>Leave wp 0.40</a:t>
          </a:r>
        </a:p>
      </dgm:t>
    </dgm:pt>
    <dgm:pt modelId="{161C38CF-93E4-4453-AB4A-4EF5EB3310BB}" type="parTrans" cxnId="{320667BF-5A5B-4C18-91EC-C6FC9EC64996}">
      <dgm:prSet/>
      <dgm:spPr/>
      <dgm:t>
        <a:bodyPr/>
        <a:lstStyle/>
        <a:p>
          <a:endParaRPr lang="en-US"/>
        </a:p>
      </dgm:t>
    </dgm:pt>
    <dgm:pt modelId="{BF9B93CF-FDDF-4064-8E3B-94A47A22228C}" type="sibTrans" cxnId="{320667BF-5A5B-4C18-91EC-C6FC9EC64996}">
      <dgm:prSet/>
      <dgm:spPr/>
      <dgm:t>
        <a:bodyPr/>
        <a:lstStyle/>
        <a:p>
          <a:endParaRPr lang="en-US"/>
        </a:p>
      </dgm:t>
    </dgm:pt>
    <dgm:pt modelId="{9F2B4F19-104C-4C42-B773-FF27739D7273}">
      <dgm:prSet/>
      <dgm:spPr/>
      <dgm:t>
        <a:bodyPr/>
        <a:lstStyle/>
        <a:p>
          <a:r>
            <a:rPr lang="en-US" dirty="0"/>
            <a:t>Leave wp 0.50</a:t>
          </a:r>
        </a:p>
      </dgm:t>
    </dgm:pt>
    <dgm:pt modelId="{97392DFA-DCEA-4F54-902E-E6EC04408C25}" type="parTrans" cxnId="{190C47D5-3688-4DED-BD3C-25AFD864827B}">
      <dgm:prSet/>
      <dgm:spPr/>
      <dgm:t>
        <a:bodyPr/>
        <a:lstStyle/>
        <a:p>
          <a:endParaRPr lang="en-US"/>
        </a:p>
      </dgm:t>
    </dgm:pt>
    <dgm:pt modelId="{C0B760A4-DAD9-43B5-A5DA-83B2339A5637}" type="sibTrans" cxnId="{190C47D5-3688-4DED-BD3C-25AFD864827B}">
      <dgm:prSet/>
      <dgm:spPr/>
      <dgm:t>
        <a:bodyPr/>
        <a:lstStyle/>
        <a:p>
          <a:endParaRPr lang="en-US"/>
        </a:p>
      </dgm:t>
    </dgm:pt>
    <dgm:pt modelId="{24D39C15-9C91-41F4-A733-09BBEC1245A3}">
      <dgm:prSet/>
      <dgm:spPr/>
      <dgm:t>
        <a:bodyPr/>
        <a:lstStyle/>
        <a:p>
          <a:r>
            <a:rPr lang="en-US" dirty="0"/>
            <a:t>If q &gt; 22</a:t>
          </a:r>
        </a:p>
      </dgm:t>
    </dgm:pt>
    <dgm:pt modelId="{8174627A-3EE8-40F4-AD5B-4EA9ECBE482B}" type="parTrans" cxnId="{DE8A9E51-A9A9-4269-862C-E7E3755864FA}">
      <dgm:prSet/>
      <dgm:spPr/>
      <dgm:t>
        <a:bodyPr/>
        <a:lstStyle/>
        <a:p>
          <a:endParaRPr lang="en-US"/>
        </a:p>
      </dgm:t>
    </dgm:pt>
    <dgm:pt modelId="{B7EF681C-05A8-49F8-A18D-EA23B85CED9C}" type="sibTrans" cxnId="{DE8A9E51-A9A9-4269-862C-E7E3755864FA}">
      <dgm:prSet/>
      <dgm:spPr/>
      <dgm:t>
        <a:bodyPr/>
        <a:lstStyle/>
        <a:p>
          <a:endParaRPr lang="en-US"/>
        </a:p>
      </dgm:t>
    </dgm:pt>
    <dgm:pt modelId="{4FE197FF-4180-4A52-B854-DD962F424324}">
      <dgm:prSet phldrT="[Text]"/>
      <dgm:spPr/>
      <dgm:t>
        <a:bodyPr/>
        <a:lstStyle/>
        <a:p>
          <a:r>
            <a:rPr lang="en-US" dirty="0"/>
            <a:t>If 20 &lt;= q &lt;= 22</a:t>
          </a:r>
        </a:p>
      </dgm:t>
    </dgm:pt>
    <dgm:pt modelId="{92664F78-CB5B-48C9-8536-1583219E3F85}" type="parTrans" cxnId="{9FAD413D-82F8-415D-A2DE-BE05BD1AEA1A}">
      <dgm:prSet/>
      <dgm:spPr/>
      <dgm:t>
        <a:bodyPr/>
        <a:lstStyle/>
        <a:p>
          <a:endParaRPr lang="en-US"/>
        </a:p>
      </dgm:t>
    </dgm:pt>
    <dgm:pt modelId="{2444E6CC-57A1-4B72-A289-022811FDCC60}" type="sibTrans" cxnId="{9FAD413D-82F8-415D-A2DE-BE05BD1AEA1A}">
      <dgm:prSet/>
      <dgm:spPr/>
      <dgm:t>
        <a:bodyPr/>
        <a:lstStyle/>
        <a:p>
          <a:endParaRPr lang="en-US"/>
        </a:p>
      </dgm:t>
    </dgm:pt>
    <dgm:pt modelId="{157A9750-2B50-4095-B8AC-3AD4D264043D}" type="pres">
      <dgm:prSet presAssocID="{9CF66D22-E0CA-47AB-A08C-8FF6675F0C29}" presName="Name0" presStyleCnt="0">
        <dgm:presLayoutVars>
          <dgm:dir/>
          <dgm:animLvl val="lvl"/>
          <dgm:resizeHandles val="exact"/>
        </dgm:presLayoutVars>
      </dgm:prSet>
      <dgm:spPr/>
    </dgm:pt>
    <dgm:pt modelId="{016B2D78-BC0F-4879-9204-8804D130A302}" type="pres">
      <dgm:prSet presAssocID="{DBFB6A5E-5544-4112-9C9B-4492681CE1F9}" presName="linNode" presStyleCnt="0"/>
      <dgm:spPr/>
    </dgm:pt>
    <dgm:pt modelId="{0EAD6577-33EE-418C-B1D9-320614016F9A}" type="pres">
      <dgm:prSet presAssocID="{DBFB6A5E-5544-4112-9C9B-4492681CE1F9}" presName="parentText" presStyleLbl="node1" presStyleIdx="0" presStyleCnt="5">
        <dgm:presLayoutVars>
          <dgm:chMax val="1"/>
          <dgm:bulletEnabled val="1"/>
        </dgm:presLayoutVars>
      </dgm:prSet>
      <dgm:spPr/>
    </dgm:pt>
    <dgm:pt modelId="{2A43EDF6-725B-4D37-9CB8-85C2C4E47717}" type="pres">
      <dgm:prSet presAssocID="{DBFB6A5E-5544-4112-9C9B-4492681CE1F9}" presName="descendantText" presStyleLbl="alignAccFollowNode1" presStyleIdx="0" presStyleCnt="5">
        <dgm:presLayoutVars>
          <dgm:bulletEnabled val="1"/>
        </dgm:presLayoutVars>
      </dgm:prSet>
      <dgm:spPr/>
    </dgm:pt>
    <dgm:pt modelId="{4CEE2B18-64D0-4715-816C-9FB426C9F55B}" type="pres">
      <dgm:prSet presAssocID="{E78F59D9-23B2-44AF-A8D2-628CEA7E88D3}" presName="sp" presStyleCnt="0"/>
      <dgm:spPr/>
    </dgm:pt>
    <dgm:pt modelId="{4612754E-46D9-45A7-8199-7EA5C4A3C28A}" type="pres">
      <dgm:prSet presAssocID="{EEBC38DB-96B9-417B-AA39-CE3477843AB1}" presName="linNode" presStyleCnt="0"/>
      <dgm:spPr/>
    </dgm:pt>
    <dgm:pt modelId="{BA30EB59-4051-45D9-B565-F5AED490D328}" type="pres">
      <dgm:prSet presAssocID="{EEBC38DB-96B9-417B-AA39-CE3477843AB1}" presName="parentText" presStyleLbl="node1" presStyleIdx="1" presStyleCnt="5">
        <dgm:presLayoutVars>
          <dgm:chMax val="1"/>
          <dgm:bulletEnabled val="1"/>
        </dgm:presLayoutVars>
      </dgm:prSet>
      <dgm:spPr/>
    </dgm:pt>
    <dgm:pt modelId="{661FBB0A-AEA1-4E0D-AD4F-A6FD5D1F82AA}" type="pres">
      <dgm:prSet presAssocID="{EEBC38DB-96B9-417B-AA39-CE3477843AB1}" presName="descendantText" presStyleLbl="alignAccFollowNode1" presStyleIdx="1" presStyleCnt="5">
        <dgm:presLayoutVars>
          <dgm:bulletEnabled val="1"/>
        </dgm:presLayoutVars>
      </dgm:prSet>
      <dgm:spPr/>
    </dgm:pt>
    <dgm:pt modelId="{18118C81-5B67-4FF9-8748-B63EE268C7F1}" type="pres">
      <dgm:prSet presAssocID="{C7FD4C49-9CA2-4B7F-9E66-94F5E7C9F479}" presName="sp" presStyleCnt="0"/>
      <dgm:spPr/>
    </dgm:pt>
    <dgm:pt modelId="{5BE40A2A-450C-421E-A0D2-18DDBBDC85CF}" type="pres">
      <dgm:prSet presAssocID="{4BCDBFE4-898E-42E0-9821-CB59FA5D842F}" presName="linNode" presStyleCnt="0"/>
      <dgm:spPr/>
    </dgm:pt>
    <dgm:pt modelId="{5A30A63E-18A5-48DB-B7B9-F0EE84CD8B76}" type="pres">
      <dgm:prSet presAssocID="{4BCDBFE4-898E-42E0-9821-CB59FA5D842F}" presName="parentText" presStyleLbl="node1" presStyleIdx="2" presStyleCnt="5">
        <dgm:presLayoutVars>
          <dgm:chMax val="1"/>
          <dgm:bulletEnabled val="1"/>
        </dgm:presLayoutVars>
      </dgm:prSet>
      <dgm:spPr/>
    </dgm:pt>
    <dgm:pt modelId="{5F31FA1D-5B6A-4DA3-9D80-FB13FC08BAFE}" type="pres">
      <dgm:prSet presAssocID="{4BCDBFE4-898E-42E0-9821-CB59FA5D842F}" presName="descendantText" presStyleLbl="alignAccFollowNode1" presStyleIdx="2" presStyleCnt="5">
        <dgm:presLayoutVars>
          <dgm:bulletEnabled val="1"/>
        </dgm:presLayoutVars>
      </dgm:prSet>
      <dgm:spPr/>
    </dgm:pt>
    <dgm:pt modelId="{8248C6F7-130E-4BAC-8D66-174B3BFCBD18}" type="pres">
      <dgm:prSet presAssocID="{C88186AF-79AD-42EA-A6A2-F0D2C31CAAB8}" presName="sp" presStyleCnt="0"/>
      <dgm:spPr/>
    </dgm:pt>
    <dgm:pt modelId="{2460BE30-2ABF-4BDD-8278-F47CF2AF8C71}" type="pres">
      <dgm:prSet presAssocID="{4FE197FF-4180-4A52-B854-DD962F424324}" presName="linNode" presStyleCnt="0"/>
      <dgm:spPr/>
    </dgm:pt>
    <dgm:pt modelId="{77700230-39D3-4962-B09D-B0851D0E38EC}" type="pres">
      <dgm:prSet presAssocID="{4FE197FF-4180-4A52-B854-DD962F424324}" presName="parentText" presStyleLbl="node1" presStyleIdx="3" presStyleCnt="5">
        <dgm:presLayoutVars>
          <dgm:chMax val="1"/>
          <dgm:bulletEnabled val="1"/>
        </dgm:presLayoutVars>
      </dgm:prSet>
      <dgm:spPr/>
    </dgm:pt>
    <dgm:pt modelId="{D3CB0ED8-D928-43C6-ACC1-9A22A562A1EE}" type="pres">
      <dgm:prSet presAssocID="{4FE197FF-4180-4A52-B854-DD962F424324}" presName="descendantText" presStyleLbl="alignAccFollowNode1" presStyleIdx="3" presStyleCnt="5">
        <dgm:presLayoutVars>
          <dgm:bulletEnabled val="1"/>
        </dgm:presLayoutVars>
      </dgm:prSet>
      <dgm:spPr/>
    </dgm:pt>
    <dgm:pt modelId="{C5663639-2B6A-48F5-8924-712932A2D1F9}" type="pres">
      <dgm:prSet presAssocID="{2444E6CC-57A1-4B72-A289-022811FDCC60}" presName="sp" presStyleCnt="0"/>
      <dgm:spPr/>
    </dgm:pt>
    <dgm:pt modelId="{1936BFA5-C07E-4B3C-A972-2071A84CB1C7}" type="pres">
      <dgm:prSet presAssocID="{24D39C15-9C91-41F4-A733-09BBEC1245A3}" presName="linNode" presStyleCnt="0"/>
      <dgm:spPr/>
    </dgm:pt>
    <dgm:pt modelId="{708BFFA5-AE08-4B0A-B65A-0BA557A72560}" type="pres">
      <dgm:prSet presAssocID="{24D39C15-9C91-41F4-A733-09BBEC1245A3}" presName="parentText" presStyleLbl="node1" presStyleIdx="4" presStyleCnt="5">
        <dgm:presLayoutVars>
          <dgm:chMax val="1"/>
          <dgm:bulletEnabled val="1"/>
        </dgm:presLayoutVars>
      </dgm:prSet>
      <dgm:spPr/>
    </dgm:pt>
    <dgm:pt modelId="{13C0F68B-26BD-4DCC-BEE9-0C42CC399564}" type="pres">
      <dgm:prSet presAssocID="{24D39C15-9C91-41F4-A733-09BBEC1245A3}" presName="descendantText" presStyleLbl="alignAccFollowNode1" presStyleIdx="4" presStyleCnt="5">
        <dgm:presLayoutVars>
          <dgm:bulletEnabled val="1"/>
        </dgm:presLayoutVars>
      </dgm:prSet>
      <dgm:spPr/>
    </dgm:pt>
  </dgm:ptLst>
  <dgm:cxnLst>
    <dgm:cxn modelId="{92A6082C-23F4-4ABB-8CF3-16383244FA07}" type="presOf" srcId="{42209394-7EE7-48C8-87F3-67489996A449}" destId="{D3CB0ED8-D928-43C6-ACC1-9A22A562A1EE}" srcOrd="0" destOrd="0" presId="urn:microsoft.com/office/officeart/2005/8/layout/vList5"/>
    <dgm:cxn modelId="{94AAC132-149A-432E-8AB5-A9AB02C10B11}" type="presOf" srcId="{9F2B4F19-104C-4C42-B773-FF27739D7273}" destId="{13C0F68B-26BD-4DCC-BEE9-0C42CC399564}" srcOrd="0" destOrd="0" presId="urn:microsoft.com/office/officeart/2005/8/layout/vList5"/>
    <dgm:cxn modelId="{9FAD413D-82F8-415D-A2DE-BE05BD1AEA1A}" srcId="{9CF66D22-E0CA-47AB-A08C-8FF6675F0C29}" destId="{4FE197FF-4180-4A52-B854-DD962F424324}" srcOrd="3" destOrd="0" parTransId="{92664F78-CB5B-48C9-8536-1583219E3F85}" sibTransId="{2444E6CC-57A1-4B72-A289-022811FDCC60}"/>
    <dgm:cxn modelId="{EF896F3F-58D0-4B03-95BA-4323CFA802A5}" type="presOf" srcId="{24D39C15-9C91-41F4-A733-09BBEC1245A3}" destId="{708BFFA5-AE08-4B0A-B65A-0BA557A72560}" srcOrd="0" destOrd="0" presId="urn:microsoft.com/office/officeart/2005/8/layout/vList5"/>
    <dgm:cxn modelId="{BB130E4E-24D8-4742-9377-8C9B80C0A298}" type="presOf" srcId="{82E8BF0F-CCD2-4716-A6EF-14C4F47D3FA9}" destId="{5F31FA1D-5B6A-4DA3-9D80-FB13FC08BAFE}" srcOrd="0" destOrd="0" presId="urn:microsoft.com/office/officeart/2005/8/layout/vList5"/>
    <dgm:cxn modelId="{60BA3F6E-0AFD-4835-A75F-F4505449FF78}" srcId="{9CF66D22-E0CA-47AB-A08C-8FF6675F0C29}" destId="{4BCDBFE4-898E-42E0-9821-CB59FA5D842F}" srcOrd="2" destOrd="0" parTransId="{BE6DF59D-76EC-4951-B431-0EC75DA6E8B9}" sibTransId="{C88186AF-79AD-42EA-A6A2-F0D2C31CAAB8}"/>
    <dgm:cxn modelId="{DE8A9E51-A9A9-4269-862C-E7E3755864FA}" srcId="{9CF66D22-E0CA-47AB-A08C-8FF6675F0C29}" destId="{24D39C15-9C91-41F4-A733-09BBEC1245A3}" srcOrd="4" destOrd="0" parTransId="{8174627A-3EE8-40F4-AD5B-4EA9ECBE482B}" sibTransId="{B7EF681C-05A8-49F8-A18D-EA23B85CED9C}"/>
    <dgm:cxn modelId="{2772A571-B7B3-44B8-AB90-37849155F50A}" srcId="{9CF66D22-E0CA-47AB-A08C-8FF6675F0C29}" destId="{EEBC38DB-96B9-417B-AA39-CE3477843AB1}" srcOrd="1" destOrd="0" parTransId="{9AA3645C-7410-4772-810D-0DAEFDA4DE8C}" sibTransId="{C7FD4C49-9CA2-4B7F-9E66-94F5E7C9F479}"/>
    <dgm:cxn modelId="{1F9AC091-1BE5-407E-AE95-3B0081E5EEA8}" srcId="{DBFB6A5E-5544-4112-9C9B-4492681CE1F9}" destId="{477A0841-3878-4345-B481-5745BB3FF2F5}" srcOrd="0" destOrd="0" parTransId="{F712673F-8B6A-4B1E-837C-17455CA04AA4}" sibTransId="{FFDB1600-79E7-488F-B8EF-989CA523295E}"/>
    <dgm:cxn modelId="{8F38FFA3-8FD6-4E78-A0A9-78447394404E}" type="presOf" srcId="{9CF66D22-E0CA-47AB-A08C-8FF6675F0C29}" destId="{157A9750-2B50-4095-B8AC-3AD4D264043D}" srcOrd="0" destOrd="0" presId="urn:microsoft.com/office/officeart/2005/8/layout/vList5"/>
    <dgm:cxn modelId="{097453AC-BEEB-47AA-B118-66A879BF1583}" srcId="{9CF66D22-E0CA-47AB-A08C-8FF6675F0C29}" destId="{DBFB6A5E-5544-4112-9C9B-4492681CE1F9}" srcOrd="0" destOrd="0" parTransId="{B88EA560-AC7A-4AD9-B76B-75D5F2CB63F0}" sibTransId="{E78F59D9-23B2-44AF-A8D2-628CEA7E88D3}"/>
    <dgm:cxn modelId="{E9DAF9B5-8CA5-4811-B6E1-26B4C08F0139}" srcId="{EEBC38DB-96B9-417B-AA39-CE3477843AB1}" destId="{1D5AD239-A875-4A21-A927-AB56E8E4EF5E}" srcOrd="0" destOrd="0" parTransId="{3DD3EFB6-70D1-476A-AD9B-6667F73C1137}" sibTransId="{2C22AB47-2D1C-4668-87D7-4D6681F2C546}"/>
    <dgm:cxn modelId="{320667BF-5A5B-4C18-91EC-C6FC9EC64996}" srcId="{4FE197FF-4180-4A52-B854-DD962F424324}" destId="{42209394-7EE7-48C8-87F3-67489996A449}" srcOrd="0" destOrd="0" parTransId="{161C38CF-93E4-4453-AB4A-4EF5EB3310BB}" sibTransId="{BF9B93CF-FDDF-4064-8E3B-94A47A22228C}"/>
    <dgm:cxn modelId="{190C47D5-3688-4DED-BD3C-25AFD864827B}" srcId="{24D39C15-9C91-41F4-A733-09BBEC1245A3}" destId="{9F2B4F19-104C-4C42-B773-FF27739D7273}" srcOrd="0" destOrd="0" parTransId="{97392DFA-DCEA-4F54-902E-E6EC04408C25}" sibTransId="{C0B760A4-DAD9-43B5-A5DA-83B2339A5637}"/>
    <dgm:cxn modelId="{17D264D7-ED67-4033-82DE-6BD4026205FA}" type="presOf" srcId="{1D5AD239-A875-4A21-A927-AB56E8E4EF5E}" destId="{661FBB0A-AEA1-4E0D-AD4F-A6FD5D1F82AA}" srcOrd="0" destOrd="0" presId="urn:microsoft.com/office/officeart/2005/8/layout/vList5"/>
    <dgm:cxn modelId="{36E1F5E7-7FF6-4E45-8041-2504F2D6A885}" srcId="{4BCDBFE4-898E-42E0-9821-CB59FA5D842F}" destId="{82E8BF0F-CCD2-4716-A6EF-14C4F47D3FA9}" srcOrd="0" destOrd="0" parTransId="{18045065-D167-4FEC-BF2A-239F72F8B9D5}" sibTransId="{7A6C60E3-F340-4F3E-B401-A5884B8536B5}"/>
    <dgm:cxn modelId="{0C9472EA-F480-48DA-A222-8051D8B0F923}" type="presOf" srcId="{EEBC38DB-96B9-417B-AA39-CE3477843AB1}" destId="{BA30EB59-4051-45D9-B565-F5AED490D328}" srcOrd="0" destOrd="0" presId="urn:microsoft.com/office/officeart/2005/8/layout/vList5"/>
    <dgm:cxn modelId="{0B00FCEC-EF4B-4CED-ACAC-42C465ADDFE3}" type="presOf" srcId="{4FE197FF-4180-4A52-B854-DD962F424324}" destId="{77700230-39D3-4962-B09D-B0851D0E38EC}" srcOrd="0" destOrd="0" presId="urn:microsoft.com/office/officeart/2005/8/layout/vList5"/>
    <dgm:cxn modelId="{268E85F6-02BD-409B-96C9-7E6D93C7073F}" type="presOf" srcId="{477A0841-3878-4345-B481-5745BB3FF2F5}" destId="{2A43EDF6-725B-4D37-9CB8-85C2C4E47717}" srcOrd="0" destOrd="0" presId="urn:microsoft.com/office/officeart/2005/8/layout/vList5"/>
    <dgm:cxn modelId="{387FBFF7-87A7-4AD0-8743-66D0BB5DB119}" type="presOf" srcId="{DBFB6A5E-5544-4112-9C9B-4492681CE1F9}" destId="{0EAD6577-33EE-418C-B1D9-320614016F9A}" srcOrd="0" destOrd="0" presId="urn:microsoft.com/office/officeart/2005/8/layout/vList5"/>
    <dgm:cxn modelId="{CC2C37FA-5D0D-48F0-ACB6-8CB33173B074}" type="presOf" srcId="{4BCDBFE4-898E-42E0-9821-CB59FA5D842F}" destId="{5A30A63E-18A5-48DB-B7B9-F0EE84CD8B76}" srcOrd="0" destOrd="0" presId="urn:microsoft.com/office/officeart/2005/8/layout/vList5"/>
    <dgm:cxn modelId="{54D37317-E18C-4ECC-AE56-50E87FA3419F}" type="presParOf" srcId="{157A9750-2B50-4095-B8AC-3AD4D264043D}" destId="{016B2D78-BC0F-4879-9204-8804D130A302}" srcOrd="0" destOrd="0" presId="urn:microsoft.com/office/officeart/2005/8/layout/vList5"/>
    <dgm:cxn modelId="{04989B9A-ABA1-4727-9B76-4300335A6A48}" type="presParOf" srcId="{016B2D78-BC0F-4879-9204-8804D130A302}" destId="{0EAD6577-33EE-418C-B1D9-320614016F9A}" srcOrd="0" destOrd="0" presId="urn:microsoft.com/office/officeart/2005/8/layout/vList5"/>
    <dgm:cxn modelId="{E3B609D8-AAE7-4AE9-87A5-97E1B31E423D}" type="presParOf" srcId="{016B2D78-BC0F-4879-9204-8804D130A302}" destId="{2A43EDF6-725B-4D37-9CB8-85C2C4E47717}" srcOrd="1" destOrd="0" presId="urn:microsoft.com/office/officeart/2005/8/layout/vList5"/>
    <dgm:cxn modelId="{C54A0A55-19F1-4348-ACB9-ACEC73539833}" type="presParOf" srcId="{157A9750-2B50-4095-B8AC-3AD4D264043D}" destId="{4CEE2B18-64D0-4715-816C-9FB426C9F55B}" srcOrd="1" destOrd="0" presId="urn:microsoft.com/office/officeart/2005/8/layout/vList5"/>
    <dgm:cxn modelId="{8F31A738-6760-4CB9-9AC2-BB9D0E9A7276}" type="presParOf" srcId="{157A9750-2B50-4095-B8AC-3AD4D264043D}" destId="{4612754E-46D9-45A7-8199-7EA5C4A3C28A}" srcOrd="2" destOrd="0" presId="urn:microsoft.com/office/officeart/2005/8/layout/vList5"/>
    <dgm:cxn modelId="{B5B7F48B-1EA4-425F-A5F7-ACF12F54076E}" type="presParOf" srcId="{4612754E-46D9-45A7-8199-7EA5C4A3C28A}" destId="{BA30EB59-4051-45D9-B565-F5AED490D328}" srcOrd="0" destOrd="0" presId="urn:microsoft.com/office/officeart/2005/8/layout/vList5"/>
    <dgm:cxn modelId="{F1032A11-8BA2-4109-9420-2D2B62F1BDA2}" type="presParOf" srcId="{4612754E-46D9-45A7-8199-7EA5C4A3C28A}" destId="{661FBB0A-AEA1-4E0D-AD4F-A6FD5D1F82AA}" srcOrd="1" destOrd="0" presId="urn:microsoft.com/office/officeart/2005/8/layout/vList5"/>
    <dgm:cxn modelId="{5BE9BAA4-406B-4406-8143-3BD9BC346BE2}" type="presParOf" srcId="{157A9750-2B50-4095-B8AC-3AD4D264043D}" destId="{18118C81-5B67-4FF9-8748-B63EE268C7F1}" srcOrd="3" destOrd="0" presId="urn:microsoft.com/office/officeart/2005/8/layout/vList5"/>
    <dgm:cxn modelId="{7AFBB08F-9256-44C9-8EB8-CCCD99BC1B85}" type="presParOf" srcId="{157A9750-2B50-4095-B8AC-3AD4D264043D}" destId="{5BE40A2A-450C-421E-A0D2-18DDBBDC85CF}" srcOrd="4" destOrd="0" presId="urn:microsoft.com/office/officeart/2005/8/layout/vList5"/>
    <dgm:cxn modelId="{D1F22A0A-59A6-4DBC-B5E0-E8B07123C5AD}" type="presParOf" srcId="{5BE40A2A-450C-421E-A0D2-18DDBBDC85CF}" destId="{5A30A63E-18A5-48DB-B7B9-F0EE84CD8B76}" srcOrd="0" destOrd="0" presId="urn:microsoft.com/office/officeart/2005/8/layout/vList5"/>
    <dgm:cxn modelId="{4CE2F60C-5289-4567-BAEB-FCBB820215A7}" type="presParOf" srcId="{5BE40A2A-450C-421E-A0D2-18DDBBDC85CF}" destId="{5F31FA1D-5B6A-4DA3-9D80-FB13FC08BAFE}" srcOrd="1" destOrd="0" presId="urn:microsoft.com/office/officeart/2005/8/layout/vList5"/>
    <dgm:cxn modelId="{AAB2863B-0178-4478-B5C3-F5503F4C6F68}" type="presParOf" srcId="{157A9750-2B50-4095-B8AC-3AD4D264043D}" destId="{8248C6F7-130E-4BAC-8D66-174B3BFCBD18}" srcOrd="5" destOrd="0" presId="urn:microsoft.com/office/officeart/2005/8/layout/vList5"/>
    <dgm:cxn modelId="{3B9471D7-1B3A-49C7-8CD7-4AF11EB69D98}" type="presParOf" srcId="{157A9750-2B50-4095-B8AC-3AD4D264043D}" destId="{2460BE30-2ABF-4BDD-8278-F47CF2AF8C71}" srcOrd="6" destOrd="0" presId="urn:microsoft.com/office/officeart/2005/8/layout/vList5"/>
    <dgm:cxn modelId="{0CA2701A-BA08-4E3B-A113-6A8B215E109A}" type="presParOf" srcId="{2460BE30-2ABF-4BDD-8278-F47CF2AF8C71}" destId="{77700230-39D3-4962-B09D-B0851D0E38EC}" srcOrd="0" destOrd="0" presId="urn:microsoft.com/office/officeart/2005/8/layout/vList5"/>
    <dgm:cxn modelId="{275512B6-3EE7-4DA5-96F8-2F36963FD87F}" type="presParOf" srcId="{2460BE30-2ABF-4BDD-8278-F47CF2AF8C71}" destId="{D3CB0ED8-D928-43C6-ACC1-9A22A562A1EE}" srcOrd="1" destOrd="0" presId="urn:microsoft.com/office/officeart/2005/8/layout/vList5"/>
    <dgm:cxn modelId="{0E55F35F-0E65-485B-96CD-348185E89452}" type="presParOf" srcId="{157A9750-2B50-4095-B8AC-3AD4D264043D}" destId="{C5663639-2B6A-48F5-8924-712932A2D1F9}" srcOrd="7" destOrd="0" presId="urn:microsoft.com/office/officeart/2005/8/layout/vList5"/>
    <dgm:cxn modelId="{E289D43C-7DB3-4497-A65A-4D05B6695D26}" type="presParOf" srcId="{157A9750-2B50-4095-B8AC-3AD4D264043D}" destId="{1936BFA5-C07E-4B3C-A972-2071A84CB1C7}" srcOrd="8" destOrd="0" presId="urn:microsoft.com/office/officeart/2005/8/layout/vList5"/>
    <dgm:cxn modelId="{B39DEF60-6AE5-42EC-BA03-0FC30362766D}" type="presParOf" srcId="{1936BFA5-C07E-4B3C-A972-2071A84CB1C7}" destId="{708BFFA5-AE08-4B0A-B65A-0BA557A72560}" srcOrd="0" destOrd="0" presId="urn:microsoft.com/office/officeart/2005/8/layout/vList5"/>
    <dgm:cxn modelId="{09361F8B-22D0-436E-9286-08E37F015745}" type="presParOf" srcId="{1936BFA5-C07E-4B3C-A972-2071A84CB1C7}" destId="{13C0F68B-26BD-4DCC-BEE9-0C42CC399564}"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D13B3-250D-4A47-BCE2-0E544C067A7D}">
      <dsp:nvSpPr>
        <dsp:cNvPr id="0" name=""/>
        <dsp:cNvSpPr/>
      </dsp:nvSpPr>
      <dsp:spPr>
        <a:xfrm>
          <a:off x="0" y="3319549"/>
          <a:ext cx="9618134" cy="101236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Project how these changes might affect profits</a:t>
          </a:r>
        </a:p>
      </dsp:txBody>
      <dsp:txXfrm>
        <a:off x="0" y="3319549"/>
        <a:ext cx="9618134" cy="1012365"/>
      </dsp:txXfrm>
    </dsp:sp>
    <dsp:sp modelId="{D3DE1F9F-6BCC-44FF-A3CF-64317B494D6C}">
      <dsp:nvSpPr>
        <dsp:cNvPr id="0" name=""/>
        <dsp:cNvSpPr/>
      </dsp:nvSpPr>
      <dsp:spPr>
        <a:xfrm rot="10800000">
          <a:off x="0" y="1777715"/>
          <a:ext cx="9618134" cy="1557018"/>
        </a:xfrm>
        <a:prstGeom prst="upArrowCallou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On Dunkin’ Drive-thru Wait &amp; Service Times</a:t>
          </a:r>
        </a:p>
      </dsp:txBody>
      <dsp:txXfrm rot="10800000">
        <a:off x="0" y="1777715"/>
        <a:ext cx="9618134" cy="1011704"/>
      </dsp:txXfrm>
    </dsp:sp>
    <dsp:sp modelId="{085B963B-EF5F-406A-BC5E-98BD4F2D8E89}">
      <dsp:nvSpPr>
        <dsp:cNvPr id="0" name=""/>
        <dsp:cNvSpPr/>
      </dsp:nvSpPr>
      <dsp:spPr>
        <a:xfrm rot="10800000">
          <a:off x="0" y="1053"/>
          <a:ext cx="9618134" cy="1791848"/>
        </a:xfrm>
        <a:prstGeom prst="upArrowCallou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Study the effects of:</a:t>
          </a:r>
        </a:p>
      </dsp:txBody>
      <dsp:txXfrm rot="-10800000">
        <a:off x="0" y="1053"/>
        <a:ext cx="9618134" cy="628938"/>
      </dsp:txXfrm>
    </dsp:sp>
    <dsp:sp modelId="{3754B18A-FEE7-41BB-AC28-90277D193D48}">
      <dsp:nvSpPr>
        <dsp:cNvPr id="0" name=""/>
        <dsp:cNvSpPr/>
      </dsp:nvSpPr>
      <dsp:spPr>
        <a:xfrm>
          <a:off x="0" y="664981"/>
          <a:ext cx="4809067" cy="465548"/>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Menu Simplification</a:t>
          </a:r>
        </a:p>
      </dsp:txBody>
      <dsp:txXfrm>
        <a:off x="0" y="664981"/>
        <a:ext cx="4809067" cy="465548"/>
      </dsp:txXfrm>
    </dsp:sp>
    <dsp:sp modelId="{54D02CB8-4FC7-4049-94FE-A3F2D52C46AF}">
      <dsp:nvSpPr>
        <dsp:cNvPr id="0" name=""/>
        <dsp:cNvSpPr/>
      </dsp:nvSpPr>
      <dsp:spPr>
        <a:xfrm>
          <a:off x="4809067" y="664981"/>
          <a:ext cx="4809067" cy="465548"/>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Parallel ordering windows</a:t>
          </a:r>
        </a:p>
      </dsp:txBody>
      <dsp:txXfrm>
        <a:off x="4809067" y="664981"/>
        <a:ext cx="4809067" cy="465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57489-70B2-469D-AEDA-4E9C2A6C5B7A}">
      <dsp:nvSpPr>
        <dsp:cNvPr id="0" name=""/>
        <dsp:cNvSpPr/>
      </dsp:nvSpPr>
      <dsp:spPr>
        <a:xfrm>
          <a:off x="0" y="-151205"/>
          <a:ext cx="3730926" cy="12984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rebuchet MS" panose="020B0603020202020204" pitchFamily="34" charset="0"/>
            </a:rPr>
            <a:t>Income Per Capita- Williamsburg ($</a:t>
          </a:r>
          <a:r>
            <a:rPr lang="en-US" sz="2000" b="0" i="0" kern="1200" dirty="0">
              <a:latin typeface="Trebuchet MS" panose="020B0603020202020204" pitchFamily="34" charset="0"/>
            </a:rPr>
            <a:t>26,921)</a:t>
          </a:r>
          <a:endParaRPr lang="en-US" sz="2000" kern="1200" dirty="0">
            <a:latin typeface="Trebuchet MS" panose="020B0603020202020204" pitchFamily="34" charset="0"/>
          </a:endParaRPr>
        </a:p>
      </dsp:txBody>
      <dsp:txXfrm>
        <a:off x="38029" y="-113176"/>
        <a:ext cx="2584161" cy="1222355"/>
      </dsp:txXfrm>
    </dsp:sp>
    <dsp:sp modelId="{48BEA78C-5963-408F-8C48-2BE5625F843D}">
      <dsp:nvSpPr>
        <dsp:cNvPr id="0" name=""/>
        <dsp:cNvSpPr/>
      </dsp:nvSpPr>
      <dsp:spPr>
        <a:xfrm>
          <a:off x="329199" y="1114307"/>
          <a:ext cx="3730926" cy="10491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rebuchet MS" panose="020B0603020202020204" pitchFamily="34" charset="0"/>
            </a:rPr>
            <a:t>31,536,000 Seconds/year</a:t>
          </a:r>
        </a:p>
      </dsp:txBody>
      <dsp:txXfrm>
        <a:off x="359929" y="1145037"/>
        <a:ext cx="2658288" cy="987737"/>
      </dsp:txXfrm>
    </dsp:sp>
    <dsp:sp modelId="{9668DFAE-E314-48B1-A5BE-C0367674BF17}">
      <dsp:nvSpPr>
        <dsp:cNvPr id="0" name=""/>
        <dsp:cNvSpPr/>
      </dsp:nvSpPr>
      <dsp:spPr>
        <a:xfrm>
          <a:off x="658398" y="2127005"/>
          <a:ext cx="3730926" cy="140480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rebuchet MS" panose="020B0603020202020204" pitchFamily="34" charset="0"/>
            </a:rPr>
            <a:t>Time Value = $</a:t>
          </a:r>
          <a:r>
            <a:rPr lang="en-US" sz="2000" b="0" i="0" kern="1200" dirty="0">
              <a:latin typeface="Trebuchet MS" panose="020B0603020202020204" pitchFamily="34" charset="0"/>
            </a:rPr>
            <a:t>26,921/</a:t>
          </a:r>
          <a:r>
            <a:rPr lang="en-US" sz="2000" kern="1200" dirty="0">
              <a:latin typeface="Trebuchet MS" panose="020B0603020202020204" pitchFamily="34" charset="0"/>
            </a:rPr>
            <a:t>31,536,000 =</a:t>
          </a:r>
        </a:p>
        <a:p>
          <a:pPr marL="0" lvl="0" indent="0" algn="l" defTabSz="889000">
            <a:lnSpc>
              <a:spcPct val="90000"/>
            </a:lnSpc>
            <a:spcBef>
              <a:spcPct val="0"/>
            </a:spcBef>
            <a:spcAft>
              <a:spcPct val="35000"/>
            </a:spcAft>
            <a:buNone/>
          </a:pPr>
          <a:r>
            <a:rPr lang="en-US" sz="2000" b="1" kern="1200" dirty="0">
              <a:latin typeface="Trebuchet MS" panose="020B0603020202020204" pitchFamily="34" charset="0"/>
            </a:rPr>
            <a:t>0.00085</a:t>
          </a:r>
          <a:r>
            <a:rPr lang="en-US" sz="2000" kern="1200" dirty="0">
              <a:latin typeface="Trebuchet MS" panose="020B0603020202020204" pitchFamily="34" charset="0"/>
            </a:rPr>
            <a:t> </a:t>
          </a:r>
        </a:p>
      </dsp:txBody>
      <dsp:txXfrm>
        <a:off x="699543" y="2168150"/>
        <a:ext cx="2637458" cy="1322512"/>
      </dsp:txXfrm>
    </dsp:sp>
    <dsp:sp modelId="{F32683FF-335F-42A7-81D1-0B2E25847740}">
      <dsp:nvSpPr>
        <dsp:cNvPr id="0" name=""/>
        <dsp:cNvSpPr/>
      </dsp:nvSpPr>
      <dsp:spPr>
        <a:xfrm>
          <a:off x="3048947" y="769044"/>
          <a:ext cx="681978" cy="68197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202392" y="769044"/>
        <a:ext cx="375088" cy="513188"/>
      </dsp:txXfrm>
    </dsp:sp>
    <dsp:sp modelId="{E581A028-D332-4D4A-9B59-BC73A3B59CE9}">
      <dsp:nvSpPr>
        <dsp:cNvPr id="0" name=""/>
        <dsp:cNvSpPr/>
      </dsp:nvSpPr>
      <dsp:spPr>
        <a:xfrm>
          <a:off x="3378147" y="1986113"/>
          <a:ext cx="681978" cy="68197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531592" y="1986113"/>
        <a:ext cx="375088" cy="513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3EDF6-725B-4D37-9CB8-85C2C4E47717}">
      <dsp:nvSpPr>
        <dsp:cNvPr id="0" name=""/>
        <dsp:cNvSpPr/>
      </dsp:nvSpPr>
      <dsp:spPr>
        <a:xfrm rot="5400000">
          <a:off x="3259444" y="-1307019"/>
          <a:ext cx="577832" cy="333963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Leave wp 0.05</a:t>
          </a:r>
        </a:p>
      </dsp:txBody>
      <dsp:txXfrm rot="-5400000">
        <a:off x="1878544" y="102088"/>
        <a:ext cx="3311426" cy="521418"/>
      </dsp:txXfrm>
    </dsp:sp>
    <dsp:sp modelId="{0EAD6577-33EE-418C-B1D9-320614016F9A}">
      <dsp:nvSpPr>
        <dsp:cNvPr id="0" name=""/>
        <dsp:cNvSpPr/>
      </dsp:nvSpPr>
      <dsp:spPr>
        <a:xfrm>
          <a:off x="0" y="1651"/>
          <a:ext cx="1878543" cy="7222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If 15 &lt;= q &lt;=16</a:t>
          </a:r>
        </a:p>
      </dsp:txBody>
      <dsp:txXfrm>
        <a:off x="35259" y="36910"/>
        <a:ext cx="1808025" cy="651772"/>
      </dsp:txXfrm>
    </dsp:sp>
    <dsp:sp modelId="{661FBB0A-AEA1-4E0D-AD4F-A6FD5D1F82AA}">
      <dsp:nvSpPr>
        <dsp:cNvPr id="0" name=""/>
        <dsp:cNvSpPr/>
      </dsp:nvSpPr>
      <dsp:spPr>
        <a:xfrm rot="5400000">
          <a:off x="3259444" y="-548614"/>
          <a:ext cx="577832" cy="333963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Leave wp 0.10</a:t>
          </a:r>
        </a:p>
      </dsp:txBody>
      <dsp:txXfrm rot="-5400000">
        <a:off x="1878544" y="860493"/>
        <a:ext cx="3311426" cy="521418"/>
      </dsp:txXfrm>
    </dsp:sp>
    <dsp:sp modelId="{BA30EB59-4051-45D9-B565-F5AED490D328}">
      <dsp:nvSpPr>
        <dsp:cNvPr id="0" name=""/>
        <dsp:cNvSpPr/>
      </dsp:nvSpPr>
      <dsp:spPr>
        <a:xfrm>
          <a:off x="0" y="760057"/>
          <a:ext cx="1878543" cy="7222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If 17 &lt;= q &lt;=18</a:t>
          </a:r>
        </a:p>
      </dsp:txBody>
      <dsp:txXfrm>
        <a:off x="35259" y="795316"/>
        <a:ext cx="1808025" cy="651772"/>
      </dsp:txXfrm>
    </dsp:sp>
    <dsp:sp modelId="{5F31FA1D-5B6A-4DA3-9D80-FB13FC08BAFE}">
      <dsp:nvSpPr>
        <dsp:cNvPr id="0" name=""/>
        <dsp:cNvSpPr/>
      </dsp:nvSpPr>
      <dsp:spPr>
        <a:xfrm rot="5400000">
          <a:off x="3259444" y="209790"/>
          <a:ext cx="577832" cy="333963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Leave wp 0.20</a:t>
          </a:r>
        </a:p>
      </dsp:txBody>
      <dsp:txXfrm rot="-5400000">
        <a:off x="1878544" y="1618898"/>
        <a:ext cx="3311426" cy="521418"/>
      </dsp:txXfrm>
    </dsp:sp>
    <dsp:sp modelId="{5A30A63E-18A5-48DB-B7B9-F0EE84CD8B76}">
      <dsp:nvSpPr>
        <dsp:cNvPr id="0" name=""/>
        <dsp:cNvSpPr/>
      </dsp:nvSpPr>
      <dsp:spPr>
        <a:xfrm>
          <a:off x="0" y="1518462"/>
          <a:ext cx="1878543" cy="7222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If 19 &lt;= q &lt;= 20</a:t>
          </a:r>
        </a:p>
      </dsp:txBody>
      <dsp:txXfrm>
        <a:off x="35259" y="1553721"/>
        <a:ext cx="1808025" cy="651772"/>
      </dsp:txXfrm>
    </dsp:sp>
    <dsp:sp modelId="{D3CB0ED8-D928-43C6-ACC1-9A22A562A1EE}">
      <dsp:nvSpPr>
        <dsp:cNvPr id="0" name=""/>
        <dsp:cNvSpPr/>
      </dsp:nvSpPr>
      <dsp:spPr>
        <a:xfrm rot="5400000">
          <a:off x="3259444" y="968195"/>
          <a:ext cx="577832" cy="333963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Leave wp 0.40</a:t>
          </a:r>
        </a:p>
      </dsp:txBody>
      <dsp:txXfrm rot="-5400000">
        <a:off x="1878544" y="2377303"/>
        <a:ext cx="3311426" cy="521418"/>
      </dsp:txXfrm>
    </dsp:sp>
    <dsp:sp modelId="{77700230-39D3-4962-B09D-B0851D0E38EC}">
      <dsp:nvSpPr>
        <dsp:cNvPr id="0" name=""/>
        <dsp:cNvSpPr/>
      </dsp:nvSpPr>
      <dsp:spPr>
        <a:xfrm>
          <a:off x="0" y="2276867"/>
          <a:ext cx="1878543" cy="7222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If 20 &lt;= q &lt;= 22</a:t>
          </a:r>
        </a:p>
      </dsp:txBody>
      <dsp:txXfrm>
        <a:off x="35259" y="2312126"/>
        <a:ext cx="1808025" cy="651772"/>
      </dsp:txXfrm>
    </dsp:sp>
    <dsp:sp modelId="{13C0F68B-26BD-4DCC-BEE9-0C42CC399564}">
      <dsp:nvSpPr>
        <dsp:cNvPr id="0" name=""/>
        <dsp:cNvSpPr/>
      </dsp:nvSpPr>
      <dsp:spPr>
        <a:xfrm rot="5400000">
          <a:off x="3259444" y="1726601"/>
          <a:ext cx="577832" cy="333963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Leave wp 0.50</a:t>
          </a:r>
        </a:p>
      </dsp:txBody>
      <dsp:txXfrm rot="-5400000">
        <a:off x="1878544" y="3135709"/>
        <a:ext cx="3311426" cy="521418"/>
      </dsp:txXfrm>
    </dsp:sp>
    <dsp:sp modelId="{708BFFA5-AE08-4B0A-B65A-0BA557A72560}">
      <dsp:nvSpPr>
        <dsp:cNvPr id="0" name=""/>
        <dsp:cNvSpPr/>
      </dsp:nvSpPr>
      <dsp:spPr>
        <a:xfrm>
          <a:off x="0" y="3035272"/>
          <a:ext cx="1878543" cy="7222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If q &gt; 22</a:t>
          </a:r>
        </a:p>
      </dsp:txBody>
      <dsp:txXfrm>
        <a:off x="35259" y="3070531"/>
        <a:ext cx="1808025" cy="6517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6FBDC-F59C-4CBF-8DEE-35673607554A}"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D95EC-EF80-4C9D-BE56-7099F111CCB1}" type="slidenum">
              <a:rPr lang="en-US" smtClean="0"/>
              <a:t>‹#›</a:t>
            </a:fld>
            <a:endParaRPr lang="en-US"/>
          </a:p>
        </p:txBody>
      </p:sp>
    </p:spTree>
    <p:extLst>
      <p:ext uri="{BB962C8B-B14F-4D97-AF65-F5344CB8AC3E}">
        <p14:creationId xmlns:p14="http://schemas.microsoft.com/office/powerpoint/2010/main" val="29219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ausa.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nxiety"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Logarith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causa.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ausa.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1922"/>
                </a:solidFill>
                <a:effectLst/>
                <a:latin typeface="-apple-system"/>
              </a:rPr>
              <a:t>Spend about a minute talking about the “Ethos of Our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192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1922"/>
                </a:solidFill>
                <a:effectLst/>
                <a:latin typeface="-apple-system"/>
              </a:rPr>
              <a:t>Unlike myself, Dan is a big coffee drinker. So he approached me with a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192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1922"/>
                </a:solidFill>
                <a:effectLst/>
                <a:latin typeface="-apple-system"/>
              </a:rPr>
              <a:t>Dan: “Hey AJ, I am tired of waiting in drive through lines to get my morning Coffee!”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1922"/>
                </a:solidFill>
                <a:effectLst/>
                <a:latin typeface="-apple-system"/>
              </a:rPr>
              <a:t>Me: “I Thought drive throughs were supposed  to be convenient….”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1922"/>
                </a:solidFill>
                <a:effectLst/>
                <a:latin typeface="-apple-system"/>
              </a:rPr>
              <a:t>Dan: “Well, maybe they would be if people the lines weren’t so long. The guy in front of me took 15 minutes to order  while cars piled up behind him and ended up driving away with a small black coffee”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1922"/>
                </a:solidFill>
                <a:effectLst/>
                <a:latin typeface="-apple-system"/>
              </a:rPr>
              <a:t>AJ: “Well how do you think we can make the process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1922"/>
                </a:solidFill>
                <a:effectLst/>
                <a:latin typeface="-apple-system"/>
              </a:rPr>
              <a:t>Dan: “I </a:t>
            </a:r>
            <a:r>
              <a:rPr lang="en-US" b="0" i="0" dirty="0" err="1">
                <a:solidFill>
                  <a:srgbClr val="211922"/>
                </a:solidFill>
                <a:effectLst/>
                <a:latin typeface="-apple-system"/>
              </a:rPr>
              <a:t>dunno</a:t>
            </a:r>
            <a:r>
              <a:rPr lang="en-US" b="0" i="0" dirty="0">
                <a:solidFill>
                  <a:srgbClr val="211922"/>
                </a:solidFill>
                <a:effectLst/>
                <a:latin typeface="-apple-system"/>
              </a:rPr>
              <a:t>, lets do some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1922"/>
              </a:solidFill>
              <a:effectLst/>
              <a:latin typeface="-apple-system"/>
            </a:endParaRPr>
          </a:p>
          <a:p>
            <a:endParaRPr lang="en-US" b="0" i="0" dirty="0">
              <a:solidFill>
                <a:srgbClr val="211922"/>
              </a:solidFill>
              <a:effectLst/>
              <a:latin typeface="-apple-system"/>
            </a:endParaRPr>
          </a:p>
          <a:p>
            <a:endParaRPr lang="en-US" b="0" i="0" dirty="0">
              <a:solidFill>
                <a:srgbClr val="211922"/>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a:t>
            </a:fld>
            <a:endParaRPr lang="en-US"/>
          </a:p>
        </p:txBody>
      </p:sp>
    </p:spTree>
    <p:extLst>
      <p:ext uri="{BB962C8B-B14F-4D97-AF65-F5344CB8AC3E}">
        <p14:creationId xmlns:p14="http://schemas.microsoft.com/office/powerpoint/2010/main" val="2775863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Gotham SSm A"/>
              </a:rPr>
              <a:t>1. Some categories of Items have </a:t>
            </a:r>
          </a:p>
          <a:p>
            <a:pPr algn="l"/>
            <a:endParaRPr lang="en-US" b="0" i="0" dirty="0">
              <a:solidFill>
                <a:srgbClr val="666666"/>
              </a:solidFill>
              <a:effectLst/>
              <a:latin typeface="Gotham SSm A"/>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11</a:t>
            </a:fld>
            <a:endParaRPr lang="en-US"/>
          </a:p>
        </p:txBody>
      </p:sp>
    </p:spTree>
    <p:extLst>
      <p:ext uri="{BB962C8B-B14F-4D97-AF65-F5344CB8AC3E}">
        <p14:creationId xmlns:p14="http://schemas.microsoft.com/office/powerpoint/2010/main" val="321066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Gotham SSm A"/>
              </a:rPr>
              <a:t>2.</a:t>
            </a:r>
          </a:p>
          <a:p>
            <a:pPr algn="l"/>
            <a:r>
              <a:rPr lang="en-US" sz="1800" b="0" i="0" u="none" strike="noStrike" dirty="0">
                <a:solidFill>
                  <a:srgbClr val="666666"/>
                </a:solidFill>
                <a:effectLst/>
                <a:latin typeface="Gotham SSm A"/>
              </a:rPr>
              <a:t>Iced Coffee</a:t>
            </a:r>
            <a:r>
              <a:rPr lang="en-US" dirty="0"/>
              <a:t> </a:t>
            </a:r>
            <a:r>
              <a:rPr lang="en-US" sz="1800" b="0" i="0" u="none" strike="noStrike" dirty="0">
                <a:solidFill>
                  <a:srgbClr val="666666"/>
                </a:solidFill>
                <a:effectLst/>
                <a:latin typeface="Gotham SSm A"/>
              </a:rPr>
              <a:t>Hot Coffee</a:t>
            </a:r>
            <a:r>
              <a:rPr lang="en-US" dirty="0"/>
              <a:t> </a:t>
            </a:r>
            <a:r>
              <a:rPr lang="en-US" sz="1800" b="0" i="0" u="none" strike="noStrike" dirty="0">
                <a:solidFill>
                  <a:srgbClr val="666666"/>
                </a:solidFill>
                <a:effectLst/>
                <a:latin typeface="Gotham SSm A"/>
              </a:rPr>
              <a:t>Breakfast Sandwiches</a:t>
            </a:r>
            <a:r>
              <a:rPr lang="en-US" dirty="0"/>
              <a:t> </a:t>
            </a:r>
            <a:r>
              <a:rPr lang="en-US" sz="1800" b="0" i="0" u="none" strike="noStrike" dirty="0">
                <a:solidFill>
                  <a:srgbClr val="666666"/>
                </a:solidFill>
                <a:effectLst/>
                <a:latin typeface="Gotham SSm A"/>
              </a:rPr>
              <a:t>Donuts</a:t>
            </a:r>
            <a:r>
              <a:rPr lang="en-US" dirty="0"/>
              <a:t> </a:t>
            </a:r>
            <a:r>
              <a:rPr lang="en-US" sz="1800" b="0" i="0" u="none" strike="noStrike" dirty="0">
                <a:solidFill>
                  <a:srgbClr val="666666"/>
                </a:solidFill>
                <a:effectLst/>
                <a:latin typeface="Gotham SSm A"/>
              </a:rPr>
              <a:t>Wake-up Wrap Sandwiches</a:t>
            </a:r>
            <a:r>
              <a:rPr lang="en-US" dirty="0"/>
              <a:t> </a:t>
            </a:r>
            <a:r>
              <a:rPr lang="en-US" sz="1800" b="0" i="0" u="none" strike="noStrike" dirty="0">
                <a:solidFill>
                  <a:srgbClr val="666666"/>
                </a:solidFill>
                <a:effectLst/>
                <a:latin typeface="Gotham SSm A"/>
              </a:rPr>
              <a:t>Iced Espresso</a:t>
            </a:r>
            <a:r>
              <a:rPr lang="en-US" dirty="0"/>
              <a:t> </a:t>
            </a:r>
            <a:r>
              <a:rPr lang="en-US" sz="1800" b="0" i="0" u="none" strike="noStrike" dirty="0">
                <a:solidFill>
                  <a:srgbClr val="666666"/>
                </a:solidFill>
                <a:effectLst/>
                <a:latin typeface="Gotham SSm A"/>
              </a:rPr>
              <a:t>Hot Espresso</a:t>
            </a:r>
            <a:r>
              <a:rPr lang="en-US" dirty="0"/>
              <a:t> </a:t>
            </a:r>
            <a:r>
              <a:rPr lang="en-US" sz="1800" b="0" i="0" u="none" strike="noStrike" dirty="0">
                <a:solidFill>
                  <a:srgbClr val="666666"/>
                </a:solidFill>
                <a:effectLst/>
                <a:latin typeface="Gotham SSm A"/>
              </a:rPr>
              <a:t>Cold Brew</a:t>
            </a:r>
            <a:r>
              <a:rPr lang="en-US" dirty="0"/>
              <a:t> </a:t>
            </a:r>
            <a:r>
              <a:rPr lang="en-US" sz="1800" b="0" i="0" u="none" strike="noStrike" dirty="0">
                <a:solidFill>
                  <a:srgbClr val="666666"/>
                </a:solidFill>
                <a:effectLst/>
                <a:latin typeface="Gotham SSm A"/>
              </a:rPr>
              <a:t>Bagels</a:t>
            </a:r>
            <a:r>
              <a:rPr lang="en-US" dirty="0"/>
              <a:t> </a:t>
            </a:r>
            <a:r>
              <a:rPr lang="en-US" sz="1800" b="0" i="0" u="none" strike="noStrike" dirty="0">
                <a:solidFill>
                  <a:srgbClr val="666666"/>
                </a:solidFill>
                <a:effectLst/>
                <a:latin typeface="Gotham SSm A"/>
              </a:rPr>
              <a:t>Iced Tea</a:t>
            </a:r>
            <a:r>
              <a:rPr lang="en-US" dirty="0"/>
              <a:t> </a:t>
            </a:r>
            <a:r>
              <a:rPr lang="en-US" sz="1800" b="1" i="0" u="none" strike="noStrike" dirty="0">
                <a:solidFill>
                  <a:srgbClr val="666666"/>
                </a:solidFill>
                <a:effectLst/>
                <a:latin typeface="Gotham SSm A"/>
              </a:rPr>
              <a:t>Frozen Drinks</a:t>
            </a:r>
            <a:r>
              <a:rPr lang="en-US" dirty="0"/>
              <a:t> </a:t>
            </a:r>
            <a:r>
              <a:rPr lang="en-US" sz="1800" b="1" i="0" u="none" strike="noStrike" dirty="0">
                <a:solidFill>
                  <a:srgbClr val="666666"/>
                </a:solidFill>
                <a:effectLst/>
                <a:latin typeface="Gotham SSm A"/>
              </a:rPr>
              <a:t>Hot Chocolate </a:t>
            </a:r>
            <a:r>
              <a:rPr lang="en-US" dirty="0"/>
              <a:t> </a:t>
            </a:r>
            <a:r>
              <a:rPr lang="en-US" sz="1800" b="1" i="0" u="none" strike="noStrike" dirty="0">
                <a:solidFill>
                  <a:srgbClr val="666666"/>
                </a:solidFill>
                <a:effectLst/>
                <a:latin typeface="Gotham SSm A"/>
              </a:rPr>
              <a:t>Other Iced</a:t>
            </a:r>
            <a:r>
              <a:rPr lang="en-US" dirty="0"/>
              <a:t> </a:t>
            </a:r>
            <a:r>
              <a:rPr lang="en-US" sz="1800" b="1" i="0" u="none" strike="noStrike" dirty="0">
                <a:solidFill>
                  <a:srgbClr val="666666"/>
                </a:solidFill>
                <a:effectLst/>
                <a:latin typeface="Gotham SSm A"/>
              </a:rPr>
              <a:t>Other Lattes </a:t>
            </a:r>
            <a:r>
              <a:rPr lang="en-US" dirty="0"/>
              <a:t> </a:t>
            </a:r>
            <a:r>
              <a:rPr lang="en-US" sz="1800" b="1" i="0" u="none" strike="noStrike" dirty="0" err="1">
                <a:solidFill>
                  <a:srgbClr val="666666"/>
                </a:solidFill>
                <a:effectLst/>
                <a:latin typeface="Gotham SSm A"/>
              </a:rPr>
              <a:t>Snackers</a:t>
            </a:r>
            <a:r>
              <a:rPr lang="en-US" dirty="0"/>
              <a:t> </a:t>
            </a:r>
            <a:endParaRPr lang="en-US" b="0" i="0" dirty="0">
              <a:solidFill>
                <a:srgbClr val="666666"/>
              </a:solidFill>
              <a:effectLst/>
              <a:latin typeface="Gotham SSm A"/>
            </a:endParaRPr>
          </a:p>
          <a:p>
            <a:pPr algn="l"/>
            <a:r>
              <a:rPr lang="en-US" sz="1800" b="0" i="0" u="none" strike="noStrike" dirty="0">
                <a:solidFill>
                  <a:srgbClr val="000000"/>
                </a:solidFill>
                <a:effectLst/>
                <a:latin typeface="Calibri" panose="020F0502020204030204" pitchFamily="34" charset="0"/>
              </a:rPr>
              <a:t>0.301366</a:t>
            </a:r>
            <a:r>
              <a:rPr lang="en-US" dirty="0"/>
              <a:t> </a:t>
            </a:r>
            <a:r>
              <a:rPr lang="en-US" sz="1800" b="0" i="0" u="none" strike="noStrike" dirty="0">
                <a:solidFill>
                  <a:srgbClr val="000000"/>
                </a:solidFill>
                <a:effectLst/>
                <a:latin typeface="Calibri" panose="020F0502020204030204" pitchFamily="34" charset="0"/>
              </a:rPr>
              <a:t>0.150683</a:t>
            </a:r>
            <a:r>
              <a:rPr lang="en-US" dirty="0"/>
              <a:t> </a:t>
            </a:r>
            <a:r>
              <a:rPr lang="en-US" sz="1800" b="0" i="0" u="none" strike="noStrike" dirty="0">
                <a:solidFill>
                  <a:srgbClr val="000000"/>
                </a:solidFill>
                <a:effectLst/>
                <a:latin typeface="Calibri" panose="020F0502020204030204" pitchFamily="34" charset="0"/>
              </a:rPr>
              <a:t>0.100455</a:t>
            </a:r>
            <a:r>
              <a:rPr lang="en-US" dirty="0"/>
              <a:t> </a:t>
            </a:r>
            <a:r>
              <a:rPr lang="en-US" sz="1800" b="0" i="0" u="none" strike="noStrike" dirty="0">
                <a:solidFill>
                  <a:srgbClr val="000000"/>
                </a:solidFill>
                <a:effectLst/>
                <a:latin typeface="Calibri" panose="020F0502020204030204" pitchFamily="34" charset="0"/>
              </a:rPr>
              <a:t>0.075341</a:t>
            </a:r>
            <a:r>
              <a:rPr lang="en-US" dirty="0"/>
              <a:t> </a:t>
            </a:r>
            <a:r>
              <a:rPr lang="en-US" sz="1800" b="0" i="0" u="none" strike="noStrike" dirty="0">
                <a:solidFill>
                  <a:srgbClr val="000000"/>
                </a:solidFill>
                <a:effectLst/>
                <a:latin typeface="Calibri" panose="020F0502020204030204" pitchFamily="34" charset="0"/>
              </a:rPr>
              <a:t>0.060273</a:t>
            </a:r>
            <a:r>
              <a:rPr lang="en-US" dirty="0"/>
              <a:t> </a:t>
            </a:r>
            <a:r>
              <a:rPr lang="en-US" sz="1800" b="0" i="0" u="none" strike="noStrike" dirty="0">
                <a:solidFill>
                  <a:srgbClr val="000000"/>
                </a:solidFill>
                <a:effectLst/>
                <a:latin typeface="Calibri" panose="020F0502020204030204" pitchFamily="34" charset="0"/>
              </a:rPr>
              <a:t>0.050228</a:t>
            </a:r>
            <a:r>
              <a:rPr lang="en-US" dirty="0"/>
              <a:t> </a:t>
            </a:r>
            <a:r>
              <a:rPr lang="en-US" sz="1800" b="0" i="0" u="none" strike="noStrike" dirty="0">
                <a:solidFill>
                  <a:srgbClr val="000000"/>
                </a:solidFill>
                <a:effectLst/>
                <a:latin typeface="Calibri" panose="020F0502020204030204" pitchFamily="34" charset="0"/>
              </a:rPr>
              <a:t>0.043052</a:t>
            </a:r>
            <a:r>
              <a:rPr lang="en-US" dirty="0"/>
              <a:t> </a:t>
            </a:r>
            <a:r>
              <a:rPr lang="en-US" sz="1800" b="0" i="0" u="none" strike="noStrike" dirty="0">
                <a:solidFill>
                  <a:srgbClr val="000000"/>
                </a:solidFill>
                <a:effectLst/>
                <a:latin typeface="Calibri" panose="020F0502020204030204" pitchFamily="34" charset="0"/>
              </a:rPr>
              <a:t>0.037671</a:t>
            </a:r>
            <a:r>
              <a:rPr lang="en-US" dirty="0"/>
              <a:t> </a:t>
            </a:r>
            <a:r>
              <a:rPr lang="en-US" sz="1800" b="0" i="0" u="none" strike="noStrike" dirty="0">
                <a:solidFill>
                  <a:srgbClr val="000000"/>
                </a:solidFill>
                <a:effectLst/>
                <a:latin typeface="Calibri" panose="020F0502020204030204" pitchFamily="34" charset="0"/>
              </a:rPr>
              <a:t>0.033485</a:t>
            </a:r>
            <a:r>
              <a:rPr lang="en-US" dirty="0"/>
              <a:t> </a:t>
            </a:r>
            <a:r>
              <a:rPr lang="en-US" sz="1800" b="0" i="0" u="none" strike="noStrike" dirty="0">
                <a:solidFill>
                  <a:srgbClr val="000000"/>
                </a:solidFill>
                <a:effectLst/>
                <a:latin typeface="Calibri" panose="020F0502020204030204" pitchFamily="34" charset="0"/>
              </a:rPr>
              <a:t>0.030137</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endParaRPr lang="en-US" b="0" i="0" dirty="0">
              <a:solidFill>
                <a:srgbClr val="666666"/>
              </a:solidFill>
              <a:effectLst/>
              <a:latin typeface="Gotham SSm A"/>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12</a:t>
            </a:fld>
            <a:endParaRPr lang="en-US"/>
          </a:p>
        </p:txBody>
      </p:sp>
    </p:spTree>
    <p:extLst>
      <p:ext uri="{BB962C8B-B14F-4D97-AF65-F5344CB8AC3E}">
        <p14:creationId xmlns:p14="http://schemas.microsoft.com/office/powerpoint/2010/main" val="26781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Gotham SSm A"/>
              </a:rPr>
              <a:t>2.</a:t>
            </a:r>
          </a:p>
          <a:p>
            <a:pPr algn="l"/>
            <a:r>
              <a:rPr lang="en-US" sz="1800" b="0" i="0" u="none" strike="noStrike" dirty="0">
                <a:solidFill>
                  <a:srgbClr val="666666"/>
                </a:solidFill>
                <a:effectLst/>
                <a:latin typeface="Gotham SSm A"/>
              </a:rPr>
              <a:t>Iced Coffee</a:t>
            </a:r>
            <a:r>
              <a:rPr lang="en-US" dirty="0"/>
              <a:t> </a:t>
            </a:r>
            <a:r>
              <a:rPr lang="en-US" sz="1800" b="0" i="0" u="none" strike="noStrike" dirty="0">
                <a:solidFill>
                  <a:srgbClr val="666666"/>
                </a:solidFill>
                <a:effectLst/>
                <a:latin typeface="Gotham SSm A"/>
              </a:rPr>
              <a:t>Hot Coffee</a:t>
            </a:r>
            <a:r>
              <a:rPr lang="en-US" dirty="0"/>
              <a:t> </a:t>
            </a:r>
            <a:r>
              <a:rPr lang="en-US" sz="1800" b="0" i="0" u="none" strike="noStrike" dirty="0">
                <a:solidFill>
                  <a:srgbClr val="666666"/>
                </a:solidFill>
                <a:effectLst/>
                <a:latin typeface="Gotham SSm A"/>
              </a:rPr>
              <a:t>Breakfast Sandwiches</a:t>
            </a:r>
            <a:r>
              <a:rPr lang="en-US" dirty="0"/>
              <a:t> </a:t>
            </a:r>
            <a:r>
              <a:rPr lang="en-US" sz="1800" b="0" i="0" u="none" strike="noStrike" dirty="0">
                <a:solidFill>
                  <a:srgbClr val="666666"/>
                </a:solidFill>
                <a:effectLst/>
                <a:latin typeface="Gotham SSm A"/>
              </a:rPr>
              <a:t>Donuts</a:t>
            </a:r>
            <a:r>
              <a:rPr lang="en-US" dirty="0"/>
              <a:t> </a:t>
            </a:r>
            <a:r>
              <a:rPr lang="en-US" sz="1800" b="0" i="0" u="none" strike="noStrike" dirty="0">
                <a:solidFill>
                  <a:srgbClr val="666666"/>
                </a:solidFill>
                <a:effectLst/>
                <a:latin typeface="Gotham SSm A"/>
              </a:rPr>
              <a:t>Wake-up Wrap Sandwiches</a:t>
            </a:r>
            <a:r>
              <a:rPr lang="en-US" dirty="0"/>
              <a:t> </a:t>
            </a:r>
            <a:r>
              <a:rPr lang="en-US" sz="1800" b="0" i="0" u="none" strike="noStrike" dirty="0">
                <a:solidFill>
                  <a:srgbClr val="666666"/>
                </a:solidFill>
                <a:effectLst/>
                <a:latin typeface="Gotham SSm A"/>
              </a:rPr>
              <a:t>Iced Espresso</a:t>
            </a:r>
            <a:r>
              <a:rPr lang="en-US" dirty="0"/>
              <a:t> </a:t>
            </a:r>
            <a:r>
              <a:rPr lang="en-US" sz="1800" b="0" i="0" u="none" strike="noStrike" dirty="0">
                <a:solidFill>
                  <a:srgbClr val="666666"/>
                </a:solidFill>
                <a:effectLst/>
                <a:latin typeface="Gotham SSm A"/>
              </a:rPr>
              <a:t>Hot Espresso</a:t>
            </a:r>
            <a:r>
              <a:rPr lang="en-US" dirty="0"/>
              <a:t> </a:t>
            </a:r>
            <a:r>
              <a:rPr lang="en-US" sz="1800" b="0" i="0" u="none" strike="noStrike" dirty="0">
                <a:solidFill>
                  <a:srgbClr val="666666"/>
                </a:solidFill>
                <a:effectLst/>
                <a:latin typeface="Gotham SSm A"/>
              </a:rPr>
              <a:t>Cold Brew</a:t>
            </a:r>
            <a:r>
              <a:rPr lang="en-US" dirty="0"/>
              <a:t> </a:t>
            </a:r>
            <a:r>
              <a:rPr lang="en-US" sz="1800" b="0" i="0" u="none" strike="noStrike" dirty="0">
                <a:solidFill>
                  <a:srgbClr val="666666"/>
                </a:solidFill>
                <a:effectLst/>
                <a:latin typeface="Gotham SSm A"/>
              </a:rPr>
              <a:t>Bagels</a:t>
            </a:r>
            <a:r>
              <a:rPr lang="en-US" dirty="0"/>
              <a:t> </a:t>
            </a:r>
            <a:r>
              <a:rPr lang="en-US" sz="1800" b="0" i="0" u="none" strike="noStrike" dirty="0">
                <a:solidFill>
                  <a:srgbClr val="666666"/>
                </a:solidFill>
                <a:effectLst/>
                <a:latin typeface="Gotham SSm A"/>
              </a:rPr>
              <a:t>Iced Tea</a:t>
            </a:r>
            <a:r>
              <a:rPr lang="en-US" dirty="0"/>
              <a:t> </a:t>
            </a:r>
            <a:r>
              <a:rPr lang="en-US" sz="1800" b="1" i="0" u="none" strike="noStrike" dirty="0">
                <a:solidFill>
                  <a:srgbClr val="666666"/>
                </a:solidFill>
                <a:effectLst/>
                <a:latin typeface="Gotham SSm A"/>
              </a:rPr>
              <a:t>Frozen Drinks</a:t>
            </a:r>
            <a:r>
              <a:rPr lang="en-US" dirty="0"/>
              <a:t> </a:t>
            </a:r>
            <a:r>
              <a:rPr lang="en-US" sz="1800" b="1" i="0" u="none" strike="noStrike" dirty="0">
                <a:solidFill>
                  <a:srgbClr val="666666"/>
                </a:solidFill>
                <a:effectLst/>
                <a:latin typeface="Gotham SSm A"/>
              </a:rPr>
              <a:t>Hot Chocolate </a:t>
            </a:r>
            <a:r>
              <a:rPr lang="en-US" dirty="0"/>
              <a:t> </a:t>
            </a:r>
            <a:r>
              <a:rPr lang="en-US" sz="1800" b="1" i="0" u="none" strike="noStrike" dirty="0">
                <a:solidFill>
                  <a:srgbClr val="666666"/>
                </a:solidFill>
                <a:effectLst/>
                <a:latin typeface="Gotham SSm A"/>
              </a:rPr>
              <a:t>Other Iced</a:t>
            </a:r>
            <a:r>
              <a:rPr lang="en-US" dirty="0"/>
              <a:t> </a:t>
            </a:r>
            <a:r>
              <a:rPr lang="en-US" sz="1800" b="1" i="0" u="none" strike="noStrike" dirty="0">
                <a:solidFill>
                  <a:srgbClr val="666666"/>
                </a:solidFill>
                <a:effectLst/>
                <a:latin typeface="Gotham SSm A"/>
              </a:rPr>
              <a:t>Other Lattes </a:t>
            </a:r>
            <a:r>
              <a:rPr lang="en-US" dirty="0"/>
              <a:t> </a:t>
            </a:r>
            <a:r>
              <a:rPr lang="en-US" sz="1800" b="1" i="0" u="none" strike="noStrike" dirty="0" err="1">
                <a:solidFill>
                  <a:srgbClr val="666666"/>
                </a:solidFill>
                <a:effectLst/>
                <a:latin typeface="Gotham SSm A"/>
              </a:rPr>
              <a:t>Snackers</a:t>
            </a:r>
            <a:r>
              <a:rPr lang="en-US" dirty="0"/>
              <a:t> </a:t>
            </a:r>
            <a:endParaRPr lang="en-US" b="0" i="0" dirty="0">
              <a:solidFill>
                <a:srgbClr val="666666"/>
              </a:solidFill>
              <a:effectLst/>
              <a:latin typeface="Gotham SSm A"/>
            </a:endParaRPr>
          </a:p>
          <a:p>
            <a:pPr algn="l"/>
            <a:r>
              <a:rPr lang="en-US" sz="1800" b="0" i="0" u="none" strike="noStrike" dirty="0">
                <a:solidFill>
                  <a:srgbClr val="000000"/>
                </a:solidFill>
                <a:effectLst/>
                <a:latin typeface="Calibri" panose="020F0502020204030204" pitchFamily="34" charset="0"/>
              </a:rPr>
              <a:t>0.301366</a:t>
            </a:r>
            <a:r>
              <a:rPr lang="en-US" dirty="0"/>
              <a:t> </a:t>
            </a:r>
            <a:r>
              <a:rPr lang="en-US" sz="1800" b="0" i="0" u="none" strike="noStrike" dirty="0">
                <a:solidFill>
                  <a:srgbClr val="000000"/>
                </a:solidFill>
                <a:effectLst/>
                <a:latin typeface="Calibri" panose="020F0502020204030204" pitchFamily="34" charset="0"/>
              </a:rPr>
              <a:t>0.150683</a:t>
            </a:r>
            <a:r>
              <a:rPr lang="en-US" dirty="0"/>
              <a:t> </a:t>
            </a:r>
            <a:r>
              <a:rPr lang="en-US" sz="1800" b="0" i="0" u="none" strike="noStrike" dirty="0">
                <a:solidFill>
                  <a:srgbClr val="000000"/>
                </a:solidFill>
                <a:effectLst/>
                <a:latin typeface="Calibri" panose="020F0502020204030204" pitchFamily="34" charset="0"/>
              </a:rPr>
              <a:t>0.100455</a:t>
            </a:r>
            <a:r>
              <a:rPr lang="en-US" dirty="0"/>
              <a:t> </a:t>
            </a:r>
            <a:r>
              <a:rPr lang="en-US" sz="1800" b="0" i="0" u="none" strike="noStrike" dirty="0">
                <a:solidFill>
                  <a:srgbClr val="000000"/>
                </a:solidFill>
                <a:effectLst/>
                <a:latin typeface="Calibri" panose="020F0502020204030204" pitchFamily="34" charset="0"/>
              </a:rPr>
              <a:t>0.075341</a:t>
            </a:r>
            <a:r>
              <a:rPr lang="en-US" dirty="0"/>
              <a:t> </a:t>
            </a:r>
            <a:r>
              <a:rPr lang="en-US" sz="1800" b="0" i="0" u="none" strike="noStrike" dirty="0">
                <a:solidFill>
                  <a:srgbClr val="000000"/>
                </a:solidFill>
                <a:effectLst/>
                <a:latin typeface="Calibri" panose="020F0502020204030204" pitchFamily="34" charset="0"/>
              </a:rPr>
              <a:t>0.060273</a:t>
            </a:r>
            <a:r>
              <a:rPr lang="en-US" dirty="0"/>
              <a:t> </a:t>
            </a:r>
            <a:r>
              <a:rPr lang="en-US" sz="1800" b="0" i="0" u="none" strike="noStrike" dirty="0">
                <a:solidFill>
                  <a:srgbClr val="000000"/>
                </a:solidFill>
                <a:effectLst/>
                <a:latin typeface="Calibri" panose="020F0502020204030204" pitchFamily="34" charset="0"/>
              </a:rPr>
              <a:t>0.050228</a:t>
            </a:r>
            <a:r>
              <a:rPr lang="en-US" dirty="0"/>
              <a:t> </a:t>
            </a:r>
            <a:r>
              <a:rPr lang="en-US" sz="1800" b="0" i="0" u="none" strike="noStrike" dirty="0">
                <a:solidFill>
                  <a:srgbClr val="000000"/>
                </a:solidFill>
                <a:effectLst/>
                <a:latin typeface="Calibri" panose="020F0502020204030204" pitchFamily="34" charset="0"/>
              </a:rPr>
              <a:t>0.043052</a:t>
            </a:r>
            <a:r>
              <a:rPr lang="en-US" dirty="0"/>
              <a:t> </a:t>
            </a:r>
            <a:r>
              <a:rPr lang="en-US" sz="1800" b="0" i="0" u="none" strike="noStrike" dirty="0">
                <a:solidFill>
                  <a:srgbClr val="000000"/>
                </a:solidFill>
                <a:effectLst/>
                <a:latin typeface="Calibri" panose="020F0502020204030204" pitchFamily="34" charset="0"/>
              </a:rPr>
              <a:t>0.037671</a:t>
            </a:r>
            <a:r>
              <a:rPr lang="en-US" dirty="0"/>
              <a:t> </a:t>
            </a:r>
            <a:r>
              <a:rPr lang="en-US" sz="1800" b="0" i="0" u="none" strike="noStrike" dirty="0">
                <a:solidFill>
                  <a:srgbClr val="000000"/>
                </a:solidFill>
                <a:effectLst/>
                <a:latin typeface="Calibri" panose="020F0502020204030204" pitchFamily="34" charset="0"/>
              </a:rPr>
              <a:t>0.033485</a:t>
            </a:r>
            <a:r>
              <a:rPr lang="en-US" dirty="0"/>
              <a:t> </a:t>
            </a:r>
            <a:r>
              <a:rPr lang="en-US" sz="1800" b="0" i="0" u="none" strike="noStrike" dirty="0">
                <a:solidFill>
                  <a:srgbClr val="000000"/>
                </a:solidFill>
                <a:effectLst/>
                <a:latin typeface="Calibri" panose="020F0502020204030204" pitchFamily="34" charset="0"/>
              </a:rPr>
              <a:t>0.030137</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r>
              <a:rPr lang="en-US" sz="1800" b="0" i="0" u="none" strike="noStrike" dirty="0">
                <a:solidFill>
                  <a:srgbClr val="000000"/>
                </a:solidFill>
                <a:effectLst/>
                <a:latin typeface="Calibri" panose="020F0502020204030204" pitchFamily="34" charset="0"/>
              </a:rPr>
              <a:t>0.023462</a:t>
            </a:r>
            <a:r>
              <a:rPr lang="en-US" dirty="0"/>
              <a:t> </a:t>
            </a:r>
            <a:endParaRPr lang="en-US" b="0" i="0" dirty="0">
              <a:solidFill>
                <a:srgbClr val="666666"/>
              </a:solidFill>
              <a:effectLst/>
              <a:latin typeface="Gotham SSm A"/>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13</a:t>
            </a:fld>
            <a:endParaRPr lang="en-US"/>
          </a:p>
        </p:txBody>
      </p:sp>
    </p:spTree>
    <p:extLst>
      <p:ext uri="{BB962C8B-B14F-4D97-AF65-F5344CB8AC3E}">
        <p14:creationId xmlns:p14="http://schemas.microsoft.com/office/powerpoint/2010/main" val="392142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14</a:t>
            </a:fld>
            <a:endParaRPr lang="en-US"/>
          </a:p>
        </p:txBody>
      </p:sp>
    </p:spTree>
    <p:extLst>
      <p:ext uri="{BB962C8B-B14F-4D97-AF65-F5344CB8AC3E}">
        <p14:creationId xmlns:p14="http://schemas.microsoft.com/office/powerpoint/2010/main" val="429428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15</a:t>
            </a:fld>
            <a:endParaRPr lang="en-US"/>
          </a:p>
        </p:txBody>
      </p:sp>
    </p:spTree>
    <p:extLst>
      <p:ext uri="{BB962C8B-B14F-4D97-AF65-F5344CB8AC3E}">
        <p14:creationId xmlns:p14="http://schemas.microsoft.com/office/powerpoint/2010/main" val="309259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16</a:t>
            </a:fld>
            <a:endParaRPr lang="en-US"/>
          </a:p>
        </p:txBody>
      </p:sp>
    </p:spTree>
    <p:extLst>
      <p:ext uri="{BB962C8B-B14F-4D97-AF65-F5344CB8AC3E}">
        <p14:creationId xmlns:p14="http://schemas.microsoft.com/office/powerpoint/2010/main" val="1385380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17</a:t>
            </a:fld>
            <a:endParaRPr lang="en-US"/>
          </a:p>
        </p:txBody>
      </p:sp>
    </p:spTree>
    <p:extLst>
      <p:ext uri="{BB962C8B-B14F-4D97-AF65-F5344CB8AC3E}">
        <p14:creationId xmlns:p14="http://schemas.microsoft.com/office/powerpoint/2010/main" val="1511765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18</a:t>
            </a:fld>
            <a:endParaRPr lang="en-US"/>
          </a:p>
        </p:txBody>
      </p:sp>
    </p:spTree>
    <p:extLst>
      <p:ext uri="{BB962C8B-B14F-4D97-AF65-F5344CB8AC3E}">
        <p14:creationId xmlns:p14="http://schemas.microsoft.com/office/powerpoint/2010/main" val="50750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rev(c(0.30, 0.4, 0.5, 0.6, 0.7))</a:t>
            </a:r>
          </a:p>
        </p:txBody>
      </p:sp>
      <p:sp>
        <p:nvSpPr>
          <p:cNvPr id="4" name="Slide Number Placeholder 3"/>
          <p:cNvSpPr>
            <a:spLocks noGrp="1"/>
          </p:cNvSpPr>
          <p:nvPr>
            <p:ph type="sldNum" sz="quarter" idx="5"/>
          </p:nvPr>
        </p:nvSpPr>
        <p:spPr/>
        <p:txBody>
          <a:bodyPr/>
          <a:lstStyle/>
          <a:p>
            <a:fld id="{3ADD95EC-EF80-4C9D-BE56-7099F111CCB1}" type="slidenum">
              <a:rPr lang="en-US" smtClean="0"/>
              <a:t>19</a:t>
            </a:fld>
            <a:endParaRPr lang="en-US"/>
          </a:p>
        </p:txBody>
      </p:sp>
    </p:spTree>
    <p:extLst>
      <p:ext uri="{BB962C8B-B14F-4D97-AF65-F5344CB8AC3E}">
        <p14:creationId xmlns:p14="http://schemas.microsoft.com/office/powerpoint/2010/main" val="2760848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rev(c(0.005, 0.01, 0.02, 0.04, 0.05))</a:t>
            </a:r>
          </a:p>
        </p:txBody>
      </p:sp>
      <p:sp>
        <p:nvSpPr>
          <p:cNvPr id="4" name="Slide Number Placeholder 3"/>
          <p:cNvSpPr>
            <a:spLocks noGrp="1"/>
          </p:cNvSpPr>
          <p:nvPr>
            <p:ph type="sldNum" sz="quarter" idx="5"/>
          </p:nvPr>
        </p:nvSpPr>
        <p:spPr/>
        <p:txBody>
          <a:bodyPr/>
          <a:lstStyle/>
          <a:p>
            <a:fld id="{3ADD95EC-EF80-4C9D-BE56-7099F111CCB1}" type="slidenum">
              <a:rPr lang="en-US" smtClean="0"/>
              <a:t>20</a:t>
            </a:fld>
            <a:endParaRPr lang="en-US"/>
          </a:p>
        </p:txBody>
      </p:sp>
    </p:spTree>
    <p:extLst>
      <p:ext uri="{BB962C8B-B14F-4D97-AF65-F5344CB8AC3E}">
        <p14:creationId xmlns:p14="http://schemas.microsoft.com/office/powerpoint/2010/main" val="232655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ESSENSE: People Drink a lot of coffee.</a:t>
            </a:r>
          </a:p>
          <a:p>
            <a:r>
              <a:rPr lang="en-US" dirty="0"/>
              <a:t>*Americans are consuming record amounts of coffee bringing in about $81 Billion dollars in Revenue in 2019</a:t>
            </a:r>
          </a:p>
          <a:p>
            <a:r>
              <a:rPr lang="en-US" dirty="0"/>
              <a:t>This gives us an estimated 4 Billion </a:t>
            </a:r>
            <a:r>
              <a:rPr lang="en-US" dirty="0" err="1"/>
              <a:t>dolllars</a:t>
            </a:r>
            <a:r>
              <a:rPr lang="en-US" dirty="0"/>
              <a:t> in Drive through Sales alone </a:t>
            </a:r>
          </a:p>
          <a:p>
            <a:endParaRPr lang="en-US" dirty="0"/>
          </a:p>
          <a:p>
            <a:r>
              <a:rPr lang="en-US" dirty="0"/>
              <a:t>*This many </a:t>
            </a:r>
            <a:r>
              <a:rPr lang="en-US" dirty="0" err="1"/>
              <a:t>americans</a:t>
            </a:r>
            <a:r>
              <a:rPr lang="en-US" dirty="0"/>
              <a:t> consume coffee at home </a:t>
            </a:r>
          </a:p>
          <a:p>
            <a:r>
              <a:rPr lang="en-US" dirty="0"/>
              <a:t>*As </a:t>
            </a:r>
            <a:r>
              <a:rPr lang="en-US" dirty="0" err="1"/>
              <a:t>moring</a:t>
            </a:r>
            <a:r>
              <a:rPr lang="en-US" dirty="0"/>
              <a:t> coffee runs become more and more popular, people are having to waste there valuable time waiting in a drive through line </a:t>
            </a:r>
          </a:p>
          <a:p>
            <a:endParaRPr lang="en-US" dirty="0"/>
          </a:p>
          <a:p>
            <a:endParaRPr lang="en-US" dirty="0"/>
          </a:p>
          <a:p>
            <a:r>
              <a:rPr lang="en-US" dirty="0"/>
              <a:t>According to a study by the National Coffee Association: </a:t>
            </a:r>
            <a:r>
              <a:rPr lang="en-US" b="1" i="0" dirty="0">
                <a:solidFill>
                  <a:srgbClr val="000000"/>
                </a:solidFill>
                <a:effectLst/>
                <a:latin typeface="Montserrat"/>
              </a:rPr>
              <a:t>1</a:t>
            </a:r>
            <a:r>
              <a:rPr lang="en-US" b="0" i="0" dirty="0">
                <a:solidFill>
                  <a:srgbClr val="000000"/>
                </a:solidFill>
                <a:effectLst/>
                <a:latin typeface="Montserrat"/>
              </a:rPr>
              <a:t>. In 2019, </a:t>
            </a:r>
            <a:r>
              <a:rPr lang="en-US" b="1" i="0" dirty="0">
                <a:solidFill>
                  <a:srgbClr val="000000"/>
                </a:solidFill>
                <a:effectLst/>
                <a:latin typeface="Montserrat"/>
              </a:rPr>
              <a:t>64%</a:t>
            </a:r>
            <a:r>
              <a:rPr lang="en-US" b="0" i="0" dirty="0">
                <a:solidFill>
                  <a:srgbClr val="000000"/>
                </a:solidFill>
                <a:effectLst/>
                <a:latin typeface="Montserrat"/>
              </a:rPr>
              <a:t> of Americans aged 18 and over drank coffee every day. (</a:t>
            </a:r>
            <a:r>
              <a:rPr lang="en-US" b="0" i="0" u="none" strike="noStrike" dirty="0">
                <a:solidFill>
                  <a:srgbClr val="4F5A5E"/>
                </a:solidFill>
                <a:effectLst/>
                <a:latin typeface="Montserrat"/>
                <a:hlinkClick r:id="rId3"/>
              </a:rPr>
              <a:t>NCA</a:t>
            </a:r>
            <a:r>
              <a:rPr lang="en-US" b="0" i="0" dirty="0">
                <a:solidFill>
                  <a:srgbClr val="000000"/>
                </a:solidFill>
                <a:effectLst/>
                <a:latin typeface="Montserrat"/>
              </a:rPr>
              <a:t>)</a:t>
            </a:r>
            <a:endParaRPr lang="en-US" dirty="0"/>
          </a:p>
          <a:p>
            <a:r>
              <a:rPr lang="en-US" dirty="0"/>
              <a:t>https://myfriendscoffee.com/usa-coffee-statistics/</a:t>
            </a:r>
          </a:p>
          <a:p>
            <a:endParaRPr lang="en-US" dirty="0"/>
          </a:p>
          <a:p>
            <a:r>
              <a:rPr lang="en-US" dirty="0"/>
              <a:t>https://myfriendscoffee.com/usa-coffee-statistics/</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2</a:t>
            </a:fld>
            <a:endParaRPr lang="en-US"/>
          </a:p>
        </p:txBody>
      </p:sp>
    </p:spTree>
    <p:extLst>
      <p:ext uri="{BB962C8B-B14F-4D97-AF65-F5344CB8AC3E}">
        <p14:creationId xmlns:p14="http://schemas.microsoft.com/office/powerpoint/2010/main" val="477725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value there time at 74000 a year </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21</a:t>
            </a:fld>
            <a:endParaRPr lang="en-US"/>
          </a:p>
        </p:txBody>
      </p:sp>
    </p:spTree>
    <p:extLst>
      <p:ext uri="{BB962C8B-B14F-4D97-AF65-F5344CB8AC3E}">
        <p14:creationId xmlns:p14="http://schemas.microsoft.com/office/powerpoint/2010/main" val="1268813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value there time at 74000 a year </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22</a:t>
            </a:fld>
            <a:endParaRPr lang="en-US"/>
          </a:p>
        </p:txBody>
      </p:sp>
    </p:spTree>
    <p:extLst>
      <p:ext uri="{BB962C8B-B14F-4D97-AF65-F5344CB8AC3E}">
        <p14:creationId xmlns:p14="http://schemas.microsoft.com/office/powerpoint/2010/main" val="2026570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value there time at 74000 a year </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23</a:t>
            </a:fld>
            <a:endParaRPr lang="en-US"/>
          </a:p>
        </p:txBody>
      </p:sp>
    </p:spTree>
    <p:extLst>
      <p:ext uri="{BB962C8B-B14F-4D97-AF65-F5344CB8AC3E}">
        <p14:creationId xmlns:p14="http://schemas.microsoft.com/office/powerpoint/2010/main" val="1567224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value there time at 74000 a year </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24</a:t>
            </a:fld>
            <a:endParaRPr lang="en-US"/>
          </a:p>
        </p:txBody>
      </p:sp>
    </p:spTree>
    <p:extLst>
      <p:ext uri="{BB962C8B-B14F-4D97-AF65-F5344CB8AC3E}">
        <p14:creationId xmlns:p14="http://schemas.microsoft.com/office/powerpoint/2010/main" val="4214929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value there time at 74000 a year </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25</a:t>
            </a:fld>
            <a:endParaRPr lang="en-US"/>
          </a:p>
        </p:txBody>
      </p:sp>
    </p:spTree>
    <p:extLst>
      <p:ext uri="{BB962C8B-B14F-4D97-AF65-F5344CB8AC3E}">
        <p14:creationId xmlns:p14="http://schemas.microsoft.com/office/powerpoint/2010/main" val="2693669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value there time at 74000 a year </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26</a:t>
            </a:fld>
            <a:endParaRPr lang="en-US"/>
          </a:p>
        </p:txBody>
      </p:sp>
    </p:spTree>
    <p:extLst>
      <p:ext uri="{BB962C8B-B14F-4D97-AF65-F5344CB8AC3E}">
        <p14:creationId xmlns:p14="http://schemas.microsoft.com/office/powerpoint/2010/main" val="239935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*Drive through restaurants began in the 1950s as an extension of carhops with one goal in mind: to make fast food even faster. Their popularity started to explode in the 1970s with the rise car culture, and more and more women were going to work </a:t>
            </a:r>
          </a:p>
          <a:p>
            <a:pPr algn="l"/>
            <a:r>
              <a:rPr lang="en-US" dirty="0"/>
              <a:t>But this boom never really settled, in a 2019 study, fast food restaurants usage has increased 39% since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But with this rise in popularity, we see </a:t>
            </a:r>
            <a:r>
              <a:rPr lang="en-US" sz="1200" dirty="0">
                <a:solidFill>
                  <a:schemeClr val="tx1"/>
                </a:solidFill>
                <a:latin typeface="Berlin Sans FB Demi" panose="020B0604020202020204" pitchFamily="34" charset="0"/>
              </a:rPr>
              <a:t>Average drive through service  time increased 20-seconds from 2018.</a:t>
            </a:r>
            <a:r>
              <a:rPr lang="en-US" b="0" i="0" dirty="0">
                <a:solidFill>
                  <a:srgbClr val="000000"/>
                </a:solidFill>
                <a:effectLst/>
                <a:latin typeface="MeretPro"/>
              </a:rPr>
              <a:t> 20 seconds matter to your day? It’s an insignificant sum, nothing you might notice while waiting in a drive-thru for your lunch. Multiply that by the 68 million people McDonald’s serves each day, and lines are backed up by 43 years. If just one in 100 people deem that wait too long, McDonald’s loses hundreds of thousands of dollars in revenue each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Berlin Sans FB Demi"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Berlin Sans FB Demi"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Berlin Sans FB Demi" panose="020B0604020202020204" pitchFamily="34" charset="0"/>
              </a:rPr>
              <a:t>60-70% of a restaurant's revenue comes from drive through designs It is an important to keep these drive throughs fast, as they are starting to give way to third party delivery sources like uber eats. </a:t>
            </a:r>
            <a:r>
              <a:rPr lang="en-US" dirty="0"/>
              <a:t>So to combat this, restaurants have pored millions into digital menu board, dual lane drive throughs, and artificial intelligence.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Chick fil a CFO Jack Hartung believes that ordering times are a huge contributor to this, so I will change the focus a little bit: instead of making menu boards more intelligent, make them simpler.</a:t>
            </a:r>
          </a:p>
          <a:p>
            <a:pPr algn="l"/>
            <a:endParaRPr lang="en-US" dirty="0"/>
          </a:p>
          <a:p>
            <a:pPr algn="l"/>
            <a:endParaRPr lang="en-US" dirty="0"/>
          </a:p>
          <a:p>
            <a:pPr algn="l"/>
            <a:r>
              <a:rPr lang="en-US" dirty="0"/>
              <a:t>*</a:t>
            </a:r>
            <a:r>
              <a:rPr lang="en-US" b="0" i="0" dirty="0">
                <a:solidFill>
                  <a:srgbClr val="000000"/>
                </a:solidFill>
                <a:effectLst/>
                <a:latin typeface="MeretPro"/>
              </a:rPr>
              <a:t>https://www.fastcompany.com/3023645/why-drive-thru-dining-is-getting-slower</a:t>
            </a:r>
          </a:p>
          <a:p>
            <a:pPr algn="l"/>
            <a:r>
              <a:rPr lang="en-US" b="0" i="0" dirty="0">
                <a:solidFill>
                  <a:srgbClr val="000000"/>
                </a:solidFill>
                <a:effectLst/>
                <a:latin typeface="MeretPro"/>
              </a:rPr>
              <a:t>*https://www.youtube.com/watch?v=RI0xj8aaTlE</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3</a:t>
            </a:fld>
            <a:endParaRPr lang="en-US"/>
          </a:p>
        </p:txBody>
      </p:sp>
    </p:spTree>
    <p:extLst>
      <p:ext uri="{BB962C8B-B14F-4D97-AF65-F5344CB8AC3E}">
        <p14:creationId xmlns:p14="http://schemas.microsoft.com/office/powerpoint/2010/main" val="1619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*https://en.wikipedia.org/wiki/Hick%27s_law</a:t>
            </a:r>
          </a:p>
          <a:p>
            <a:endParaRPr lang="en-US" dirty="0"/>
          </a:p>
          <a:p>
            <a:r>
              <a:rPr lang="en-US" dirty="0"/>
              <a:t>The paradox of choice, coined by American psychologist Barry Schwartz is the idea </a:t>
            </a:r>
            <a:r>
              <a:rPr lang="en-US" b="0" i="0" dirty="0">
                <a:solidFill>
                  <a:srgbClr val="202122"/>
                </a:solidFill>
                <a:effectLst/>
                <a:latin typeface="Arial" panose="020B0604020202020204" pitchFamily="34" charset="0"/>
              </a:rPr>
              <a:t>that eliminating consumer choices can greatly reduce </a:t>
            </a:r>
            <a:r>
              <a:rPr lang="en-US" b="0" i="0" u="none" strike="noStrike" dirty="0">
                <a:solidFill>
                  <a:srgbClr val="0B0080"/>
                </a:solidFill>
                <a:effectLst/>
                <a:latin typeface="Arial" panose="020B0604020202020204" pitchFamily="34" charset="0"/>
                <a:hlinkClick r:id="rId3" tooltip="Anxiety"/>
              </a:rPr>
              <a:t>anxiety</a:t>
            </a:r>
            <a:r>
              <a:rPr lang="en-US" b="0" i="0" u="none" strike="noStrike" dirty="0">
                <a:solidFill>
                  <a:srgbClr val="0B0080"/>
                </a:solidFill>
                <a:effectLst/>
                <a:latin typeface="Arial" panose="020B0604020202020204" pitchFamily="34" charset="0"/>
              </a:rPr>
              <a:t> and “paralysis by analysis”</a:t>
            </a:r>
            <a:r>
              <a:rPr lang="en-US" b="0" i="0" dirty="0">
                <a:solidFill>
                  <a:srgbClr val="202122"/>
                </a:solidFill>
                <a:effectLst/>
                <a:latin typeface="Arial" panose="020B0604020202020204" pitchFamily="34" charset="0"/>
              </a:rPr>
              <a:t> for shoppers. </a:t>
            </a:r>
            <a:r>
              <a:rPr lang="en-US" b="0" i="0" dirty="0">
                <a:solidFill>
                  <a:srgbClr val="424851"/>
                </a:solidFill>
                <a:effectLst/>
                <a:latin typeface="Muli"/>
              </a:rPr>
              <a:t>psychologists Sheena Iyengar and Mark Lepper, found that customers were 10 times more likely to purchase jam on display when the number of jams available was reduced from 24 to 6</a:t>
            </a:r>
          </a:p>
          <a:p>
            <a:endParaRPr lang="en-US" b="1"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Hicks law: describes the time it takes for a person to make a decision as a result of the possible choices: increasing the number of choices will increase the decision time </a:t>
            </a:r>
            <a:r>
              <a:rPr lang="en-US" b="0" i="0" u="none" strike="noStrike" dirty="0">
                <a:solidFill>
                  <a:srgbClr val="0B0080"/>
                </a:solidFill>
                <a:effectLst/>
                <a:latin typeface="Arial" panose="020B0604020202020204" pitchFamily="34" charset="0"/>
                <a:hlinkClick r:id="rId4" tooltip="Logarithm"/>
              </a:rPr>
              <a:t>logarithmically</a:t>
            </a:r>
            <a:r>
              <a:rPr lang="en-US" b="0" i="0" dirty="0">
                <a:solidFill>
                  <a:srgbClr val="202122"/>
                </a:solidFill>
                <a:effectLst/>
                <a:latin typeface="Arial" panose="020B0604020202020204" pitchFamily="34" charset="0"/>
              </a:rPr>
              <a:t>. </a:t>
            </a:r>
            <a:endParaRPr lang="en-US" b="1"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4</a:t>
            </a:fld>
            <a:endParaRPr lang="en-US"/>
          </a:p>
        </p:txBody>
      </p:sp>
    </p:spTree>
    <p:extLst>
      <p:ext uri="{BB962C8B-B14F-4D97-AF65-F5344CB8AC3E}">
        <p14:creationId xmlns:p14="http://schemas.microsoft.com/office/powerpoint/2010/main" val="360485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*Americans are consuming record amounts of coffee</a:t>
            </a:r>
          </a:p>
          <a:p>
            <a:r>
              <a:rPr lang="en-US" dirty="0"/>
              <a:t>*This many </a:t>
            </a:r>
            <a:r>
              <a:rPr lang="en-US" dirty="0" err="1"/>
              <a:t>americans</a:t>
            </a:r>
            <a:r>
              <a:rPr lang="en-US" dirty="0"/>
              <a:t> consume coffee at home </a:t>
            </a:r>
          </a:p>
          <a:p>
            <a:r>
              <a:rPr lang="en-US" dirty="0"/>
              <a:t>*As </a:t>
            </a:r>
            <a:r>
              <a:rPr lang="en-US" dirty="0" err="1"/>
              <a:t>moring</a:t>
            </a:r>
            <a:r>
              <a:rPr lang="en-US" dirty="0"/>
              <a:t> coffee runs become more and more popular, people are having to waste there valuable time waiting in a drive through line </a:t>
            </a:r>
          </a:p>
          <a:p>
            <a:endParaRPr lang="en-US" dirty="0"/>
          </a:p>
          <a:p>
            <a:endParaRPr lang="en-US" dirty="0"/>
          </a:p>
          <a:p>
            <a:r>
              <a:rPr lang="en-US" dirty="0"/>
              <a:t>According to a study by the National Coffee Association: </a:t>
            </a:r>
            <a:r>
              <a:rPr lang="en-US" b="1" i="0" dirty="0">
                <a:solidFill>
                  <a:srgbClr val="000000"/>
                </a:solidFill>
                <a:effectLst/>
                <a:latin typeface="Montserrat"/>
              </a:rPr>
              <a:t>1</a:t>
            </a:r>
            <a:r>
              <a:rPr lang="en-US" b="0" i="0" dirty="0">
                <a:solidFill>
                  <a:srgbClr val="000000"/>
                </a:solidFill>
                <a:effectLst/>
                <a:latin typeface="Montserrat"/>
              </a:rPr>
              <a:t>. In 2019, </a:t>
            </a:r>
            <a:r>
              <a:rPr lang="en-US" b="1" i="0" dirty="0">
                <a:solidFill>
                  <a:srgbClr val="000000"/>
                </a:solidFill>
                <a:effectLst/>
                <a:latin typeface="Montserrat"/>
              </a:rPr>
              <a:t>64%</a:t>
            </a:r>
            <a:r>
              <a:rPr lang="en-US" b="0" i="0" dirty="0">
                <a:solidFill>
                  <a:srgbClr val="000000"/>
                </a:solidFill>
                <a:effectLst/>
                <a:latin typeface="Montserrat"/>
              </a:rPr>
              <a:t> of Americans aged 18 and over drank coffee every day. (</a:t>
            </a:r>
            <a:r>
              <a:rPr lang="en-US" b="0" i="0" u="none" strike="noStrike" dirty="0">
                <a:solidFill>
                  <a:srgbClr val="4F5A5E"/>
                </a:solidFill>
                <a:effectLst/>
                <a:latin typeface="Montserrat"/>
                <a:hlinkClick r:id="rId3"/>
              </a:rPr>
              <a:t>NCA</a:t>
            </a:r>
            <a:r>
              <a:rPr lang="en-US" b="0" i="0" dirty="0">
                <a:solidFill>
                  <a:srgbClr val="000000"/>
                </a:solidFill>
                <a:effectLst/>
                <a:latin typeface="Montserrat"/>
              </a:rPr>
              <a:t>)</a:t>
            </a:r>
            <a:endParaRPr lang="en-US" dirty="0"/>
          </a:p>
          <a:p>
            <a:r>
              <a:rPr lang="en-US" dirty="0"/>
              <a:t>https://myfriendscoffee.com/usa-coffee-statistics/</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5</a:t>
            </a:fld>
            <a:endParaRPr lang="en-US"/>
          </a:p>
        </p:txBody>
      </p:sp>
    </p:spTree>
    <p:extLst>
      <p:ext uri="{BB962C8B-B14F-4D97-AF65-F5344CB8AC3E}">
        <p14:creationId xmlns:p14="http://schemas.microsoft.com/office/powerpoint/2010/main" val="3077731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*Americans are consuming record amounts of coffee</a:t>
            </a:r>
          </a:p>
          <a:p>
            <a:r>
              <a:rPr lang="en-US" dirty="0"/>
              <a:t>*This many </a:t>
            </a:r>
            <a:r>
              <a:rPr lang="en-US" dirty="0" err="1"/>
              <a:t>americans</a:t>
            </a:r>
            <a:r>
              <a:rPr lang="en-US" dirty="0"/>
              <a:t> consume coffee at home </a:t>
            </a:r>
          </a:p>
          <a:p>
            <a:r>
              <a:rPr lang="en-US" dirty="0"/>
              <a:t>*As </a:t>
            </a:r>
            <a:r>
              <a:rPr lang="en-US" dirty="0" err="1"/>
              <a:t>moring</a:t>
            </a:r>
            <a:r>
              <a:rPr lang="en-US" dirty="0"/>
              <a:t> coffee runs become more and more popular, people are having to waste there valuable time waiting in a drive through line </a:t>
            </a:r>
          </a:p>
          <a:p>
            <a:endParaRPr lang="en-US" dirty="0"/>
          </a:p>
          <a:p>
            <a:endParaRPr lang="en-US" dirty="0"/>
          </a:p>
          <a:p>
            <a:r>
              <a:rPr lang="en-US" dirty="0"/>
              <a:t>According to a study by the National Coffee Association: </a:t>
            </a:r>
            <a:r>
              <a:rPr lang="en-US" b="1" i="0" dirty="0">
                <a:solidFill>
                  <a:srgbClr val="000000"/>
                </a:solidFill>
                <a:effectLst/>
                <a:latin typeface="Montserrat"/>
              </a:rPr>
              <a:t>1</a:t>
            </a:r>
            <a:r>
              <a:rPr lang="en-US" b="0" i="0" dirty="0">
                <a:solidFill>
                  <a:srgbClr val="000000"/>
                </a:solidFill>
                <a:effectLst/>
                <a:latin typeface="Montserrat"/>
              </a:rPr>
              <a:t>. In 2019, </a:t>
            </a:r>
            <a:r>
              <a:rPr lang="en-US" b="1" i="0" dirty="0">
                <a:solidFill>
                  <a:srgbClr val="000000"/>
                </a:solidFill>
                <a:effectLst/>
                <a:latin typeface="Montserrat"/>
              </a:rPr>
              <a:t>64%</a:t>
            </a:r>
            <a:r>
              <a:rPr lang="en-US" b="0" i="0" dirty="0">
                <a:solidFill>
                  <a:srgbClr val="000000"/>
                </a:solidFill>
                <a:effectLst/>
                <a:latin typeface="Montserrat"/>
              </a:rPr>
              <a:t> of Americans aged 18 and over drank coffee every day. (</a:t>
            </a:r>
            <a:r>
              <a:rPr lang="en-US" b="0" i="0" u="none" strike="noStrike" dirty="0">
                <a:solidFill>
                  <a:srgbClr val="4F5A5E"/>
                </a:solidFill>
                <a:effectLst/>
                <a:latin typeface="Montserrat"/>
                <a:hlinkClick r:id="rId3"/>
              </a:rPr>
              <a:t>NCA</a:t>
            </a:r>
            <a:r>
              <a:rPr lang="en-US" b="0" i="0" dirty="0">
                <a:solidFill>
                  <a:srgbClr val="000000"/>
                </a:solidFill>
                <a:effectLst/>
                <a:latin typeface="Montserrat"/>
              </a:rPr>
              <a:t>)</a:t>
            </a:r>
            <a:endParaRPr lang="en-US" dirty="0"/>
          </a:p>
          <a:p>
            <a:r>
              <a:rPr lang="en-US" dirty="0"/>
              <a:t>https://myfriendscoffee.com/usa-coffee-statistics/</a:t>
            </a:r>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7</a:t>
            </a:fld>
            <a:endParaRPr lang="en-US"/>
          </a:p>
        </p:txBody>
      </p:sp>
    </p:spTree>
    <p:extLst>
      <p:ext uri="{BB962C8B-B14F-4D97-AF65-F5344CB8AC3E}">
        <p14:creationId xmlns:p14="http://schemas.microsoft.com/office/powerpoint/2010/main" val="399968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 data values collected from </a:t>
            </a:r>
            <a:r>
              <a:rPr lang="en-US" dirty="0" err="1"/>
              <a:t>dunkin</a:t>
            </a:r>
            <a:r>
              <a:rPr lang="en-US" dirty="0"/>
              <a:t> donuts on Richmond Road. Inter-arrivals were measured as the time between cars lining up in the drive through. </a:t>
            </a:r>
            <a:r>
              <a:rPr lang="en-US" dirty="0" err="1"/>
              <a:t>Interdepartures</a:t>
            </a:r>
            <a:r>
              <a:rPr lang="en-US" dirty="0"/>
              <a:t> were measured as the time between departing ordering window. (ignoring the pay window which happened after the ordering window). Service times were calculated via https://arxiv.org/pdf/1703.02151.pdf an algorithm by Lindley (1952).</a:t>
            </a:r>
          </a:p>
        </p:txBody>
      </p:sp>
      <p:sp>
        <p:nvSpPr>
          <p:cNvPr id="4" name="Slide Number Placeholder 3"/>
          <p:cNvSpPr>
            <a:spLocks noGrp="1"/>
          </p:cNvSpPr>
          <p:nvPr>
            <p:ph type="sldNum" sz="quarter" idx="5"/>
          </p:nvPr>
        </p:nvSpPr>
        <p:spPr/>
        <p:txBody>
          <a:bodyPr/>
          <a:lstStyle/>
          <a:p>
            <a:fld id="{3ADD95EC-EF80-4C9D-BE56-7099F111CCB1}" type="slidenum">
              <a:rPr lang="en-US" smtClean="0"/>
              <a:t>8</a:t>
            </a:fld>
            <a:endParaRPr lang="en-US"/>
          </a:p>
        </p:txBody>
      </p:sp>
    </p:spTree>
    <p:extLst>
      <p:ext uri="{BB962C8B-B14F-4D97-AF65-F5344CB8AC3E}">
        <p14:creationId xmlns:p14="http://schemas.microsoft.com/office/powerpoint/2010/main" val="4213290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Gotham SSm A"/>
              </a:rPr>
              <a:t>1. Iced Coffee</a:t>
            </a:r>
          </a:p>
          <a:p>
            <a:pPr algn="l"/>
            <a:r>
              <a:rPr lang="en-US" b="0" i="0" dirty="0">
                <a:solidFill>
                  <a:srgbClr val="666666"/>
                </a:solidFill>
                <a:effectLst/>
                <a:latin typeface="Gotham SSm A"/>
              </a:rPr>
              <a:t>2. Hot Coffee</a:t>
            </a:r>
          </a:p>
          <a:p>
            <a:pPr algn="l"/>
            <a:r>
              <a:rPr lang="en-US" b="0" i="0" dirty="0">
                <a:solidFill>
                  <a:srgbClr val="666666"/>
                </a:solidFill>
                <a:effectLst/>
                <a:latin typeface="Gotham SSm A"/>
              </a:rPr>
              <a:t>3. Breakfast Sandwiches</a:t>
            </a:r>
          </a:p>
          <a:p>
            <a:pPr algn="l"/>
            <a:r>
              <a:rPr lang="en-US" b="0" i="0" dirty="0">
                <a:solidFill>
                  <a:srgbClr val="666666"/>
                </a:solidFill>
                <a:effectLst/>
                <a:latin typeface="Gotham SSm A"/>
              </a:rPr>
              <a:t>4. Donuts</a:t>
            </a:r>
          </a:p>
          <a:p>
            <a:pPr algn="l"/>
            <a:r>
              <a:rPr lang="en-US" b="0" i="0" dirty="0">
                <a:solidFill>
                  <a:srgbClr val="666666"/>
                </a:solidFill>
                <a:effectLst/>
                <a:latin typeface="Gotham SSm A"/>
              </a:rPr>
              <a:t>5. Wake-up Wrap® Sandwiches</a:t>
            </a:r>
          </a:p>
          <a:p>
            <a:pPr algn="l"/>
            <a:r>
              <a:rPr lang="en-US" b="0" i="0" dirty="0">
                <a:solidFill>
                  <a:srgbClr val="666666"/>
                </a:solidFill>
                <a:effectLst/>
                <a:latin typeface="Gotham SSm A"/>
              </a:rPr>
              <a:t>6. Iced Espresso</a:t>
            </a:r>
          </a:p>
          <a:p>
            <a:pPr algn="l"/>
            <a:r>
              <a:rPr lang="en-US" b="0" i="0" dirty="0">
                <a:solidFill>
                  <a:srgbClr val="666666"/>
                </a:solidFill>
                <a:effectLst/>
                <a:latin typeface="Gotham SSm A"/>
              </a:rPr>
              <a:t>7. Hot Espresso</a:t>
            </a:r>
          </a:p>
          <a:p>
            <a:pPr algn="l"/>
            <a:r>
              <a:rPr lang="en-US" b="0" i="0" dirty="0">
                <a:solidFill>
                  <a:srgbClr val="666666"/>
                </a:solidFill>
                <a:effectLst/>
                <a:latin typeface="Gotham SSm A"/>
              </a:rPr>
              <a:t>8. Cold Brew</a:t>
            </a:r>
          </a:p>
          <a:p>
            <a:pPr algn="l"/>
            <a:r>
              <a:rPr lang="en-US" b="0" i="0" dirty="0">
                <a:solidFill>
                  <a:srgbClr val="666666"/>
                </a:solidFill>
                <a:effectLst/>
                <a:latin typeface="Gotham SSm A"/>
              </a:rPr>
              <a:t>9. Bagels</a:t>
            </a:r>
          </a:p>
          <a:p>
            <a:pPr algn="l"/>
            <a:r>
              <a:rPr lang="en-US" b="0" i="0" dirty="0">
                <a:solidFill>
                  <a:srgbClr val="666666"/>
                </a:solidFill>
                <a:effectLst/>
                <a:latin typeface="Gotham SSm A"/>
              </a:rPr>
              <a:t>10. Iced Tea</a:t>
            </a:r>
          </a:p>
          <a:p>
            <a:pPr algn="l"/>
            <a:r>
              <a:rPr lang="en-US" b="0" i="0" dirty="0">
                <a:solidFill>
                  <a:srgbClr val="666666"/>
                </a:solidFill>
                <a:effectLst/>
                <a:latin typeface="Gotham SSm A"/>
              </a:rPr>
              <a:t>11. Frozen Drinks</a:t>
            </a:r>
          </a:p>
          <a:p>
            <a:pPr algn="l"/>
            <a:r>
              <a:rPr lang="en-US" b="0" i="0" dirty="0">
                <a:solidFill>
                  <a:srgbClr val="666666"/>
                </a:solidFill>
                <a:effectLst/>
                <a:latin typeface="Gotham SSm A"/>
              </a:rPr>
              <a:t>12. Hot Chocolate</a:t>
            </a:r>
          </a:p>
          <a:p>
            <a:pPr algn="l"/>
            <a:r>
              <a:rPr lang="en-US" b="0" i="0" dirty="0">
                <a:solidFill>
                  <a:srgbClr val="666666"/>
                </a:solidFill>
                <a:effectLst/>
                <a:latin typeface="Gotham SSm A"/>
              </a:rPr>
              <a:t>13. Other Iced Drinks </a:t>
            </a:r>
          </a:p>
          <a:p>
            <a:pPr algn="l"/>
            <a:r>
              <a:rPr lang="en-US" b="0" i="0" dirty="0">
                <a:solidFill>
                  <a:srgbClr val="666666"/>
                </a:solidFill>
                <a:effectLst/>
                <a:latin typeface="Gotham SSm A"/>
              </a:rPr>
              <a:t>14. Other Lattes </a:t>
            </a:r>
          </a:p>
          <a:p>
            <a:pPr algn="l"/>
            <a:r>
              <a:rPr lang="en-US" b="0" i="0" dirty="0">
                <a:solidFill>
                  <a:srgbClr val="666666"/>
                </a:solidFill>
                <a:effectLst/>
                <a:latin typeface="Gotham SSm A"/>
              </a:rPr>
              <a:t>15. </a:t>
            </a:r>
            <a:r>
              <a:rPr lang="en-US" b="0" i="0" dirty="0" err="1">
                <a:solidFill>
                  <a:srgbClr val="666666"/>
                </a:solidFill>
                <a:effectLst/>
                <a:latin typeface="Gotham SSm A"/>
              </a:rPr>
              <a:t>Snackers</a:t>
            </a:r>
            <a:endParaRPr lang="en-US" b="0" i="0" dirty="0">
              <a:solidFill>
                <a:srgbClr val="666666"/>
              </a:solidFill>
              <a:effectLst/>
              <a:latin typeface="Gotham SSm A"/>
            </a:endParaRPr>
          </a:p>
          <a:p>
            <a:pPr algn="l"/>
            <a:endParaRPr lang="en-US" b="0" i="0" dirty="0">
              <a:solidFill>
                <a:srgbClr val="666666"/>
              </a:solidFill>
              <a:effectLst/>
              <a:latin typeface="Gotham SSm A"/>
            </a:endParaRPr>
          </a:p>
          <a:p>
            <a:pPr algn="l"/>
            <a:endParaRPr lang="en-US" b="0" i="0" dirty="0">
              <a:solidFill>
                <a:srgbClr val="666666"/>
              </a:solidFill>
              <a:effectLst/>
              <a:latin typeface="Gotham SSm A"/>
            </a:endParaRPr>
          </a:p>
          <a:p>
            <a:pPr algn="l"/>
            <a:endParaRPr lang="en-US" b="0" i="0" dirty="0">
              <a:solidFill>
                <a:srgbClr val="666666"/>
              </a:solidFill>
              <a:effectLst/>
              <a:latin typeface="Gotham SSm A"/>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9</a:t>
            </a:fld>
            <a:endParaRPr lang="en-US"/>
          </a:p>
        </p:txBody>
      </p:sp>
    </p:spTree>
    <p:extLst>
      <p:ext uri="{BB962C8B-B14F-4D97-AF65-F5344CB8AC3E}">
        <p14:creationId xmlns:p14="http://schemas.microsoft.com/office/powerpoint/2010/main" val="236645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Gotham SSm A"/>
              </a:rPr>
              <a:t>1. Some categories of Items have </a:t>
            </a:r>
          </a:p>
          <a:p>
            <a:pPr algn="l"/>
            <a:endParaRPr lang="en-US" b="0" i="0" dirty="0">
              <a:solidFill>
                <a:srgbClr val="666666"/>
              </a:solidFill>
              <a:effectLst/>
              <a:latin typeface="Gotham SSm A"/>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DD95EC-EF80-4C9D-BE56-7099F111CCB1}" type="slidenum">
              <a:rPr lang="en-US" smtClean="0"/>
              <a:t>10</a:t>
            </a:fld>
            <a:endParaRPr lang="en-US"/>
          </a:p>
        </p:txBody>
      </p:sp>
    </p:spTree>
    <p:extLst>
      <p:ext uri="{BB962C8B-B14F-4D97-AF65-F5344CB8AC3E}">
        <p14:creationId xmlns:p14="http://schemas.microsoft.com/office/powerpoint/2010/main" val="282703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374262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22672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2572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1193260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784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126301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421663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84026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429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1667927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95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032519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03B302-EC9A-4BC9-AE41-B78A3197E8F9}"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468620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03B302-EC9A-4BC9-AE41-B78A3197E8F9}"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514352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03B302-EC9A-4BC9-AE41-B78A3197E8F9}"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3493491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03B302-EC9A-4BC9-AE41-B78A3197E8F9}" type="datetimeFigureOut">
              <a:rPr lang="en-US" smtClean="0"/>
              <a:t>11/17/2020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1571799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03B302-EC9A-4BC9-AE41-B78A3197E8F9}" type="datetimeFigureOut">
              <a:rPr lang="en-US" smtClean="0"/>
              <a:t>11/17/2020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8F87E4-9FB6-4505-A6A4-71F938CA2548}" type="slidenum">
              <a:rPr lang="en-US" smtClean="0"/>
              <a:t>‹#›</a:t>
            </a:fld>
            <a:endParaRPr lang="en-US"/>
          </a:p>
        </p:txBody>
      </p:sp>
    </p:spTree>
    <p:extLst>
      <p:ext uri="{BB962C8B-B14F-4D97-AF65-F5344CB8AC3E}">
        <p14:creationId xmlns:p14="http://schemas.microsoft.com/office/powerpoint/2010/main" val="3537786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03B302-EC9A-4BC9-AE41-B78A3197E8F9}"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3714110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359156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352105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03B302-EC9A-4BC9-AE41-B78A3197E8F9}"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116738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03B302-EC9A-4BC9-AE41-B78A3197E8F9}"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17417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03B302-EC9A-4BC9-AE41-B78A3197E8F9}"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269534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03B302-EC9A-4BC9-AE41-B78A3197E8F9}"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320969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3B302-EC9A-4BC9-AE41-B78A3197E8F9}"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102503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03B302-EC9A-4BC9-AE41-B78A3197E8F9}"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307014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03B302-EC9A-4BC9-AE41-B78A3197E8F9}"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F87E4-9FB6-4505-A6A4-71F938CA2548}" type="slidenum">
              <a:rPr lang="en-US" smtClean="0"/>
              <a:t>‹#›</a:t>
            </a:fld>
            <a:endParaRPr lang="en-US"/>
          </a:p>
        </p:txBody>
      </p:sp>
    </p:spTree>
    <p:extLst>
      <p:ext uri="{BB962C8B-B14F-4D97-AF65-F5344CB8AC3E}">
        <p14:creationId xmlns:p14="http://schemas.microsoft.com/office/powerpoint/2010/main" val="74251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03B302-EC9A-4BC9-AE41-B78A3197E8F9}" type="datetimeFigureOut">
              <a:rPr lang="en-US" smtClean="0"/>
              <a:t>11/17/2020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8F87E4-9FB6-4505-A6A4-71F938CA2548}" type="slidenum">
              <a:rPr lang="en-US" smtClean="0"/>
              <a:t>‹#›</a:t>
            </a:fld>
            <a:endParaRPr lang="en-US"/>
          </a:p>
        </p:txBody>
      </p:sp>
    </p:spTree>
    <p:extLst>
      <p:ext uri="{BB962C8B-B14F-4D97-AF65-F5344CB8AC3E}">
        <p14:creationId xmlns:p14="http://schemas.microsoft.com/office/powerpoint/2010/main" val="3693074094"/>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03B302-EC9A-4BC9-AE41-B78A3197E8F9}" type="datetimeFigureOut">
              <a:rPr lang="en-US" smtClean="0"/>
              <a:t>11/17/2020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8F87E4-9FB6-4505-A6A4-71F938CA25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857137"/>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703.02151.pdf"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s://www.fastcompany.com/3023645/why-drive-thru-dining-is-getting-slower"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37515A-6089-439E-877D-F58F1567AD13}"/>
              </a:ext>
            </a:extLst>
          </p:cNvPr>
          <p:cNvSpPr txBox="1"/>
          <p:nvPr/>
        </p:nvSpPr>
        <p:spPr>
          <a:xfrm>
            <a:off x="27954" y="1348182"/>
            <a:ext cx="6224479" cy="2786490"/>
          </a:xfrm>
          <a:prstGeom prst="rect">
            <a:avLst/>
          </a:prstGeom>
          <a:noFill/>
        </p:spPr>
        <p:txBody>
          <a:bodyPr vert="horz" lIns="91440" tIns="45720" rIns="91440" bIns="45720" rtlCol="0" anchor="ctr">
            <a:normAutofit lnSpcReduction="10000"/>
          </a:bodyPr>
          <a:lstStyle/>
          <a:p>
            <a:pPr algn="ctr" defTabSz="914400">
              <a:lnSpc>
                <a:spcPct val="90000"/>
              </a:lnSpc>
              <a:spcBef>
                <a:spcPct val="0"/>
              </a:spcBef>
              <a:spcAft>
                <a:spcPts val="600"/>
              </a:spcAft>
            </a:pPr>
            <a:r>
              <a:rPr lang="en-US" sz="3600" b="1" cap="all" dirty="0">
                <a:ln>
                  <a:solidFill>
                    <a:schemeClr val="tx2"/>
                  </a:solidFill>
                </a:ln>
                <a:solidFill>
                  <a:schemeClr val="tx2"/>
                </a:solidFill>
                <a:latin typeface="Dunkin" panose="02000500000000000000" pitchFamily="2" charset="0"/>
                <a:ea typeface="+mj-ea"/>
                <a:cs typeface="Aharoni" panose="02010803020104030203" pitchFamily="2" charset="-79"/>
              </a:rPr>
              <a:t>Coffee</a:t>
            </a:r>
            <a:r>
              <a:rPr lang="en-US" sz="3600" b="1" cap="all" dirty="0">
                <a:ln>
                  <a:solidFill>
                    <a:schemeClr val="tx1"/>
                  </a:solidFill>
                </a:ln>
                <a:latin typeface="Dunkin" panose="02000500000000000000" pitchFamily="2" charset="0"/>
                <a:ea typeface="+mj-ea"/>
                <a:cs typeface="Aharoni" panose="02010803020104030203" pitchFamily="2" charset="-79"/>
              </a:rPr>
              <a:t> Queues</a:t>
            </a:r>
            <a:r>
              <a:rPr lang="en-US" sz="3600" b="1" cap="all" dirty="0">
                <a:ln>
                  <a:solidFill>
                    <a:schemeClr val="tx1"/>
                  </a:solidFill>
                </a:ln>
                <a:solidFill>
                  <a:schemeClr val="tx2"/>
                </a:solidFill>
                <a:latin typeface="Dunkin" panose="02000500000000000000" pitchFamily="2" charset="0"/>
                <a:ea typeface="+mj-ea"/>
                <a:cs typeface="Aharoni" panose="02010803020104030203" pitchFamily="2" charset="-79"/>
              </a:rPr>
              <a:t>,</a:t>
            </a:r>
          </a:p>
          <a:p>
            <a:pPr algn="ctr" defTabSz="914400">
              <a:lnSpc>
                <a:spcPct val="90000"/>
              </a:lnSpc>
              <a:spcBef>
                <a:spcPct val="0"/>
              </a:spcBef>
              <a:spcAft>
                <a:spcPts val="600"/>
              </a:spcAft>
            </a:pPr>
            <a:r>
              <a:rPr lang="en-US" sz="4000" b="1" cap="all" dirty="0">
                <a:ln>
                  <a:solidFill>
                    <a:schemeClr val="tx1"/>
                  </a:solidFill>
                </a:ln>
                <a:latin typeface="Dunkin" panose="02000500000000000000" pitchFamily="2" charset="0"/>
                <a:ea typeface="+mj-ea"/>
                <a:cs typeface="Aharoni" panose="02010803020104030203" pitchFamily="2" charset="-79"/>
              </a:rPr>
              <a:t> Drive</a:t>
            </a:r>
            <a:r>
              <a:rPr lang="en-US" sz="4000" b="1" cap="all" dirty="0">
                <a:ln>
                  <a:solidFill>
                    <a:schemeClr val="bg2"/>
                  </a:solidFill>
                </a:ln>
                <a:solidFill>
                  <a:schemeClr val="bg2"/>
                </a:solidFill>
                <a:latin typeface="Dunkin" panose="02000500000000000000" pitchFamily="2" charset="0"/>
                <a:ea typeface="+mj-ea"/>
                <a:cs typeface="Aharoni" panose="02010803020104030203" pitchFamily="2" charset="-79"/>
              </a:rPr>
              <a:t>-</a:t>
            </a:r>
            <a:r>
              <a:rPr lang="en-US" sz="4000" b="1" cap="all" dirty="0">
                <a:ln>
                  <a:solidFill>
                    <a:schemeClr val="tx2"/>
                  </a:solidFill>
                </a:ln>
                <a:solidFill>
                  <a:schemeClr val="tx2"/>
                </a:solidFill>
                <a:latin typeface="Dunkin" panose="02000500000000000000" pitchFamily="2" charset="0"/>
                <a:ea typeface="+mj-ea"/>
                <a:cs typeface="Aharoni" panose="02010803020104030203" pitchFamily="2" charset="-79"/>
              </a:rPr>
              <a:t>Throughs</a:t>
            </a:r>
            <a:r>
              <a:rPr lang="en-US" sz="4000" b="1" cap="all" dirty="0">
                <a:ln>
                  <a:solidFill>
                    <a:schemeClr val="tx1"/>
                  </a:solidFill>
                </a:ln>
                <a:latin typeface="Dunkin" panose="02000500000000000000" pitchFamily="2" charset="0"/>
                <a:ea typeface="+mj-ea"/>
                <a:cs typeface="Aharoni" panose="02010803020104030203" pitchFamily="2" charset="-79"/>
              </a:rPr>
              <a:t>,</a:t>
            </a:r>
            <a:r>
              <a:rPr lang="en-US" sz="4000" b="1" cap="all" dirty="0">
                <a:ln>
                  <a:solidFill>
                    <a:schemeClr val="tx1"/>
                  </a:solidFill>
                </a:ln>
                <a:solidFill>
                  <a:schemeClr val="tx2"/>
                </a:solidFill>
                <a:latin typeface="Dunkin" panose="02000500000000000000" pitchFamily="2" charset="0"/>
                <a:ea typeface="+mj-ea"/>
                <a:cs typeface="Aharoni" panose="02010803020104030203" pitchFamily="2" charset="-79"/>
              </a:rPr>
              <a:t> </a:t>
            </a:r>
            <a:r>
              <a:rPr lang="en-US" sz="3200" b="1" cap="all" dirty="0">
                <a:ln>
                  <a:solidFill>
                    <a:schemeClr val="tx1"/>
                  </a:solidFill>
                </a:ln>
                <a:solidFill>
                  <a:schemeClr val="tx2"/>
                </a:solidFill>
                <a:latin typeface="Dunkin" panose="02000500000000000000" pitchFamily="2" charset="0"/>
                <a:ea typeface="+mj-ea"/>
                <a:cs typeface="Aharoni" panose="02010803020104030203" pitchFamily="2" charset="-79"/>
              </a:rPr>
              <a:t> </a:t>
            </a:r>
          </a:p>
          <a:p>
            <a:pPr algn="ctr" defTabSz="914400">
              <a:lnSpc>
                <a:spcPct val="90000"/>
              </a:lnSpc>
              <a:spcBef>
                <a:spcPct val="0"/>
              </a:spcBef>
              <a:spcAft>
                <a:spcPts val="600"/>
              </a:spcAft>
            </a:pPr>
            <a:r>
              <a:rPr lang="en-US" sz="4000" b="1" cap="all" dirty="0">
                <a:ln>
                  <a:solidFill>
                    <a:schemeClr val="tx2"/>
                  </a:solidFill>
                </a:ln>
                <a:solidFill>
                  <a:schemeClr val="tx2"/>
                </a:solidFill>
                <a:latin typeface="Dunkin" panose="02000500000000000000" pitchFamily="2" charset="0"/>
                <a:ea typeface="+mj-ea"/>
                <a:cs typeface="Aharoni" panose="02010803020104030203" pitchFamily="2" charset="-79"/>
              </a:rPr>
              <a:t>Paradox</a:t>
            </a:r>
            <a:r>
              <a:rPr lang="en-US" sz="3200" b="1" cap="all" dirty="0">
                <a:ln>
                  <a:solidFill>
                    <a:schemeClr val="tx1"/>
                  </a:solidFill>
                </a:ln>
                <a:solidFill>
                  <a:schemeClr val="tx2"/>
                </a:solidFill>
                <a:latin typeface="Dunkin" panose="02000500000000000000" pitchFamily="2" charset="0"/>
                <a:ea typeface="+mj-ea"/>
                <a:cs typeface="Aharoni" panose="02010803020104030203" pitchFamily="2" charset="-79"/>
              </a:rPr>
              <a:t> </a:t>
            </a:r>
          </a:p>
          <a:p>
            <a:pPr algn="ctr" defTabSz="914400">
              <a:lnSpc>
                <a:spcPct val="90000"/>
              </a:lnSpc>
              <a:spcBef>
                <a:spcPct val="0"/>
              </a:spcBef>
              <a:spcAft>
                <a:spcPts val="600"/>
              </a:spcAft>
            </a:pPr>
            <a:r>
              <a:rPr lang="en-US" sz="2600" b="1" cap="all" dirty="0">
                <a:ln>
                  <a:solidFill>
                    <a:schemeClr val="bg2"/>
                  </a:solidFill>
                </a:ln>
                <a:solidFill>
                  <a:schemeClr val="bg2"/>
                </a:solidFill>
                <a:latin typeface="Dunkin" panose="02000500000000000000" pitchFamily="2" charset="0"/>
                <a:ea typeface="+mj-ea"/>
                <a:cs typeface="Aharoni" panose="02010803020104030203" pitchFamily="2" charset="-79"/>
              </a:rPr>
              <a:t>Of</a:t>
            </a:r>
            <a:r>
              <a:rPr lang="en-US" sz="3200" b="1" cap="all" dirty="0">
                <a:ln>
                  <a:solidFill>
                    <a:schemeClr val="tx1"/>
                  </a:solidFill>
                </a:ln>
                <a:latin typeface="Dunkin" panose="02000500000000000000" pitchFamily="2" charset="0"/>
                <a:ea typeface="+mj-ea"/>
                <a:cs typeface="Aharoni" panose="02010803020104030203" pitchFamily="2" charset="-79"/>
              </a:rPr>
              <a:t> </a:t>
            </a:r>
          </a:p>
          <a:p>
            <a:pPr algn="ctr" defTabSz="914400">
              <a:lnSpc>
                <a:spcPct val="90000"/>
              </a:lnSpc>
              <a:spcBef>
                <a:spcPct val="0"/>
              </a:spcBef>
              <a:spcAft>
                <a:spcPts val="600"/>
              </a:spcAft>
            </a:pPr>
            <a:r>
              <a:rPr lang="en-US" sz="4400" b="1" cap="all" dirty="0">
                <a:ln>
                  <a:solidFill>
                    <a:schemeClr val="tx1"/>
                  </a:solidFill>
                </a:ln>
                <a:latin typeface="Dunkin" panose="02000500000000000000" pitchFamily="2" charset="0"/>
                <a:ea typeface="+mj-ea"/>
                <a:cs typeface="Aharoni" panose="02010803020104030203" pitchFamily="2" charset="-79"/>
              </a:rPr>
              <a:t>Choice</a:t>
            </a:r>
            <a:r>
              <a:rPr lang="en-US" sz="4800" b="1" cap="all" dirty="0">
                <a:ln>
                  <a:solidFill>
                    <a:schemeClr val="tx1"/>
                  </a:solidFill>
                </a:ln>
                <a:latin typeface="Dunkin" panose="02000500000000000000" pitchFamily="2" charset="0"/>
                <a:ea typeface="+mj-ea"/>
                <a:cs typeface="Aharoni" panose="02010803020104030203" pitchFamily="2" charset="-79"/>
              </a:rPr>
              <a:t> </a:t>
            </a:r>
          </a:p>
        </p:txBody>
      </p:sp>
      <p:pic>
        <p:nvPicPr>
          <p:cNvPr id="9" name="Graphic 8" descr="Confused person">
            <a:extLst>
              <a:ext uri="{FF2B5EF4-FFF2-40B4-BE49-F238E27FC236}">
                <a16:creationId xmlns:a16="http://schemas.microsoft.com/office/drawing/2014/main" id="{9CD6B705-0FED-40BC-9D5F-4607EF81D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778708" y="2869490"/>
            <a:ext cx="1667086" cy="1667086"/>
          </a:xfrm>
          <a:prstGeom prst="rect">
            <a:avLst/>
          </a:prstGeom>
        </p:spPr>
      </p:pic>
      <p:pic>
        <p:nvPicPr>
          <p:cNvPr id="4" name="Graphic 3" descr="Car">
            <a:extLst>
              <a:ext uri="{FF2B5EF4-FFF2-40B4-BE49-F238E27FC236}">
                <a16:creationId xmlns:a16="http://schemas.microsoft.com/office/drawing/2014/main" id="{0F3C41A8-C993-48C1-B677-7F8532C08C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52433" y="2741427"/>
            <a:ext cx="1411345" cy="1411345"/>
          </a:xfrm>
          <a:prstGeom prst="rect">
            <a:avLst/>
          </a:prstGeom>
        </p:spPr>
      </p:pic>
      <p:pic>
        <p:nvPicPr>
          <p:cNvPr id="10" name="Graphic 9" descr="Tea">
            <a:extLst>
              <a:ext uri="{FF2B5EF4-FFF2-40B4-BE49-F238E27FC236}">
                <a16:creationId xmlns:a16="http://schemas.microsoft.com/office/drawing/2014/main" id="{FEA1419D-9D11-4C7B-8740-BC18E76A74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688416" y="3926026"/>
            <a:ext cx="1411346" cy="1411346"/>
          </a:xfrm>
          <a:prstGeom prst="rect">
            <a:avLst/>
          </a:prstGeom>
        </p:spPr>
      </p:pic>
    </p:spTree>
    <p:extLst>
      <p:ext uri="{BB962C8B-B14F-4D97-AF65-F5344CB8AC3E}">
        <p14:creationId xmlns:p14="http://schemas.microsoft.com/office/powerpoint/2010/main" val="697239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C627-F022-45E2-84D6-056736163778}"/>
              </a:ext>
            </a:extLst>
          </p:cNvPr>
          <p:cNvSpPr>
            <a:spLocks noGrp="1"/>
          </p:cNvSpPr>
          <p:nvPr>
            <p:ph type="title"/>
          </p:nvPr>
        </p:nvSpPr>
        <p:spPr>
          <a:xfrm>
            <a:off x="1097280" y="795130"/>
            <a:ext cx="10058400" cy="942230"/>
          </a:xfrm>
        </p:spPr>
        <p:txBody>
          <a:bodyPr>
            <a:normAutofit fontScale="90000"/>
          </a:bodyPr>
          <a:lstStyle/>
          <a:p>
            <a:r>
              <a:rPr lang="en-US" sz="4700" dirty="0">
                <a:latin typeface="Dunkin" panose="02000500000000000000" pitchFamily="2" charset="0"/>
              </a:rPr>
              <a:t>Test Hypothesis: </a:t>
            </a:r>
            <a:r>
              <a:rPr lang="en-US" sz="4700" dirty="0">
                <a:solidFill>
                  <a:schemeClr val="tx2"/>
                </a:solidFill>
                <a:latin typeface="Dunkin" panose="02000500000000000000" pitchFamily="2" charset="0"/>
              </a:rPr>
              <a:t>Simplification</a:t>
            </a:r>
          </a:p>
        </p:txBody>
      </p:sp>
      <p:sp>
        <p:nvSpPr>
          <p:cNvPr id="3" name="Content Placeholder 2">
            <a:extLst>
              <a:ext uri="{FF2B5EF4-FFF2-40B4-BE49-F238E27FC236}">
                <a16:creationId xmlns:a16="http://schemas.microsoft.com/office/drawing/2014/main" id="{EE33CC96-5496-4085-A2B1-338EB80E05CF}"/>
              </a:ext>
            </a:extLst>
          </p:cNvPr>
          <p:cNvSpPr>
            <a:spLocks noGrp="1"/>
          </p:cNvSpPr>
          <p:nvPr>
            <p:ph idx="1"/>
          </p:nvPr>
        </p:nvSpPr>
        <p:spPr/>
        <p:txBody>
          <a:bodyPr>
            <a:normAutofit/>
          </a:bodyPr>
          <a:lstStyle/>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One of 15 categories of items is removed from the menu. Service time decreases by Hicks law</a:t>
            </a:r>
          </a:p>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The total cumulative wait time saved is “spent” at Dunkin’, based on the “value of money”</a:t>
            </a:r>
          </a:p>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The revenue from the removed item is lost</a:t>
            </a:r>
          </a:p>
          <a:p>
            <a:pPr marL="749808" lvl="1" indent="-457200">
              <a:lnSpc>
                <a:spcPct val="150000"/>
              </a:lnSpc>
              <a:buFont typeface="+mj-lt"/>
              <a:buAutoNum type="arabicPeriod"/>
            </a:pPr>
            <a:endParaRPr lang="en-US" sz="2800" dirty="0">
              <a:solidFill>
                <a:schemeClr val="bg2"/>
              </a:solidFill>
              <a:latin typeface="Trebuchet MS" panose="020B0603020202020204" pitchFamily="34" charset="0"/>
            </a:endParaRPr>
          </a:p>
          <a:p>
            <a:pPr marL="749808" lvl="1" indent="-457200">
              <a:lnSpc>
                <a:spcPct val="150000"/>
              </a:lnSpc>
              <a:buFont typeface="+mj-lt"/>
              <a:buAutoNum type="arabicPeriod"/>
            </a:pPr>
            <a:endParaRPr lang="en-US" sz="2800" dirty="0">
              <a:solidFill>
                <a:schemeClr val="bg2"/>
              </a:solidFill>
              <a:latin typeface="Trebuchet MS" panose="020B0603020202020204" pitchFamily="34" charset="0"/>
            </a:endParaRPr>
          </a:p>
          <a:p>
            <a:pPr marL="749808" lvl="1" indent="-457200">
              <a:lnSpc>
                <a:spcPct val="150000"/>
              </a:lnSpc>
              <a:buFont typeface="+mj-lt"/>
              <a:buAutoNum type="arabicPeriod"/>
            </a:pPr>
            <a:endParaRPr lang="en-US" sz="2800" dirty="0">
              <a:solidFill>
                <a:schemeClr val="bg2"/>
              </a:solidFill>
              <a:latin typeface="Trebuchet MS" panose="020B0603020202020204" pitchFamily="34" charset="0"/>
            </a:endParaRPr>
          </a:p>
          <a:p>
            <a:pPr marL="292608" lvl="1" indent="0">
              <a:lnSpc>
                <a:spcPct val="150000"/>
              </a:lnSpc>
              <a:buNone/>
            </a:pPr>
            <a:endParaRPr lang="en-US" sz="2400" dirty="0">
              <a:solidFill>
                <a:schemeClr val="bg2"/>
              </a:solidFill>
              <a:latin typeface="Trebuchet MS" panose="020B0603020202020204" pitchFamily="34" charset="0"/>
            </a:endParaRPr>
          </a:p>
        </p:txBody>
      </p:sp>
    </p:spTree>
    <p:extLst>
      <p:ext uri="{BB962C8B-B14F-4D97-AF65-F5344CB8AC3E}">
        <p14:creationId xmlns:p14="http://schemas.microsoft.com/office/powerpoint/2010/main" val="386596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C627-F022-45E2-84D6-056736163778}"/>
              </a:ext>
            </a:extLst>
          </p:cNvPr>
          <p:cNvSpPr>
            <a:spLocks noGrp="1"/>
          </p:cNvSpPr>
          <p:nvPr>
            <p:ph type="title"/>
          </p:nvPr>
        </p:nvSpPr>
        <p:spPr>
          <a:xfrm>
            <a:off x="1097280" y="778197"/>
            <a:ext cx="10058400" cy="942230"/>
          </a:xfrm>
        </p:spPr>
        <p:txBody>
          <a:bodyPr>
            <a:normAutofit/>
          </a:bodyPr>
          <a:lstStyle/>
          <a:p>
            <a:r>
              <a:rPr lang="en-US" sz="4700" dirty="0">
                <a:solidFill>
                  <a:schemeClr val="tx2"/>
                </a:solidFill>
                <a:latin typeface="Dunkin" panose="02000500000000000000" pitchFamily="2" charset="0"/>
              </a:rPr>
              <a:t>Assumptions</a:t>
            </a:r>
          </a:p>
        </p:txBody>
      </p:sp>
      <p:sp>
        <p:nvSpPr>
          <p:cNvPr id="3" name="Content Placeholder 2">
            <a:extLst>
              <a:ext uri="{FF2B5EF4-FFF2-40B4-BE49-F238E27FC236}">
                <a16:creationId xmlns:a16="http://schemas.microsoft.com/office/drawing/2014/main" id="{EE33CC96-5496-4085-A2B1-338EB80E05CF}"/>
              </a:ext>
            </a:extLst>
          </p:cNvPr>
          <p:cNvSpPr>
            <a:spLocks noGrp="1"/>
          </p:cNvSpPr>
          <p:nvPr>
            <p:ph idx="1"/>
          </p:nvPr>
        </p:nvSpPr>
        <p:spPr>
          <a:xfrm>
            <a:off x="1097280" y="1930400"/>
            <a:ext cx="10058400" cy="3938693"/>
          </a:xfrm>
        </p:spPr>
        <p:txBody>
          <a:bodyPr>
            <a:normAutofit fontScale="85000" lnSpcReduction="20000"/>
          </a:bodyPr>
          <a:lstStyle/>
          <a:p>
            <a:pPr marL="806958" lvl="1" indent="-514350">
              <a:lnSpc>
                <a:spcPct val="150000"/>
              </a:lnSpc>
              <a:buFont typeface="+mj-lt"/>
              <a:buAutoNum type="arabicPeriod"/>
            </a:pPr>
            <a:r>
              <a:rPr lang="en-US" sz="2800" dirty="0">
                <a:solidFill>
                  <a:schemeClr val="bg2"/>
                </a:solidFill>
                <a:latin typeface="Trebuchet MS" panose="020B0603020202020204" pitchFamily="34" charset="0"/>
              </a:rPr>
              <a:t>The simulation is run during 2 peak hours, weekdays, 50 weeks queue emptied at the end of each “Day”</a:t>
            </a:r>
          </a:p>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“Specialties” and “embellishments” are not taken into consideration as number of choices</a:t>
            </a:r>
          </a:p>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Everyone spend the average price of the medium sizes of the item in the category they choose</a:t>
            </a:r>
          </a:p>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“Fixed Expenditure Universe”: time saved = money spent.</a:t>
            </a:r>
          </a:p>
          <a:p>
            <a:pPr marL="749808" lvl="1" indent="-457200">
              <a:lnSpc>
                <a:spcPct val="150000"/>
              </a:lnSpc>
              <a:buFont typeface="+mj-lt"/>
              <a:buAutoNum type="arabicPeriod"/>
            </a:pPr>
            <a:endParaRPr lang="en-US" sz="2800" dirty="0">
              <a:solidFill>
                <a:schemeClr val="bg2"/>
              </a:solidFill>
              <a:latin typeface="Trebuchet MS" panose="020B0603020202020204" pitchFamily="34" charset="0"/>
            </a:endParaRPr>
          </a:p>
          <a:p>
            <a:pPr marL="292608" lvl="1" indent="0">
              <a:lnSpc>
                <a:spcPct val="150000"/>
              </a:lnSpc>
              <a:buNone/>
            </a:pPr>
            <a:endParaRPr lang="en-US" sz="2400" dirty="0">
              <a:solidFill>
                <a:schemeClr val="bg2"/>
              </a:solidFill>
              <a:latin typeface="Trebuchet MS" panose="020B0603020202020204" pitchFamily="34" charset="0"/>
            </a:endParaRPr>
          </a:p>
        </p:txBody>
      </p:sp>
    </p:spTree>
    <p:extLst>
      <p:ext uri="{BB962C8B-B14F-4D97-AF65-F5344CB8AC3E}">
        <p14:creationId xmlns:p14="http://schemas.microsoft.com/office/powerpoint/2010/main" val="31069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93C627-F022-45E2-84D6-056736163778}"/>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Parameters: Service and Arrival Ra</a:t>
            </a:r>
          </a:p>
        </p:txBody>
      </p:sp>
      <p:pic>
        <p:nvPicPr>
          <p:cNvPr id="9" name="Picture 8" descr="Chart, histogram&#10;&#10;Description automatically generated">
            <a:extLst>
              <a:ext uri="{FF2B5EF4-FFF2-40B4-BE49-F238E27FC236}">
                <a16:creationId xmlns:a16="http://schemas.microsoft.com/office/drawing/2014/main" id="{B560E665-5A2F-402F-A2D1-3D319B38A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63" y="640079"/>
            <a:ext cx="5408146" cy="4115633"/>
          </a:xfrm>
          <a:prstGeom prst="rect">
            <a:avLst/>
          </a:prstGeom>
        </p:spPr>
      </p:pic>
      <p:sp>
        <p:nvSpPr>
          <p:cNvPr id="24" name="Rectangle 23">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C18A68A7-6EA4-4791-817F-AD11F848B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890" y="640080"/>
            <a:ext cx="5408145" cy="4115632"/>
          </a:xfrm>
          <a:prstGeom prst="rect">
            <a:avLst/>
          </a:prstGeom>
        </p:spPr>
      </p:pic>
      <p:sp>
        <p:nvSpPr>
          <p:cNvPr id="26" name="Rectangle 25">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a:extLst>
              <a:ext uri="{FF2B5EF4-FFF2-40B4-BE49-F238E27FC236}">
                <a16:creationId xmlns:a16="http://schemas.microsoft.com/office/drawing/2014/main" id="{2A848E6E-3285-4A99-90D4-31E9F06AA25D}"/>
              </a:ext>
            </a:extLst>
          </p:cNvPr>
          <p:cNvSpPr txBox="1">
            <a:spLocks/>
          </p:cNvSpPr>
          <p:nvPr/>
        </p:nvSpPr>
        <p:spPr>
          <a:xfrm>
            <a:off x="839398" y="5028802"/>
            <a:ext cx="10509997" cy="94223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dirty="0">
                <a:solidFill>
                  <a:schemeClr val="tx2"/>
                </a:solidFill>
                <a:latin typeface="Dunkin" panose="02000500000000000000" pitchFamily="2" charset="0"/>
              </a:rPr>
              <a:t>Parameter</a:t>
            </a:r>
            <a:r>
              <a:rPr lang="en-US" sz="3600" dirty="0">
                <a:solidFill>
                  <a:schemeClr val="tx2"/>
                </a:solidFill>
                <a:latin typeface="Dunkin" panose="02000500000000000000" pitchFamily="2" charset="0"/>
              </a:rPr>
              <a:t>: </a:t>
            </a:r>
            <a:r>
              <a:rPr lang="en-US" sz="2800" dirty="0">
                <a:solidFill>
                  <a:schemeClr val="tx2"/>
                </a:solidFill>
                <a:latin typeface="Dunkin" panose="02000500000000000000" pitchFamily="2" charset="0"/>
              </a:rPr>
              <a:t>Service and Inter Arrival</a:t>
            </a:r>
            <a:endParaRPr lang="en-US" sz="3600" dirty="0">
              <a:solidFill>
                <a:schemeClr val="tx2"/>
              </a:solidFill>
              <a:latin typeface="Dunkin" panose="02000500000000000000" pitchFamily="2"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AFD567-414B-49BD-8D11-130382AA6AFE}"/>
                  </a:ext>
                </a:extLst>
              </p:cNvPr>
              <p:cNvSpPr txBox="1"/>
              <p:nvPr/>
            </p:nvSpPr>
            <p:spPr>
              <a:xfrm>
                <a:off x="1065197" y="180403"/>
                <a:ext cx="4402153" cy="400110"/>
              </a:xfrm>
              <a:prstGeom prst="rect">
                <a:avLst/>
              </a:prstGeom>
              <a:noFill/>
            </p:spPr>
            <p:txBody>
              <a:bodyPr wrap="square" rtlCol="0">
                <a:spAutoFit/>
              </a:bodyPr>
              <a:lstStyle/>
              <a:p>
                <a:r>
                  <a:rPr lang="en-US" sz="2000" b="1" dirty="0"/>
                  <a:t>Mean Service Time </a:t>
                </a:r>
                <a14:m>
                  <m:oMath xmlns:m="http://schemas.openxmlformats.org/officeDocument/2006/math">
                    <m:r>
                      <a:rPr lang="en-US" sz="2000" b="1" smtClean="0">
                        <a:latin typeface="Cambria Math" panose="02040503050406030204" pitchFamily="18" charset="0"/>
                      </a:rPr>
                      <m:t>≈</m:t>
                    </m:r>
                    <m:r>
                      <a:rPr lang="en-US" sz="2000" b="1" i="0" smtClean="0">
                        <a:latin typeface="Cambria Math" panose="02040503050406030204" pitchFamily="18" charset="0"/>
                      </a:rPr>
                      <m:t>𝟔𝟎</m:t>
                    </m:r>
                    <m:r>
                      <a:rPr lang="en-US" sz="2000" b="1" i="0" smtClean="0">
                        <a:latin typeface="Cambria Math" panose="02040503050406030204" pitchFamily="18" charset="0"/>
                      </a:rPr>
                      <m:t> </m:t>
                    </m:r>
                    <m:r>
                      <a:rPr lang="en-US" sz="2000" b="1" i="0" smtClean="0">
                        <a:latin typeface="Cambria Math" panose="02040503050406030204" pitchFamily="18" charset="0"/>
                      </a:rPr>
                      <m:t>𝐬𝐞𝐜𝐨𝐧𝐝𝐬</m:t>
                    </m:r>
                  </m:oMath>
                </a14:m>
                <a:endParaRPr lang="en-US" sz="2000" b="1" dirty="0"/>
              </a:p>
            </p:txBody>
          </p:sp>
        </mc:Choice>
        <mc:Fallback xmlns="">
          <p:sp>
            <p:nvSpPr>
              <p:cNvPr id="10" name="TextBox 9">
                <a:extLst>
                  <a:ext uri="{FF2B5EF4-FFF2-40B4-BE49-F238E27FC236}">
                    <a16:creationId xmlns:a16="http://schemas.microsoft.com/office/drawing/2014/main" id="{91AFD567-414B-49BD-8D11-130382AA6AFE}"/>
                  </a:ext>
                </a:extLst>
              </p:cNvPr>
              <p:cNvSpPr txBox="1">
                <a:spLocks noRot="1" noChangeAspect="1" noMove="1" noResize="1" noEditPoints="1" noAdjustHandles="1" noChangeArrowheads="1" noChangeShapeType="1" noTextEdit="1"/>
              </p:cNvSpPr>
              <p:nvPr/>
            </p:nvSpPr>
            <p:spPr>
              <a:xfrm>
                <a:off x="1065197" y="180403"/>
                <a:ext cx="4402153" cy="400110"/>
              </a:xfrm>
              <a:prstGeom prst="rect">
                <a:avLst/>
              </a:prstGeom>
              <a:blipFill>
                <a:blip r:embed="rId5"/>
                <a:stretch>
                  <a:fillRect l="-152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A99E5E-FFF4-4D6B-A4D3-0B1C779EFA87}"/>
                  </a:ext>
                </a:extLst>
              </p:cNvPr>
              <p:cNvSpPr txBox="1"/>
              <p:nvPr/>
            </p:nvSpPr>
            <p:spPr>
              <a:xfrm>
                <a:off x="6424890" y="180403"/>
                <a:ext cx="4402153" cy="400110"/>
              </a:xfrm>
              <a:prstGeom prst="rect">
                <a:avLst/>
              </a:prstGeom>
              <a:noFill/>
            </p:spPr>
            <p:txBody>
              <a:bodyPr wrap="square" rtlCol="0">
                <a:spAutoFit/>
              </a:bodyPr>
              <a:lstStyle/>
              <a:p>
                <a:r>
                  <a:rPr lang="en-US" sz="2000" b="1" dirty="0"/>
                  <a:t>Mean Arrival Time </a:t>
                </a:r>
                <a14:m>
                  <m:oMath xmlns:m="http://schemas.openxmlformats.org/officeDocument/2006/math">
                    <m:r>
                      <a:rPr lang="en-US" sz="2000" b="1" smtClean="0">
                        <a:latin typeface="Cambria Math" panose="02040503050406030204" pitchFamily="18" charset="0"/>
                      </a:rPr>
                      <m:t>≈</m:t>
                    </m:r>
                    <m:r>
                      <a:rPr lang="en-US" sz="2000" b="1" i="0" smtClean="0">
                        <a:latin typeface="Cambria Math" panose="02040503050406030204" pitchFamily="18" charset="0"/>
                      </a:rPr>
                      <m:t>𝟔𝟐</m:t>
                    </m:r>
                    <m:r>
                      <a:rPr lang="en-US" sz="2000" b="1" i="0" smtClean="0">
                        <a:latin typeface="Cambria Math" panose="02040503050406030204" pitchFamily="18" charset="0"/>
                      </a:rPr>
                      <m:t> </m:t>
                    </m:r>
                    <m:r>
                      <a:rPr lang="en-US" sz="2000" b="1" i="0" smtClean="0">
                        <a:latin typeface="Cambria Math" panose="02040503050406030204" pitchFamily="18" charset="0"/>
                      </a:rPr>
                      <m:t>𝐬𝐞𝐜𝐨𝐧𝐝𝐬</m:t>
                    </m:r>
                  </m:oMath>
                </a14:m>
                <a:endParaRPr lang="en-US" sz="2000" b="1" dirty="0"/>
              </a:p>
            </p:txBody>
          </p:sp>
        </mc:Choice>
        <mc:Fallback xmlns="">
          <p:sp>
            <p:nvSpPr>
              <p:cNvPr id="11" name="TextBox 10">
                <a:extLst>
                  <a:ext uri="{FF2B5EF4-FFF2-40B4-BE49-F238E27FC236}">
                    <a16:creationId xmlns:a16="http://schemas.microsoft.com/office/drawing/2014/main" id="{88A99E5E-FFF4-4D6B-A4D3-0B1C779EFA87}"/>
                  </a:ext>
                </a:extLst>
              </p:cNvPr>
              <p:cNvSpPr txBox="1">
                <a:spLocks noRot="1" noChangeAspect="1" noMove="1" noResize="1" noEditPoints="1" noAdjustHandles="1" noChangeArrowheads="1" noChangeShapeType="1" noTextEdit="1"/>
              </p:cNvSpPr>
              <p:nvPr/>
            </p:nvSpPr>
            <p:spPr>
              <a:xfrm>
                <a:off x="6424890" y="180403"/>
                <a:ext cx="4402153" cy="400110"/>
              </a:xfrm>
              <a:prstGeom prst="rect">
                <a:avLst/>
              </a:prstGeom>
              <a:blipFill>
                <a:blip r:embed="rId6"/>
                <a:stretch>
                  <a:fillRect l="-1524"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12677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93C627-F022-45E2-84D6-056736163778}"/>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Parameters: Service and Arrival Ra</a:t>
            </a:r>
          </a:p>
        </p:txBody>
      </p:sp>
      <p:sp>
        <p:nvSpPr>
          <p:cNvPr id="24" name="Rectangle 23">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a:extLst>
              <a:ext uri="{FF2B5EF4-FFF2-40B4-BE49-F238E27FC236}">
                <a16:creationId xmlns:a16="http://schemas.microsoft.com/office/drawing/2014/main" id="{2A848E6E-3285-4A99-90D4-31E9F06AA25D}"/>
              </a:ext>
            </a:extLst>
          </p:cNvPr>
          <p:cNvSpPr txBox="1">
            <a:spLocks/>
          </p:cNvSpPr>
          <p:nvPr/>
        </p:nvSpPr>
        <p:spPr>
          <a:xfrm>
            <a:off x="839398" y="5028802"/>
            <a:ext cx="10509997" cy="94223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dirty="0">
                <a:solidFill>
                  <a:schemeClr val="tx2"/>
                </a:solidFill>
                <a:latin typeface="Dunkin" panose="02000500000000000000" pitchFamily="2" charset="0"/>
              </a:rPr>
              <a:t>Parameters: Time Value  Stats</a:t>
            </a:r>
            <a:endParaRPr lang="en-US" sz="3600" dirty="0">
              <a:solidFill>
                <a:schemeClr val="tx2"/>
              </a:solidFill>
              <a:latin typeface="Dunkin" panose="02000500000000000000" pitchFamily="2" charset="0"/>
            </a:endParaRPr>
          </a:p>
        </p:txBody>
      </p:sp>
      <p:graphicFrame>
        <p:nvGraphicFramePr>
          <p:cNvPr id="4" name="Diagram 3">
            <a:extLst>
              <a:ext uri="{FF2B5EF4-FFF2-40B4-BE49-F238E27FC236}">
                <a16:creationId xmlns:a16="http://schemas.microsoft.com/office/drawing/2014/main" id="{6B0547D2-B161-4B72-9BFF-57279C41447D}"/>
              </a:ext>
            </a:extLst>
          </p:cNvPr>
          <p:cNvGraphicFramePr/>
          <p:nvPr>
            <p:extLst>
              <p:ext uri="{D42A27DB-BD31-4B8C-83A1-F6EECF244321}">
                <p14:modId xmlns:p14="http://schemas.microsoft.com/office/powerpoint/2010/main" val="1371844052"/>
              </p:ext>
            </p:extLst>
          </p:nvPr>
        </p:nvGraphicFramePr>
        <p:xfrm>
          <a:off x="1065197" y="1176630"/>
          <a:ext cx="4389325" cy="3497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4D32B137-F5BA-45D5-BB25-9958E654F8FE}"/>
              </a:ext>
            </a:extLst>
          </p:cNvPr>
          <p:cNvGraphicFramePr/>
          <p:nvPr>
            <p:extLst>
              <p:ext uri="{D42A27DB-BD31-4B8C-83A1-F6EECF244321}">
                <p14:modId xmlns:p14="http://schemas.microsoft.com/office/powerpoint/2010/main" val="1826624070"/>
              </p:ext>
            </p:extLst>
          </p:nvPr>
        </p:nvGraphicFramePr>
        <p:xfrm>
          <a:off x="6519719" y="901749"/>
          <a:ext cx="5218177" cy="37592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0219A4-003D-47F5-B44F-5D694FEE48DB}"/>
                  </a:ext>
                </a:extLst>
              </p:cNvPr>
              <p:cNvSpPr txBox="1"/>
              <p:nvPr/>
            </p:nvSpPr>
            <p:spPr>
              <a:xfrm>
                <a:off x="1065197" y="180403"/>
                <a:ext cx="4402153" cy="461665"/>
              </a:xfrm>
              <a:prstGeom prst="rect">
                <a:avLst/>
              </a:prstGeom>
              <a:noFill/>
            </p:spPr>
            <p:txBody>
              <a:bodyPr wrap="square" rtlCol="0">
                <a:spAutoFit/>
              </a:bodyPr>
              <a:lstStyle/>
              <a:p>
                <a:r>
                  <a:rPr lang="en-US" sz="2400" b="1" dirty="0"/>
                  <a:t>Time Value </a:t>
                </a:r>
                <a14:m>
                  <m:oMath xmlns:m="http://schemas.openxmlformats.org/officeDocument/2006/math">
                    <m:r>
                      <a:rPr lang="en-US" sz="2000" b="1" smtClean="0">
                        <a:latin typeface="Cambria Math" panose="02040503050406030204" pitchFamily="18" charset="0"/>
                      </a:rPr>
                      <m:t>≈</m:t>
                    </m:r>
                    <m:r>
                      <a:rPr lang="en-US" sz="2000" b="1" i="0" smtClean="0">
                        <a:latin typeface="Cambria Math" panose="02040503050406030204" pitchFamily="18" charset="0"/>
                      </a:rPr>
                      <m:t>𝟎</m:t>
                    </m:r>
                    <m:r>
                      <a:rPr lang="en-US" sz="2000" b="1" i="0" smtClean="0">
                        <a:latin typeface="Cambria Math" panose="02040503050406030204" pitchFamily="18" charset="0"/>
                      </a:rPr>
                      <m:t>.</m:t>
                    </m:r>
                    <m:r>
                      <a:rPr lang="en-US" sz="2000" b="1" i="0" smtClean="0">
                        <a:latin typeface="Cambria Math" panose="02040503050406030204" pitchFamily="18" charset="0"/>
                      </a:rPr>
                      <m:t>𝟎𝟖𝟓</m:t>
                    </m:r>
                    <m:r>
                      <a:rPr lang="en-US" sz="2000" b="1" i="0" smtClean="0">
                        <a:latin typeface="Cambria Math" panose="02040503050406030204" pitchFamily="18" charset="0"/>
                      </a:rPr>
                      <m:t> </m:t>
                    </m:r>
                    <m:r>
                      <a:rPr lang="en-US" sz="2000" b="1" i="0" smtClean="0">
                        <a:latin typeface="Cambria Math" panose="02040503050406030204" pitchFamily="18" charset="0"/>
                      </a:rPr>
                      <m:t>𝐜𝐞𝐧𝐭𝐬</m:t>
                    </m:r>
                    <m:r>
                      <a:rPr lang="en-US" sz="2000" b="1" i="0" smtClean="0">
                        <a:latin typeface="Cambria Math" panose="02040503050406030204" pitchFamily="18" charset="0"/>
                      </a:rPr>
                      <m:t>/</m:t>
                    </m:r>
                    <m:r>
                      <a:rPr lang="en-US" sz="2000" b="1" i="0" smtClean="0">
                        <a:latin typeface="Cambria Math" panose="02040503050406030204" pitchFamily="18" charset="0"/>
                      </a:rPr>
                      <m:t>𝐬𝐞𝐜𝐨𝐧𝐝𝐬</m:t>
                    </m:r>
                  </m:oMath>
                </a14:m>
                <a:endParaRPr lang="en-US" sz="2000" b="1" dirty="0"/>
              </a:p>
            </p:txBody>
          </p:sp>
        </mc:Choice>
        <mc:Fallback xmlns="">
          <p:sp>
            <p:nvSpPr>
              <p:cNvPr id="12" name="TextBox 11">
                <a:extLst>
                  <a:ext uri="{FF2B5EF4-FFF2-40B4-BE49-F238E27FC236}">
                    <a16:creationId xmlns:a16="http://schemas.microsoft.com/office/drawing/2014/main" id="{150219A4-003D-47F5-B44F-5D694FEE48DB}"/>
                  </a:ext>
                </a:extLst>
              </p:cNvPr>
              <p:cNvSpPr txBox="1">
                <a:spLocks noRot="1" noChangeAspect="1" noMove="1" noResize="1" noEditPoints="1" noAdjustHandles="1" noChangeArrowheads="1" noChangeShapeType="1" noTextEdit="1"/>
              </p:cNvSpPr>
              <p:nvPr/>
            </p:nvSpPr>
            <p:spPr>
              <a:xfrm>
                <a:off x="1065197" y="180403"/>
                <a:ext cx="4402153" cy="461665"/>
              </a:xfrm>
              <a:prstGeom prst="rect">
                <a:avLst/>
              </a:prstGeom>
              <a:blipFill>
                <a:blip r:embed="rId13"/>
                <a:stretch>
                  <a:fillRect l="-2216" t="-10667" b="-30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81B8456-E68E-49FC-8AD5-854645220132}"/>
              </a:ext>
            </a:extLst>
          </p:cNvPr>
          <p:cNvSpPr txBox="1"/>
          <p:nvPr/>
        </p:nvSpPr>
        <p:spPr>
          <a:xfrm>
            <a:off x="6519719" y="180403"/>
            <a:ext cx="4402153" cy="461665"/>
          </a:xfrm>
          <a:prstGeom prst="rect">
            <a:avLst/>
          </a:prstGeom>
          <a:noFill/>
        </p:spPr>
        <p:txBody>
          <a:bodyPr wrap="square" rtlCol="0">
            <a:spAutoFit/>
          </a:bodyPr>
          <a:lstStyle/>
          <a:p>
            <a:r>
              <a:rPr lang="en-US" sz="2400" b="1" dirty="0"/>
              <a:t>Impatience Vector</a:t>
            </a:r>
            <a:r>
              <a:rPr lang="en-US" sz="2000" b="1" dirty="0"/>
              <a:t>:</a:t>
            </a:r>
          </a:p>
        </p:txBody>
      </p:sp>
    </p:spTree>
    <p:extLst>
      <p:ext uri="{BB962C8B-B14F-4D97-AF65-F5344CB8AC3E}">
        <p14:creationId xmlns:p14="http://schemas.microsoft.com/office/powerpoint/2010/main" val="115595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1" name="Straight Arrow Connector 100">
            <a:extLst>
              <a:ext uri="{FF2B5EF4-FFF2-40B4-BE49-F238E27FC236}">
                <a16:creationId xmlns:a16="http://schemas.microsoft.com/office/drawing/2014/main" id="{31D9AC5C-78D9-47FA-8867-744C79FD11D0}"/>
              </a:ext>
            </a:extLst>
          </p:cNvPr>
          <p:cNvCxnSpPr>
            <a:cxnSpLocks/>
          </p:cNvCxnSpPr>
          <p:nvPr/>
        </p:nvCxnSpPr>
        <p:spPr>
          <a:xfrm>
            <a:off x="4230350" y="618222"/>
            <a:ext cx="904167"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F78340A-F6D7-4447-9ED9-C11AC040A8EE}"/>
              </a:ext>
            </a:extLst>
          </p:cNvPr>
          <p:cNvCxnSpPr>
            <a:cxnSpLocks/>
          </p:cNvCxnSpPr>
          <p:nvPr/>
        </p:nvCxnSpPr>
        <p:spPr>
          <a:xfrm>
            <a:off x="4051155" y="1914275"/>
            <a:ext cx="904168" cy="75434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2A0239A-13AC-41E7-92C9-28980FD483C2}"/>
              </a:ext>
            </a:extLst>
          </p:cNvPr>
          <p:cNvCxnSpPr>
            <a:cxnSpLocks/>
          </p:cNvCxnSpPr>
          <p:nvPr/>
        </p:nvCxnSpPr>
        <p:spPr>
          <a:xfrm flipV="1">
            <a:off x="2493661" y="618222"/>
            <a:ext cx="548640" cy="1199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51C91CA-1283-4497-B022-CF454C024F76}"/>
              </a:ext>
            </a:extLst>
          </p:cNvPr>
          <p:cNvCxnSpPr>
            <a:cxnSpLocks/>
          </p:cNvCxnSpPr>
          <p:nvPr/>
        </p:nvCxnSpPr>
        <p:spPr>
          <a:xfrm>
            <a:off x="2464714" y="4790832"/>
            <a:ext cx="268968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4B41DE-DB3F-4A45-A305-3972889CA443}"/>
              </a:ext>
            </a:extLst>
          </p:cNvPr>
          <p:cNvCxnSpPr>
            <a:cxnSpLocks/>
          </p:cNvCxnSpPr>
          <p:nvPr/>
        </p:nvCxnSpPr>
        <p:spPr>
          <a:xfrm rot="5400000">
            <a:off x="1045253" y="1280165"/>
            <a:ext cx="73152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E06496A-27B6-4995-BB6E-730B226C6A49}"/>
              </a:ext>
            </a:extLst>
          </p:cNvPr>
          <p:cNvSpPr/>
          <p:nvPr/>
        </p:nvSpPr>
        <p:spPr>
          <a:xfrm>
            <a:off x="268013" y="322040"/>
            <a:ext cx="2286001" cy="592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solidFill>
              </a:rPr>
              <a:t>Service, Arrival Times</a:t>
            </a:r>
          </a:p>
        </p:txBody>
      </p:sp>
      <p:pic>
        <p:nvPicPr>
          <p:cNvPr id="8" name="Picture 7" descr="Text&#10;&#10;Description automatically generated">
            <a:extLst>
              <a:ext uri="{FF2B5EF4-FFF2-40B4-BE49-F238E27FC236}">
                <a16:creationId xmlns:a16="http://schemas.microsoft.com/office/drawing/2014/main" id="{234D4A14-59C3-41FA-B917-2F68F29EE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78" y="1900565"/>
            <a:ext cx="2286001" cy="1906807"/>
          </a:xfrm>
          <a:prstGeom prst="rect">
            <a:avLst/>
          </a:prstGeom>
        </p:spPr>
      </p:pic>
      <p:sp>
        <p:nvSpPr>
          <p:cNvPr id="29" name="Rectangle 28">
            <a:extLst>
              <a:ext uri="{FF2B5EF4-FFF2-40B4-BE49-F238E27FC236}">
                <a16:creationId xmlns:a16="http://schemas.microsoft.com/office/drawing/2014/main" id="{5EB1BD75-2756-4B55-A93A-245C54082CE6}"/>
              </a:ext>
            </a:extLst>
          </p:cNvPr>
          <p:cNvSpPr/>
          <p:nvPr/>
        </p:nvSpPr>
        <p:spPr>
          <a:xfrm>
            <a:off x="294287" y="4494650"/>
            <a:ext cx="2286001" cy="592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solidFill>
              </a:rPr>
              <a:t>Total Wait Time, Number of Completed Jobs, Queue Lengths per Job Arrival</a:t>
            </a:r>
          </a:p>
        </p:txBody>
      </p:sp>
      <p:sp>
        <p:nvSpPr>
          <p:cNvPr id="30" name="Rectangle 29">
            <a:extLst>
              <a:ext uri="{FF2B5EF4-FFF2-40B4-BE49-F238E27FC236}">
                <a16:creationId xmlns:a16="http://schemas.microsoft.com/office/drawing/2014/main" id="{748DCDE5-B6D7-4187-A4A5-B2067BF95A14}"/>
              </a:ext>
            </a:extLst>
          </p:cNvPr>
          <p:cNvSpPr/>
          <p:nvPr/>
        </p:nvSpPr>
        <p:spPr>
          <a:xfrm>
            <a:off x="281192" y="1653564"/>
            <a:ext cx="2286001" cy="365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SSQ3 Algorithm</a:t>
            </a:r>
          </a:p>
        </p:txBody>
      </p:sp>
      <p:sp>
        <p:nvSpPr>
          <p:cNvPr id="42" name="Rectangle 41">
            <a:extLst>
              <a:ext uri="{FF2B5EF4-FFF2-40B4-BE49-F238E27FC236}">
                <a16:creationId xmlns:a16="http://schemas.microsoft.com/office/drawing/2014/main" id="{584C1CC2-EB44-4D74-84B3-ED6595AB2074}"/>
              </a:ext>
            </a:extLst>
          </p:cNvPr>
          <p:cNvSpPr/>
          <p:nvPr/>
        </p:nvSpPr>
        <p:spPr>
          <a:xfrm>
            <a:off x="5154397" y="3818632"/>
            <a:ext cx="2286001" cy="365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Revenue</a:t>
            </a:r>
          </a:p>
        </p:txBody>
      </p:sp>
      <p:sp>
        <p:nvSpPr>
          <p:cNvPr id="48" name="TextBox 47">
            <a:extLst>
              <a:ext uri="{FF2B5EF4-FFF2-40B4-BE49-F238E27FC236}">
                <a16:creationId xmlns:a16="http://schemas.microsoft.com/office/drawing/2014/main" id="{AAAC940E-350F-4A8D-B661-86E6045770B5}"/>
              </a:ext>
            </a:extLst>
          </p:cNvPr>
          <p:cNvSpPr txBox="1"/>
          <p:nvPr/>
        </p:nvSpPr>
        <p:spPr>
          <a:xfrm>
            <a:off x="5183344" y="4214349"/>
            <a:ext cx="2257054" cy="2308324"/>
          </a:xfrm>
          <a:prstGeom prst="rect">
            <a:avLst/>
          </a:prstGeom>
          <a:solidFill>
            <a:schemeClr val="bg1">
              <a:lumMod val="85000"/>
            </a:schemeClr>
          </a:solidFill>
        </p:spPr>
        <p:txBody>
          <a:bodyPr wrap="square" rtlCol="0">
            <a:spAutoFit/>
          </a:bodyPr>
          <a:lstStyle/>
          <a:p>
            <a:pPr marL="228600" indent="-228600">
              <a:buFont typeface="+mj-lt"/>
              <a:buAutoNum type="arabicPeriod"/>
            </a:pPr>
            <a:r>
              <a:rPr lang="en-US" sz="1200" dirty="0">
                <a:solidFill>
                  <a:schemeClr val="bg2"/>
                </a:solidFill>
              </a:rPr>
              <a:t>*SSQ3 for 2 hours, repeat, cumulate/avg results</a:t>
            </a:r>
          </a:p>
          <a:p>
            <a:pPr marL="228600" indent="-228600">
              <a:buFont typeface="+mj-lt"/>
              <a:buAutoNum type="arabicPeriod"/>
            </a:pPr>
            <a:endParaRPr lang="en-US" sz="1200" dirty="0">
              <a:solidFill>
                <a:schemeClr val="bg2"/>
              </a:solidFill>
            </a:endParaRPr>
          </a:p>
          <a:p>
            <a:pPr marL="228600" indent="-228600">
              <a:buFont typeface="+mj-lt"/>
              <a:buAutoNum type="arabicPeriod"/>
            </a:pPr>
            <a:r>
              <a:rPr lang="en-US" sz="1200" dirty="0">
                <a:solidFill>
                  <a:schemeClr val="bg2"/>
                </a:solidFill>
              </a:rPr>
              <a:t>“Completed Jobs” many random numbers from Price Prob PDF (Purchases)</a:t>
            </a:r>
          </a:p>
          <a:p>
            <a:pPr marL="228600" indent="-228600">
              <a:buFont typeface="+mj-lt"/>
              <a:buAutoNum type="arabicPeriod"/>
            </a:pPr>
            <a:endParaRPr lang="en-US" sz="1200" dirty="0">
              <a:solidFill>
                <a:schemeClr val="bg2"/>
              </a:solidFill>
            </a:endParaRPr>
          </a:p>
          <a:p>
            <a:pPr marL="228600" indent="-228600">
              <a:buFont typeface="+mj-lt"/>
              <a:buAutoNum type="arabicPeriod"/>
            </a:pPr>
            <a:r>
              <a:rPr lang="en-US" sz="1200" dirty="0">
                <a:solidFill>
                  <a:schemeClr val="bg2"/>
                </a:solidFill>
              </a:rPr>
              <a:t>If Q within “Impatient Level” remove Purchase wp Imp </a:t>
            </a:r>
            <a:r>
              <a:rPr lang="en-US" sz="1200" dirty="0" err="1">
                <a:solidFill>
                  <a:schemeClr val="bg2"/>
                </a:solidFill>
              </a:rPr>
              <a:t>Vect</a:t>
            </a:r>
            <a:endParaRPr lang="en-US" sz="1200" dirty="0">
              <a:solidFill>
                <a:schemeClr val="bg2"/>
              </a:solidFill>
            </a:endParaRPr>
          </a:p>
          <a:p>
            <a:pPr marL="228600" indent="-228600">
              <a:buFont typeface="+mj-lt"/>
              <a:buAutoNum type="arabicPeriod"/>
            </a:pPr>
            <a:endParaRPr lang="en-US" sz="1200" dirty="0">
              <a:solidFill>
                <a:schemeClr val="bg2"/>
              </a:solidFill>
            </a:endParaRPr>
          </a:p>
          <a:p>
            <a:pPr marL="228600" indent="-228600">
              <a:buFont typeface="+mj-lt"/>
              <a:buAutoNum type="arabicPeriod"/>
            </a:pPr>
            <a:r>
              <a:rPr lang="en-US" sz="1200" dirty="0">
                <a:solidFill>
                  <a:schemeClr val="bg2"/>
                </a:solidFill>
              </a:rPr>
              <a:t>Sum the purchases (rev)</a:t>
            </a:r>
          </a:p>
        </p:txBody>
      </p:sp>
      <p:sp>
        <p:nvSpPr>
          <p:cNvPr id="51" name="Rectangle 50">
            <a:extLst>
              <a:ext uri="{FF2B5EF4-FFF2-40B4-BE49-F238E27FC236}">
                <a16:creationId xmlns:a16="http://schemas.microsoft.com/office/drawing/2014/main" id="{873BBC5A-A635-4352-987A-A423F70BE897}"/>
              </a:ext>
            </a:extLst>
          </p:cNvPr>
          <p:cNvSpPr/>
          <p:nvPr/>
        </p:nvSpPr>
        <p:spPr>
          <a:xfrm>
            <a:off x="3314613" y="4494650"/>
            <a:ext cx="1008070" cy="592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solidFill>
              </a:rPr>
              <a:t>Price/Prob,  </a:t>
            </a:r>
          </a:p>
          <a:p>
            <a:pPr algn="ctr"/>
            <a:r>
              <a:rPr lang="en-US" sz="1200" dirty="0">
                <a:solidFill>
                  <a:schemeClr val="bg2"/>
                </a:solidFill>
              </a:rPr>
              <a:t>Imp Vector</a:t>
            </a:r>
          </a:p>
        </p:txBody>
      </p:sp>
      <p:cxnSp>
        <p:nvCxnSpPr>
          <p:cNvPr id="56" name="Straight Arrow Connector 55">
            <a:extLst>
              <a:ext uri="{FF2B5EF4-FFF2-40B4-BE49-F238E27FC236}">
                <a16:creationId xmlns:a16="http://schemas.microsoft.com/office/drawing/2014/main" id="{1F85543A-1ABE-46BF-A027-E5659FCF519E}"/>
              </a:ext>
            </a:extLst>
          </p:cNvPr>
          <p:cNvCxnSpPr>
            <a:cxnSpLocks/>
          </p:cNvCxnSpPr>
          <p:nvPr/>
        </p:nvCxnSpPr>
        <p:spPr>
          <a:xfrm rot="5400000">
            <a:off x="1046303" y="4127412"/>
            <a:ext cx="64008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0E59D69-FEFE-40C8-A421-A941EB084C94}"/>
              </a:ext>
            </a:extLst>
          </p:cNvPr>
          <p:cNvCxnSpPr>
            <a:cxnSpLocks/>
          </p:cNvCxnSpPr>
          <p:nvPr/>
        </p:nvCxnSpPr>
        <p:spPr>
          <a:xfrm flipH="1" flipV="1">
            <a:off x="5532880" y="3375720"/>
            <a:ext cx="198769" cy="39756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AF3CDCAF-D32A-4B3B-B884-ED393E0CC6DC}"/>
              </a:ext>
            </a:extLst>
          </p:cNvPr>
          <p:cNvSpPr/>
          <p:nvPr/>
        </p:nvSpPr>
        <p:spPr>
          <a:xfrm>
            <a:off x="4903537" y="2736241"/>
            <a:ext cx="1008070" cy="592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solidFill>
              </a:rPr>
              <a:t>Purchases</a:t>
            </a:r>
          </a:p>
        </p:txBody>
      </p:sp>
      <p:sp>
        <p:nvSpPr>
          <p:cNvPr id="66" name="Rectangle 65">
            <a:extLst>
              <a:ext uri="{FF2B5EF4-FFF2-40B4-BE49-F238E27FC236}">
                <a16:creationId xmlns:a16="http://schemas.microsoft.com/office/drawing/2014/main" id="{2CD95D81-42F5-4A01-A159-F63F6B6B0CB4}"/>
              </a:ext>
            </a:extLst>
          </p:cNvPr>
          <p:cNvSpPr/>
          <p:nvPr/>
        </p:nvSpPr>
        <p:spPr>
          <a:xfrm>
            <a:off x="6699493" y="2704707"/>
            <a:ext cx="1008070" cy="592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solidFill>
              </a:rPr>
              <a:t>Revenue</a:t>
            </a:r>
          </a:p>
        </p:txBody>
      </p:sp>
      <p:cxnSp>
        <p:nvCxnSpPr>
          <p:cNvPr id="67" name="Straight Arrow Connector 66">
            <a:extLst>
              <a:ext uri="{FF2B5EF4-FFF2-40B4-BE49-F238E27FC236}">
                <a16:creationId xmlns:a16="http://schemas.microsoft.com/office/drawing/2014/main" id="{752576FE-F010-4003-9FBD-93974401109D}"/>
              </a:ext>
            </a:extLst>
          </p:cNvPr>
          <p:cNvCxnSpPr>
            <a:cxnSpLocks/>
          </p:cNvCxnSpPr>
          <p:nvPr/>
        </p:nvCxnSpPr>
        <p:spPr>
          <a:xfrm flipV="1">
            <a:off x="5439679" y="2265213"/>
            <a:ext cx="267850" cy="40341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D808012A-EF38-4FBF-8FFC-27C8780A70B9}"/>
              </a:ext>
            </a:extLst>
          </p:cNvPr>
          <p:cNvSpPr/>
          <p:nvPr/>
        </p:nvSpPr>
        <p:spPr>
          <a:xfrm>
            <a:off x="3063576" y="457540"/>
            <a:ext cx="1386841" cy="34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Hicks Law</a:t>
            </a:r>
          </a:p>
        </p:txBody>
      </p:sp>
      <p:sp>
        <p:nvSpPr>
          <p:cNvPr id="77" name="Rectangle 76">
            <a:extLst>
              <a:ext uri="{FF2B5EF4-FFF2-40B4-BE49-F238E27FC236}">
                <a16:creationId xmlns:a16="http://schemas.microsoft.com/office/drawing/2014/main" id="{2A211FFB-C79E-4BB2-9AAA-CE88D62BE896}"/>
              </a:ext>
            </a:extLst>
          </p:cNvPr>
          <p:cNvSpPr/>
          <p:nvPr/>
        </p:nvSpPr>
        <p:spPr>
          <a:xfrm>
            <a:off x="2996444" y="1410942"/>
            <a:ext cx="1170993" cy="592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solidFill>
              </a:rPr>
              <a:t>Removes Item</a:t>
            </a:r>
          </a:p>
        </p:txBody>
      </p:sp>
      <p:sp>
        <p:nvSpPr>
          <p:cNvPr id="79" name="Rectangle 78">
            <a:extLst>
              <a:ext uri="{FF2B5EF4-FFF2-40B4-BE49-F238E27FC236}">
                <a16:creationId xmlns:a16="http://schemas.microsoft.com/office/drawing/2014/main" id="{871F82E9-BC1E-414F-BE46-62FF36FAF008}"/>
              </a:ext>
            </a:extLst>
          </p:cNvPr>
          <p:cNvSpPr/>
          <p:nvPr/>
        </p:nvSpPr>
        <p:spPr>
          <a:xfrm>
            <a:off x="7910820" y="1068985"/>
            <a:ext cx="1008070" cy="5923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2"/>
                </a:solidFill>
              </a:rPr>
              <a:t>Time Value</a:t>
            </a:r>
          </a:p>
        </p:txBody>
      </p:sp>
      <p:sp>
        <p:nvSpPr>
          <p:cNvPr id="84" name="Rectangle 83">
            <a:extLst>
              <a:ext uri="{FF2B5EF4-FFF2-40B4-BE49-F238E27FC236}">
                <a16:creationId xmlns:a16="http://schemas.microsoft.com/office/drawing/2014/main" id="{3E766558-8FE3-47C1-88F6-D576BDF552CE}"/>
              </a:ext>
            </a:extLst>
          </p:cNvPr>
          <p:cNvSpPr/>
          <p:nvPr/>
        </p:nvSpPr>
        <p:spPr>
          <a:xfrm>
            <a:off x="5156982" y="133902"/>
            <a:ext cx="2254470" cy="37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Adj Menu Revenue</a:t>
            </a:r>
          </a:p>
        </p:txBody>
      </p:sp>
      <p:sp>
        <p:nvSpPr>
          <p:cNvPr id="86" name="TextBox 85">
            <a:extLst>
              <a:ext uri="{FF2B5EF4-FFF2-40B4-BE49-F238E27FC236}">
                <a16:creationId xmlns:a16="http://schemas.microsoft.com/office/drawing/2014/main" id="{BE1628A1-7D1D-450F-83DB-4833CE01D816}"/>
              </a:ext>
            </a:extLst>
          </p:cNvPr>
          <p:cNvSpPr txBox="1"/>
          <p:nvPr/>
        </p:nvSpPr>
        <p:spPr>
          <a:xfrm>
            <a:off x="5140310" y="513238"/>
            <a:ext cx="2301013" cy="1569660"/>
          </a:xfrm>
          <a:prstGeom prst="rect">
            <a:avLst/>
          </a:prstGeom>
          <a:solidFill>
            <a:schemeClr val="bg1">
              <a:lumMod val="85000"/>
            </a:schemeClr>
          </a:solidFill>
        </p:spPr>
        <p:txBody>
          <a:bodyPr wrap="square" rtlCol="0">
            <a:spAutoFit/>
          </a:bodyPr>
          <a:lstStyle/>
          <a:p>
            <a:pPr marL="228600" indent="-228600">
              <a:buFont typeface="+mj-lt"/>
              <a:buAutoNum type="arabicPeriod"/>
            </a:pPr>
            <a:r>
              <a:rPr lang="en-US" sz="1200" dirty="0">
                <a:solidFill>
                  <a:schemeClr val="bg2"/>
                </a:solidFill>
              </a:rPr>
              <a:t>Service Time = Hicks (45 – quant(item Removed))</a:t>
            </a:r>
          </a:p>
          <a:p>
            <a:pPr marL="228600" indent="-228600">
              <a:buFont typeface="+mj-lt"/>
              <a:buAutoNum type="arabicPeriod"/>
            </a:pPr>
            <a:r>
              <a:rPr lang="en-US" sz="1200" dirty="0">
                <a:solidFill>
                  <a:schemeClr val="bg2"/>
                </a:solidFill>
              </a:rPr>
              <a:t>Rerun SSQ3, Remove Purchases = </a:t>
            </a:r>
            <a:r>
              <a:rPr lang="en-US" sz="1200" dirty="0" err="1">
                <a:solidFill>
                  <a:schemeClr val="bg2"/>
                </a:solidFill>
              </a:rPr>
              <a:t>RemovedItem</a:t>
            </a:r>
            <a:endParaRPr lang="en-US" sz="1200" dirty="0">
              <a:solidFill>
                <a:schemeClr val="bg2"/>
              </a:solidFill>
            </a:endParaRPr>
          </a:p>
          <a:p>
            <a:pPr marL="228600" indent="-228600">
              <a:buFont typeface="+mj-lt"/>
              <a:buAutoNum type="arabicPeriod"/>
            </a:pPr>
            <a:r>
              <a:rPr lang="en-US" sz="1200" dirty="0">
                <a:solidFill>
                  <a:schemeClr val="bg2"/>
                </a:solidFill>
              </a:rPr>
              <a:t>Sum(Purchases) </a:t>
            </a:r>
          </a:p>
          <a:p>
            <a:pPr marL="228600" indent="-228600">
              <a:buFont typeface="+mj-lt"/>
              <a:buAutoNum type="arabicPeriod"/>
            </a:pPr>
            <a:r>
              <a:rPr lang="en-US" sz="1200" dirty="0">
                <a:solidFill>
                  <a:schemeClr val="bg2"/>
                </a:solidFill>
              </a:rPr>
              <a:t>Add Time Saved = (TWT – </a:t>
            </a:r>
            <a:r>
              <a:rPr lang="en-US" sz="1200" dirty="0" err="1">
                <a:solidFill>
                  <a:schemeClr val="bg2"/>
                </a:solidFill>
              </a:rPr>
              <a:t>Prec</a:t>
            </a:r>
            <a:r>
              <a:rPr lang="en-US" sz="1200" dirty="0">
                <a:solidFill>
                  <a:schemeClr val="bg2"/>
                </a:solidFill>
              </a:rPr>
              <a:t> TWT)*Time Value</a:t>
            </a:r>
          </a:p>
          <a:p>
            <a:pPr marL="228600" indent="-228600">
              <a:buFont typeface="+mj-lt"/>
              <a:buAutoNum type="arabicPeriod"/>
            </a:pPr>
            <a:endParaRPr lang="en-US" sz="1200" dirty="0">
              <a:solidFill>
                <a:schemeClr val="bg2"/>
              </a:solidFill>
            </a:endParaRPr>
          </a:p>
        </p:txBody>
      </p:sp>
      <p:cxnSp>
        <p:nvCxnSpPr>
          <p:cNvPr id="92" name="Straight Arrow Connector 91">
            <a:extLst>
              <a:ext uri="{FF2B5EF4-FFF2-40B4-BE49-F238E27FC236}">
                <a16:creationId xmlns:a16="http://schemas.microsoft.com/office/drawing/2014/main" id="{D414DC98-FFBA-4A25-A5BB-651EDA15B2C5}"/>
              </a:ext>
            </a:extLst>
          </p:cNvPr>
          <p:cNvCxnSpPr>
            <a:cxnSpLocks/>
          </p:cNvCxnSpPr>
          <p:nvPr/>
        </p:nvCxnSpPr>
        <p:spPr>
          <a:xfrm flipH="1" flipV="1">
            <a:off x="6917293" y="2257989"/>
            <a:ext cx="267850" cy="40341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8202F25-314E-49B7-98AA-F05698DEBC04}"/>
              </a:ext>
            </a:extLst>
          </p:cNvPr>
          <p:cNvCxnSpPr>
            <a:cxnSpLocks/>
          </p:cNvCxnSpPr>
          <p:nvPr/>
        </p:nvCxnSpPr>
        <p:spPr>
          <a:xfrm flipV="1">
            <a:off x="7044275" y="3374835"/>
            <a:ext cx="198769" cy="39756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77D1B1E-64D2-45B2-8022-652806F66CB3}"/>
              </a:ext>
            </a:extLst>
          </p:cNvPr>
          <p:cNvCxnSpPr>
            <a:cxnSpLocks/>
          </p:cNvCxnSpPr>
          <p:nvPr/>
        </p:nvCxnSpPr>
        <p:spPr>
          <a:xfrm rot="16200000" flipV="1">
            <a:off x="3590048" y="1084771"/>
            <a:ext cx="4572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C724CE0-3C3B-4028-AD3C-BB99CD64086D}"/>
              </a:ext>
            </a:extLst>
          </p:cNvPr>
          <p:cNvCxnSpPr>
            <a:cxnSpLocks/>
          </p:cNvCxnSpPr>
          <p:nvPr/>
        </p:nvCxnSpPr>
        <p:spPr>
          <a:xfrm rot="10800000" flipV="1">
            <a:off x="7411451" y="1362151"/>
            <a:ext cx="4572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9AD01961-C5D4-4B9F-B75B-849642621201}"/>
              </a:ext>
            </a:extLst>
          </p:cNvPr>
          <p:cNvCxnSpPr>
            <a:cxnSpLocks/>
          </p:cNvCxnSpPr>
          <p:nvPr/>
        </p:nvCxnSpPr>
        <p:spPr>
          <a:xfrm>
            <a:off x="7526379" y="1673865"/>
            <a:ext cx="1236605" cy="98753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F0EDDBC-3F5E-4E70-99D3-CF4DC5366291}"/>
              </a:ext>
            </a:extLst>
          </p:cNvPr>
          <p:cNvCxnSpPr>
            <a:cxnSpLocks/>
          </p:cNvCxnSpPr>
          <p:nvPr/>
        </p:nvCxnSpPr>
        <p:spPr>
          <a:xfrm>
            <a:off x="7732982" y="3032423"/>
            <a:ext cx="657040" cy="2466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834B96C6-DF44-4D30-B7F1-890C9C4361A5}"/>
              </a:ext>
            </a:extLst>
          </p:cNvPr>
          <p:cNvSpPr txBox="1"/>
          <p:nvPr/>
        </p:nvSpPr>
        <p:spPr>
          <a:xfrm>
            <a:off x="8495449" y="2816223"/>
            <a:ext cx="1236604" cy="369332"/>
          </a:xfrm>
          <a:prstGeom prst="rect">
            <a:avLst/>
          </a:prstGeom>
          <a:noFill/>
        </p:spPr>
        <p:txBody>
          <a:bodyPr wrap="square" rtlCol="0">
            <a:spAutoFit/>
          </a:bodyPr>
          <a:lstStyle/>
          <a:p>
            <a:r>
              <a:rPr lang="en-US" b="1" dirty="0">
                <a:solidFill>
                  <a:schemeClr val="bg2"/>
                </a:solidFill>
              </a:rPr>
              <a:t>Compare</a:t>
            </a:r>
            <a:r>
              <a:rPr lang="en-US" dirty="0">
                <a:solidFill>
                  <a:schemeClr val="bg2"/>
                </a:solidFill>
              </a:rPr>
              <a:t> </a:t>
            </a:r>
          </a:p>
        </p:txBody>
      </p:sp>
      <p:pic>
        <p:nvPicPr>
          <p:cNvPr id="149" name="Picture 148">
            <a:extLst>
              <a:ext uri="{FF2B5EF4-FFF2-40B4-BE49-F238E27FC236}">
                <a16:creationId xmlns:a16="http://schemas.microsoft.com/office/drawing/2014/main" id="{301A51BA-1507-4FD3-9575-EFC8D82C5BA8}"/>
              </a:ext>
            </a:extLst>
          </p:cNvPr>
          <p:cNvPicPr>
            <a:picLocks noChangeAspect="1"/>
          </p:cNvPicPr>
          <p:nvPr/>
        </p:nvPicPr>
        <p:blipFill>
          <a:blip r:embed="rId4"/>
          <a:stretch>
            <a:fillRect/>
          </a:stretch>
        </p:blipFill>
        <p:spPr>
          <a:xfrm>
            <a:off x="640479" y="5734291"/>
            <a:ext cx="3178170" cy="899355"/>
          </a:xfrm>
          <a:prstGeom prst="rect">
            <a:avLst/>
          </a:prstGeom>
        </p:spPr>
      </p:pic>
      <p:pic>
        <p:nvPicPr>
          <p:cNvPr id="4" name="Graphic 3" descr="Donut">
            <a:extLst>
              <a:ext uri="{FF2B5EF4-FFF2-40B4-BE49-F238E27FC236}">
                <a16:creationId xmlns:a16="http://schemas.microsoft.com/office/drawing/2014/main" id="{6306D00B-7275-4047-B8E9-E912038FBB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05977" y="2387348"/>
            <a:ext cx="1860039" cy="1860039"/>
          </a:xfrm>
          <a:prstGeom prst="rect">
            <a:avLst/>
          </a:prstGeom>
        </p:spPr>
      </p:pic>
    </p:spTree>
    <p:extLst>
      <p:ext uri="{BB962C8B-B14F-4D97-AF65-F5344CB8AC3E}">
        <p14:creationId xmlns:p14="http://schemas.microsoft.com/office/powerpoint/2010/main" val="411084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772584" y="45217"/>
            <a:ext cx="8596668" cy="1320800"/>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sz="3600" dirty="0">
                <a:solidFill>
                  <a:schemeClr val="tx2"/>
                </a:solidFill>
                <a:latin typeface="Dunkin" panose="02000500000000000000" pitchFamily="2" charset="0"/>
              </a:rPr>
              <a:t>Queue Distributions</a:t>
            </a:r>
            <a:endParaRPr lang="en-US" dirty="0"/>
          </a:p>
        </p:txBody>
      </p:sp>
      <p:pic>
        <p:nvPicPr>
          <p:cNvPr id="5" name="Picture 4" descr="Chart, histogram&#10;&#10;Description automatically generated">
            <a:extLst>
              <a:ext uri="{FF2B5EF4-FFF2-40B4-BE49-F238E27FC236}">
                <a16:creationId xmlns:a16="http://schemas.microsoft.com/office/drawing/2014/main" id="{E500869A-2CB2-41EA-A3F3-51117F396642}"/>
              </a:ext>
            </a:extLst>
          </p:cNvPr>
          <p:cNvPicPr>
            <a:picLocks noChangeAspect="1"/>
          </p:cNvPicPr>
          <p:nvPr/>
        </p:nvPicPr>
        <p:blipFill rotWithShape="1">
          <a:blip r:embed="rId3">
            <a:extLst>
              <a:ext uri="{28A0092B-C50C-407E-A947-70E740481C1C}">
                <a14:useLocalDpi xmlns:a14="http://schemas.microsoft.com/office/drawing/2010/main" val="0"/>
              </a:ext>
            </a:extLst>
          </a:blip>
          <a:srcRect l="-1193" r="58530"/>
          <a:stretch/>
        </p:blipFill>
        <p:spPr>
          <a:xfrm>
            <a:off x="2002969" y="887485"/>
            <a:ext cx="4988416" cy="2731007"/>
          </a:xfrm>
          <a:prstGeom prst="rect">
            <a:avLst/>
          </a:prstGeom>
        </p:spPr>
      </p:pic>
      <p:pic>
        <p:nvPicPr>
          <p:cNvPr id="7" name="Picture 6" descr="Chart, histogram&#10;&#10;Description automatically generated">
            <a:extLst>
              <a:ext uri="{FF2B5EF4-FFF2-40B4-BE49-F238E27FC236}">
                <a16:creationId xmlns:a16="http://schemas.microsoft.com/office/drawing/2014/main" id="{BD3C7EBA-E40B-4FFD-9FD7-FFC980775EB8}"/>
              </a:ext>
            </a:extLst>
          </p:cNvPr>
          <p:cNvPicPr>
            <a:picLocks noChangeAspect="1"/>
          </p:cNvPicPr>
          <p:nvPr/>
        </p:nvPicPr>
        <p:blipFill rotWithShape="1">
          <a:blip r:embed="rId3">
            <a:extLst>
              <a:ext uri="{28A0092B-C50C-407E-A947-70E740481C1C}">
                <a14:useLocalDpi xmlns:a14="http://schemas.microsoft.com/office/drawing/2010/main" val="0"/>
              </a:ext>
            </a:extLst>
          </a:blip>
          <a:srcRect l="42480"/>
          <a:stretch/>
        </p:blipFill>
        <p:spPr>
          <a:xfrm>
            <a:off x="415752" y="3618492"/>
            <a:ext cx="8053334" cy="2878651"/>
          </a:xfrm>
          <a:prstGeom prst="rect">
            <a:avLst/>
          </a:prstGeom>
        </p:spPr>
      </p:pic>
      <p:sp>
        <p:nvSpPr>
          <p:cNvPr id="14" name="TextBox 13">
            <a:extLst>
              <a:ext uri="{FF2B5EF4-FFF2-40B4-BE49-F238E27FC236}">
                <a16:creationId xmlns:a16="http://schemas.microsoft.com/office/drawing/2014/main" id="{5D32630B-BC48-49B9-8E60-D2170FD5C75D}"/>
              </a:ext>
            </a:extLst>
          </p:cNvPr>
          <p:cNvSpPr txBox="1"/>
          <p:nvPr/>
        </p:nvSpPr>
        <p:spPr>
          <a:xfrm>
            <a:off x="5890071" y="1527193"/>
            <a:ext cx="1047750" cy="369332"/>
          </a:xfrm>
          <a:prstGeom prst="rect">
            <a:avLst/>
          </a:prstGeom>
          <a:noFill/>
        </p:spPr>
        <p:txBody>
          <a:bodyPr wrap="square" rtlCol="0">
            <a:spAutoFit/>
          </a:bodyPr>
          <a:lstStyle/>
          <a:p>
            <a:r>
              <a:rPr lang="en-US" dirty="0"/>
              <a:t>2233</a:t>
            </a:r>
          </a:p>
        </p:txBody>
      </p:sp>
      <p:sp>
        <p:nvSpPr>
          <p:cNvPr id="16" name="TextBox 15">
            <a:extLst>
              <a:ext uri="{FF2B5EF4-FFF2-40B4-BE49-F238E27FC236}">
                <a16:creationId xmlns:a16="http://schemas.microsoft.com/office/drawing/2014/main" id="{C98AF6A7-ED59-473E-AA8C-4CFB517776EC}"/>
              </a:ext>
            </a:extLst>
          </p:cNvPr>
          <p:cNvSpPr txBox="1"/>
          <p:nvPr/>
        </p:nvSpPr>
        <p:spPr>
          <a:xfrm>
            <a:off x="1637375" y="4345670"/>
            <a:ext cx="1047750" cy="369332"/>
          </a:xfrm>
          <a:prstGeom prst="rect">
            <a:avLst/>
          </a:prstGeom>
          <a:noFill/>
        </p:spPr>
        <p:txBody>
          <a:bodyPr wrap="square" rtlCol="0">
            <a:spAutoFit/>
          </a:bodyPr>
          <a:lstStyle/>
          <a:p>
            <a:r>
              <a:rPr lang="en-US" dirty="0"/>
              <a:t>2256</a:t>
            </a:r>
          </a:p>
        </p:txBody>
      </p:sp>
      <p:sp>
        <p:nvSpPr>
          <p:cNvPr id="20" name="TextBox 19">
            <a:extLst>
              <a:ext uri="{FF2B5EF4-FFF2-40B4-BE49-F238E27FC236}">
                <a16:creationId xmlns:a16="http://schemas.microsoft.com/office/drawing/2014/main" id="{BEB57F3A-3368-4A60-8ED4-2F950232C1B3}"/>
              </a:ext>
            </a:extLst>
          </p:cNvPr>
          <p:cNvSpPr txBox="1"/>
          <p:nvPr/>
        </p:nvSpPr>
        <p:spPr>
          <a:xfrm>
            <a:off x="4410977" y="4345670"/>
            <a:ext cx="1047750" cy="369332"/>
          </a:xfrm>
          <a:prstGeom prst="rect">
            <a:avLst/>
          </a:prstGeom>
          <a:noFill/>
        </p:spPr>
        <p:txBody>
          <a:bodyPr wrap="square" rtlCol="0">
            <a:spAutoFit/>
          </a:bodyPr>
          <a:lstStyle/>
          <a:p>
            <a:r>
              <a:rPr lang="en-US" dirty="0"/>
              <a:t>1441</a:t>
            </a:r>
          </a:p>
        </p:txBody>
      </p:sp>
      <p:sp>
        <p:nvSpPr>
          <p:cNvPr id="22" name="TextBox 21">
            <a:extLst>
              <a:ext uri="{FF2B5EF4-FFF2-40B4-BE49-F238E27FC236}">
                <a16:creationId xmlns:a16="http://schemas.microsoft.com/office/drawing/2014/main" id="{45F26E11-FCCE-4677-8414-482F939298CF}"/>
              </a:ext>
            </a:extLst>
          </p:cNvPr>
          <p:cNvSpPr txBox="1"/>
          <p:nvPr/>
        </p:nvSpPr>
        <p:spPr>
          <a:xfrm>
            <a:off x="7257149" y="4264024"/>
            <a:ext cx="1047750" cy="369332"/>
          </a:xfrm>
          <a:prstGeom prst="rect">
            <a:avLst/>
          </a:prstGeom>
          <a:noFill/>
        </p:spPr>
        <p:txBody>
          <a:bodyPr wrap="square" rtlCol="0">
            <a:spAutoFit/>
          </a:bodyPr>
          <a:lstStyle/>
          <a:p>
            <a:r>
              <a:rPr lang="en-US" dirty="0"/>
              <a:t>1491</a:t>
            </a:r>
          </a:p>
        </p:txBody>
      </p:sp>
      <p:sp>
        <p:nvSpPr>
          <p:cNvPr id="24" name="TextBox 23">
            <a:extLst>
              <a:ext uri="{FF2B5EF4-FFF2-40B4-BE49-F238E27FC236}">
                <a16:creationId xmlns:a16="http://schemas.microsoft.com/office/drawing/2014/main" id="{C21D1365-4402-4E68-B6BE-46283279190F}"/>
              </a:ext>
            </a:extLst>
          </p:cNvPr>
          <p:cNvSpPr txBox="1"/>
          <p:nvPr/>
        </p:nvSpPr>
        <p:spPr>
          <a:xfrm>
            <a:off x="3515593" y="1527193"/>
            <a:ext cx="1047750" cy="369332"/>
          </a:xfrm>
          <a:prstGeom prst="rect">
            <a:avLst/>
          </a:prstGeom>
          <a:noFill/>
        </p:spPr>
        <p:txBody>
          <a:bodyPr wrap="square" rtlCol="0">
            <a:spAutoFit/>
          </a:bodyPr>
          <a:lstStyle/>
          <a:p>
            <a:r>
              <a:rPr lang="en-US" dirty="0"/>
              <a:t>2437</a:t>
            </a:r>
          </a:p>
        </p:txBody>
      </p:sp>
    </p:spTree>
    <p:extLst>
      <p:ext uri="{BB962C8B-B14F-4D97-AF65-F5344CB8AC3E}">
        <p14:creationId xmlns:p14="http://schemas.microsoft.com/office/powerpoint/2010/main" val="3852366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77334" y="151240"/>
            <a:ext cx="8596668" cy="1320800"/>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sz="3600" dirty="0">
                <a:solidFill>
                  <a:schemeClr val="tx2"/>
                </a:solidFill>
                <a:latin typeface="Dunkin" panose="02000500000000000000" pitchFamily="2" charset="0"/>
              </a:rPr>
              <a:t>Waiting Game</a:t>
            </a:r>
            <a:endParaRPr lang="en-US" dirty="0"/>
          </a:p>
        </p:txBody>
      </p:sp>
      <p:pic>
        <p:nvPicPr>
          <p:cNvPr id="4" name="Picture 3" descr="Chart, scatter chart&#10;&#10;Description automatically generated">
            <a:extLst>
              <a:ext uri="{FF2B5EF4-FFF2-40B4-BE49-F238E27FC236}">
                <a16:creationId xmlns:a16="http://schemas.microsoft.com/office/drawing/2014/main" id="{A09957CE-90A9-445F-8C4E-FA7F624DA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68" y="870670"/>
            <a:ext cx="7867650" cy="5987330"/>
          </a:xfrm>
          <a:prstGeom prst="rect">
            <a:avLst/>
          </a:prstGeom>
        </p:spPr>
      </p:pic>
    </p:spTree>
    <p:extLst>
      <p:ext uri="{BB962C8B-B14F-4D97-AF65-F5344CB8AC3E}">
        <p14:creationId xmlns:p14="http://schemas.microsoft.com/office/powerpoint/2010/main" val="402413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90586" y="83390"/>
            <a:ext cx="8596668" cy="1320800"/>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sz="3600" dirty="0">
                <a:solidFill>
                  <a:schemeClr val="tx2"/>
                </a:solidFill>
                <a:latin typeface="Dunkin" panose="02000500000000000000" pitchFamily="2" charset="0"/>
              </a:rPr>
              <a:t>Time is money?</a:t>
            </a:r>
            <a:endParaRPr lang="en-US" dirty="0"/>
          </a:p>
        </p:txBody>
      </p:sp>
      <p:pic>
        <p:nvPicPr>
          <p:cNvPr id="9" name="Picture 8" descr="Chart, scatter chart&#10;&#10;Description automatically generated">
            <a:extLst>
              <a:ext uri="{FF2B5EF4-FFF2-40B4-BE49-F238E27FC236}">
                <a16:creationId xmlns:a16="http://schemas.microsoft.com/office/drawing/2014/main" id="{27D38BBA-E304-46CD-8CEF-2AE14B459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84" y="743790"/>
            <a:ext cx="8001000" cy="6088810"/>
          </a:xfrm>
          <a:prstGeom prst="rect">
            <a:avLst/>
          </a:prstGeom>
        </p:spPr>
      </p:pic>
    </p:spTree>
    <p:extLst>
      <p:ext uri="{BB962C8B-B14F-4D97-AF65-F5344CB8AC3E}">
        <p14:creationId xmlns:p14="http://schemas.microsoft.com/office/powerpoint/2010/main" val="408825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77334" y="144650"/>
            <a:ext cx="8596668" cy="1320800"/>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sz="3600" dirty="0">
                <a:solidFill>
                  <a:schemeClr val="tx2"/>
                </a:solidFill>
                <a:latin typeface="Dunkin" panose="02000500000000000000" pitchFamily="2" charset="0"/>
              </a:rPr>
              <a:t>original parameters</a:t>
            </a:r>
            <a:endParaRPr lang="en-US" dirty="0"/>
          </a:p>
        </p:txBody>
      </p:sp>
      <p:pic>
        <p:nvPicPr>
          <p:cNvPr id="4" name="Picture 3" descr="Chart&#10;&#10;Description automatically generated">
            <a:extLst>
              <a:ext uri="{FF2B5EF4-FFF2-40B4-BE49-F238E27FC236}">
                <a16:creationId xmlns:a16="http://schemas.microsoft.com/office/drawing/2014/main" id="{CAA511A7-AD2F-4896-86E0-91E872142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795816"/>
            <a:ext cx="8796009" cy="5266367"/>
          </a:xfrm>
          <a:prstGeom prst="rect">
            <a:avLst/>
          </a:prstGeom>
        </p:spPr>
      </p:pic>
      <p:sp>
        <p:nvSpPr>
          <p:cNvPr id="5" name="TextBox 4">
            <a:extLst>
              <a:ext uri="{FF2B5EF4-FFF2-40B4-BE49-F238E27FC236}">
                <a16:creationId xmlns:a16="http://schemas.microsoft.com/office/drawing/2014/main" id="{4B837D69-E6F5-4B49-A293-F9D01D764F6F}"/>
              </a:ext>
            </a:extLst>
          </p:cNvPr>
          <p:cNvSpPr txBox="1"/>
          <p:nvPr/>
        </p:nvSpPr>
        <p:spPr>
          <a:xfrm>
            <a:off x="1352550" y="6149900"/>
            <a:ext cx="6591300" cy="400110"/>
          </a:xfrm>
          <a:prstGeom prst="rect">
            <a:avLst/>
          </a:prstGeom>
          <a:noFill/>
        </p:spPr>
        <p:txBody>
          <a:bodyPr wrap="square" rtlCol="0">
            <a:spAutoFit/>
          </a:bodyPr>
          <a:lstStyle/>
          <a:p>
            <a:pPr algn="ctr"/>
            <a:r>
              <a:rPr lang="en-US" sz="2000" b="1" dirty="0"/>
              <a:t>***Optimal Revenue: $877777 (Original Menu)****</a:t>
            </a:r>
          </a:p>
        </p:txBody>
      </p:sp>
    </p:spTree>
    <p:extLst>
      <p:ext uri="{BB962C8B-B14F-4D97-AF65-F5344CB8AC3E}">
        <p14:creationId xmlns:p14="http://schemas.microsoft.com/office/powerpoint/2010/main" val="287994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77334" y="144650"/>
            <a:ext cx="8596668" cy="731650"/>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dirty="0">
                <a:solidFill>
                  <a:schemeClr val="tx2"/>
                </a:solidFill>
                <a:latin typeface="Dunkin" panose="02000500000000000000" pitchFamily="2" charset="0"/>
              </a:rPr>
              <a:t>Impatient Crowd</a:t>
            </a:r>
            <a:endParaRPr lang="en-US" dirty="0"/>
          </a:p>
        </p:txBody>
      </p:sp>
      <p:pic>
        <p:nvPicPr>
          <p:cNvPr id="4" name="Picture 3" descr="Chart, bar chart&#10;&#10;Description automatically generated">
            <a:extLst>
              <a:ext uri="{FF2B5EF4-FFF2-40B4-BE49-F238E27FC236}">
                <a16:creationId xmlns:a16="http://schemas.microsoft.com/office/drawing/2014/main" id="{654ED212-416D-4E5B-82D9-1D0768EBC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18" y="809625"/>
            <a:ext cx="8986283" cy="5195759"/>
          </a:xfrm>
          <a:prstGeom prst="rect">
            <a:avLst/>
          </a:prstGeom>
        </p:spPr>
      </p:pic>
      <p:sp>
        <p:nvSpPr>
          <p:cNvPr id="9" name="TextBox 8">
            <a:extLst>
              <a:ext uri="{FF2B5EF4-FFF2-40B4-BE49-F238E27FC236}">
                <a16:creationId xmlns:a16="http://schemas.microsoft.com/office/drawing/2014/main" id="{3FF81612-186F-4D9B-B1CF-685CBD831426}"/>
              </a:ext>
            </a:extLst>
          </p:cNvPr>
          <p:cNvSpPr txBox="1"/>
          <p:nvPr/>
        </p:nvSpPr>
        <p:spPr>
          <a:xfrm>
            <a:off x="1333500" y="6065906"/>
            <a:ext cx="6591300" cy="707886"/>
          </a:xfrm>
          <a:prstGeom prst="rect">
            <a:avLst/>
          </a:prstGeom>
          <a:noFill/>
        </p:spPr>
        <p:txBody>
          <a:bodyPr wrap="square" rtlCol="0">
            <a:spAutoFit/>
          </a:bodyPr>
          <a:lstStyle/>
          <a:p>
            <a:pPr algn="ctr"/>
            <a:r>
              <a:rPr lang="en-US" sz="2000" b="1" dirty="0"/>
              <a:t>***Optimal Revenue: $88287 (Original Menu)**** </a:t>
            </a:r>
          </a:p>
          <a:p>
            <a:pPr algn="ctr"/>
            <a:r>
              <a:rPr lang="en-US" sz="2000" b="1" dirty="0"/>
              <a:t>$1033 saved</a:t>
            </a:r>
          </a:p>
        </p:txBody>
      </p:sp>
    </p:spTree>
    <p:extLst>
      <p:ext uri="{BB962C8B-B14F-4D97-AF65-F5344CB8AC3E}">
        <p14:creationId xmlns:p14="http://schemas.microsoft.com/office/powerpoint/2010/main" val="163998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989F-73CE-4754-AEC8-14B8AF708A0C}"/>
              </a:ext>
            </a:extLst>
          </p:cNvPr>
          <p:cNvSpPr>
            <a:spLocks noGrp="1"/>
          </p:cNvSpPr>
          <p:nvPr>
            <p:ph type="title"/>
          </p:nvPr>
        </p:nvSpPr>
        <p:spPr>
          <a:xfrm>
            <a:off x="1097280" y="286603"/>
            <a:ext cx="10058400" cy="1450757"/>
          </a:xfrm>
        </p:spPr>
        <p:txBody>
          <a:bodyPr>
            <a:normAutofit/>
          </a:bodyPr>
          <a:lstStyle/>
          <a:p>
            <a:r>
              <a:rPr lang="en-US" dirty="0">
                <a:latin typeface="Dunkin" panose="02000500000000000000" pitchFamily="2" charset="0"/>
              </a:rPr>
              <a:t>COFFEE QUEUES: </a:t>
            </a:r>
            <a:r>
              <a:rPr lang="en-US" dirty="0">
                <a:solidFill>
                  <a:schemeClr val="tx2"/>
                </a:solidFill>
                <a:latin typeface="Dunkin" panose="02000500000000000000" pitchFamily="2" charset="0"/>
              </a:rPr>
              <a:t>AMERICA RUNS ON </a:t>
            </a:r>
            <a:r>
              <a:rPr lang="en-US" dirty="0">
                <a:solidFill>
                  <a:schemeClr val="bg2"/>
                </a:solidFill>
                <a:latin typeface="Dunkin" panose="02000500000000000000" pitchFamily="2" charset="0"/>
              </a:rPr>
              <a:t>COFFEE</a:t>
            </a:r>
          </a:p>
        </p:txBody>
      </p:sp>
      <p:pic>
        <p:nvPicPr>
          <p:cNvPr id="4" name="Graphic 3" descr="Tea">
            <a:extLst>
              <a:ext uri="{FF2B5EF4-FFF2-40B4-BE49-F238E27FC236}">
                <a16:creationId xmlns:a16="http://schemas.microsoft.com/office/drawing/2014/main" id="{6A9D6807-2C90-4EC3-BE75-7E0143C72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76432" y="2104325"/>
            <a:ext cx="3094997" cy="3094997"/>
          </a:xfrm>
          <a:prstGeom prst="rect">
            <a:avLst/>
          </a:prstGeom>
        </p:spPr>
      </p:pic>
      <p:sp>
        <p:nvSpPr>
          <p:cNvPr id="3" name="Content Placeholder 2">
            <a:extLst>
              <a:ext uri="{FF2B5EF4-FFF2-40B4-BE49-F238E27FC236}">
                <a16:creationId xmlns:a16="http://schemas.microsoft.com/office/drawing/2014/main" id="{76A3E572-B6B2-47F5-BD5B-290D7929B2C3}"/>
              </a:ext>
            </a:extLst>
          </p:cNvPr>
          <p:cNvSpPr>
            <a:spLocks noGrp="1"/>
          </p:cNvSpPr>
          <p:nvPr>
            <p:ph idx="1"/>
          </p:nvPr>
        </p:nvSpPr>
        <p:spPr>
          <a:xfrm>
            <a:off x="4639733" y="1845734"/>
            <a:ext cx="6515947" cy="4023360"/>
          </a:xfrm>
        </p:spPr>
        <p:txBody>
          <a:bodyPr>
            <a:normAutofit/>
          </a:bodyPr>
          <a:lstStyle/>
          <a:p>
            <a:pPr>
              <a:buBlip>
                <a:blip r:embed="rId5">
                  <a:extLst>
                    <a:ext uri="{96DAC541-7B7A-43D3-8B79-37D633B846F1}">
                      <asvg:svgBlip xmlns:asvg="http://schemas.microsoft.com/office/drawing/2016/SVG/main" r:embed="rId6"/>
                    </a:ext>
                  </a:extLst>
                </a:blip>
              </a:buBlip>
            </a:pPr>
            <a:r>
              <a:rPr lang="en-US" sz="3200" b="0" i="0" dirty="0">
                <a:solidFill>
                  <a:schemeClr val="bg2"/>
                </a:solidFill>
                <a:effectLst/>
                <a:latin typeface="Trebuchet MS" panose="020B0603020202020204" pitchFamily="34" charset="0"/>
              </a:rPr>
              <a:t>Americans drink 400 million cups of coffee per day</a:t>
            </a:r>
          </a:p>
          <a:p>
            <a:pPr>
              <a:buBlip>
                <a:blip r:embed="rId5">
                  <a:extLst>
                    <a:ext uri="{96DAC541-7B7A-43D3-8B79-37D633B846F1}">
                      <asvg:svgBlip xmlns:asvg="http://schemas.microsoft.com/office/drawing/2016/SVG/main" r:embed="rId6"/>
                    </a:ext>
                  </a:extLst>
                </a:blip>
              </a:buBlip>
            </a:pPr>
            <a:r>
              <a:rPr lang="en-US" sz="3200" dirty="0">
                <a:solidFill>
                  <a:schemeClr val="bg2"/>
                </a:solidFill>
                <a:latin typeface="Trebuchet MS" panose="020B0603020202020204" pitchFamily="34" charset="0"/>
              </a:rPr>
              <a:t> On any given day, 36% of Americans buy Coffee</a:t>
            </a:r>
          </a:p>
          <a:p>
            <a:pPr>
              <a:buBlip>
                <a:blip r:embed="rId5">
                  <a:extLst>
                    <a:ext uri="{96DAC541-7B7A-43D3-8B79-37D633B846F1}">
                      <asvg:svgBlip xmlns:asvg="http://schemas.microsoft.com/office/drawing/2016/SVG/main" r:embed="rId6"/>
                    </a:ext>
                  </a:extLst>
                </a:blip>
              </a:buBlip>
            </a:pPr>
            <a:r>
              <a:rPr lang="en-US" sz="3200" b="0" i="0" dirty="0">
                <a:solidFill>
                  <a:schemeClr val="bg2"/>
                </a:solidFill>
                <a:effectLst/>
                <a:latin typeface="Trebuchet MS" panose="020B0603020202020204" pitchFamily="34" charset="0"/>
              </a:rPr>
              <a:t>Out of the Coffee purchased, %50 percent came from a drive-thru</a:t>
            </a:r>
          </a:p>
          <a:p>
            <a:endParaRPr lang="en-US" dirty="0"/>
          </a:p>
        </p:txBody>
      </p:sp>
    </p:spTree>
    <p:extLst>
      <p:ext uri="{BB962C8B-B14F-4D97-AF65-F5344CB8AC3E}">
        <p14:creationId xmlns:p14="http://schemas.microsoft.com/office/powerpoint/2010/main" val="761445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77334" y="144650"/>
            <a:ext cx="8596668" cy="731650"/>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sz="3600" dirty="0">
                <a:solidFill>
                  <a:schemeClr val="tx2"/>
                </a:solidFill>
                <a:latin typeface="Dunkin" panose="02000500000000000000" pitchFamily="2" charset="0"/>
              </a:rPr>
              <a:t>New Engla</a:t>
            </a:r>
            <a:r>
              <a:rPr lang="en-US" dirty="0">
                <a:solidFill>
                  <a:schemeClr val="tx2"/>
                </a:solidFill>
                <a:latin typeface="Dunkin" panose="02000500000000000000" pitchFamily="2" charset="0"/>
              </a:rPr>
              <a:t>nd</a:t>
            </a:r>
            <a:endParaRPr lang="en-US" dirty="0"/>
          </a:p>
        </p:txBody>
      </p:sp>
      <p:pic>
        <p:nvPicPr>
          <p:cNvPr id="5" name="Picture 4" descr="Chart, bar chart&#10;&#10;Description automatically generated">
            <a:extLst>
              <a:ext uri="{FF2B5EF4-FFF2-40B4-BE49-F238E27FC236}">
                <a16:creationId xmlns:a16="http://schemas.microsoft.com/office/drawing/2014/main" id="{51C7E901-AB4A-4E3E-9946-6020A087C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33" y="876300"/>
            <a:ext cx="8818370" cy="5129164"/>
          </a:xfrm>
          <a:prstGeom prst="rect">
            <a:avLst/>
          </a:prstGeom>
        </p:spPr>
      </p:pic>
      <p:sp>
        <p:nvSpPr>
          <p:cNvPr id="7" name="TextBox 6">
            <a:extLst>
              <a:ext uri="{FF2B5EF4-FFF2-40B4-BE49-F238E27FC236}">
                <a16:creationId xmlns:a16="http://schemas.microsoft.com/office/drawing/2014/main" id="{C66CBD3C-1B8F-450E-9FBF-472EF2F46117}"/>
              </a:ext>
            </a:extLst>
          </p:cNvPr>
          <p:cNvSpPr txBox="1"/>
          <p:nvPr/>
        </p:nvSpPr>
        <p:spPr>
          <a:xfrm>
            <a:off x="1333500" y="6005464"/>
            <a:ext cx="6591300" cy="707886"/>
          </a:xfrm>
          <a:prstGeom prst="rect">
            <a:avLst/>
          </a:prstGeom>
          <a:noFill/>
        </p:spPr>
        <p:txBody>
          <a:bodyPr wrap="square" rtlCol="0">
            <a:spAutoFit/>
          </a:bodyPr>
          <a:lstStyle/>
          <a:p>
            <a:pPr algn="ctr"/>
            <a:r>
              <a:rPr lang="en-US" sz="2000" b="1" dirty="0"/>
              <a:t>***Optimal Revenue: $87820 (Original Menu)**** </a:t>
            </a:r>
          </a:p>
          <a:p>
            <a:pPr algn="ctr"/>
            <a:r>
              <a:rPr lang="en-US" sz="2000" b="1" dirty="0"/>
              <a:t>$1316 saved</a:t>
            </a:r>
          </a:p>
        </p:txBody>
      </p:sp>
    </p:spTree>
    <p:extLst>
      <p:ext uri="{BB962C8B-B14F-4D97-AF65-F5344CB8AC3E}">
        <p14:creationId xmlns:p14="http://schemas.microsoft.com/office/powerpoint/2010/main" val="639904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77334" y="144650"/>
            <a:ext cx="8596668" cy="1320800"/>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sz="3600" dirty="0">
                <a:solidFill>
                  <a:schemeClr val="tx2"/>
                </a:solidFill>
                <a:latin typeface="Dunkin" panose="02000500000000000000" pitchFamily="2" charset="0"/>
              </a:rPr>
              <a:t>Professor Party</a:t>
            </a:r>
            <a:endParaRPr lang="en-US" dirty="0"/>
          </a:p>
        </p:txBody>
      </p:sp>
      <p:pic>
        <p:nvPicPr>
          <p:cNvPr id="5" name="Picture 4" descr="Chart, bar chart&#10;&#10;Description automatically generated">
            <a:extLst>
              <a:ext uri="{FF2B5EF4-FFF2-40B4-BE49-F238E27FC236}">
                <a16:creationId xmlns:a16="http://schemas.microsoft.com/office/drawing/2014/main" id="{64D1B0C1-2893-4724-871F-3E1E4C75F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38" y="914400"/>
            <a:ext cx="9090932" cy="5505449"/>
          </a:xfrm>
          <a:prstGeom prst="rect">
            <a:avLst/>
          </a:prstGeom>
        </p:spPr>
      </p:pic>
      <p:sp>
        <p:nvSpPr>
          <p:cNvPr id="9" name="TextBox 8">
            <a:extLst>
              <a:ext uri="{FF2B5EF4-FFF2-40B4-BE49-F238E27FC236}">
                <a16:creationId xmlns:a16="http://schemas.microsoft.com/office/drawing/2014/main" id="{B84AFA7F-D25C-44F0-AE18-6EAE7E352F51}"/>
              </a:ext>
            </a:extLst>
          </p:cNvPr>
          <p:cNvSpPr txBox="1"/>
          <p:nvPr/>
        </p:nvSpPr>
        <p:spPr>
          <a:xfrm>
            <a:off x="1333500" y="6065906"/>
            <a:ext cx="6591300" cy="707886"/>
          </a:xfrm>
          <a:prstGeom prst="rect">
            <a:avLst/>
          </a:prstGeom>
          <a:noFill/>
        </p:spPr>
        <p:txBody>
          <a:bodyPr wrap="square" rtlCol="0">
            <a:spAutoFit/>
          </a:bodyPr>
          <a:lstStyle/>
          <a:p>
            <a:pPr algn="ctr"/>
            <a:r>
              <a:rPr lang="en-US" sz="2000" b="1" dirty="0"/>
              <a:t>***Optimal Revenue: $89658 (Original Menu)**** </a:t>
            </a:r>
          </a:p>
          <a:p>
            <a:pPr algn="ctr"/>
            <a:r>
              <a:rPr lang="en-US" sz="2000" b="1" dirty="0"/>
              <a:t>$2128 saves</a:t>
            </a:r>
          </a:p>
        </p:txBody>
      </p:sp>
    </p:spTree>
    <p:extLst>
      <p:ext uri="{BB962C8B-B14F-4D97-AF65-F5344CB8AC3E}">
        <p14:creationId xmlns:p14="http://schemas.microsoft.com/office/powerpoint/2010/main" val="360393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03555" y="496342"/>
            <a:ext cx="8596668" cy="741615"/>
          </a:xfrm>
        </p:spPr>
        <p:txBody>
          <a:bodyPr/>
          <a:lstStyle/>
          <a:p>
            <a:r>
              <a:rPr lang="en-US" dirty="0">
                <a:latin typeface="Dunkin" panose="02000500000000000000" pitchFamily="2" charset="0"/>
              </a:rPr>
              <a:t>Results</a:t>
            </a:r>
            <a:r>
              <a:rPr lang="en-US" sz="3600" dirty="0">
                <a:latin typeface="Dunkin" panose="02000500000000000000" pitchFamily="2" charset="0"/>
              </a:rPr>
              <a:t>: </a:t>
            </a:r>
            <a:r>
              <a:rPr lang="en-US" dirty="0">
                <a:solidFill>
                  <a:schemeClr val="tx2"/>
                </a:solidFill>
                <a:latin typeface="Dunkin" panose="02000500000000000000" pitchFamily="2" charset="0"/>
              </a:rPr>
              <a:t>Jeff Bezos</a:t>
            </a:r>
            <a:endParaRPr lang="en-US" dirty="0"/>
          </a:p>
        </p:txBody>
      </p:sp>
      <p:pic>
        <p:nvPicPr>
          <p:cNvPr id="7" name="Picture 6" descr="Chart&#10;&#10;Description automatically generated">
            <a:extLst>
              <a:ext uri="{FF2B5EF4-FFF2-40B4-BE49-F238E27FC236}">
                <a16:creationId xmlns:a16="http://schemas.microsoft.com/office/drawing/2014/main" id="{7D452D35-1ED9-4E2C-BCCC-EF3E94FC0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07" y="1128900"/>
            <a:ext cx="8846616" cy="5043300"/>
          </a:xfrm>
          <a:prstGeom prst="rect">
            <a:avLst/>
          </a:prstGeom>
        </p:spPr>
      </p:pic>
    </p:spTree>
    <p:extLst>
      <p:ext uri="{BB962C8B-B14F-4D97-AF65-F5344CB8AC3E}">
        <p14:creationId xmlns:p14="http://schemas.microsoft.com/office/powerpoint/2010/main" val="299175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03555" y="411937"/>
            <a:ext cx="8596668" cy="840088"/>
          </a:xfrm>
        </p:spPr>
        <p:txBody>
          <a:bodyPr>
            <a:normAutofit/>
          </a:bodyPr>
          <a:lstStyle/>
          <a:p>
            <a:r>
              <a:rPr lang="en-US" sz="3200" dirty="0">
                <a:latin typeface="Dunkin" panose="02000500000000000000" pitchFamily="2" charset="0"/>
              </a:rPr>
              <a:t>Sensitivity Analysis: </a:t>
            </a:r>
            <a:r>
              <a:rPr lang="en-US" sz="3200" dirty="0">
                <a:solidFill>
                  <a:schemeClr val="tx2"/>
                </a:solidFill>
                <a:latin typeface="Dunkin" panose="02000500000000000000" pitchFamily="2" charset="0"/>
              </a:rPr>
              <a:t>Service Rate</a:t>
            </a:r>
            <a:endParaRPr lang="en-US" sz="3200" dirty="0">
              <a:solidFill>
                <a:schemeClr val="tx2"/>
              </a:solidFill>
            </a:endParaRPr>
          </a:p>
        </p:txBody>
      </p:sp>
      <p:pic>
        <p:nvPicPr>
          <p:cNvPr id="4" name="Picture 3" descr="Chart, scatter chart&#10;&#10;Description automatically generated">
            <a:extLst>
              <a:ext uri="{FF2B5EF4-FFF2-40B4-BE49-F238E27FC236}">
                <a16:creationId xmlns:a16="http://schemas.microsoft.com/office/drawing/2014/main" id="{FA04983F-3427-42BC-AA7B-AD70782B5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294" y="1123628"/>
            <a:ext cx="6314411" cy="5617968"/>
          </a:xfrm>
          <a:prstGeom prst="rect">
            <a:avLst/>
          </a:prstGeom>
        </p:spPr>
      </p:pic>
    </p:spTree>
    <p:extLst>
      <p:ext uri="{BB962C8B-B14F-4D97-AF65-F5344CB8AC3E}">
        <p14:creationId xmlns:p14="http://schemas.microsoft.com/office/powerpoint/2010/main" val="1159994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03555" y="411937"/>
            <a:ext cx="8596668" cy="840088"/>
          </a:xfrm>
        </p:spPr>
        <p:txBody>
          <a:bodyPr>
            <a:normAutofit/>
          </a:bodyPr>
          <a:lstStyle/>
          <a:p>
            <a:r>
              <a:rPr lang="en-US" sz="3200" dirty="0">
                <a:latin typeface="Dunkin" panose="02000500000000000000" pitchFamily="2" charset="0"/>
              </a:rPr>
              <a:t>Sensitivity Analysis:</a:t>
            </a:r>
            <a:r>
              <a:rPr lang="en-US" sz="3200" dirty="0">
                <a:solidFill>
                  <a:schemeClr val="tx2"/>
                </a:solidFill>
                <a:latin typeface="Dunkin" panose="02000500000000000000" pitchFamily="2" charset="0"/>
              </a:rPr>
              <a:t> Arrival Rate</a:t>
            </a:r>
            <a:r>
              <a:rPr lang="en-US" sz="3200" dirty="0">
                <a:latin typeface="Dunkin" panose="02000500000000000000" pitchFamily="2" charset="0"/>
              </a:rPr>
              <a:t> </a:t>
            </a:r>
            <a:endParaRPr lang="en-US" sz="3200" dirty="0">
              <a:solidFill>
                <a:schemeClr val="tx2"/>
              </a:solidFill>
            </a:endParaRPr>
          </a:p>
        </p:txBody>
      </p:sp>
      <p:pic>
        <p:nvPicPr>
          <p:cNvPr id="5" name="Picture 4" descr="Chart, scatter chart&#10;&#10;Description automatically generated">
            <a:extLst>
              <a:ext uri="{FF2B5EF4-FFF2-40B4-BE49-F238E27FC236}">
                <a16:creationId xmlns:a16="http://schemas.microsoft.com/office/drawing/2014/main" id="{89664C79-2A4D-44C1-A9D8-B6D3F4BB9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49" y="1124416"/>
            <a:ext cx="6444359" cy="5733584"/>
          </a:xfrm>
          <a:prstGeom prst="rect">
            <a:avLst/>
          </a:prstGeom>
        </p:spPr>
      </p:pic>
    </p:spTree>
    <p:extLst>
      <p:ext uri="{BB962C8B-B14F-4D97-AF65-F5344CB8AC3E}">
        <p14:creationId xmlns:p14="http://schemas.microsoft.com/office/powerpoint/2010/main" val="2906836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03555" y="411937"/>
            <a:ext cx="8596668" cy="840088"/>
          </a:xfrm>
        </p:spPr>
        <p:txBody>
          <a:bodyPr>
            <a:normAutofit/>
          </a:bodyPr>
          <a:lstStyle/>
          <a:p>
            <a:r>
              <a:rPr lang="en-US" sz="3200" dirty="0">
                <a:latin typeface="Dunkin" panose="02000500000000000000" pitchFamily="2" charset="0"/>
              </a:rPr>
              <a:t>Conclusion and Further work </a:t>
            </a:r>
            <a:endParaRPr lang="en-US" sz="3200" dirty="0">
              <a:solidFill>
                <a:schemeClr val="tx2"/>
              </a:solidFill>
            </a:endParaRPr>
          </a:p>
        </p:txBody>
      </p:sp>
      <p:sp>
        <p:nvSpPr>
          <p:cNvPr id="3" name="TextBox 2">
            <a:extLst>
              <a:ext uri="{FF2B5EF4-FFF2-40B4-BE49-F238E27FC236}">
                <a16:creationId xmlns:a16="http://schemas.microsoft.com/office/drawing/2014/main" id="{2DA7B501-BFB3-4B95-970A-E1589DCF94B5}"/>
              </a:ext>
            </a:extLst>
          </p:cNvPr>
          <p:cNvSpPr txBox="1"/>
          <p:nvPr/>
        </p:nvSpPr>
        <p:spPr>
          <a:xfrm>
            <a:off x="745067" y="1083733"/>
            <a:ext cx="7834489" cy="658641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solidFill>
              </a:rPr>
              <a:t>There is qualitative evidence that removing nonpopular, highly varied items from the Dunkin’ menu can increase revenue.</a:t>
            </a:r>
          </a:p>
          <a:p>
            <a:pPr marL="285750" indent="-285750">
              <a:buFont typeface="Arial" panose="020B0604020202020204" pitchFamily="34" charset="0"/>
              <a:buChar char="•"/>
            </a:pPr>
            <a:endParaRPr lang="en-US" sz="2000" dirty="0">
              <a:solidFill>
                <a:schemeClr val="bg2"/>
              </a:solidFill>
            </a:endParaRPr>
          </a:p>
          <a:p>
            <a:pPr marL="285750" indent="-285750">
              <a:buFont typeface="Arial" panose="020B0604020202020204" pitchFamily="34" charset="0"/>
              <a:buChar char="•"/>
            </a:pPr>
            <a:r>
              <a:rPr lang="en-US" sz="2000" dirty="0">
                <a:solidFill>
                  <a:schemeClr val="bg2"/>
                </a:solidFill>
              </a:rPr>
              <a:t>Analyze the “Stochasticity” of the model: develop a stronger quantitative basis for the conclusions. Are the variations in profit due to the random variations in service and arrival times?</a:t>
            </a:r>
          </a:p>
          <a:p>
            <a:pPr marL="285750" indent="-285750">
              <a:buFont typeface="Arial" panose="020B0604020202020204" pitchFamily="34" charset="0"/>
              <a:buChar char="•"/>
            </a:pPr>
            <a:endParaRPr lang="en-US" sz="2000" dirty="0">
              <a:solidFill>
                <a:schemeClr val="bg2"/>
              </a:solidFill>
            </a:endParaRPr>
          </a:p>
          <a:p>
            <a:pPr marL="285750" indent="-285750">
              <a:buFont typeface="Arial" panose="020B0604020202020204" pitchFamily="34" charset="0"/>
              <a:buChar char="•"/>
            </a:pPr>
            <a:r>
              <a:rPr lang="en-US" sz="2000" dirty="0">
                <a:solidFill>
                  <a:schemeClr val="bg2"/>
                </a:solidFill>
              </a:rPr>
              <a:t>Data Collection: </a:t>
            </a:r>
          </a:p>
          <a:p>
            <a:pPr marL="742950" lvl="1" indent="-285750">
              <a:buFont typeface="Arial" panose="020B0604020202020204" pitchFamily="34" charset="0"/>
              <a:buChar char="•"/>
            </a:pPr>
            <a:r>
              <a:rPr lang="en-US" sz="2000" dirty="0">
                <a:solidFill>
                  <a:schemeClr val="bg2"/>
                </a:solidFill>
              </a:rPr>
              <a:t>More details on item popularity (folks don’t always order Medium).</a:t>
            </a:r>
          </a:p>
          <a:p>
            <a:pPr marL="742950" lvl="1" indent="-285750">
              <a:buFont typeface="Arial" panose="020B0604020202020204" pitchFamily="34" charset="0"/>
              <a:buChar char="•"/>
            </a:pPr>
            <a:r>
              <a:rPr lang="en-US" sz="2000" dirty="0">
                <a:solidFill>
                  <a:schemeClr val="bg2"/>
                </a:solidFill>
              </a:rPr>
              <a:t>See if these results change for nonpeak hours.</a:t>
            </a:r>
          </a:p>
          <a:p>
            <a:pPr marL="742950" lvl="1" indent="-285750">
              <a:buFont typeface="Arial" panose="020B0604020202020204" pitchFamily="34" charset="0"/>
              <a:buChar char="•"/>
            </a:pPr>
            <a:r>
              <a:rPr lang="en-US" sz="2000" dirty="0">
                <a:solidFill>
                  <a:schemeClr val="bg2"/>
                </a:solidFill>
              </a:rPr>
              <a:t>Track when jobs leave the queue for a better “Impatience Vector”</a:t>
            </a:r>
          </a:p>
          <a:p>
            <a:pPr lvl="1"/>
            <a:endParaRPr lang="en-US" sz="2000" dirty="0">
              <a:solidFill>
                <a:schemeClr val="bg2"/>
              </a:solidFill>
            </a:endParaRPr>
          </a:p>
          <a:p>
            <a:pPr marL="285750" indent="-285750">
              <a:buFont typeface="Arial" panose="020B0604020202020204" pitchFamily="34" charset="0"/>
              <a:buChar char="•"/>
            </a:pPr>
            <a:r>
              <a:rPr lang="en-US" sz="2000" dirty="0">
                <a:solidFill>
                  <a:schemeClr val="bg2"/>
                </a:solidFill>
              </a:rPr>
              <a:t>Model Alterations </a:t>
            </a:r>
          </a:p>
          <a:p>
            <a:pPr marL="742950" lvl="1" indent="-285750">
              <a:buFont typeface="Arial" panose="020B0604020202020204" pitchFamily="34" charset="0"/>
              <a:buChar char="•"/>
            </a:pPr>
            <a:r>
              <a:rPr lang="en-US" sz="2000" dirty="0">
                <a:solidFill>
                  <a:schemeClr val="bg2"/>
                </a:solidFill>
              </a:rPr>
              <a:t>Consider other “ordering time” predictors than just menu size</a:t>
            </a:r>
            <a:endParaRPr lang="en-US" sz="1600" dirty="0">
              <a:solidFill>
                <a:schemeClr val="bg2"/>
              </a:solidFill>
            </a:endParaRPr>
          </a:p>
          <a:p>
            <a:pPr marL="742950" lvl="1" indent="-285750">
              <a:buFont typeface="Arial" panose="020B0604020202020204" pitchFamily="34" charset="0"/>
              <a:buChar char="•"/>
            </a:pPr>
            <a:endParaRPr lang="en-US" sz="1600" dirty="0"/>
          </a:p>
          <a:p>
            <a:pPr lvl="1"/>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9335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C6C-0811-4159-B801-61F9A3093DAA}"/>
              </a:ext>
            </a:extLst>
          </p:cNvPr>
          <p:cNvSpPr>
            <a:spLocks noGrp="1"/>
          </p:cNvSpPr>
          <p:nvPr>
            <p:ph type="title"/>
          </p:nvPr>
        </p:nvSpPr>
        <p:spPr>
          <a:xfrm>
            <a:off x="603555" y="411937"/>
            <a:ext cx="8596668" cy="840088"/>
          </a:xfrm>
        </p:spPr>
        <p:txBody>
          <a:bodyPr>
            <a:normAutofit/>
          </a:bodyPr>
          <a:lstStyle/>
          <a:p>
            <a:r>
              <a:rPr lang="en-US" sz="3200" dirty="0">
                <a:latin typeface="Dunkin" panose="02000500000000000000" pitchFamily="2" charset="0"/>
              </a:rPr>
              <a:t>Sources</a:t>
            </a:r>
            <a:endParaRPr lang="en-US" sz="3200" dirty="0">
              <a:solidFill>
                <a:schemeClr val="tx2"/>
              </a:solidFill>
            </a:endParaRPr>
          </a:p>
        </p:txBody>
      </p:sp>
      <p:sp>
        <p:nvSpPr>
          <p:cNvPr id="3" name="TextBox 2">
            <a:extLst>
              <a:ext uri="{FF2B5EF4-FFF2-40B4-BE49-F238E27FC236}">
                <a16:creationId xmlns:a16="http://schemas.microsoft.com/office/drawing/2014/main" id="{2DA7B501-BFB3-4B95-970A-E1589DCF94B5}"/>
              </a:ext>
            </a:extLst>
          </p:cNvPr>
          <p:cNvSpPr txBox="1"/>
          <p:nvPr/>
        </p:nvSpPr>
        <p:spPr>
          <a:xfrm>
            <a:off x="603555" y="1419976"/>
            <a:ext cx="7834489" cy="4678204"/>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solidFill>
                  <a:schemeClr val="bg2"/>
                </a:solidFill>
                <a:hlinkClick r:id="rId3">
                  <a:extLst>
                    <a:ext uri="{A12FA001-AC4F-418D-AE19-62706E023703}">
                      <ahyp:hlinkClr xmlns:ahyp="http://schemas.microsoft.com/office/drawing/2018/hyperlinkcolor" val="tx"/>
                    </a:ext>
                  </a:extLst>
                </a:hlinkClick>
              </a:rPr>
              <a:t>https://arxiv.org/pdf/1703.02151.pdf</a:t>
            </a:r>
            <a:endParaRPr lang="en-US" sz="2400" dirty="0">
              <a:solidFill>
                <a:schemeClr val="bg2"/>
              </a:solidFill>
            </a:endParaRPr>
          </a:p>
          <a:p>
            <a:pPr lvl="1"/>
            <a:endParaRPr lang="en-US" sz="2400" dirty="0">
              <a:solidFill>
                <a:schemeClr val="bg2"/>
              </a:solidFill>
            </a:endParaRPr>
          </a:p>
          <a:p>
            <a:pPr marL="742950" lvl="1" indent="-285750">
              <a:buFont typeface="Arial" panose="020B0604020202020204" pitchFamily="34" charset="0"/>
              <a:buChar char="•"/>
            </a:pPr>
            <a:r>
              <a:rPr lang="en-US" sz="2400" dirty="0">
                <a:solidFill>
                  <a:schemeClr val="bg2"/>
                </a:solidFill>
              </a:rPr>
              <a:t>W. E. Hick (1952): On the rate of gain of information, Quarterly Journal of Experimental Psychology, 4:1, 11-26</a:t>
            </a:r>
          </a:p>
          <a:p>
            <a:pPr marL="742950" lvl="1" indent="-285750">
              <a:buFont typeface="Arial" panose="020B0604020202020204" pitchFamily="34" charset="0"/>
              <a:buChar char="•"/>
            </a:pPr>
            <a:endParaRPr lang="en-US" sz="2400" dirty="0">
              <a:solidFill>
                <a:schemeClr val="bg2"/>
              </a:solidFill>
            </a:endParaRPr>
          </a:p>
          <a:p>
            <a:pPr marL="742950" lvl="1" indent="-285750">
              <a:buFont typeface="Arial" panose="020B0604020202020204" pitchFamily="34" charset="0"/>
              <a:buChar char="•"/>
            </a:pPr>
            <a:r>
              <a:rPr lang="en-US" sz="2400" dirty="0">
                <a:solidFill>
                  <a:schemeClr val="bg2"/>
                </a:solidFill>
                <a:hlinkClick r:id="rId4"/>
              </a:rPr>
              <a:t>https://www.fastcompany.com/3023645/why-drive-thru-dining-is-getting-slower</a:t>
            </a:r>
            <a:endParaRPr lang="en-US" sz="2400" dirty="0">
              <a:solidFill>
                <a:schemeClr val="bg2"/>
              </a:solidFill>
            </a:endParaRPr>
          </a:p>
          <a:p>
            <a:pPr lvl="1"/>
            <a:endParaRPr lang="en-US" sz="2400" dirty="0">
              <a:solidFill>
                <a:schemeClr val="bg2"/>
              </a:solidFill>
            </a:endParaRPr>
          </a:p>
          <a:p>
            <a:pPr marL="742950" lvl="1" indent="-285750">
              <a:buFont typeface="Arial" panose="020B0604020202020204" pitchFamily="34" charset="0"/>
              <a:buChar char="•"/>
            </a:pPr>
            <a:r>
              <a:rPr lang="en-US" sz="2400" dirty="0">
                <a:solidFill>
                  <a:schemeClr val="bg2"/>
                </a:solidFill>
              </a:rPr>
              <a:t>*https://www.youtube.com/watch?v=RI0xj8aaTlE</a:t>
            </a:r>
          </a:p>
          <a:p>
            <a:pPr marL="742950" lvl="1" indent="-285750">
              <a:buFont typeface="Arial" panose="020B0604020202020204" pitchFamily="34" charset="0"/>
              <a:buChar char="•"/>
            </a:pPr>
            <a:endParaRPr lang="en-US" sz="2000" dirty="0">
              <a:solidFill>
                <a:schemeClr val="bg2"/>
              </a:solidFill>
            </a:endParaRPr>
          </a:p>
          <a:p>
            <a:pPr marL="742950" lvl="1" indent="-285750">
              <a:buFont typeface="Arial" panose="020B0604020202020204" pitchFamily="34" charset="0"/>
              <a:buChar char="•"/>
            </a:pPr>
            <a:endParaRPr lang="en-US" sz="2000" dirty="0">
              <a:solidFill>
                <a:schemeClr val="bg2"/>
              </a:solidFill>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509313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E6C1A-EAF4-45CE-8350-E64D61B142DE}"/>
              </a:ext>
            </a:extLst>
          </p:cNvPr>
          <p:cNvPicPr>
            <a:picLocks noChangeAspect="1"/>
          </p:cNvPicPr>
          <p:nvPr/>
        </p:nvPicPr>
        <p:blipFill>
          <a:blip r:embed="rId2"/>
          <a:stretch>
            <a:fillRect/>
          </a:stretch>
        </p:blipFill>
        <p:spPr>
          <a:xfrm>
            <a:off x="1194391" y="161261"/>
            <a:ext cx="9803218" cy="6535478"/>
          </a:xfrm>
          <a:prstGeom prst="rect">
            <a:avLst/>
          </a:prstGeom>
        </p:spPr>
      </p:pic>
    </p:spTree>
    <p:extLst>
      <p:ext uri="{BB962C8B-B14F-4D97-AF65-F5344CB8AC3E}">
        <p14:creationId xmlns:p14="http://schemas.microsoft.com/office/powerpoint/2010/main" val="149582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989F-73CE-4754-AEC8-14B8AF708A0C}"/>
              </a:ext>
            </a:extLst>
          </p:cNvPr>
          <p:cNvSpPr>
            <a:spLocks noGrp="1"/>
          </p:cNvSpPr>
          <p:nvPr>
            <p:ph type="title"/>
          </p:nvPr>
        </p:nvSpPr>
        <p:spPr>
          <a:xfrm>
            <a:off x="1097280" y="286603"/>
            <a:ext cx="10058400" cy="1450757"/>
          </a:xfrm>
        </p:spPr>
        <p:txBody>
          <a:bodyPr>
            <a:normAutofit/>
          </a:bodyPr>
          <a:lstStyle/>
          <a:p>
            <a:r>
              <a:rPr lang="en-US" dirty="0">
                <a:solidFill>
                  <a:schemeClr val="bg2"/>
                </a:solidFill>
                <a:latin typeface="Dunkin" panose="02000500000000000000" pitchFamily="2" charset="0"/>
              </a:rPr>
              <a:t>DRIVE THROUGHS:</a:t>
            </a:r>
            <a:r>
              <a:rPr lang="en-US" dirty="0">
                <a:latin typeface="Dunkin" panose="02000500000000000000" pitchFamily="2" charset="0"/>
              </a:rPr>
              <a:t> </a:t>
            </a:r>
            <a:r>
              <a:rPr lang="en-US" dirty="0">
                <a:solidFill>
                  <a:schemeClr val="tx2"/>
                </a:solidFill>
                <a:latin typeface="Dunkin" panose="02000500000000000000" pitchFamily="2" charset="0"/>
              </a:rPr>
              <a:t>An Inconvenient </a:t>
            </a:r>
            <a:r>
              <a:rPr lang="en-US" dirty="0">
                <a:solidFill>
                  <a:schemeClr val="tx1"/>
                </a:solidFill>
                <a:latin typeface="Dunkin" panose="02000500000000000000" pitchFamily="2" charset="0"/>
              </a:rPr>
              <a:t>Convenience</a:t>
            </a:r>
          </a:p>
        </p:txBody>
      </p:sp>
      <p:sp>
        <p:nvSpPr>
          <p:cNvPr id="3" name="Content Placeholder 2">
            <a:extLst>
              <a:ext uri="{FF2B5EF4-FFF2-40B4-BE49-F238E27FC236}">
                <a16:creationId xmlns:a16="http://schemas.microsoft.com/office/drawing/2014/main" id="{76A3E572-B6B2-47F5-BD5B-290D7929B2C3}"/>
              </a:ext>
            </a:extLst>
          </p:cNvPr>
          <p:cNvSpPr>
            <a:spLocks noGrp="1"/>
          </p:cNvSpPr>
          <p:nvPr>
            <p:ph idx="1"/>
          </p:nvPr>
        </p:nvSpPr>
        <p:spPr>
          <a:xfrm>
            <a:off x="4639733" y="1845734"/>
            <a:ext cx="6515947" cy="4023360"/>
          </a:xfrm>
        </p:spPr>
        <p:txBody>
          <a:bodyPr>
            <a:normAutofit/>
          </a:bodyPr>
          <a:lstStyle/>
          <a:p>
            <a:pPr>
              <a:buBlip>
                <a:blip r:embed="rId3">
                  <a:extLst>
                    <a:ext uri="{96DAC541-7B7A-43D3-8B79-37D633B846F1}">
                      <asvg:svgBlip xmlns:asvg="http://schemas.microsoft.com/office/drawing/2016/SVG/main" r:embed="rId4"/>
                    </a:ext>
                  </a:extLst>
                </a:blip>
              </a:buBlip>
            </a:pPr>
            <a:r>
              <a:rPr lang="en-US" sz="3200" dirty="0">
                <a:solidFill>
                  <a:schemeClr val="bg2"/>
                </a:solidFill>
                <a:latin typeface="Trebuchet MS" panose="020B0603020202020204" pitchFamily="34" charset="0"/>
              </a:rPr>
              <a:t>Drive throughs rose with a goal: to make fast food even faster</a:t>
            </a:r>
          </a:p>
          <a:p>
            <a:pPr>
              <a:buBlip>
                <a:blip r:embed="rId3">
                  <a:extLst>
                    <a:ext uri="{96DAC541-7B7A-43D3-8B79-37D633B846F1}">
                      <asvg:svgBlip xmlns:asvg="http://schemas.microsoft.com/office/drawing/2016/SVG/main" r:embed="rId4"/>
                    </a:ext>
                  </a:extLst>
                </a:blip>
              </a:buBlip>
            </a:pPr>
            <a:r>
              <a:rPr lang="en-US" sz="3200" dirty="0">
                <a:solidFill>
                  <a:schemeClr val="bg2"/>
                </a:solidFill>
                <a:latin typeface="Trebuchet MS" panose="020B0603020202020204" pitchFamily="34" charset="0"/>
              </a:rPr>
              <a:t>Average drive through service   time increased 20s from 2018</a:t>
            </a:r>
          </a:p>
          <a:p>
            <a:pPr>
              <a:buBlip>
                <a:blip r:embed="rId3">
                  <a:extLst>
                    <a:ext uri="{96DAC541-7B7A-43D3-8B79-37D633B846F1}">
                      <asvg:svgBlip xmlns:asvg="http://schemas.microsoft.com/office/drawing/2016/SVG/main" r:embed="rId4"/>
                    </a:ext>
                  </a:extLst>
                </a:blip>
              </a:buBlip>
            </a:pPr>
            <a:r>
              <a:rPr lang="en-US" sz="3200" dirty="0">
                <a:solidFill>
                  <a:schemeClr val="bg2"/>
                </a:solidFill>
                <a:latin typeface="Trebuchet MS" panose="020B0603020202020204" pitchFamily="34" charset="0"/>
              </a:rPr>
              <a:t>60-70% of a restaurant's revenue comes from drive through designs</a:t>
            </a:r>
          </a:p>
          <a:p>
            <a:pPr marL="0" indent="0">
              <a:buNone/>
            </a:pPr>
            <a:endParaRPr lang="en-US" sz="3200" dirty="0">
              <a:solidFill>
                <a:schemeClr val="tx1"/>
              </a:solidFill>
              <a:latin typeface="Berlin Sans FB Demi" panose="020B0604020202020204" pitchFamily="34" charset="0"/>
            </a:endParaRPr>
          </a:p>
          <a:p>
            <a:pPr>
              <a:buBlip>
                <a:blip r:embed="rId3">
                  <a:extLst>
                    <a:ext uri="{96DAC541-7B7A-43D3-8B79-37D633B846F1}">
                      <asvg:svgBlip xmlns:asvg="http://schemas.microsoft.com/office/drawing/2016/SVG/main" r:embed="rId4"/>
                    </a:ext>
                  </a:extLst>
                </a:blip>
              </a:buBlip>
            </a:pPr>
            <a:endParaRPr lang="en-US" sz="3200" b="0" i="0" dirty="0">
              <a:solidFill>
                <a:schemeClr val="tx1"/>
              </a:solidFill>
              <a:effectLst/>
              <a:latin typeface="Berlin Sans FB Demi" panose="020B0604020202020204" pitchFamily="34" charset="0"/>
            </a:endParaRPr>
          </a:p>
          <a:p>
            <a:endParaRPr lang="en-US" dirty="0"/>
          </a:p>
        </p:txBody>
      </p:sp>
      <p:pic>
        <p:nvPicPr>
          <p:cNvPr id="6" name="Picture 5">
            <a:extLst>
              <a:ext uri="{FF2B5EF4-FFF2-40B4-BE49-F238E27FC236}">
                <a16:creationId xmlns:a16="http://schemas.microsoft.com/office/drawing/2014/main" id="{45F05826-583F-4F05-84FF-BE4EA8EAFA57}"/>
              </a:ext>
            </a:extLst>
          </p:cNvPr>
          <p:cNvPicPr>
            <a:picLocks noChangeAspect="1"/>
          </p:cNvPicPr>
          <p:nvPr/>
        </p:nvPicPr>
        <p:blipFill>
          <a:blip r:embed="rId5"/>
          <a:stretch>
            <a:fillRect/>
          </a:stretch>
        </p:blipFill>
        <p:spPr>
          <a:xfrm>
            <a:off x="1097280" y="2158365"/>
            <a:ext cx="2541269" cy="2541269"/>
          </a:xfrm>
          <a:prstGeom prst="rect">
            <a:avLst/>
          </a:prstGeom>
        </p:spPr>
      </p:pic>
    </p:spTree>
    <p:extLst>
      <p:ext uri="{BB962C8B-B14F-4D97-AF65-F5344CB8AC3E}">
        <p14:creationId xmlns:p14="http://schemas.microsoft.com/office/powerpoint/2010/main" val="245777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989F-73CE-4754-AEC8-14B8AF708A0C}"/>
              </a:ext>
            </a:extLst>
          </p:cNvPr>
          <p:cNvSpPr>
            <a:spLocks noGrp="1"/>
          </p:cNvSpPr>
          <p:nvPr>
            <p:ph type="title"/>
          </p:nvPr>
        </p:nvSpPr>
        <p:spPr>
          <a:xfrm>
            <a:off x="1097280" y="286603"/>
            <a:ext cx="10058400" cy="1450757"/>
          </a:xfrm>
        </p:spPr>
        <p:txBody>
          <a:bodyPr>
            <a:normAutofit/>
          </a:bodyPr>
          <a:lstStyle/>
          <a:p>
            <a:r>
              <a:rPr lang="en-US" dirty="0">
                <a:solidFill>
                  <a:schemeClr val="tx2"/>
                </a:solidFill>
                <a:latin typeface="Dunkin" panose="02000500000000000000" pitchFamily="2" charset="0"/>
              </a:rPr>
              <a:t>The Paradox of Choice</a:t>
            </a:r>
            <a:r>
              <a:rPr lang="en-US" dirty="0">
                <a:solidFill>
                  <a:schemeClr val="bg2"/>
                </a:solidFill>
                <a:latin typeface="Dunkin" panose="02000500000000000000" pitchFamily="2" charset="0"/>
              </a:rPr>
              <a:t>:</a:t>
            </a:r>
            <a:r>
              <a:rPr lang="en-US" dirty="0">
                <a:latin typeface="Dunkin" panose="02000500000000000000" pitchFamily="2" charset="0"/>
              </a:rPr>
              <a:t> </a:t>
            </a:r>
            <a:r>
              <a:rPr lang="en-US" dirty="0">
                <a:solidFill>
                  <a:schemeClr val="bg2"/>
                </a:solidFill>
                <a:latin typeface="Dunkin" panose="02000500000000000000" pitchFamily="2" charset="0"/>
              </a:rPr>
              <a:t>Optimizing</a:t>
            </a:r>
            <a:r>
              <a:rPr lang="en-US" dirty="0">
                <a:latin typeface="Dunkin" panose="02000500000000000000" pitchFamily="2" charset="0"/>
              </a:rPr>
              <a:t> decisions</a:t>
            </a:r>
            <a:endParaRPr lang="en-US" dirty="0">
              <a:solidFill>
                <a:schemeClr val="tx1"/>
              </a:solidFill>
              <a:latin typeface="Dunkin" panose="02000500000000000000" pitchFamily="2" charset="0"/>
            </a:endParaRPr>
          </a:p>
        </p:txBody>
      </p:sp>
      <p:sp>
        <p:nvSpPr>
          <p:cNvPr id="3" name="Content Placeholder 2">
            <a:extLst>
              <a:ext uri="{FF2B5EF4-FFF2-40B4-BE49-F238E27FC236}">
                <a16:creationId xmlns:a16="http://schemas.microsoft.com/office/drawing/2014/main" id="{76A3E572-B6B2-47F5-BD5B-290D7929B2C3}"/>
              </a:ext>
            </a:extLst>
          </p:cNvPr>
          <p:cNvSpPr>
            <a:spLocks noGrp="1"/>
          </p:cNvSpPr>
          <p:nvPr>
            <p:ph idx="1"/>
          </p:nvPr>
        </p:nvSpPr>
        <p:spPr>
          <a:xfrm>
            <a:off x="4639733" y="1845734"/>
            <a:ext cx="6515947" cy="4023360"/>
          </a:xfrm>
        </p:spPr>
        <p:txBody>
          <a:bodyPr>
            <a:normAutofit fontScale="92500" lnSpcReduction="10000"/>
          </a:bodyPr>
          <a:lstStyle/>
          <a:p>
            <a:pPr>
              <a:buBlip>
                <a:blip r:embed="rId3">
                  <a:extLst>
                    <a:ext uri="{96DAC541-7B7A-43D3-8B79-37D633B846F1}">
                      <asvg:svgBlip xmlns:asvg="http://schemas.microsoft.com/office/drawing/2016/SVG/main" r:embed="rId4"/>
                    </a:ext>
                  </a:extLst>
                </a:blip>
              </a:buBlip>
            </a:pPr>
            <a:r>
              <a:rPr lang="en-US" sz="3200" dirty="0">
                <a:solidFill>
                  <a:schemeClr val="bg2"/>
                </a:solidFill>
                <a:latin typeface="Trebuchet MS" panose="020B0603020202020204" pitchFamily="34" charset="0"/>
              </a:rPr>
              <a:t>Decreasing number of</a:t>
            </a:r>
            <a:r>
              <a:rPr lang="en-US" sz="3200" b="0" i="0" dirty="0">
                <a:solidFill>
                  <a:schemeClr val="bg2"/>
                </a:solidFill>
                <a:effectLst/>
                <a:latin typeface="Trebuchet MS" panose="020B0603020202020204" pitchFamily="34" charset="0"/>
              </a:rPr>
              <a:t> choices can </a:t>
            </a:r>
            <a:r>
              <a:rPr lang="en-US" sz="3200" dirty="0">
                <a:solidFill>
                  <a:schemeClr val="bg2"/>
                </a:solidFill>
                <a:latin typeface="Trebuchet MS" panose="020B0603020202020204" pitchFamily="34" charset="0"/>
              </a:rPr>
              <a:t>decrease anxiety and decision time</a:t>
            </a:r>
            <a:endParaRPr lang="en-US" sz="3200" b="0" i="0" dirty="0">
              <a:solidFill>
                <a:schemeClr val="bg2"/>
              </a:solidFill>
              <a:effectLst/>
              <a:latin typeface="Trebuchet MS" panose="020B0603020202020204" pitchFamily="34" charset="0"/>
            </a:endParaRPr>
          </a:p>
          <a:p>
            <a:pPr>
              <a:buBlip>
                <a:blip r:embed="rId3">
                  <a:extLst>
                    <a:ext uri="{96DAC541-7B7A-43D3-8B79-37D633B846F1}">
                      <asvg:svgBlip xmlns:asvg="http://schemas.microsoft.com/office/drawing/2016/SVG/main" r:embed="rId4"/>
                    </a:ext>
                  </a:extLst>
                </a:blip>
              </a:buBlip>
            </a:pPr>
            <a:r>
              <a:rPr lang="en-US" sz="3200" dirty="0">
                <a:solidFill>
                  <a:schemeClr val="bg2"/>
                </a:solidFill>
                <a:latin typeface="Trebuchet MS" panose="020B0603020202020204" pitchFamily="34" charset="0"/>
              </a:rPr>
              <a:t> Menu  reduction could simultaneously improve service times and customer experience </a:t>
            </a:r>
          </a:p>
          <a:p>
            <a:pPr>
              <a:buBlip>
                <a:blip r:embed="rId3">
                  <a:extLst>
                    <a:ext uri="{96DAC541-7B7A-43D3-8B79-37D633B846F1}">
                      <asvg:svgBlip xmlns:asvg="http://schemas.microsoft.com/office/drawing/2016/SVG/main" r:embed="rId4"/>
                    </a:ext>
                  </a:extLst>
                </a:blip>
              </a:buBlip>
            </a:pPr>
            <a:r>
              <a:rPr lang="en-US" sz="3200" dirty="0">
                <a:solidFill>
                  <a:schemeClr val="bg2"/>
                </a:solidFill>
                <a:latin typeface="Trebuchet MS" panose="020B0603020202020204" pitchFamily="34" charset="0"/>
              </a:rPr>
              <a:t>Hicks law: T = b*log</a:t>
            </a:r>
            <a:r>
              <a:rPr lang="en-US" sz="3200" baseline="-25000" dirty="0">
                <a:solidFill>
                  <a:schemeClr val="bg2"/>
                </a:solidFill>
                <a:latin typeface="Trebuchet MS" panose="020B0603020202020204" pitchFamily="34" charset="0"/>
              </a:rPr>
              <a:t>2</a:t>
            </a:r>
            <a:r>
              <a:rPr lang="en-US" sz="3200" dirty="0">
                <a:solidFill>
                  <a:schemeClr val="bg2"/>
                </a:solidFill>
                <a:latin typeface="Trebuchet MS" panose="020B0603020202020204" pitchFamily="34" charset="0"/>
              </a:rPr>
              <a:t>(n + 1) </a:t>
            </a:r>
          </a:p>
          <a:p>
            <a:pPr marL="0" indent="0">
              <a:buNone/>
            </a:pPr>
            <a:r>
              <a:rPr lang="en-US" sz="3200" dirty="0">
                <a:solidFill>
                  <a:schemeClr val="bg2"/>
                </a:solidFill>
                <a:latin typeface="Trebuchet MS" panose="020B0603020202020204" pitchFamily="34" charset="0"/>
              </a:rPr>
              <a:t>	T: Total Decision Time</a:t>
            </a:r>
          </a:p>
          <a:p>
            <a:pPr marL="0" indent="0">
              <a:buNone/>
            </a:pPr>
            <a:r>
              <a:rPr lang="en-US" sz="3200" dirty="0">
                <a:solidFill>
                  <a:schemeClr val="bg2"/>
                </a:solidFill>
                <a:latin typeface="Trebuchet MS" panose="020B0603020202020204" pitchFamily="34" charset="0"/>
              </a:rPr>
              <a:t>	n: number of choices</a:t>
            </a:r>
          </a:p>
        </p:txBody>
      </p:sp>
      <p:pic>
        <p:nvPicPr>
          <p:cNvPr id="5" name="Picture 4">
            <a:extLst>
              <a:ext uri="{FF2B5EF4-FFF2-40B4-BE49-F238E27FC236}">
                <a16:creationId xmlns:a16="http://schemas.microsoft.com/office/drawing/2014/main" id="{A4A3FA01-A21B-41B9-A6F1-D9BE2D1AD5EC}"/>
              </a:ext>
            </a:extLst>
          </p:cNvPr>
          <p:cNvPicPr>
            <a:picLocks noChangeAspect="1"/>
          </p:cNvPicPr>
          <p:nvPr/>
        </p:nvPicPr>
        <p:blipFill>
          <a:blip r:embed="rId5"/>
          <a:stretch>
            <a:fillRect/>
          </a:stretch>
        </p:blipFill>
        <p:spPr>
          <a:xfrm>
            <a:off x="1828801" y="2237986"/>
            <a:ext cx="2390754" cy="2382028"/>
          </a:xfrm>
          <a:prstGeom prst="rect">
            <a:avLst/>
          </a:prstGeom>
        </p:spPr>
      </p:pic>
    </p:spTree>
    <p:extLst>
      <p:ext uri="{BB962C8B-B14F-4D97-AF65-F5344CB8AC3E}">
        <p14:creationId xmlns:p14="http://schemas.microsoft.com/office/powerpoint/2010/main" val="242707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1989F-73CE-4754-AEC8-14B8AF708A0C}"/>
              </a:ext>
            </a:extLst>
          </p:cNvPr>
          <p:cNvSpPr>
            <a:spLocks noGrp="1"/>
          </p:cNvSpPr>
          <p:nvPr>
            <p:ph type="title"/>
          </p:nvPr>
        </p:nvSpPr>
        <p:spPr>
          <a:xfrm>
            <a:off x="1286933" y="609600"/>
            <a:ext cx="10197494" cy="1099457"/>
          </a:xfrm>
        </p:spPr>
        <p:txBody>
          <a:bodyPr>
            <a:normAutofit/>
          </a:bodyPr>
          <a:lstStyle/>
          <a:p>
            <a:r>
              <a:rPr lang="en-US" sz="4800" dirty="0">
                <a:solidFill>
                  <a:schemeClr val="tx2"/>
                </a:solidFill>
                <a:latin typeface="Dunkin" panose="02000500000000000000" pitchFamily="2" charset="0"/>
              </a:rPr>
              <a:t>Problem Statement:</a:t>
            </a:r>
          </a:p>
        </p:txBody>
      </p:sp>
      <p:sp>
        <p:nvSpPr>
          <p:cNvPr id="28"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60B67B13-5343-4EA6-B7FE-06D72F8131BA}"/>
              </a:ext>
            </a:extLst>
          </p:cNvPr>
          <p:cNvGraphicFramePr>
            <a:graphicFrameLocks noGrp="1"/>
          </p:cNvGraphicFramePr>
          <p:nvPr>
            <p:ph idx="1"/>
            <p:extLst>
              <p:ext uri="{D42A27DB-BD31-4B8C-83A1-F6EECF244321}">
                <p14:modId xmlns:p14="http://schemas.microsoft.com/office/powerpoint/2010/main" val="1892809497"/>
              </p:ext>
            </p:extLst>
          </p:nvPr>
        </p:nvGraphicFramePr>
        <p:xfrm>
          <a:off x="1286933" y="1709057"/>
          <a:ext cx="9618134" cy="4332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242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10;&#10;Description automatically generated">
            <a:extLst>
              <a:ext uri="{FF2B5EF4-FFF2-40B4-BE49-F238E27FC236}">
                <a16:creationId xmlns:a16="http://schemas.microsoft.com/office/drawing/2014/main" id="{39C99D91-D7DF-466F-B904-C9D5E874F40F}"/>
              </a:ext>
            </a:extLst>
          </p:cNvPr>
          <p:cNvPicPr>
            <a:picLocks noChangeAspect="1"/>
          </p:cNvPicPr>
          <p:nvPr/>
        </p:nvPicPr>
        <p:blipFill rotWithShape="1">
          <a:blip r:embed="rId2">
            <a:extLst>
              <a:ext uri="{28A0092B-C50C-407E-A947-70E740481C1C}">
                <a14:useLocalDpi xmlns:a14="http://schemas.microsoft.com/office/drawing/2010/main" val="0"/>
              </a:ext>
            </a:extLst>
          </a:blip>
          <a:srcRect l="3719" r="964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B80C362-27C3-4BFC-93C1-86867272AC1F}"/>
              </a:ext>
            </a:extLst>
          </p:cNvPr>
          <p:cNvSpPr>
            <a:spLocks noGrp="1"/>
          </p:cNvSpPr>
          <p:nvPr>
            <p:ph type="title"/>
          </p:nvPr>
        </p:nvSpPr>
        <p:spPr>
          <a:xfrm>
            <a:off x="677333" y="609600"/>
            <a:ext cx="3851123" cy="923778"/>
          </a:xfrm>
        </p:spPr>
        <p:txBody>
          <a:bodyPr>
            <a:normAutofit fontScale="90000"/>
          </a:bodyPr>
          <a:lstStyle/>
          <a:p>
            <a:r>
              <a:rPr lang="en-US" sz="4400" dirty="0">
                <a:solidFill>
                  <a:schemeClr val="tx2"/>
                </a:solidFill>
                <a:latin typeface="Dunkin" panose="02000500000000000000" pitchFamily="2" charset="0"/>
              </a:rPr>
              <a:t>Hypothesis:</a:t>
            </a:r>
            <a:endParaRPr lang="en-US" sz="4400" dirty="0">
              <a:solidFill>
                <a:schemeClr val="tx2"/>
              </a:solidFill>
            </a:endParaRPr>
          </a:p>
        </p:txBody>
      </p:sp>
      <p:sp>
        <p:nvSpPr>
          <p:cNvPr id="3" name="Content Placeholder 2">
            <a:extLst>
              <a:ext uri="{FF2B5EF4-FFF2-40B4-BE49-F238E27FC236}">
                <a16:creationId xmlns:a16="http://schemas.microsoft.com/office/drawing/2014/main" id="{E1E96190-F7DA-423E-BEC5-DE9A08723F7D}"/>
              </a:ext>
            </a:extLst>
          </p:cNvPr>
          <p:cNvSpPr>
            <a:spLocks noGrp="1"/>
          </p:cNvSpPr>
          <p:nvPr>
            <p:ph idx="1"/>
          </p:nvPr>
        </p:nvSpPr>
        <p:spPr>
          <a:xfrm>
            <a:off x="677334" y="1649480"/>
            <a:ext cx="3851122" cy="3880773"/>
          </a:xfrm>
        </p:spPr>
        <p:txBody>
          <a:bodyPr>
            <a:normAutofit/>
          </a:bodyPr>
          <a:lstStyle/>
          <a:p>
            <a:pPr marL="0" indent="0">
              <a:buNone/>
            </a:pPr>
            <a:r>
              <a:rPr lang="en-US" sz="3600" dirty="0">
                <a:latin typeface="Dunkin" panose="02000500000000000000" pitchFamily="2" charset="0"/>
              </a:rPr>
              <a:t>Reducing menu size will improve profits at Richmond road Dunkin’</a:t>
            </a:r>
          </a:p>
          <a:p>
            <a:pPr marL="0" indent="0">
              <a:buNone/>
            </a:pPr>
            <a:endParaRPr lang="en-US" dirty="0">
              <a:latin typeface="Dunkin" panose="02000500000000000000" pitchFamily="2" charset="0"/>
            </a:endParaRPr>
          </a:p>
          <a:p>
            <a:pPr marL="0" indent="0">
              <a:buNone/>
            </a:pPr>
            <a:endParaRPr lang="en-US" dirty="0"/>
          </a:p>
        </p:txBody>
      </p:sp>
      <p:cxnSp>
        <p:nvCxnSpPr>
          <p:cNvPr id="13"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5181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64D639F4-36EC-4F41-9E60-F27695571692}"/>
              </a:ext>
            </a:extLst>
          </p:cNvPr>
          <p:cNvGraphicFramePr>
            <a:graphicFrameLocks noGrp="1"/>
          </p:cNvGraphicFramePr>
          <p:nvPr>
            <p:ph idx="1"/>
            <p:extLst>
              <p:ext uri="{D42A27DB-BD31-4B8C-83A1-F6EECF244321}">
                <p14:modId xmlns:p14="http://schemas.microsoft.com/office/powerpoint/2010/main" val="1071137363"/>
              </p:ext>
            </p:extLst>
          </p:nvPr>
        </p:nvGraphicFramePr>
        <p:xfrm>
          <a:off x="318052" y="278296"/>
          <a:ext cx="11425216" cy="6433530"/>
        </p:xfrm>
        <a:graphic>
          <a:graphicData uri="http://schemas.openxmlformats.org/drawingml/2006/table">
            <a:tbl>
              <a:tblPr firstRow="1" bandRow="1">
                <a:tableStyleId>{5C22544A-7EE6-4342-B048-85BDC9FD1C3A}</a:tableStyleId>
              </a:tblPr>
              <a:tblGrid>
                <a:gridCol w="2856304">
                  <a:extLst>
                    <a:ext uri="{9D8B030D-6E8A-4147-A177-3AD203B41FA5}">
                      <a16:colId xmlns:a16="http://schemas.microsoft.com/office/drawing/2014/main" val="899765344"/>
                    </a:ext>
                  </a:extLst>
                </a:gridCol>
                <a:gridCol w="2856304">
                  <a:extLst>
                    <a:ext uri="{9D8B030D-6E8A-4147-A177-3AD203B41FA5}">
                      <a16:colId xmlns:a16="http://schemas.microsoft.com/office/drawing/2014/main" val="2823871340"/>
                    </a:ext>
                  </a:extLst>
                </a:gridCol>
                <a:gridCol w="2856304">
                  <a:extLst>
                    <a:ext uri="{9D8B030D-6E8A-4147-A177-3AD203B41FA5}">
                      <a16:colId xmlns:a16="http://schemas.microsoft.com/office/drawing/2014/main" val="3510712081"/>
                    </a:ext>
                  </a:extLst>
                </a:gridCol>
                <a:gridCol w="2856304">
                  <a:extLst>
                    <a:ext uri="{9D8B030D-6E8A-4147-A177-3AD203B41FA5}">
                      <a16:colId xmlns:a16="http://schemas.microsoft.com/office/drawing/2014/main" val="2069795034"/>
                    </a:ext>
                  </a:extLst>
                </a:gridCol>
              </a:tblGrid>
              <a:tr h="387627">
                <a:tc>
                  <a:txBody>
                    <a:bodyPr/>
                    <a:lstStyle/>
                    <a:p>
                      <a:pPr algn="ctr" fontAlgn="b"/>
                      <a:r>
                        <a:rPr lang="en-US" sz="1800" b="1" i="0" u="none" strike="noStrike" dirty="0">
                          <a:solidFill>
                            <a:schemeClr val="bg2"/>
                          </a:solidFill>
                          <a:effectLst/>
                          <a:latin typeface="Trebuchet MS" panose="020B0603020202020204" pitchFamily="34" charset="0"/>
                        </a:rPr>
                        <a:t>Item</a:t>
                      </a:r>
                    </a:p>
                  </a:txBody>
                  <a:tcPr marL="9525" marR="9525" marT="9525" marB="0" anchor="b"/>
                </a:tc>
                <a:tc>
                  <a:txBody>
                    <a:bodyPr/>
                    <a:lstStyle/>
                    <a:p>
                      <a:pPr algn="ctr" fontAlgn="b"/>
                      <a:r>
                        <a:rPr lang="en-US" sz="1800" b="1" i="0" u="none" strike="noStrike" dirty="0">
                          <a:solidFill>
                            <a:schemeClr val="bg2"/>
                          </a:solidFill>
                          <a:effectLst/>
                          <a:latin typeface="Trebuchet MS" panose="020B0603020202020204" pitchFamily="34" charset="0"/>
                        </a:rPr>
                        <a:t>Popularity (Prob Order)</a:t>
                      </a:r>
                    </a:p>
                  </a:txBody>
                  <a:tcPr marL="9525" marR="9525" marT="9525" marB="0" anchor="b"/>
                </a:tc>
                <a:tc>
                  <a:txBody>
                    <a:bodyPr/>
                    <a:lstStyle/>
                    <a:p>
                      <a:pPr algn="ctr" fontAlgn="b"/>
                      <a:r>
                        <a:rPr lang="en-US" sz="1800" b="1" i="0" u="none" strike="noStrike" dirty="0">
                          <a:solidFill>
                            <a:schemeClr val="bg2"/>
                          </a:solidFill>
                          <a:effectLst/>
                          <a:latin typeface="Trebuchet MS" panose="020B0603020202020204" pitchFamily="34" charset="0"/>
                        </a:rPr>
                        <a:t>Price</a:t>
                      </a:r>
                    </a:p>
                  </a:txBody>
                  <a:tcPr marL="9525" marR="9525" marT="9525" marB="0" anchor="b"/>
                </a:tc>
                <a:tc>
                  <a:txBody>
                    <a:bodyPr/>
                    <a:lstStyle/>
                    <a:p>
                      <a:pPr algn="ctr" fontAlgn="b"/>
                      <a:r>
                        <a:rPr lang="en-US" sz="1800" b="1" i="0" u="none" strike="noStrike" dirty="0">
                          <a:solidFill>
                            <a:schemeClr val="bg2"/>
                          </a:solidFill>
                          <a:effectLst/>
                          <a:latin typeface="Trebuchet MS" panose="020B0603020202020204" pitchFamily="34" charset="0"/>
                        </a:rPr>
                        <a:t>Quantity</a:t>
                      </a:r>
                    </a:p>
                  </a:txBody>
                  <a:tcPr marL="9525" marR="9525" marT="9525" marB="0" anchor="b"/>
                </a:tc>
                <a:extLst>
                  <a:ext uri="{0D108BD9-81ED-4DB2-BD59-A6C34878D82A}">
                    <a16:rowId xmlns:a16="http://schemas.microsoft.com/office/drawing/2014/main" val="252356570"/>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Iced Coffee</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0.301365578</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$2.59</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389249359"/>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Hot Coffee</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0.150682789</a:t>
                      </a:r>
                    </a:p>
                  </a:txBody>
                  <a:tcPr marL="9525" marR="9525" marT="9525" marB="0" anchor="b"/>
                </a:tc>
                <a:tc>
                  <a:txBody>
                    <a:bodyPr/>
                    <a:lstStyle/>
                    <a:p>
                      <a:pPr algn="l" fontAlgn="b"/>
                      <a:r>
                        <a:rPr lang="en-US" sz="1800" b="0" i="0" u="none" strike="noStrike">
                          <a:solidFill>
                            <a:schemeClr val="bg2"/>
                          </a:solidFill>
                          <a:effectLst/>
                          <a:latin typeface="Calibri" panose="020F0502020204030204" pitchFamily="34" charset="0"/>
                        </a:rPr>
                        <a:t>$2.92</a:t>
                      </a:r>
                    </a:p>
                  </a:txBody>
                  <a:tcPr marL="9525" marR="9525" marT="9525" marB="0" anchor="b"/>
                </a:tc>
                <a:tc>
                  <a:txBody>
                    <a:bodyPr/>
                    <a:lstStyle/>
                    <a:p>
                      <a:pPr algn="l" fontAlgn="b"/>
                      <a:r>
                        <a:rPr lang="en-US" sz="1800" b="0" i="0" u="none" strike="noStrike">
                          <a:solidFill>
                            <a:schemeClr val="bg2"/>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183774494"/>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Breakfast Sandwiches</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0.100455193</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$4.03</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2228862175"/>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Donuts</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0.075341395</a:t>
                      </a:r>
                    </a:p>
                  </a:txBody>
                  <a:tcPr marL="9525" marR="9525" marT="9525" marB="0" anchor="b"/>
                </a:tc>
                <a:tc>
                  <a:txBody>
                    <a:bodyPr/>
                    <a:lstStyle/>
                    <a:p>
                      <a:pPr algn="l" fontAlgn="b"/>
                      <a:r>
                        <a:rPr lang="en-US" sz="1800" b="0" i="0" u="none" strike="noStrike">
                          <a:solidFill>
                            <a:schemeClr val="bg2"/>
                          </a:solidFill>
                          <a:effectLst/>
                          <a:latin typeface="Calibri" panose="020F0502020204030204" pitchFamily="34" charset="0"/>
                        </a:rPr>
                        <a:t>$4.69</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9928892"/>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Wake-up Wrap Sandwiches</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0.060273116</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$1.49</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4161747828"/>
                  </a:ext>
                </a:extLst>
              </a:tr>
              <a:tr h="387627">
                <a:tc>
                  <a:txBody>
                    <a:bodyPr/>
                    <a:lstStyle/>
                    <a:p>
                      <a:pPr algn="l" rtl="0" fontAlgn="ctr"/>
                      <a:r>
                        <a:rPr lang="en-US" sz="2000" b="1" i="0" u="none" strike="noStrike">
                          <a:solidFill>
                            <a:schemeClr val="bg2"/>
                          </a:solidFill>
                          <a:effectLst/>
                          <a:latin typeface="Calibri" panose="020F0502020204030204" pitchFamily="34" charset="0"/>
                        </a:rPr>
                        <a:t>Iced Espresso</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0.050227596</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$3.87</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97201140"/>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Hot Espresso</a:t>
                      </a:r>
                    </a:p>
                  </a:txBody>
                  <a:tcPr marL="9525" marR="9525" marT="9525" marB="0" anchor="ctr"/>
                </a:tc>
                <a:tc>
                  <a:txBody>
                    <a:bodyPr/>
                    <a:lstStyle/>
                    <a:p>
                      <a:pPr algn="l" fontAlgn="b"/>
                      <a:r>
                        <a:rPr lang="en-US" sz="1800" b="0" i="0" u="none" strike="noStrike">
                          <a:solidFill>
                            <a:schemeClr val="bg2"/>
                          </a:solidFill>
                          <a:effectLst/>
                          <a:latin typeface="Calibri" panose="020F0502020204030204" pitchFamily="34" charset="0"/>
                        </a:rPr>
                        <a:t>0.043052225</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$3.29</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1486265320"/>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Cold Brew</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0.037670697</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$3.09</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725183918"/>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Bagels</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0.033485064</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$1.81</a:t>
                      </a:r>
                    </a:p>
                  </a:txBody>
                  <a:tcPr marL="9525" marR="9525" marT="9525" marB="0" anchor="b"/>
                </a:tc>
                <a:tc>
                  <a:txBody>
                    <a:bodyPr/>
                    <a:lstStyle/>
                    <a:p>
                      <a:pPr algn="l" fontAlgn="b"/>
                      <a:r>
                        <a:rPr lang="en-US" sz="1800" b="0" i="0" u="none" strike="noStrike">
                          <a:solidFill>
                            <a:schemeClr val="bg2"/>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761729935"/>
                  </a:ext>
                </a:extLst>
              </a:tr>
              <a:tr h="387627">
                <a:tc>
                  <a:txBody>
                    <a:bodyPr/>
                    <a:lstStyle/>
                    <a:p>
                      <a:pPr algn="l" rtl="0" fontAlgn="ctr"/>
                      <a:r>
                        <a:rPr lang="en-US" sz="2000" b="1" i="0" u="none" strike="noStrike">
                          <a:solidFill>
                            <a:schemeClr val="bg2"/>
                          </a:solidFill>
                          <a:effectLst/>
                          <a:latin typeface="Calibri" panose="020F0502020204030204" pitchFamily="34" charset="0"/>
                        </a:rPr>
                        <a:t>Iced Tea</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0.030136558</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$1.99</a:t>
                      </a:r>
                    </a:p>
                  </a:txBody>
                  <a:tcPr marL="9525" marR="9525" marT="9525" marB="0" anchor="b"/>
                </a:tc>
                <a:tc>
                  <a:txBody>
                    <a:bodyPr/>
                    <a:lstStyle/>
                    <a:p>
                      <a:pPr algn="l" fontAlgn="b"/>
                      <a:r>
                        <a:rPr lang="en-US" sz="1800" b="0" i="0" u="none" strike="noStrike">
                          <a:solidFill>
                            <a:schemeClr val="bg2"/>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608119907"/>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Frozen Drinks</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0.023461958</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$4.17</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147223985"/>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Hot Chocolate </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0.023461958</a:t>
                      </a:r>
                    </a:p>
                  </a:txBody>
                  <a:tcPr marL="9525" marR="9525" marT="9525" marB="0" anchor="b"/>
                </a:tc>
                <a:tc>
                  <a:txBody>
                    <a:bodyPr/>
                    <a:lstStyle/>
                    <a:p>
                      <a:pPr algn="l" fontAlgn="b"/>
                      <a:r>
                        <a:rPr lang="en-US" sz="1800" b="0" i="0" u="none" strike="noStrike">
                          <a:solidFill>
                            <a:schemeClr val="bg2"/>
                          </a:solidFill>
                          <a:effectLst/>
                          <a:latin typeface="Calibri" panose="020F0502020204030204" pitchFamily="34" charset="0"/>
                        </a:rPr>
                        <a:t>$2.39</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3383721997"/>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Other Iced</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0.023461958</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$3.72</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2178803194"/>
                  </a:ext>
                </a:extLst>
              </a:tr>
              <a:tr h="387627">
                <a:tc>
                  <a:txBody>
                    <a:bodyPr/>
                    <a:lstStyle/>
                    <a:p>
                      <a:pPr algn="l" rtl="0" fontAlgn="ctr"/>
                      <a:r>
                        <a:rPr lang="en-US" sz="2000" b="1" i="0" u="none" strike="noStrike" dirty="0">
                          <a:solidFill>
                            <a:schemeClr val="bg2"/>
                          </a:solidFill>
                          <a:effectLst/>
                          <a:latin typeface="Calibri" panose="020F0502020204030204" pitchFamily="34" charset="0"/>
                        </a:rPr>
                        <a:t>Other Lattes </a:t>
                      </a: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0.023461958</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$4.17</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2076410241"/>
                  </a:ext>
                </a:extLst>
              </a:tr>
              <a:tr h="387627">
                <a:tc>
                  <a:txBody>
                    <a:bodyPr/>
                    <a:lstStyle/>
                    <a:p>
                      <a:pPr algn="l" rtl="0" fontAlgn="ctr"/>
                      <a:r>
                        <a:rPr lang="en-US" sz="2000" b="1" i="0" u="none" strike="noStrike" dirty="0" err="1">
                          <a:solidFill>
                            <a:schemeClr val="bg2"/>
                          </a:solidFill>
                          <a:effectLst/>
                          <a:latin typeface="Calibri" panose="020F0502020204030204" pitchFamily="34" charset="0"/>
                        </a:rPr>
                        <a:t>Snackers</a:t>
                      </a:r>
                      <a:endParaRPr lang="en-US" sz="2000" b="1" i="0" u="none" strike="noStrike" dirty="0">
                        <a:solidFill>
                          <a:schemeClr val="bg2"/>
                        </a:solidFill>
                        <a:effectLst/>
                        <a:latin typeface="Calibri" panose="020F0502020204030204" pitchFamily="34" charset="0"/>
                      </a:endParaRPr>
                    </a:p>
                  </a:txBody>
                  <a:tcPr marL="9525" marR="9525" marT="9525" marB="0" anchor="ctr"/>
                </a:tc>
                <a:tc>
                  <a:txBody>
                    <a:bodyPr/>
                    <a:lstStyle/>
                    <a:p>
                      <a:pPr algn="l" fontAlgn="b"/>
                      <a:r>
                        <a:rPr lang="en-US" sz="1800" b="0" i="0" u="none" strike="noStrike" dirty="0">
                          <a:solidFill>
                            <a:schemeClr val="bg2"/>
                          </a:solidFill>
                          <a:effectLst/>
                          <a:latin typeface="Calibri" panose="020F0502020204030204" pitchFamily="34" charset="0"/>
                        </a:rPr>
                        <a:t>0.023461958</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$3.50</a:t>
                      </a:r>
                    </a:p>
                  </a:txBody>
                  <a:tcPr marL="9525" marR="9525" marT="9525" marB="0" anchor="b"/>
                </a:tc>
                <a:tc>
                  <a:txBody>
                    <a:bodyPr/>
                    <a:lstStyle/>
                    <a:p>
                      <a:pPr algn="l" fontAlgn="b"/>
                      <a:r>
                        <a:rPr lang="en-US" sz="1800" b="0" i="0" u="none" strike="noStrike" dirty="0">
                          <a:solidFill>
                            <a:schemeClr val="bg2"/>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181167589"/>
                  </a:ext>
                </a:extLst>
              </a:tr>
            </a:tbl>
          </a:graphicData>
        </a:graphic>
      </p:graphicFrame>
    </p:spTree>
    <p:extLst>
      <p:ext uri="{BB962C8B-B14F-4D97-AF65-F5344CB8AC3E}">
        <p14:creationId xmlns:p14="http://schemas.microsoft.com/office/powerpoint/2010/main" val="185826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C627-F022-45E2-84D6-056736163778}"/>
              </a:ext>
            </a:extLst>
          </p:cNvPr>
          <p:cNvSpPr>
            <a:spLocks noGrp="1"/>
          </p:cNvSpPr>
          <p:nvPr>
            <p:ph type="title"/>
          </p:nvPr>
        </p:nvSpPr>
        <p:spPr>
          <a:xfrm>
            <a:off x="1097280" y="815009"/>
            <a:ext cx="10058400" cy="922351"/>
          </a:xfrm>
        </p:spPr>
        <p:txBody>
          <a:bodyPr>
            <a:normAutofit fontScale="90000"/>
          </a:bodyPr>
          <a:lstStyle/>
          <a:p>
            <a:r>
              <a:rPr lang="en-US" dirty="0">
                <a:latin typeface="Dunkin" panose="02000500000000000000" pitchFamily="2" charset="0"/>
              </a:rPr>
              <a:t>Testing Hypothesis: </a:t>
            </a:r>
            <a:r>
              <a:rPr lang="en-US" dirty="0">
                <a:solidFill>
                  <a:schemeClr val="tx2"/>
                </a:solidFill>
                <a:latin typeface="Dunkin" panose="02000500000000000000" pitchFamily="2" charset="0"/>
              </a:rPr>
              <a:t>Ordering</a:t>
            </a:r>
          </a:p>
        </p:txBody>
      </p:sp>
      <p:sp>
        <p:nvSpPr>
          <p:cNvPr id="3" name="Content Placeholder 2">
            <a:extLst>
              <a:ext uri="{FF2B5EF4-FFF2-40B4-BE49-F238E27FC236}">
                <a16:creationId xmlns:a16="http://schemas.microsoft.com/office/drawing/2014/main" id="{EE33CC96-5496-4085-A2B1-338EB80E05CF}"/>
              </a:ext>
            </a:extLst>
          </p:cNvPr>
          <p:cNvSpPr>
            <a:spLocks noGrp="1"/>
          </p:cNvSpPr>
          <p:nvPr>
            <p:ph idx="1"/>
          </p:nvPr>
        </p:nvSpPr>
        <p:spPr/>
        <p:txBody>
          <a:bodyPr>
            <a:normAutofit/>
          </a:bodyPr>
          <a:lstStyle/>
          <a:p>
            <a:pPr marL="749808" lvl="1" indent="-457200">
              <a:lnSpc>
                <a:spcPct val="150000"/>
              </a:lnSpc>
              <a:buFont typeface="+mj-lt"/>
              <a:buAutoNum type="arabicPeriod"/>
            </a:pPr>
            <a:r>
              <a:rPr lang="en-US" sz="3200" dirty="0">
                <a:solidFill>
                  <a:schemeClr val="bg2"/>
                </a:solidFill>
                <a:latin typeface="Trebuchet MS" panose="020B0603020202020204" pitchFamily="34" charset="0"/>
              </a:rPr>
              <a:t>Collect Inter-Arrival and Inter-Departure times:</a:t>
            </a:r>
            <a:endParaRPr lang="en-US" sz="2800" dirty="0">
              <a:solidFill>
                <a:schemeClr val="bg2"/>
              </a:solidFill>
              <a:latin typeface="Trebuchet MS" panose="020B0603020202020204" pitchFamily="34" charset="0"/>
            </a:endParaRPr>
          </a:p>
          <a:p>
            <a:pPr marL="1465760" lvl="5" indent="-457200">
              <a:lnSpc>
                <a:spcPct val="150000"/>
              </a:lnSpc>
              <a:buFont typeface="Wingdings" panose="05000000000000000000" pitchFamily="2" charset="2"/>
              <a:buChar char="Ø"/>
            </a:pPr>
            <a:r>
              <a:rPr lang="en-US" sz="2800" dirty="0">
                <a:solidFill>
                  <a:schemeClr val="bg2"/>
                </a:solidFill>
                <a:latin typeface="Trebuchet MS" panose="020B0603020202020204" pitchFamily="34" charset="0"/>
              </a:rPr>
              <a:t>Service time calculated from there </a:t>
            </a:r>
            <a:r>
              <a:rPr lang="en-US" sz="2400" dirty="0">
                <a:solidFill>
                  <a:schemeClr val="tx2"/>
                </a:solidFill>
              </a:rPr>
              <a:t>Lindley (1952)</a:t>
            </a:r>
            <a:endParaRPr lang="en-US" sz="2800" dirty="0">
              <a:solidFill>
                <a:schemeClr val="tx2"/>
              </a:solidFill>
              <a:latin typeface="Trebuchet MS" panose="020B0603020202020204" pitchFamily="34" charset="0"/>
            </a:endParaRPr>
          </a:p>
          <a:p>
            <a:pPr marL="1465760" lvl="5" indent="-457200">
              <a:lnSpc>
                <a:spcPct val="150000"/>
              </a:lnSpc>
              <a:buFont typeface="Wingdings" panose="05000000000000000000" pitchFamily="2" charset="2"/>
              <a:buChar char="Ø"/>
            </a:pPr>
            <a:r>
              <a:rPr lang="en-US" sz="2800" dirty="0">
                <a:solidFill>
                  <a:schemeClr val="bg2"/>
                </a:solidFill>
                <a:latin typeface="Trebuchet MS" panose="020B0603020202020204" pitchFamily="34" charset="0"/>
              </a:rPr>
              <a:t>Using a SW test in R, fit a distribution to each</a:t>
            </a:r>
          </a:p>
          <a:p>
            <a:pPr marL="749808" lvl="1" indent="-457200">
              <a:lnSpc>
                <a:spcPct val="150000"/>
              </a:lnSpc>
              <a:buFont typeface="+mj-lt"/>
              <a:buAutoNum type="arabicPeriod"/>
            </a:pPr>
            <a:r>
              <a:rPr lang="en-US" sz="3200" dirty="0">
                <a:solidFill>
                  <a:schemeClr val="bg2"/>
                </a:solidFill>
                <a:latin typeface="Trebuchet MS" panose="020B0603020202020204" pitchFamily="34" charset="0"/>
              </a:rPr>
              <a:t>Input these distributions into SSQ3 and collect data such as queue length and wait times</a:t>
            </a:r>
          </a:p>
          <a:p>
            <a:pPr marL="1008560" lvl="5" indent="0">
              <a:lnSpc>
                <a:spcPct val="150000"/>
              </a:lnSpc>
              <a:buNone/>
            </a:pPr>
            <a:endParaRPr lang="en-US" sz="2000" dirty="0"/>
          </a:p>
          <a:p>
            <a:pPr marL="1008560" lvl="5" indent="0">
              <a:lnSpc>
                <a:spcPct val="150000"/>
              </a:lnSpc>
              <a:buNone/>
            </a:pPr>
            <a:endParaRPr lang="en-US" sz="2000" dirty="0"/>
          </a:p>
        </p:txBody>
      </p:sp>
    </p:spTree>
    <p:extLst>
      <p:ext uri="{BB962C8B-B14F-4D97-AF65-F5344CB8AC3E}">
        <p14:creationId xmlns:p14="http://schemas.microsoft.com/office/powerpoint/2010/main" val="82338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C627-F022-45E2-84D6-056736163778}"/>
              </a:ext>
            </a:extLst>
          </p:cNvPr>
          <p:cNvSpPr>
            <a:spLocks noGrp="1"/>
          </p:cNvSpPr>
          <p:nvPr>
            <p:ph type="title"/>
          </p:nvPr>
        </p:nvSpPr>
        <p:spPr>
          <a:xfrm>
            <a:off x="1097280" y="795130"/>
            <a:ext cx="10058400" cy="942230"/>
          </a:xfrm>
        </p:spPr>
        <p:txBody>
          <a:bodyPr>
            <a:normAutofit/>
          </a:bodyPr>
          <a:lstStyle/>
          <a:p>
            <a:r>
              <a:rPr lang="en-US" sz="4700" dirty="0">
                <a:latin typeface="Dunkin" panose="02000500000000000000" pitchFamily="2" charset="0"/>
              </a:rPr>
              <a:t>Test Hypothesis: </a:t>
            </a:r>
            <a:r>
              <a:rPr lang="en-US" sz="4700" dirty="0">
                <a:solidFill>
                  <a:schemeClr val="tx2"/>
                </a:solidFill>
                <a:latin typeface="Dunkin" panose="02000500000000000000" pitchFamily="2" charset="0"/>
              </a:rPr>
              <a:t>Purchases</a:t>
            </a:r>
          </a:p>
        </p:txBody>
      </p:sp>
      <p:sp>
        <p:nvSpPr>
          <p:cNvPr id="3" name="Content Placeholder 2">
            <a:extLst>
              <a:ext uri="{FF2B5EF4-FFF2-40B4-BE49-F238E27FC236}">
                <a16:creationId xmlns:a16="http://schemas.microsoft.com/office/drawing/2014/main" id="{EE33CC96-5496-4085-A2B1-338EB80E05CF}"/>
              </a:ext>
            </a:extLst>
          </p:cNvPr>
          <p:cNvSpPr>
            <a:spLocks noGrp="1"/>
          </p:cNvSpPr>
          <p:nvPr>
            <p:ph idx="1"/>
          </p:nvPr>
        </p:nvSpPr>
        <p:spPr/>
        <p:txBody>
          <a:bodyPr>
            <a:normAutofit fontScale="92500"/>
          </a:bodyPr>
          <a:lstStyle/>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For each job, randomly sample an item from Dunkin’s menu, sum up the total purchases. **Sampling is based on item popularity data from Dunkin’ Website**</a:t>
            </a:r>
          </a:p>
          <a:p>
            <a:pPr marL="749808" lvl="1" indent="-457200">
              <a:lnSpc>
                <a:spcPct val="150000"/>
              </a:lnSpc>
              <a:buFont typeface="+mj-lt"/>
              <a:buAutoNum type="arabicPeriod"/>
            </a:pPr>
            <a:r>
              <a:rPr lang="en-US" sz="2800" dirty="0">
                <a:solidFill>
                  <a:schemeClr val="bg2"/>
                </a:solidFill>
                <a:latin typeface="Trebuchet MS" panose="020B0603020202020204" pitchFamily="34" charset="0"/>
              </a:rPr>
              <a:t>Every time the queue is greater than 15, cars the customer leaves with a certain probability (impatience vector) and the purchase is lost (subtract this from the total Revenue)</a:t>
            </a:r>
          </a:p>
          <a:p>
            <a:pPr marL="292608" lvl="1" indent="0">
              <a:lnSpc>
                <a:spcPct val="150000"/>
              </a:lnSpc>
              <a:buNone/>
            </a:pPr>
            <a:endParaRPr lang="en-US" sz="2400" dirty="0"/>
          </a:p>
        </p:txBody>
      </p:sp>
    </p:spTree>
    <p:extLst>
      <p:ext uri="{BB962C8B-B14F-4D97-AF65-F5344CB8AC3E}">
        <p14:creationId xmlns:p14="http://schemas.microsoft.com/office/powerpoint/2010/main" val="3569548548"/>
      </p:ext>
    </p:extLst>
  </p:cSld>
  <p:clrMapOvr>
    <a:masterClrMapping/>
  </p:clrMapOvr>
</p:sld>
</file>

<file path=ppt/theme/theme1.xml><?xml version="1.0" encoding="utf-8"?>
<a:theme xmlns:a="http://schemas.openxmlformats.org/drawingml/2006/main" name="1_Facet">
  <a:themeElements>
    <a:clrScheme name="Custom 2">
      <a:dk1>
        <a:srgbClr val="F5821F"/>
      </a:dk1>
      <a:lt1>
        <a:srgbClr val="FFFFFF"/>
      </a:lt1>
      <a:dk2>
        <a:srgbClr val="E11383"/>
      </a:dk2>
      <a:lt2>
        <a:srgbClr val="673716"/>
      </a:lt2>
      <a:accent1>
        <a:srgbClr val="F5821F"/>
      </a:accent1>
      <a:accent2>
        <a:srgbClr val="FFFFFF"/>
      </a:accent2>
      <a:accent3>
        <a:srgbClr val="E11383"/>
      </a:accent3>
      <a:accent4>
        <a:srgbClr val="673716"/>
      </a:accent4>
      <a:accent5>
        <a:srgbClr val="F5821F"/>
      </a:accent5>
      <a:accent6>
        <a:srgbClr val="FFFFFF"/>
      </a:accent6>
      <a:hlink>
        <a:srgbClr val="E11383"/>
      </a:hlink>
      <a:folHlink>
        <a:srgbClr val="FFFFF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Retrospect">
  <a:themeElements>
    <a:clrScheme name="Custom 2">
      <a:dk1>
        <a:srgbClr val="F5821F"/>
      </a:dk1>
      <a:lt1>
        <a:srgbClr val="FFFFFF"/>
      </a:lt1>
      <a:dk2>
        <a:srgbClr val="E11383"/>
      </a:dk2>
      <a:lt2>
        <a:srgbClr val="673716"/>
      </a:lt2>
      <a:accent1>
        <a:srgbClr val="F5821F"/>
      </a:accent1>
      <a:accent2>
        <a:srgbClr val="FFFFFF"/>
      </a:accent2>
      <a:accent3>
        <a:srgbClr val="E11383"/>
      </a:accent3>
      <a:accent4>
        <a:srgbClr val="673716"/>
      </a:accent4>
      <a:accent5>
        <a:srgbClr val="F5821F"/>
      </a:accent5>
      <a:accent6>
        <a:srgbClr val="FFFFFF"/>
      </a:accent6>
      <a:hlink>
        <a:srgbClr val="E11383"/>
      </a:hlink>
      <a:folHlink>
        <a:srgbClr val="FFFFF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2163</Words>
  <Application>Microsoft Office PowerPoint</Application>
  <PresentationFormat>Widescreen</PresentationFormat>
  <Paragraphs>325</Paragraphs>
  <Slides>27</Slides>
  <Notes>25</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27</vt:i4>
      </vt:variant>
    </vt:vector>
  </HeadingPairs>
  <TitlesOfParts>
    <vt:vector size="43" baseType="lpstr">
      <vt:lpstr>-apple-system</vt:lpstr>
      <vt:lpstr>Arial</vt:lpstr>
      <vt:lpstr>Berlin Sans FB Demi</vt:lpstr>
      <vt:lpstr>Calibri</vt:lpstr>
      <vt:lpstr>Calibri Light</vt:lpstr>
      <vt:lpstr>Cambria Math</vt:lpstr>
      <vt:lpstr>Dunkin</vt:lpstr>
      <vt:lpstr>Gotham SSm A</vt:lpstr>
      <vt:lpstr>MeretPro</vt:lpstr>
      <vt:lpstr>Montserrat</vt:lpstr>
      <vt:lpstr>Muli</vt:lpstr>
      <vt:lpstr>Trebuchet MS</vt:lpstr>
      <vt:lpstr>Wingdings</vt:lpstr>
      <vt:lpstr>Wingdings 3</vt:lpstr>
      <vt:lpstr>1_Facet</vt:lpstr>
      <vt:lpstr>Retrospect</vt:lpstr>
      <vt:lpstr>PowerPoint Presentation</vt:lpstr>
      <vt:lpstr>COFFEE QUEUES: AMERICA RUNS ON COFFEE</vt:lpstr>
      <vt:lpstr>DRIVE THROUGHS: An Inconvenient Convenience</vt:lpstr>
      <vt:lpstr>The Paradox of Choice: Optimizing decisions</vt:lpstr>
      <vt:lpstr>Problem Statement:</vt:lpstr>
      <vt:lpstr>Hypothesis:</vt:lpstr>
      <vt:lpstr>PowerPoint Presentation</vt:lpstr>
      <vt:lpstr>Testing Hypothesis: Ordering</vt:lpstr>
      <vt:lpstr>Test Hypothesis: Purchases</vt:lpstr>
      <vt:lpstr>Test Hypothesis: Simplification</vt:lpstr>
      <vt:lpstr>Assumptions</vt:lpstr>
      <vt:lpstr>Parameters: Service and Arrival Ra</vt:lpstr>
      <vt:lpstr>Parameters: Service and Arrival Ra</vt:lpstr>
      <vt:lpstr>PowerPoint Presentation</vt:lpstr>
      <vt:lpstr>Results: Queue Distributions</vt:lpstr>
      <vt:lpstr>Results: Waiting Game</vt:lpstr>
      <vt:lpstr>Results: Time is money?</vt:lpstr>
      <vt:lpstr>Results: original parameters</vt:lpstr>
      <vt:lpstr>Results: Impatient Crowd</vt:lpstr>
      <vt:lpstr>Results: New England</vt:lpstr>
      <vt:lpstr>Results: Professor Party</vt:lpstr>
      <vt:lpstr>Results: Jeff Bezos</vt:lpstr>
      <vt:lpstr>Sensitivity Analysis: Service Rate</vt:lpstr>
      <vt:lpstr>Sensitivity Analysis: Arrival Rate </vt:lpstr>
      <vt:lpstr>Conclusion and Further work </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 Williams</dc:creator>
  <cp:lastModifiedBy>AJ Williams</cp:lastModifiedBy>
  <cp:revision>1</cp:revision>
  <dcterms:created xsi:type="dcterms:W3CDTF">2020-11-13T15:30:57Z</dcterms:created>
  <dcterms:modified xsi:type="dcterms:W3CDTF">2020-11-17T16:19:16Z</dcterms:modified>
</cp:coreProperties>
</file>