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youtube/v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pis.com/youtube/v3/sear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youtube/android/play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Anuj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5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open your app in android studio</a:t>
            </a:r>
          </a:p>
          <a:p>
            <a:r>
              <a:rPr lang="en-US" dirty="0" smtClean="0"/>
              <a:t>And go to File&gt;Project Structure&gt;Dependencies</a:t>
            </a:r>
          </a:p>
          <a:p>
            <a:r>
              <a:rPr lang="en-US" dirty="0" smtClean="0"/>
              <a:t>Click on +</a:t>
            </a:r>
          </a:p>
          <a:p>
            <a:r>
              <a:rPr lang="en-US" dirty="0" smtClean="0"/>
              <a:t>Add File dependency and select the lib file</a:t>
            </a:r>
          </a:p>
          <a:p>
            <a:r>
              <a:rPr lang="en-US" dirty="0" smtClean="0"/>
              <a:t>Now in your android manifest file add the </a:t>
            </a:r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android.permission.INTERNET</a:t>
            </a:r>
            <a:r>
              <a:rPr lang="en-US" dirty="0"/>
              <a:t>" /&gt;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2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your layout file add</a:t>
            </a:r>
          </a:p>
          <a:p>
            <a:r>
              <a:rPr lang="en-US" dirty="0"/>
              <a:t>&lt;</a:t>
            </a:r>
            <a:r>
              <a:rPr lang="en-US" dirty="0" err="1"/>
              <a:t>com.google.android.youtube.player.YouTubePlayerView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yv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="270dp"&gt;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com.google.android.youtube.player.YouTubePlayerView</a:t>
            </a:r>
            <a:r>
              <a:rPr lang="en-US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1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YouTubePlayerView</a:t>
            </a:r>
            <a:r>
              <a:rPr lang="en-US" dirty="0"/>
              <a:t> </a:t>
            </a:r>
            <a:r>
              <a:rPr lang="en-US" dirty="0" err="1"/>
              <a:t>yv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YouTubePlayer.OnInitializedListener</a:t>
            </a:r>
            <a:r>
              <a:rPr lang="en-US" dirty="0"/>
              <a:t> </a:t>
            </a:r>
            <a:r>
              <a:rPr lang="en-US" dirty="0" err="1"/>
              <a:t>onInitializedListener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In your </a:t>
            </a:r>
            <a:r>
              <a:rPr lang="en-US" dirty="0" err="1" smtClean="0"/>
              <a:t>onStart</a:t>
            </a:r>
            <a:r>
              <a:rPr lang="en-US" dirty="0" smtClean="0"/>
              <a:t>() method add</a:t>
            </a:r>
          </a:p>
          <a:p>
            <a:r>
              <a:rPr lang="en-US" dirty="0" err="1"/>
              <a:t>yv</a:t>
            </a:r>
            <a:r>
              <a:rPr lang="en-US" dirty="0" err="1"/>
              <a:t>.initialize</a:t>
            </a:r>
            <a:r>
              <a:rPr lang="en-US" dirty="0" smtClean="0"/>
              <a:t>(“YOUR_KEY", </a:t>
            </a:r>
            <a:r>
              <a:rPr lang="en-US" dirty="0" err="1"/>
              <a:t>onInitializedListener</a:t>
            </a:r>
            <a:r>
              <a:rPr lang="en-US" dirty="0"/>
              <a:t>)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7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yv</a:t>
            </a:r>
            <a:r>
              <a:rPr lang="en-US" dirty="0"/>
              <a:t> </a:t>
            </a:r>
            <a:r>
              <a:rPr lang="en-US" dirty="0"/>
              <a:t>= (</a:t>
            </a:r>
            <a:r>
              <a:rPr lang="en-US" dirty="0" err="1"/>
              <a:t>YouTubePlayerView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i="1" dirty="0" err="1"/>
              <a:t>yv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onInitializedListener</a:t>
            </a:r>
            <a:r>
              <a:rPr lang="en-US" dirty="0"/>
              <a:t> </a:t>
            </a:r>
            <a:r>
              <a:rPr lang="en-US" dirty="0"/>
              <a:t>= </a:t>
            </a:r>
            <a:r>
              <a:rPr lang="en-US" dirty="0"/>
              <a:t>new </a:t>
            </a:r>
            <a:r>
              <a:rPr lang="en-US" dirty="0" err="1"/>
              <a:t>YouTubePlayer.OnInitializedListener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        public void </a:t>
            </a:r>
            <a:r>
              <a:rPr lang="en-US" dirty="0" err="1"/>
              <a:t>onInitializationSuccess</a:t>
            </a:r>
            <a:r>
              <a:rPr lang="en-US" dirty="0"/>
              <a:t>(</a:t>
            </a:r>
            <a:r>
              <a:rPr lang="en-US" dirty="0" err="1"/>
              <a:t>YouTubePlayer.Provider</a:t>
            </a:r>
            <a:r>
              <a:rPr lang="en-US" dirty="0"/>
              <a:t> provider</a:t>
            </a:r>
            <a:r>
              <a:rPr lang="en-US" dirty="0"/>
              <a:t>, </a:t>
            </a:r>
            <a:r>
              <a:rPr lang="en-US" dirty="0" err="1"/>
              <a:t>YouTubePlayer</a:t>
            </a:r>
            <a:r>
              <a:rPr lang="en-US" dirty="0"/>
              <a:t> </a:t>
            </a:r>
            <a:r>
              <a:rPr lang="en-US" dirty="0" err="1"/>
              <a:t>youTubePlayer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/>
              <a:t>b)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youTubePlayer.cueVideo</a:t>
            </a:r>
            <a:r>
              <a:rPr lang="en-US" dirty="0" smtClean="0"/>
              <a:t>(“</a:t>
            </a:r>
            <a:r>
              <a:rPr lang="en-US" dirty="0" err="1" smtClean="0"/>
              <a:t>video_id</a:t>
            </a:r>
            <a:r>
              <a:rPr lang="en-US" dirty="0" smtClean="0"/>
              <a:t>”);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        public void </a:t>
            </a:r>
            <a:r>
              <a:rPr lang="en-US" dirty="0" err="1"/>
              <a:t>onInitializationFailure</a:t>
            </a:r>
            <a:r>
              <a:rPr lang="en-US" dirty="0"/>
              <a:t>(</a:t>
            </a:r>
            <a:r>
              <a:rPr lang="en-US" dirty="0" err="1"/>
              <a:t>YouTubePlayer.Provider</a:t>
            </a:r>
            <a:r>
              <a:rPr lang="en-US" dirty="0"/>
              <a:t> provider</a:t>
            </a:r>
            <a:r>
              <a:rPr lang="en-US" dirty="0"/>
              <a:t>, </a:t>
            </a:r>
            <a:r>
              <a:rPr lang="en-US" dirty="0" err="1"/>
              <a:t>YouTubeInitializationResult</a:t>
            </a:r>
            <a:r>
              <a:rPr lang="en-US" dirty="0"/>
              <a:t> </a:t>
            </a:r>
            <a:r>
              <a:rPr lang="en-US" dirty="0" err="1"/>
              <a:t>youTubeInitializationResult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5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your app you are done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https://console.developers.google.com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Sign in using your google account</a:t>
            </a:r>
          </a:p>
          <a:p>
            <a:r>
              <a:rPr lang="en-US" dirty="0" smtClean="0"/>
              <a:t>Now search for </a:t>
            </a:r>
            <a:r>
              <a:rPr lang="en-US" dirty="0" err="1" smtClean="0"/>
              <a:t>Youtube</a:t>
            </a:r>
            <a:r>
              <a:rPr lang="en-US" dirty="0" smtClean="0"/>
              <a:t> Data </a:t>
            </a:r>
            <a:r>
              <a:rPr lang="en-US" dirty="0" err="1" smtClean="0"/>
              <a:t>Api</a:t>
            </a:r>
            <a:r>
              <a:rPr lang="en-US" dirty="0" smtClean="0"/>
              <a:t> v3</a:t>
            </a:r>
          </a:p>
          <a:p>
            <a:r>
              <a:rPr lang="en-US" dirty="0" smtClean="0"/>
              <a:t>Click on enable</a:t>
            </a:r>
          </a:p>
          <a:p>
            <a:r>
              <a:rPr lang="en-US" dirty="0" smtClean="0"/>
              <a:t>Go to credentials and click on Create credentials</a:t>
            </a:r>
          </a:p>
          <a:p>
            <a:r>
              <a:rPr lang="en-US" dirty="0" smtClean="0"/>
              <a:t>Choose </a:t>
            </a:r>
            <a:r>
              <a:rPr lang="en-US" dirty="0" err="1" smtClean="0"/>
              <a:t>Api</a:t>
            </a:r>
            <a:r>
              <a:rPr lang="en-US" dirty="0" smtClean="0"/>
              <a:t> key and your API key will be generated</a:t>
            </a:r>
          </a:p>
        </p:txBody>
      </p:sp>
    </p:spTree>
    <p:extLst>
      <p:ext uri="{BB962C8B-B14F-4D97-AF65-F5344CB8AC3E}">
        <p14:creationId xmlns:p14="http://schemas.microsoft.com/office/powerpoint/2010/main" val="101659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go to </a:t>
            </a:r>
            <a:r>
              <a:rPr lang="en-US" dirty="0">
                <a:hlinkClick r:id="rId2"/>
              </a:rPr>
              <a:t>https://developers.google.com/youtube/v3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Right now we will focus on the search functionality. So go to supported features</a:t>
            </a:r>
          </a:p>
          <a:p>
            <a:r>
              <a:rPr lang="en-US" dirty="0" smtClean="0"/>
              <a:t>Read </a:t>
            </a:r>
            <a:r>
              <a:rPr lang="en-US" dirty="0" err="1" smtClean="0"/>
              <a:t>Documention</a:t>
            </a:r>
            <a:r>
              <a:rPr lang="en-US" dirty="0" smtClean="0"/>
              <a:t> for better understanding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Parameters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375542"/>
              </p:ext>
            </p:extLst>
          </p:nvPr>
        </p:nvGraphicFramePr>
        <p:xfrm>
          <a:off x="457200" y="1524000"/>
          <a:ext cx="7610476" cy="1788795"/>
        </p:xfrm>
        <a:graphic>
          <a:graphicData uri="http://schemas.openxmlformats.org/drawingml/2006/table">
            <a:tbl>
              <a:tblPr/>
              <a:tblGrid>
                <a:gridCol w="3805238"/>
                <a:gridCol w="380523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part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ED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string</a:t>
                      </a:r>
                      <a:b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The </a:t>
                      </a:r>
                      <a:r>
                        <a:rPr lang="en-US" b="0" dirty="0">
                          <a:solidFill>
                            <a:srgbClr val="212121"/>
                          </a:solidFill>
                          <a:effectLst/>
                        </a:rPr>
                        <a:t>part</a:t>
                      </a:r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 parameter specifies a comma-separated list of one or more search resource properties that the API response will include. Set the parameter value to snippet.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ED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86579"/>
              </p:ext>
            </p:extLst>
          </p:nvPr>
        </p:nvGraphicFramePr>
        <p:xfrm>
          <a:off x="533400" y="3581401"/>
          <a:ext cx="7620000" cy="121920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1219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q</a:t>
                      </a:r>
                    </a:p>
                  </a:txBody>
                  <a:tcPr marL="61265" marR="61265" marT="53607" marB="612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ED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string</a:t>
                      </a:r>
                      <a:b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The </a:t>
                      </a:r>
                      <a:r>
                        <a:rPr lang="en-US" sz="1400" b="0" dirty="0">
                          <a:solidFill>
                            <a:srgbClr val="212121"/>
                          </a:solidFill>
                          <a:effectLst/>
                        </a:rPr>
                        <a:t>q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 parameter specifies the query term to search for.</a:t>
                      </a:r>
                      <a:b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</a:b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1265" marR="61265" marT="53607" marB="612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ED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15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– Which is required for the authentication of your </a:t>
            </a:r>
            <a:r>
              <a:rPr lang="en-US" dirty="0" smtClean="0"/>
              <a:t>request.(The one you generated in the Google </a:t>
            </a:r>
            <a:r>
              <a:rPr lang="en-US" dirty="0" err="1" smtClean="0"/>
              <a:t>Api</a:t>
            </a:r>
            <a:r>
              <a:rPr lang="en-US" dirty="0" smtClean="0"/>
              <a:t> Console)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a new tab</a:t>
            </a:r>
          </a:p>
          <a:p>
            <a:r>
              <a:rPr lang="en-US" dirty="0"/>
              <a:t>Copy Paste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www.googleapis.com/youtube/v3/search</a:t>
            </a:r>
            <a:endParaRPr lang="en-US" dirty="0" smtClean="0"/>
          </a:p>
          <a:p>
            <a:r>
              <a:rPr lang="en-US" dirty="0" smtClean="0"/>
              <a:t>Now add ?key=YOUR_KEY</a:t>
            </a:r>
          </a:p>
          <a:p>
            <a:r>
              <a:rPr lang="en-US" dirty="0" smtClean="0"/>
              <a:t>Add &amp;q=YOUR_QUERY</a:t>
            </a:r>
          </a:p>
          <a:p>
            <a:r>
              <a:rPr lang="en-US" dirty="0" smtClean="0"/>
              <a:t>ADD &amp;part=snippet</a:t>
            </a:r>
          </a:p>
          <a:p>
            <a:r>
              <a:rPr lang="en-US" dirty="0" err="1" smtClean="0"/>
              <a:t>Eg</a:t>
            </a:r>
            <a:r>
              <a:rPr lang="en-US" dirty="0"/>
              <a:t>:- https://www.googleapis.com/youtube/v3/search?key=AIzaSyBDn-6NdIRglcLpG3ILvWZ3R2144YqN8-c&amp;q=dog&amp;part=snippet</a:t>
            </a:r>
          </a:p>
        </p:txBody>
      </p:sp>
    </p:spTree>
    <p:extLst>
      <p:ext uri="{BB962C8B-B14F-4D97-AF65-F5344CB8AC3E}">
        <p14:creationId xmlns:p14="http://schemas.microsoft.com/office/powerpoint/2010/main" val="73483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returns the search result in a </a:t>
            </a:r>
            <a:r>
              <a:rPr lang="en-US" dirty="0" err="1" smtClean="0"/>
              <a:t>json</a:t>
            </a:r>
            <a:r>
              <a:rPr lang="en-US" dirty="0" smtClean="0"/>
              <a:t> format. Now as a developer it is your job to use this </a:t>
            </a:r>
            <a:r>
              <a:rPr lang="en-US" dirty="0" err="1" smtClean="0"/>
              <a:t>json</a:t>
            </a:r>
            <a:r>
              <a:rPr lang="en-US" dirty="0" smtClean="0"/>
              <a:t> data and represent it using your fav language.</a:t>
            </a:r>
          </a:p>
          <a:p>
            <a:endParaRPr lang="en-US" dirty="0"/>
          </a:p>
          <a:p>
            <a:r>
              <a:rPr lang="en-US" dirty="0" smtClean="0"/>
              <a:t>Let me show you an example using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2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(Music Downloader)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me show you a demo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api’s</a:t>
            </a:r>
            <a:r>
              <a:rPr lang="en-US" dirty="0" smtClean="0"/>
              <a:t> I used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5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	(Laptop Required)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https://developers.google.com/youtube/android/player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Read documentation for better understanding</a:t>
            </a:r>
          </a:p>
          <a:p>
            <a:r>
              <a:rPr lang="en-US" dirty="0" smtClean="0"/>
              <a:t>Go to Download</a:t>
            </a:r>
          </a:p>
          <a:p>
            <a:r>
              <a:rPr lang="en-US" dirty="0" smtClean="0"/>
              <a:t>Download the zip file</a:t>
            </a:r>
          </a:p>
          <a:p>
            <a:r>
              <a:rPr lang="en-US" dirty="0" smtClean="0"/>
              <a:t>Unzip the file and place the lib file in the app/libs folder of your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4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284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Youtube Api Integration</vt:lpstr>
      <vt:lpstr>Steps </vt:lpstr>
      <vt:lpstr>Web</vt:lpstr>
      <vt:lpstr>Main Parameters</vt:lpstr>
      <vt:lpstr>Main Parameters</vt:lpstr>
      <vt:lpstr>Try it yourself</vt:lpstr>
      <vt:lpstr>Result </vt:lpstr>
      <vt:lpstr>Android (Music Downloader)</vt:lpstr>
      <vt:lpstr>Android (Laptop Required)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Api Integration</dc:title>
  <dc:creator>Anuj Gupta</dc:creator>
  <cp:lastModifiedBy>Diva</cp:lastModifiedBy>
  <cp:revision>6</cp:revision>
  <dcterms:created xsi:type="dcterms:W3CDTF">2006-08-16T00:00:00Z</dcterms:created>
  <dcterms:modified xsi:type="dcterms:W3CDTF">2016-10-27T03:01:39Z</dcterms:modified>
</cp:coreProperties>
</file>