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66" r:id="rId3"/>
    <p:sldId id="262" r:id="rId4"/>
    <p:sldId id="264" r:id="rId5"/>
    <p:sldId id="257" r:id="rId6"/>
    <p:sldId id="258" r:id="rId7"/>
    <p:sldId id="261" r:id="rId8"/>
    <p:sldId id="259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63393" autoAdjust="0"/>
  </p:normalViewPr>
  <p:slideViewPr>
    <p:cSldViewPr>
      <p:cViewPr varScale="1">
        <p:scale>
          <a:sx n="105" d="100"/>
          <a:sy n="105" d="100"/>
        </p:scale>
        <p:origin x="-17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2ADAD-7027-413C-AF99-5142AF372F94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FF24D0-0235-4681-BA55-FB35C80C59D4}">
      <dgm:prSet phldrT="[Text]"/>
      <dgm:spPr/>
      <dgm:t>
        <a:bodyPr/>
        <a:lstStyle/>
        <a:p>
          <a:r>
            <a:rPr lang="en-IN" dirty="0"/>
            <a:t>ERP</a:t>
          </a:r>
          <a:endParaRPr lang="en-US" dirty="0"/>
        </a:p>
      </dgm:t>
    </dgm:pt>
    <dgm:pt modelId="{BDA2C0C4-E508-4E58-B18E-44E16CC1E411}" type="parTrans" cxnId="{2BBC4528-F33E-4BAB-BCF5-4E9EAA686449}">
      <dgm:prSet/>
      <dgm:spPr/>
      <dgm:t>
        <a:bodyPr/>
        <a:lstStyle/>
        <a:p>
          <a:endParaRPr lang="en-US"/>
        </a:p>
      </dgm:t>
    </dgm:pt>
    <dgm:pt modelId="{71B6B3BE-5AC9-40B6-B2E2-226EBB946B21}" type="sibTrans" cxnId="{2BBC4528-F33E-4BAB-BCF5-4E9EAA686449}">
      <dgm:prSet/>
      <dgm:spPr/>
      <dgm:t>
        <a:bodyPr/>
        <a:lstStyle/>
        <a:p>
          <a:endParaRPr lang="en-US"/>
        </a:p>
      </dgm:t>
    </dgm:pt>
    <dgm:pt modelId="{3F1B858C-9DE7-4606-9E58-705911892FCC}">
      <dgm:prSet phldrT="[Text]" custT="1"/>
      <dgm:spPr/>
      <dgm:t>
        <a:bodyPr/>
        <a:lstStyle/>
        <a:p>
          <a:r>
            <a:rPr lang="en-IN" sz="2800" dirty="0"/>
            <a:t>Sales</a:t>
          </a:r>
          <a:endParaRPr lang="en-US" sz="2800" dirty="0"/>
        </a:p>
      </dgm:t>
    </dgm:pt>
    <dgm:pt modelId="{91997BB2-96BA-4D5B-95C5-6B36A5FE2524}" type="parTrans" cxnId="{04DC2F84-E6CC-4A78-B247-763D789B85C0}">
      <dgm:prSet/>
      <dgm:spPr/>
      <dgm:t>
        <a:bodyPr/>
        <a:lstStyle/>
        <a:p>
          <a:endParaRPr lang="en-US" dirty="0"/>
        </a:p>
      </dgm:t>
    </dgm:pt>
    <dgm:pt modelId="{66FB2831-3FAA-4304-B1EE-982627D8A584}" type="sibTrans" cxnId="{04DC2F84-E6CC-4A78-B247-763D789B85C0}">
      <dgm:prSet/>
      <dgm:spPr/>
      <dgm:t>
        <a:bodyPr/>
        <a:lstStyle/>
        <a:p>
          <a:endParaRPr lang="en-US"/>
        </a:p>
      </dgm:t>
    </dgm:pt>
    <dgm:pt modelId="{4D45A531-D15A-40E3-A588-EE329785942A}">
      <dgm:prSet phldrT="[Text]" custT="1"/>
      <dgm:spPr/>
      <dgm:t>
        <a:bodyPr/>
        <a:lstStyle/>
        <a:p>
          <a:r>
            <a:rPr lang="en-IN" sz="2400" dirty="0"/>
            <a:t>Service</a:t>
          </a:r>
          <a:endParaRPr lang="en-US" sz="2400" dirty="0"/>
        </a:p>
      </dgm:t>
    </dgm:pt>
    <dgm:pt modelId="{A5875E44-0DB5-4A2D-855E-BA411FE31237}" type="parTrans" cxnId="{BE7DEEC4-98F4-41E0-A8BC-8AC1C9D57DD5}">
      <dgm:prSet/>
      <dgm:spPr/>
      <dgm:t>
        <a:bodyPr/>
        <a:lstStyle/>
        <a:p>
          <a:endParaRPr lang="en-US" dirty="0"/>
        </a:p>
      </dgm:t>
    </dgm:pt>
    <dgm:pt modelId="{49602CA8-9926-433D-92BB-FFFFCB61933C}" type="sibTrans" cxnId="{BE7DEEC4-98F4-41E0-A8BC-8AC1C9D57DD5}">
      <dgm:prSet/>
      <dgm:spPr/>
      <dgm:t>
        <a:bodyPr/>
        <a:lstStyle/>
        <a:p>
          <a:endParaRPr lang="en-US"/>
        </a:p>
      </dgm:t>
    </dgm:pt>
    <dgm:pt modelId="{F24B3B09-E632-4CD9-A10F-AE4331819979}">
      <dgm:prSet phldrT="[Text]" custT="1"/>
      <dgm:spPr/>
      <dgm:t>
        <a:bodyPr/>
        <a:lstStyle/>
        <a:p>
          <a:r>
            <a:rPr lang="en-IN" sz="2400" dirty="0"/>
            <a:t>E-commerce</a:t>
          </a:r>
          <a:endParaRPr lang="en-US" sz="2400" dirty="0"/>
        </a:p>
      </dgm:t>
    </dgm:pt>
    <dgm:pt modelId="{8BC69553-9A51-4230-ABD9-F344E7FAEE0A}" type="parTrans" cxnId="{DDB79943-D704-4404-8015-6FADBF4BCE07}">
      <dgm:prSet/>
      <dgm:spPr/>
      <dgm:t>
        <a:bodyPr/>
        <a:lstStyle/>
        <a:p>
          <a:endParaRPr lang="en-US" dirty="0"/>
        </a:p>
      </dgm:t>
    </dgm:pt>
    <dgm:pt modelId="{D7BD87C0-4A6B-4AB7-957F-122703D941E9}" type="sibTrans" cxnId="{DDB79943-D704-4404-8015-6FADBF4BCE07}">
      <dgm:prSet/>
      <dgm:spPr/>
      <dgm:t>
        <a:bodyPr/>
        <a:lstStyle/>
        <a:p>
          <a:endParaRPr lang="en-US"/>
        </a:p>
      </dgm:t>
    </dgm:pt>
    <dgm:pt modelId="{AC245D56-906A-4575-BB98-6E24388D3CA7}">
      <dgm:prSet phldrT="[Text]" custT="1"/>
      <dgm:spPr/>
      <dgm:t>
        <a:bodyPr/>
        <a:lstStyle/>
        <a:p>
          <a:r>
            <a:rPr lang="en-US" sz="2400" b="0" i="0" dirty="0"/>
            <a:t>supply chain</a:t>
          </a:r>
          <a:endParaRPr lang="en-US" sz="2400" dirty="0"/>
        </a:p>
      </dgm:t>
    </dgm:pt>
    <dgm:pt modelId="{28238C80-EFFE-4A36-B196-82AB231044E3}" type="parTrans" cxnId="{CE599982-BECB-410D-B53F-C7F91BC0CA9F}">
      <dgm:prSet/>
      <dgm:spPr/>
      <dgm:t>
        <a:bodyPr/>
        <a:lstStyle/>
        <a:p>
          <a:endParaRPr lang="en-US" dirty="0"/>
        </a:p>
      </dgm:t>
    </dgm:pt>
    <dgm:pt modelId="{7F0AA30C-66E9-4641-A213-0ADF28BAD42C}" type="sibTrans" cxnId="{CE599982-BECB-410D-B53F-C7F91BC0CA9F}">
      <dgm:prSet/>
      <dgm:spPr/>
      <dgm:t>
        <a:bodyPr/>
        <a:lstStyle/>
        <a:p>
          <a:endParaRPr lang="en-US"/>
        </a:p>
      </dgm:t>
    </dgm:pt>
    <dgm:pt modelId="{56F2E316-910E-456E-ACEA-A6FA7E70FD35}">
      <dgm:prSet phldrT="[Text]" custT="1"/>
      <dgm:spPr/>
      <dgm:t>
        <a:bodyPr/>
        <a:lstStyle/>
        <a:p>
          <a:r>
            <a:rPr lang="en-IN" sz="2400" dirty="0"/>
            <a:t>Warehouse</a:t>
          </a:r>
          <a:endParaRPr lang="en-US" sz="2400" dirty="0"/>
        </a:p>
      </dgm:t>
    </dgm:pt>
    <dgm:pt modelId="{EE62DC7D-2917-495D-92BE-5372909149B8}" type="parTrans" cxnId="{229AEF50-5232-4917-9B2F-227B25049512}">
      <dgm:prSet/>
      <dgm:spPr/>
      <dgm:t>
        <a:bodyPr/>
        <a:lstStyle/>
        <a:p>
          <a:endParaRPr lang="en-US" dirty="0"/>
        </a:p>
      </dgm:t>
    </dgm:pt>
    <dgm:pt modelId="{5D148B53-ED4E-4045-820D-7214E3A503BB}" type="sibTrans" cxnId="{229AEF50-5232-4917-9B2F-227B25049512}">
      <dgm:prSet/>
      <dgm:spPr/>
      <dgm:t>
        <a:bodyPr/>
        <a:lstStyle/>
        <a:p>
          <a:endParaRPr lang="en-US"/>
        </a:p>
      </dgm:t>
    </dgm:pt>
    <dgm:pt modelId="{1BE6BCAA-CC60-4ABB-8209-4D0E7EE08F16}" type="pres">
      <dgm:prSet presAssocID="{F482ADAD-7027-413C-AF99-5142AF372F9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1C96BB-BCAA-46F4-A835-8082B30FD870}" type="pres">
      <dgm:prSet presAssocID="{90FF24D0-0235-4681-BA55-FB35C80C59D4}" presName="centerShape" presStyleLbl="node0" presStyleIdx="0" presStyleCnt="1"/>
      <dgm:spPr/>
      <dgm:t>
        <a:bodyPr/>
        <a:lstStyle/>
        <a:p>
          <a:endParaRPr lang="en-US"/>
        </a:p>
      </dgm:t>
    </dgm:pt>
    <dgm:pt modelId="{556B8CE4-DC14-43AA-9A24-2E071194694B}" type="pres">
      <dgm:prSet presAssocID="{91997BB2-96BA-4D5B-95C5-6B36A5FE2524}" presName="parTrans" presStyleLbl="sibTrans2D1" presStyleIdx="0" presStyleCnt="5"/>
      <dgm:spPr/>
      <dgm:t>
        <a:bodyPr/>
        <a:lstStyle/>
        <a:p>
          <a:endParaRPr lang="en-US"/>
        </a:p>
      </dgm:t>
    </dgm:pt>
    <dgm:pt modelId="{CB82DED3-547C-4AC5-90AF-56E07979144C}" type="pres">
      <dgm:prSet presAssocID="{91997BB2-96BA-4D5B-95C5-6B36A5FE25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81CC20D-EF9F-4915-877A-CC9DAE59AEFD}" type="pres">
      <dgm:prSet presAssocID="{3F1B858C-9DE7-4606-9E58-705911892FC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118D6-0289-490E-A764-D2F1F3153116}" type="pres">
      <dgm:prSet presAssocID="{A5875E44-0DB5-4A2D-855E-BA411FE31237}" presName="parTrans" presStyleLbl="sibTrans2D1" presStyleIdx="1" presStyleCnt="5"/>
      <dgm:spPr/>
      <dgm:t>
        <a:bodyPr/>
        <a:lstStyle/>
        <a:p>
          <a:endParaRPr lang="en-US"/>
        </a:p>
      </dgm:t>
    </dgm:pt>
    <dgm:pt modelId="{CB561189-0068-4D3C-9B8E-89916C67364E}" type="pres">
      <dgm:prSet presAssocID="{A5875E44-0DB5-4A2D-855E-BA411FE3123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0F9AFAC-C9D6-4528-816B-FE16CA797E5A}" type="pres">
      <dgm:prSet presAssocID="{4D45A531-D15A-40E3-A588-EE329785942A}" presName="node" presStyleLbl="node1" presStyleIdx="1" presStyleCnt="5" custScaleX="106497" custScaleY="103570" custRadScaleRad="104259" custRadScaleInc="-7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20023-3D34-4839-8BCB-BEB51D5CE4BA}" type="pres">
      <dgm:prSet presAssocID="{EE62DC7D-2917-495D-92BE-5372909149B8}" presName="parTrans" presStyleLbl="sibTrans2D1" presStyleIdx="2" presStyleCnt="5"/>
      <dgm:spPr/>
      <dgm:t>
        <a:bodyPr/>
        <a:lstStyle/>
        <a:p>
          <a:endParaRPr lang="en-US"/>
        </a:p>
      </dgm:t>
    </dgm:pt>
    <dgm:pt modelId="{0C792CC0-F3DB-49BF-8006-E69F2EE5F406}" type="pres">
      <dgm:prSet presAssocID="{EE62DC7D-2917-495D-92BE-5372909149B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0C67C21-E2CD-4B71-828D-2EF2140B471B}" type="pres">
      <dgm:prSet presAssocID="{56F2E316-910E-456E-ACEA-A6FA7E70FD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89B11-0446-4E35-9BED-CE3B5CA9EBF0}" type="pres">
      <dgm:prSet presAssocID="{8BC69553-9A51-4230-ABD9-F344E7FAEE0A}" presName="parTrans" presStyleLbl="sibTrans2D1" presStyleIdx="3" presStyleCnt="5"/>
      <dgm:spPr/>
      <dgm:t>
        <a:bodyPr/>
        <a:lstStyle/>
        <a:p>
          <a:endParaRPr lang="en-US"/>
        </a:p>
      </dgm:t>
    </dgm:pt>
    <dgm:pt modelId="{A1A29C5E-FDF2-464C-80BE-9F3FCEDDDCB7}" type="pres">
      <dgm:prSet presAssocID="{8BC69553-9A51-4230-ABD9-F344E7FAEE0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6C011B5-BF19-4777-A965-B57F7BED317D}" type="pres">
      <dgm:prSet presAssocID="{F24B3B09-E632-4CD9-A10F-AE433181997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FBD95-19ED-47EC-827E-0CA9E628359C}" type="pres">
      <dgm:prSet presAssocID="{28238C80-EFFE-4A36-B196-82AB231044E3}" presName="parTrans" presStyleLbl="sibTrans2D1" presStyleIdx="4" presStyleCnt="5"/>
      <dgm:spPr/>
      <dgm:t>
        <a:bodyPr/>
        <a:lstStyle/>
        <a:p>
          <a:endParaRPr lang="en-US"/>
        </a:p>
      </dgm:t>
    </dgm:pt>
    <dgm:pt modelId="{F3C05B8D-9679-4057-B60C-0B80D6A8A824}" type="pres">
      <dgm:prSet presAssocID="{28238C80-EFFE-4A36-B196-82AB231044E3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09645D43-F116-4F48-A623-71784254B76F}" type="pres">
      <dgm:prSet presAssocID="{AC245D56-906A-4575-BB98-6E24388D3CA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9AEF50-5232-4917-9B2F-227B25049512}" srcId="{90FF24D0-0235-4681-BA55-FB35C80C59D4}" destId="{56F2E316-910E-456E-ACEA-A6FA7E70FD35}" srcOrd="2" destOrd="0" parTransId="{EE62DC7D-2917-495D-92BE-5372909149B8}" sibTransId="{5D148B53-ED4E-4045-820D-7214E3A503BB}"/>
    <dgm:cxn modelId="{2BBC4528-F33E-4BAB-BCF5-4E9EAA686449}" srcId="{F482ADAD-7027-413C-AF99-5142AF372F94}" destId="{90FF24D0-0235-4681-BA55-FB35C80C59D4}" srcOrd="0" destOrd="0" parTransId="{BDA2C0C4-E508-4E58-B18E-44E16CC1E411}" sibTransId="{71B6B3BE-5AC9-40B6-B2E2-226EBB946B21}"/>
    <dgm:cxn modelId="{E34E1ECC-46E0-47AC-B9DA-84332102A663}" type="presOf" srcId="{90FF24D0-0235-4681-BA55-FB35C80C59D4}" destId="{641C96BB-BCAA-46F4-A835-8082B30FD870}" srcOrd="0" destOrd="0" presId="urn:microsoft.com/office/officeart/2005/8/layout/radial5"/>
    <dgm:cxn modelId="{676AECCA-750E-407A-90C8-0AD377843C46}" type="presOf" srcId="{91997BB2-96BA-4D5B-95C5-6B36A5FE2524}" destId="{556B8CE4-DC14-43AA-9A24-2E071194694B}" srcOrd="0" destOrd="0" presId="urn:microsoft.com/office/officeart/2005/8/layout/radial5"/>
    <dgm:cxn modelId="{2979B1A3-FB6C-4754-9880-EE038AB78822}" type="presOf" srcId="{8BC69553-9A51-4230-ABD9-F344E7FAEE0A}" destId="{A1A29C5E-FDF2-464C-80BE-9F3FCEDDDCB7}" srcOrd="1" destOrd="0" presId="urn:microsoft.com/office/officeart/2005/8/layout/radial5"/>
    <dgm:cxn modelId="{E9A6F2B7-4ECB-450E-B409-ABD8B3D1FF88}" type="presOf" srcId="{8BC69553-9A51-4230-ABD9-F344E7FAEE0A}" destId="{F2889B11-0446-4E35-9BED-CE3B5CA9EBF0}" srcOrd="0" destOrd="0" presId="urn:microsoft.com/office/officeart/2005/8/layout/radial5"/>
    <dgm:cxn modelId="{FEA2B887-8A45-4CAD-B457-9C5F7A1C0AAD}" type="presOf" srcId="{56F2E316-910E-456E-ACEA-A6FA7E70FD35}" destId="{E0C67C21-E2CD-4B71-828D-2EF2140B471B}" srcOrd="0" destOrd="0" presId="urn:microsoft.com/office/officeart/2005/8/layout/radial5"/>
    <dgm:cxn modelId="{F5575B8D-D868-463E-BED6-F72136320922}" type="presOf" srcId="{EE62DC7D-2917-495D-92BE-5372909149B8}" destId="{0C792CC0-F3DB-49BF-8006-E69F2EE5F406}" srcOrd="1" destOrd="0" presId="urn:microsoft.com/office/officeart/2005/8/layout/radial5"/>
    <dgm:cxn modelId="{E636A452-CA23-46F5-8347-E208EC032642}" type="presOf" srcId="{F24B3B09-E632-4CD9-A10F-AE4331819979}" destId="{76C011B5-BF19-4777-A965-B57F7BED317D}" srcOrd="0" destOrd="0" presId="urn:microsoft.com/office/officeart/2005/8/layout/radial5"/>
    <dgm:cxn modelId="{FD481A49-9E99-4CC3-AB76-4C8479A9DB59}" type="presOf" srcId="{3F1B858C-9DE7-4606-9E58-705911892FCC}" destId="{D81CC20D-EF9F-4915-877A-CC9DAE59AEFD}" srcOrd="0" destOrd="0" presId="urn:microsoft.com/office/officeart/2005/8/layout/radial5"/>
    <dgm:cxn modelId="{93FBE1A6-9128-48EB-B5C1-880596260C5F}" type="presOf" srcId="{A5875E44-0DB5-4A2D-855E-BA411FE31237}" destId="{CB561189-0068-4D3C-9B8E-89916C67364E}" srcOrd="1" destOrd="0" presId="urn:microsoft.com/office/officeart/2005/8/layout/radial5"/>
    <dgm:cxn modelId="{DDB79943-D704-4404-8015-6FADBF4BCE07}" srcId="{90FF24D0-0235-4681-BA55-FB35C80C59D4}" destId="{F24B3B09-E632-4CD9-A10F-AE4331819979}" srcOrd="3" destOrd="0" parTransId="{8BC69553-9A51-4230-ABD9-F344E7FAEE0A}" sibTransId="{D7BD87C0-4A6B-4AB7-957F-122703D941E9}"/>
    <dgm:cxn modelId="{BDCB6034-2FDB-4E67-8654-BB29883B32C6}" type="presOf" srcId="{EE62DC7D-2917-495D-92BE-5372909149B8}" destId="{7A020023-3D34-4839-8BCB-BEB51D5CE4BA}" srcOrd="0" destOrd="0" presId="urn:microsoft.com/office/officeart/2005/8/layout/radial5"/>
    <dgm:cxn modelId="{271EE4E5-F9D7-4712-A051-0D79C7F4C800}" type="presOf" srcId="{A5875E44-0DB5-4A2D-855E-BA411FE31237}" destId="{9D8118D6-0289-490E-A764-D2F1F3153116}" srcOrd="0" destOrd="0" presId="urn:microsoft.com/office/officeart/2005/8/layout/radial5"/>
    <dgm:cxn modelId="{42C840BA-06FC-4C1A-A07C-A36F3EB1A27C}" type="presOf" srcId="{AC245D56-906A-4575-BB98-6E24388D3CA7}" destId="{09645D43-F116-4F48-A623-71784254B76F}" srcOrd="0" destOrd="0" presId="urn:microsoft.com/office/officeart/2005/8/layout/radial5"/>
    <dgm:cxn modelId="{F79BA033-5FE1-4B0A-9B70-372386C4F502}" type="presOf" srcId="{91997BB2-96BA-4D5B-95C5-6B36A5FE2524}" destId="{CB82DED3-547C-4AC5-90AF-56E07979144C}" srcOrd="1" destOrd="0" presId="urn:microsoft.com/office/officeart/2005/8/layout/radial5"/>
    <dgm:cxn modelId="{47FB9940-E830-4ED6-81CC-B57B545268DC}" type="presOf" srcId="{F482ADAD-7027-413C-AF99-5142AF372F94}" destId="{1BE6BCAA-CC60-4ABB-8209-4D0E7EE08F16}" srcOrd="0" destOrd="0" presId="urn:microsoft.com/office/officeart/2005/8/layout/radial5"/>
    <dgm:cxn modelId="{F45C7543-04BC-4FE8-BCAC-40E28F0CD062}" type="presOf" srcId="{28238C80-EFFE-4A36-B196-82AB231044E3}" destId="{F3C05B8D-9679-4057-B60C-0B80D6A8A824}" srcOrd="1" destOrd="0" presId="urn:microsoft.com/office/officeart/2005/8/layout/radial5"/>
    <dgm:cxn modelId="{A3A018D1-965D-4667-A639-4C887728DE84}" type="presOf" srcId="{4D45A531-D15A-40E3-A588-EE329785942A}" destId="{A0F9AFAC-C9D6-4528-816B-FE16CA797E5A}" srcOrd="0" destOrd="0" presId="urn:microsoft.com/office/officeart/2005/8/layout/radial5"/>
    <dgm:cxn modelId="{04DC2F84-E6CC-4A78-B247-763D789B85C0}" srcId="{90FF24D0-0235-4681-BA55-FB35C80C59D4}" destId="{3F1B858C-9DE7-4606-9E58-705911892FCC}" srcOrd="0" destOrd="0" parTransId="{91997BB2-96BA-4D5B-95C5-6B36A5FE2524}" sibTransId="{66FB2831-3FAA-4304-B1EE-982627D8A584}"/>
    <dgm:cxn modelId="{BE7DEEC4-98F4-41E0-A8BC-8AC1C9D57DD5}" srcId="{90FF24D0-0235-4681-BA55-FB35C80C59D4}" destId="{4D45A531-D15A-40E3-A588-EE329785942A}" srcOrd="1" destOrd="0" parTransId="{A5875E44-0DB5-4A2D-855E-BA411FE31237}" sibTransId="{49602CA8-9926-433D-92BB-FFFFCB61933C}"/>
    <dgm:cxn modelId="{0E73718B-2DA0-4F35-BAA5-AB01763CF58A}" type="presOf" srcId="{28238C80-EFFE-4A36-B196-82AB231044E3}" destId="{3E0FBD95-19ED-47EC-827E-0CA9E628359C}" srcOrd="0" destOrd="0" presId="urn:microsoft.com/office/officeart/2005/8/layout/radial5"/>
    <dgm:cxn modelId="{CE599982-BECB-410D-B53F-C7F91BC0CA9F}" srcId="{90FF24D0-0235-4681-BA55-FB35C80C59D4}" destId="{AC245D56-906A-4575-BB98-6E24388D3CA7}" srcOrd="4" destOrd="0" parTransId="{28238C80-EFFE-4A36-B196-82AB231044E3}" sibTransId="{7F0AA30C-66E9-4641-A213-0ADF28BAD42C}"/>
    <dgm:cxn modelId="{45AA231F-B90D-4E08-8218-25C11D7B4F99}" type="presParOf" srcId="{1BE6BCAA-CC60-4ABB-8209-4D0E7EE08F16}" destId="{641C96BB-BCAA-46F4-A835-8082B30FD870}" srcOrd="0" destOrd="0" presId="urn:microsoft.com/office/officeart/2005/8/layout/radial5"/>
    <dgm:cxn modelId="{DA063D68-92AC-49C1-BA08-D643290A5722}" type="presParOf" srcId="{1BE6BCAA-CC60-4ABB-8209-4D0E7EE08F16}" destId="{556B8CE4-DC14-43AA-9A24-2E071194694B}" srcOrd="1" destOrd="0" presId="urn:microsoft.com/office/officeart/2005/8/layout/radial5"/>
    <dgm:cxn modelId="{335C3FFD-07BB-4A05-B736-3D6A39671F3C}" type="presParOf" srcId="{556B8CE4-DC14-43AA-9A24-2E071194694B}" destId="{CB82DED3-547C-4AC5-90AF-56E07979144C}" srcOrd="0" destOrd="0" presId="urn:microsoft.com/office/officeart/2005/8/layout/radial5"/>
    <dgm:cxn modelId="{F53BBCAD-D7B1-4AAB-954E-1A8686D7612E}" type="presParOf" srcId="{1BE6BCAA-CC60-4ABB-8209-4D0E7EE08F16}" destId="{D81CC20D-EF9F-4915-877A-CC9DAE59AEFD}" srcOrd="2" destOrd="0" presId="urn:microsoft.com/office/officeart/2005/8/layout/radial5"/>
    <dgm:cxn modelId="{388C3EEC-ECA3-4765-8A51-D0FF38222D7D}" type="presParOf" srcId="{1BE6BCAA-CC60-4ABB-8209-4D0E7EE08F16}" destId="{9D8118D6-0289-490E-A764-D2F1F3153116}" srcOrd="3" destOrd="0" presId="urn:microsoft.com/office/officeart/2005/8/layout/radial5"/>
    <dgm:cxn modelId="{AD44BDA8-E8DA-42A4-B6D5-61D13BF3D8F8}" type="presParOf" srcId="{9D8118D6-0289-490E-A764-D2F1F3153116}" destId="{CB561189-0068-4D3C-9B8E-89916C67364E}" srcOrd="0" destOrd="0" presId="urn:microsoft.com/office/officeart/2005/8/layout/radial5"/>
    <dgm:cxn modelId="{07C3C374-EBEB-4864-A9ED-280C6148ADDA}" type="presParOf" srcId="{1BE6BCAA-CC60-4ABB-8209-4D0E7EE08F16}" destId="{A0F9AFAC-C9D6-4528-816B-FE16CA797E5A}" srcOrd="4" destOrd="0" presId="urn:microsoft.com/office/officeart/2005/8/layout/radial5"/>
    <dgm:cxn modelId="{21D4754E-4094-470E-AA13-A815A64EC17A}" type="presParOf" srcId="{1BE6BCAA-CC60-4ABB-8209-4D0E7EE08F16}" destId="{7A020023-3D34-4839-8BCB-BEB51D5CE4BA}" srcOrd="5" destOrd="0" presId="urn:microsoft.com/office/officeart/2005/8/layout/radial5"/>
    <dgm:cxn modelId="{B3CBE6FF-1ED2-4611-9B11-52E4B926FE6B}" type="presParOf" srcId="{7A020023-3D34-4839-8BCB-BEB51D5CE4BA}" destId="{0C792CC0-F3DB-49BF-8006-E69F2EE5F406}" srcOrd="0" destOrd="0" presId="urn:microsoft.com/office/officeart/2005/8/layout/radial5"/>
    <dgm:cxn modelId="{97825F7D-1457-47CA-997B-7115772B0CD3}" type="presParOf" srcId="{1BE6BCAA-CC60-4ABB-8209-4D0E7EE08F16}" destId="{E0C67C21-E2CD-4B71-828D-2EF2140B471B}" srcOrd="6" destOrd="0" presId="urn:microsoft.com/office/officeart/2005/8/layout/radial5"/>
    <dgm:cxn modelId="{D1658DEE-D84C-4C00-97B7-FAEE65AF3C4A}" type="presParOf" srcId="{1BE6BCAA-CC60-4ABB-8209-4D0E7EE08F16}" destId="{F2889B11-0446-4E35-9BED-CE3B5CA9EBF0}" srcOrd="7" destOrd="0" presId="urn:microsoft.com/office/officeart/2005/8/layout/radial5"/>
    <dgm:cxn modelId="{3C91ECBB-82FD-4F98-B4C3-ED32D03299C5}" type="presParOf" srcId="{F2889B11-0446-4E35-9BED-CE3B5CA9EBF0}" destId="{A1A29C5E-FDF2-464C-80BE-9F3FCEDDDCB7}" srcOrd="0" destOrd="0" presId="urn:microsoft.com/office/officeart/2005/8/layout/radial5"/>
    <dgm:cxn modelId="{72B08187-3F4B-432D-880A-821F0E77BE23}" type="presParOf" srcId="{1BE6BCAA-CC60-4ABB-8209-4D0E7EE08F16}" destId="{76C011B5-BF19-4777-A965-B57F7BED317D}" srcOrd="8" destOrd="0" presId="urn:microsoft.com/office/officeart/2005/8/layout/radial5"/>
    <dgm:cxn modelId="{CAFBC440-FC1A-4C4D-B690-1C50B20E23E1}" type="presParOf" srcId="{1BE6BCAA-CC60-4ABB-8209-4D0E7EE08F16}" destId="{3E0FBD95-19ED-47EC-827E-0CA9E628359C}" srcOrd="9" destOrd="0" presId="urn:microsoft.com/office/officeart/2005/8/layout/radial5"/>
    <dgm:cxn modelId="{D61B5AAE-505A-4F7D-8BF6-C9474B27CC24}" type="presParOf" srcId="{3E0FBD95-19ED-47EC-827E-0CA9E628359C}" destId="{F3C05B8D-9679-4057-B60C-0B80D6A8A824}" srcOrd="0" destOrd="0" presId="urn:microsoft.com/office/officeart/2005/8/layout/radial5"/>
    <dgm:cxn modelId="{D88AE6D5-A04D-4E22-8B82-3695AEB7F3EB}" type="presParOf" srcId="{1BE6BCAA-CC60-4ABB-8209-4D0E7EE08F16}" destId="{09645D43-F116-4F48-A623-71784254B76F}" srcOrd="10" destOrd="0" presId="urn:microsoft.com/office/officeart/2005/8/layout/radial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C96BB-BCAA-46F4-A835-8082B30FD870}">
      <dsp:nvSpPr>
        <dsp:cNvPr id="0" name=""/>
        <dsp:cNvSpPr/>
      </dsp:nvSpPr>
      <dsp:spPr>
        <a:xfrm>
          <a:off x="3550076" y="1890135"/>
          <a:ext cx="1087870" cy="10878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ERP</a:t>
          </a:r>
          <a:endParaRPr lang="en-US" sz="3400" kern="1200" dirty="0"/>
        </a:p>
      </dsp:txBody>
      <dsp:txXfrm>
        <a:off x="3709391" y="2049450"/>
        <a:ext cx="769240" cy="769240"/>
      </dsp:txXfrm>
    </dsp:sp>
    <dsp:sp modelId="{556B8CE4-DC14-43AA-9A24-2E071194694B}">
      <dsp:nvSpPr>
        <dsp:cNvPr id="0" name=""/>
        <dsp:cNvSpPr/>
      </dsp:nvSpPr>
      <dsp:spPr>
        <a:xfrm rot="16200000">
          <a:off x="3932942" y="1377773"/>
          <a:ext cx="322139" cy="4351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81263" y="1513124"/>
        <a:ext cx="225497" cy="261088"/>
      </dsp:txXfrm>
    </dsp:sp>
    <dsp:sp modelId="{D81CC20D-EF9F-4915-877A-CC9DAE59AEFD}">
      <dsp:nvSpPr>
        <dsp:cNvPr id="0" name=""/>
        <dsp:cNvSpPr/>
      </dsp:nvSpPr>
      <dsp:spPr>
        <a:xfrm>
          <a:off x="3454088" y="2477"/>
          <a:ext cx="1279847" cy="127984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Sales</a:t>
          </a:r>
          <a:endParaRPr lang="en-US" sz="2800" kern="1200" dirty="0"/>
        </a:p>
      </dsp:txBody>
      <dsp:txXfrm>
        <a:off x="3641517" y="189906"/>
        <a:ext cx="904989" cy="904989"/>
      </dsp:txXfrm>
    </dsp:sp>
    <dsp:sp modelId="{9D8118D6-0289-490E-A764-D2F1F3153116}">
      <dsp:nvSpPr>
        <dsp:cNvPr id="0" name=""/>
        <dsp:cNvSpPr/>
      </dsp:nvSpPr>
      <dsp:spPr>
        <a:xfrm rot="20504102">
          <a:off x="4736574" y="1948061"/>
          <a:ext cx="341559" cy="4351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739155" y="2051148"/>
        <a:ext cx="239091" cy="261088"/>
      </dsp:txXfrm>
    </dsp:sp>
    <dsp:sp modelId="{A0F9AFAC-C9D6-4528-816B-FE16CA797E5A}">
      <dsp:nvSpPr>
        <dsp:cNvPr id="0" name=""/>
        <dsp:cNvSpPr/>
      </dsp:nvSpPr>
      <dsp:spPr>
        <a:xfrm>
          <a:off x="5186375" y="1185855"/>
          <a:ext cx="1362999" cy="1325538"/>
        </a:xfrm>
        <a:prstGeom prst="ellipse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Service</a:t>
          </a:r>
          <a:endParaRPr lang="en-US" sz="2400" kern="1200" dirty="0"/>
        </a:p>
      </dsp:txBody>
      <dsp:txXfrm>
        <a:off x="5385982" y="1379976"/>
        <a:ext cx="963785" cy="937296"/>
      </dsp:txXfrm>
    </dsp:sp>
    <dsp:sp modelId="{7A020023-3D34-4839-8BCB-BEB51D5CE4BA}">
      <dsp:nvSpPr>
        <dsp:cNvPr id="0" name=""/>
        <dsp:cNvSpPr/>
      </dsp:nvSpPr>
      <dsp:spPr>
        <a:xfrm rot="3240000">
          <a:off x="4425931" y="2895038"/>
          <a:ext cx="322139" cy="4351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445850" y="2942975"/>
        <a:ext cx="225497" cy="261088"/>
      </dsp:txXfrm>
    </dsp:sp>
    <dsp:sp modelId="{E0C67C21-E2CD-4B71-828D-2EF2140B471B}">
      <dsp:nvSpPr>
        <dsp:cNvPr id="0" name=""/>
        <dsp:cNvSpPr/>
      </dsp:nvSpPr>
      <dsp:spPr>
        <a:xfrm>
          <a:off x="4507205" y="3243638"/>
          <a:ext cx="1279847" cy="1279847"/>
        </a:xfrm>
        <a:prstGeom prst="ellipse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Warehouse</a:t>
          </a:r>
          <a:endParaRPr lang="en-US" sz="2400" kern="1200" dirty="0"/>
        </a:p>
      </dsp:txBody>
      <dsp:txXfrm>
        <a:off x="4694634" y="3431067"/>
        <a:ext cx="904989" cy="904989"/>
      </dsp:txXfrm>
    </dsp:sp>
    <dsp:sp modelId="{F2889B11-0446-4E35-9BED-CE3B5CA9EBF0}">
      <dsp:nvSpPr>
        <dsp:cNvPr id="0" name=""/>
        <dsp:cNvSpPr/>
      </dsp:nvSpPr>
      <dsp:spPr>
        <a:xfrm rot="7560000">
          <a:off x="3439952" y="2895038"/>
          <a:ext cx="322139" cy="4351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10800000">
        <a:off x="3516675" y="2942975"/>
        <a:ext cx="225497" cy="261088"/>
      </dsp:txXfrm>
    </dsp:sp>
    <dsp:sp modelId="{76C011B5-BF19-4777-A965-B57F7BED317D}">
      <dsp:nvSpPr>
        <dsp:cNvPr id="0" name=""/>
        <dsp:cNvSpPr/>
      </dsp:nvSpPr>
      <dsp:spPr>
        <a:xfrm>
          <a:off x="2400971" y="3243638"/>
          <a:ext cx="1279847" cy="1279847"/>
        </a:xfrm>
        <a:prstGeom prst="ellipse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E-commerce</a:t>
          </a:r>
          <a:endParaRPr lang="en-US" sz="2400" kern="1200" dirty="0"/>
        </a:p>
      </dsp:txBody>
      <dsp:txXfrm>
        <a:off x="2588400" y="3431067"/>
        <a:ext cx="904989" cy="904989"/>
      </dsp:txXfrm>
    </dsp:sp>
    <dsp:sp modelId="{3E0FBD95-19ED-47EC-827E-0CA9E628359C}">
      <dsp:nvSpPr>
        <dsp:cNvPr id="0" name=""/>
        <dsp:cNvSpPr/>
      </dsp:nvSpPr>
      <dsp:spPr>
        <a:xfrm rot="11880000">
          <a:off x="3135268" y="1957316"/>
          <a:ext cx="322139" cy="4351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10800000">
        <a:off x="3229545" y="2059278"/>
        <a:ext cx="225497" cy="261088"/>
      </dsp:txXfrm>
    </dsp:sp>
    <dsp:sp modelId="{09645D43-F116-4F48-A623-71784254B76F}">
      <dsp:nvSpPr>
        <dsp:cNvPr id="0" name=""/>
        <dsp:cNvSpPr/>
      </dsp:nvSpPr>
      <dsp:spPr>
        <a:xfrm>
          <a:off x="1750109" y="1240490"/>
          <a:ext cx="1279847" cy="1279847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supply chain</a:t>
          </a:r>
          <a:endParaRPr lang="en-US" sz="2400" kern="1200" dirty="0"/>
        </a:p>
      </dsp:txBody>
      <dsp:txXfrm>
        <a:off x="1937538" y="1427919"/>
        <a:ext cx="904989" cy="904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39437-6517-4790-A44A-8E769CB9140A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8B375-451E-4302-9A69-4E7C541AF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720B-4034-42A7-ABDC-29B34E27D7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8113-3308-436F-BEEA-80E9D65979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720B-4034-42A7-ABDC-29B34E27D7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8113-3308-436F-BEEA-80E9D65979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720B-4034-42A7-ABDC-29B34E27D7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8113-3308-436F-BEEA-80E9D65979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720B-4034-42A7-ABDC-29B34E27D7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8113-3308-436F-BEEA-80E9D65979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720B-4034-42A7-ABDC-29B34E27D7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8113-3308-436F-BEEA-80E9D65979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720B-4034-42A7-ABDC-29B34E27D7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8113-3308-436F-BEEA-80E9D65979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720B-4034-42A7-ABDC-29B34E27D7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8113-3308-436F-BEEA-80E9D65979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720B-4034-42A7-ABDC-29B34E27D7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8113-3308-436F-BEEA-80E9D65979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720B-4034-42A7-ABDC-29B34E27D7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8113-3308-436F-BEEA-80E9D65979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720B-4034-42A7-ABDC-29B34E27D7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8113-3308-436F-BEEA-80E9D65979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720B-4034-42A7-ABDC-29B34E27D7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8113-3308-436F-BEEA-80E9D65979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720B-4034-42A7-ABDC-29B34E27D7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A8113-3308-436F-BEEA-80E9D65979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Structure and Object Oriented Analysis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Janvi &amp; Ansh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000241"/>
            <a:ext cx="7772400" cy="3357586"/>
          </a:xfrm>
        </p:spPr>
        <p:txBody>
          <a:bodyPr>
            <a:normAutofit/>
          </a:bodyPr>
          <a:lstStyle/>
          <a:p>
            <a:r>
              <a:rPr lang="en-IN" sz="6000" dirty="0" smtClean="0"/>
              <a:t>THANK YOU!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web app and mounting app on web</a:t>
            </a:r>
          </a:p>
          <a:p>
            <a:r>
              <a:rPr lang="en-IN" dirty="0" smtClean="0"/>
              <a:t>What is overarching reason for designing ERP </a:t>
            </a:r>
            <a:r>
              <a:rPr lang="en-US" dirty="0" smtClean="0"/>
              <a:t>system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web-based application </a:t>
            </a:r>
          </a:p>
          <a:p>
            <a:r>
              <a:rPr lang="en-US" dirty="0"/>
              <a:t>Web apps are delivered through a network or  browser such as Chrome</a:t>
            </a:r>
          </a:p>
          <a:p>
            <a:r>
              <a:rPr lang="en-US" dirty="0"/>
              <a:t> Access through internet or intranet</a:t>
            </a:r>
          </a:p>
          <a:p>
            <a:r>
              <a:rPr lang="en-US" dirty="0" smtClean="0"/>
              <a:t>E.g. Gmail, twitter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F60FDD-62A3-4878-9178-EFD9121D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it </a:t>
            </a:r>
            <a:r>
              <a:rPr lang="en-US" dirty="0" smtClean="0"/>
              <a:t>different from website 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16FB13-7BA0-4521-BCBD-B20D2947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applications are designed for interaction </a:t>
            </a:r>
            <a:r>
              <a:rPr lang="en-US" dirty="0"/>
              <a:t>with end users.</a:t>
            </a:r>
          </a:p>
          <a:p>
            <a:r>
              <a:rPr lang="en-US" dirty="0"/>
              <a:t>Websites basically contains static content.</a:t>
            </a:r>
          </a:p>
          <a:p>
            <a:r>
              <a:rPr lang="en-US" dirty="0"/>
              <a:t>The user of web applications can read the content and can also manipulate it.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41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Advantage of </a:t>
            </a:r>
            <a:r>
              <a:rPr lang="en-IN" dirty="0" smtClean="0"/>
              <a:t>mounting an </a:t>
            </a:r>
            <a:r>
              <a:rPr lang="en-IN" dirty="0" smtClean="0"/>
              <a:t>application </a:t>
            </a:r>
            <a:r>
              <a:rPr lang="en-IN" dirty="0"/>
              <a:t>on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Cross platform compatibility</a:t>
            </a:r>
            <a:r>
              <a:rPr lang="en-US" dirty="0"/>
              <a:t> </a:t>
            </a:r>
          </a:p>
          <a:p>
            <a:r>
              <a:rPr lang="en-US" dirty="0"/>
              <a:t>Free from Downloading needs</a:t>
            </a:r>
          </a:p>
          <a:p>
            <a:r>
              <a:rPr lang="en-US" dirty="0"/>
              <a:t>Accessibility</a:t>
            </a:r>
          </a:p>
          <a:p>
            <a:r>
              <a:rPr lang="en-US" dirty="0"/>
              <a:t>Cost Efficient</a:t>
            </a:r>
          </a:p>
          <a:p>
            <a:r>
              <a:rPr lang="en-US" dirty="0"/>
              <a:t>More manageable</a:t>
            </a:r>
          </a:p>
          <a:p>
            <a:r>
              <a:rPr lang="en-US" dirty="0"/>
              <a:t>Highly deployable </a:t>
            </a:r>
          </a:p>
          <a:p>
            <a:r>
              <a:rPr lang="en-US" dirty="0"/>
              <a:t>Secure live data</a:t>
            </a:r>
          </a:p>
          <a:p>
            <a:r>
              <a:rPr lang="en-US" dirty="0"/>
              <a:t>Runs easy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acronym ‘ERP’ refers to “enterprise resource planning“.</a:t>
            </a:r>
          </a:p>
          <a:p>
            <a:r>
              <a:rPr lang="en-US" dirty="0"/>
              <a:t>Overarching structure </a:t>
            </a:r>
          </a:p>
          <a:p>
            <a:r>
              <a:rPr lang="en-US" dirty="0" smtClean="0"/>
              <a:t>Uses different department information to construct a common </a:t>
            </a:r>
            <a:r>
              <a:rPr lang="en-US" dirty="0"/>
              <a:t>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Centralize </a:t>
            </a:r>
            <a:endParaRPr lang="en-US" dirty="0"/>
          </a:p>
          <a:p>
            <a:r>
              <a:rPr lang="en-US" dirty="0"/>
              <a:t>E.g. Microsoft Dynamics </a:t>
            </a:r>
            <a:r>
              <a:rPr lang="en-US" dirty="0" smtClean="0"/>
              <a:t>365, Oracle etc.</a:t>
            </a:r>
            <a:r>
              <a:rPr lang="en-US" dirty="0"/>
              <a:t>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ERP</a:t>
            </a:r>
            <a:endParaRPr lang="en-US" dirty="0"/>
          </a:p>
        </p:txBody>
      </p:sp>
      <p:pic>
        <p:nvPicPr>
          <p:cNvPr id="6" name="Content Placeholder 5" descr="ERP-SYSTEMS-CONCEP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8169"/>
            <a:ext cx="8229600" cy="4010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include in ERP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Advantages of ERP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Enhancing business report</a:t>
            </a:r>
          </a:p>
          <a:p>
            <a:r>
              <a:rPr lang="en-IN" dirty="0" smtClean="0"/>
              <a:t>Ensure transparency</a:t>
            </a:r>
          </a:p>
          <a:p>
            <a:r>
              <a:rPr lang="en-IN" dirty="0" smtClean="0"/>
              <a:t>Provide real-time Data and cloud Security</a:t>
            </a:r>
          </a:p>
          <a:p>
            <a:r>
              <a:rPr lang="en-IN" dirty="0" smtClean="0"/>
              <a:t>Management optimization</a:t>
            </a:r>
          </a:p>
          <a:p>
            <a:r>
              <a:rPr lang="en-US" dirty="0" smtClean="0"/>
              <a:t>Increase productivity</a:t>
            </a:r>
            <a:endParaRPr lang="en-IN" dirty="0" smtClean="0"/>
          </a:p>
          <a:p>
            <a:r>
              <a:rPr lang="en-IN" dirty="0" smtClean="0"/>
              <a:t>Monitor profitability</a:t>
            </a:r>
          </a:p>
          <a:p>
            <a:r>
              <a:rPr lang="en-IN" dirty="0" smtClean="0"/>
              <a:t>Avoid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200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Structure and Object Oriented Analysis and Design</vt:lpstr>
      <vt:lpstr>Review Questions</vt:lpstr>
      <vt:lpstr>What is Web app</vt:lpstr>
      <vt:lpstr>What makes it different from website ?</vt:lpstr>
      <vt:lpstr>Advantage of mounting an application on web</vt:lpstr>
      <vt:lpstr>ERP</vt:lpstr>
      <vt:lpstr>Concept of ERP</vt:lpstr>
      <vt:lpstr>Work include in ERP</vt:lpstr>
      <vt:lpstr>Advantages of ERP system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Ansh J Yadav</dc:creator>
  <cp:lastModifiedBy>Ansh J Yadav</cp:lastModifiedBy>
  <cp:revision>48</cp:revision>
  <dcterms:created xsi:type="dcterms:W3CDTF">2023-01-26T03:54:09Z</dcterms:created>
  <dcterms:modified xsi:type="dcterms:W3CDTF">2023-01-27T07:09:02Z</dcterms:modified>
</cp:coreProperties>
</file>