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DBB-5C7D-4DA5-ABC2-85091397E69C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DBB-5C7D-4DA5-ABC2-85091397E69C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3ADF-6630-49C7-AF3A-C84C28EC091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SOPO(Software Post Office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201232005 </a:t>
            </a:r>
            <a:r>
              <a:rPr lang="ko-KR" altLang="en-US" dirty="0" smtClean="0"/>
              <a:t>김만기</a:t>
            </a:r>
            <a:endParaRPr lang="en-US" altLang="ko-KR" dirty="0" smtClean="0"/>
          </a:p>
          <a:p>
            <a:r>
              <a:rPr lang="en-US" altLang="ko-KR" dirty="0" smtClean="0"/>
              <a:t>201232027 </a:t>
            </a:r>
            <a:r>
              <a:rPr lang="ko-KR" altLang="en-US" dirty="0" smtClean="0"/>
              <a:t>이준우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시연동영상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팀이름설명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사진 들어가고</a:t>
            </a:r>
            <a:r>
              <a:rPr lang="en-US" altLang="ko-KR" dirty="0" smtClean="0"/>
              <a:t>..</a:t>
            </a:r>
          </a:p>
          <a:p>
            <a:pPr>
              <a:buNone/>
            </a:pPr>
            <a:r>
              <a:rPr lang="ko-KR" altLang="en-US" dirty="0" smtClean="0"/>
              <a:t>왜 </a:t>
            </a:r>
            <a:r>
              <a:rPr lang="en-US" altLang="ko-KR" dirty="0" smtClean="0"/>
              <a:t>SOPO</a:t>
            </a:r>
            <a:r>
              <a:rPr lang="ko-KR" altLang="en-US" dirty="0" smtClean="0"/>
              <a:t>라고 지었는지 간단하게 설명</a:t>
            </a:r>
            <a:r>
              <a:rPr lang="en-US" altLang="ko-KR" dirty="0" smtClean="0"/>
              <a:t>~</a:t>
            </a:r>
          </a:p>
          <a:p>
            <a:pPr>
              <a:buNone/>
            </a:pPr>
            <a:r>
              <a:rPr lang="ko-KR" altLang="en-US" dirty="0" smtClean="0"/>
              <a:t>쪽지 시스템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/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기존의 문자메시지를 통한 긴급 공지 시스템은 재정낭비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공지 수신하지 않은 학생들의 목록 확인이 불가능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번호와 이름만 갖고 문자를 보내기 때문에 불편한 점 있음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단점을 보완하고자 개발을 시작</a:t>
            </a:r>
            <a:r>
              <a:rPr lang="en-US" altLang="ko-KR" dirty="0" smtClean="0"/>
              <a:t>~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..</a:t>
            </a:r>
          </a:p>
          <a:p>
            <a:pPr>
              <a:buNone/>
            </a:pPr>
            <a:r>
              <a:rPr lang="ko-KR" altLang="en-US" dirty="0" smtClean="0"/>
              <a:t>특징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기능 설명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기본적인 회원가입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비밀번호 찾기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학생 정보 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목록 검색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다중메시지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수신 </a:t>
            </a:r>
            <a:r>
              <a:rPr lang="en-US" altLang="ko-KR" dirty="0" smtClean="0"/>
              <a:t>X </a:t>
            </a:r>
            <a:r>
              <a:rPr lang="ko-KR" altLang="en-US" dirty="0" smtClean="0"/>
              <a:t>학생 확인</a:t>
            </a:r>
            <a:r>
              <a:rPr lang="en-US" altLang="ko-KR" dirty="0"/>
              <a:t> </a:t>
            </a:r>
            <a:r>
              <a:rPr lang="ko-KR" altLang="en-US" dirty="0" smtClean="0"/>
              <a:t>등등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err="1" smtClean="0"/>
              <a:t>클라리언트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WEB, ANDROID APP</a:t>
            </a:r>
          </a:p>
          <a:p>
            <a:pPr>
              <a:buNone/>
            </a:pPr>
            <a:r>
              <a:rPr lang="ko-KR" altLang="en-US" dirty="0" smtClean="0"/>
              <a:t>서버</a:t>
            </a:r>
            <a:r>
              <a:rPr lang="en-US" altLang="ko-KR" dirty="0" smtClean="0"/>
              <a:t>(4 CORE)</a:t>
            </a:r>
          </a:p>
          <a:p>
            <a:pPr>
              <a:buNone/>
            </a:pPr>
            <a:r>
              <a:rPr lang="en-US" altLang="ko-KR" smtClean="0"/>
              <a:t>DB,REDIS </a:t>
            </a:r>
            <a:r>
              <a:rPr lang="ko-KR" altLang="en-US" dirty="0" smtClean="0"/>
              <a:t>그림으로 설명</a:t>
            </a:r>
            <a:r>
              <a:rPr lang="en-US" altLang="ko-KR" dirty="0" smtClean="0"/>
              <a:t>..(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이용기술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WEB : HTML,CSS,JAVASCRIPT</a:t>
            </a:r>
          </a:p>
          <a:p>
            <a:pPr>
              <a:buNone/>
            </a:pPr>
            <a:r>
              <a:rPr lang="en-US" altLang="ko-KR" dirty="0" smtClean="0"/>
              <a:t>APP : CORDOVA, ANGULAR.JS</a:t>
            </a:r>
          </a:p>
          <a:p>
            <a:pPr>
              <a:buNone/>
            </a:pPr>
            <a:r>
              <a:rPr lang="en-US" altLang="ko-KR" dirty="0" smtClean="0"/>
              <a:t>SERVER : NODE.JS, EXPRESS.JS</a:t>
            </a:r>
          </a:p>
          <a:p>
            <a:pPr>
              <a:buNone/>
            </a:pPr>
            <a:r>
              <a:rPr lang="en-US" altLang="ko-KR" dirty="0" smtClean="0"/>
              <a:t>DB :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, REDIS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개발하는 시스템의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000" dirty="0" smtClean="0"/>
              <a:t>분산 시스템</a:t>
            </a:r>
            <a:r>
              <a:rPr lang="en-US" altLang="ko-KR" sz="2000" dirty="0" smtClean="0"/>
              <a:t>. Node.js </a:t>
            </a:r>
            <a:r>
              <a:rPr lang="ko-KR" altLang="en-US" sz="2000" dirty="0" smtClean="0"/>
              <a:t>서버의 경우 </a:t>
            </a:r>
            <a:r>
              <a:rPr lang="en-US" altLang="ko-KR" sz="2000" dirty="0" smtClean="0"/>
              <a:t>1 thread </a:t>
            </a:r>
            <a:r>
              <a:rPr lang="ko-KR" altLang="en-US" sz="2000" dirty="0" smtClean="0"/>
              <a:t>이기 때문에 오래걸리는 작업을 수행 중 일 경우 작업을 기다려야 하는 단점</a:t>
            </a:r>
            <a:r>
              <a:rPr lang="en-US" altLang="ko-KR" sz="2000" dirty="0" smtClean="0"/>
              <a:t>.. </a:t>
            </a:r>
            <a:r>
              <a:rPr lang="ko-KR" altLang="en-US" sz="2000" dirty="0" smtClean="0"/>
              <a:t>이 단점을 해결하기 위해 </a:t>
            </a:r>
            <a:r>
              <a:rPr lang="en-US" altLang="ko-KR" sz="2000" dirty="0" smtClean="0"/>
              <a:t>cluster.js </a:t>
            </a:r>
            <a:r>
              <a:rPr lang="ko-KR" altLang="en-US" sz="2000" dirty="0" smtClean="0"/>
              <a:t>모듈을 사용하여 </a:t>
            </a:r>
            <a:r>
              <a:rPr lang="en-US" altLang="ko-KR" sz="2000" dirty="0" smtClean="0"/>
              <a:t>server </a:t>
            </a:r>
            <a:r>
              <a:rPr lang="ko-KR" altLang="en-US" sz="2000" dirty="0" smtClean="0"/>
              <a:t>를 </a:t>
            </a:r>
            <a:r>
              <a:rPr lang="en-US" altLang="ko-KR" sz="2000" dirty="0" err="1" smtClean="0"/>
              <a:t>cpu</a:t>
            </a:r>
            <a:r>
              <a:rPr lang="en-US" altLang="ko-KR" sz="2000" dirty="0" smtClean="0"/>
              <a:t>(4core)</a:t>
            </a:r>
            <a:r>
              <a:rPr lang="ko-KR" altLang="en-US" sz="2000" dirty="0" smtClean="0"/>
              <a:t>만큼 올려놓고 </a:t>
            </a:r>
            <a:r>
              <a:rPr lang="en-US" altLang="ko-KR" sz="2000" dirty="0" smtClean="0"/>
              <a:t>4 process </a:t>
            </a:r>
            <a:r>
              <a:rPr lang="ko-KR" altLang="en-US" sz="2000" dirty="0" smtClean="0"/>
              <a:t>시스템으로 시스템의 작업 성능을 향상시켰으며</a:t>
            </a:r>
            <a:r>
              <a:rPr lang="en-US" altLang="ko-KR" sz="2000" dirty="0" smtClean="0"/>
              <a:t>~ </a:t>
            </a:r>
            <a:r>
              <a:rPr lang="ko-KR" altLang="en-US" sz="2000" dirty="0" smtClean="0"/>
              <a:t>결과적으로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사진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정도의 시스템의 작업속도가 향상되었습니다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어려웠던 점은 분산된 서버에서 사용자의 세션정보가 유지되지가 않았습니다</a:t>
            </a:r>
            <a:r>
              <a:rPr lang="en-US" altLang="ko-KR" sz="2000" dirty="0" smtClean="0"/>
              <a:t>.</a:t>
            </a:r>
            <a:r>
              <a:rPr lang="en-US" altLang="ko-KR" dirty="0" smtClean="0"/>
              <a:t> </a:t>
            </a:r>
            <a:r>
              <a:rPr lang="ko-KR" altLang="en-US" sz="2000" dirty="0" smtClean="0"/>
              <a:t>이 문제점을 </a:t>
            </a:r>
            <a:r>
              <a:rPr lang="en-US" altLang="ko-KR" sz="2000" dirty="0" smtClean="0"/>
              <a:t>client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cookie </a:t>
            </a:r>
            <a:r>
              <a:rPr lang="ko-KR" altLang="en-US" sz="2000" dirty="0" smtClean="0"/>
              <a:t>값을 </a:t>
            </a:r>
            <a:r>
              <a:rPr lang="en-US" altLang="ko-KR" sz="2000" dirty="0" smtClean="0"/>
              <a:t>key</a:t>
            </a:r>
            <a:r>
              <a:rPr lang="ko-KR" altLang="en-US" sz="2000" dirty="0" smtClean="0"/>
              <a:t>로 하여 </a:t>
            </a:r>
            <a:r>
              <a:rPr lang="en-US" altLang="ko-KR" sz="2000" dirty="0" err="1" smtClean="0"/>
              <a:t>redis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value 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session</a:t>
            </a:r>
            <a:r>
              <a:rPr lang="ko-KR" altLang="en-US" sz="2000" dirty="0" smtClean="0"/>
              <a:t>정보를 저장하는 것으로 세션 정보를 유지할 수 있게 되었습니다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/>
              <a:t>Cordova </a:t>
            </a:r>
            <a:r>
              <a:rPr lang="ko-KR" altLang="en-US" sz="2000" dirty="0" smtClean="0"/>
              <a:t>를 이용한 </a:t>
            </a:r>
            <a:r>
              <a:rPr lang="ko-KR" altLang="en-US" sz="2000" dirty="0" err="1" smtClean="0"/>
              <a:t>하이브리드앱</a:t>
            </a:r>
            <a:r>
              <a:rPr lang="ko-KR" altLang="en-US" sz="2000" dirty="0" smtClean="0"/>
              <a:t> 개발의 특징</a:t>
            </a:r>
            <a:r>
              <a:rPr lang="en-US" altLang="ko-KR" sz="2000" dirty="0" smtClean="0"/>
              <a:t>~~ socket.js</a:t>
            </a:r>
            <a:r>
              <a:rPr lang="ko-KR" altLang="en-US" sz="2000" dirty="0" smtClean="0"/>
              <a:t>을 이용한 실시간 쪽지 시스템임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강조</a:t>
            </a:r>
            <a:r>
              <a:rPr lang="en-US" altLang="ko-KR" sz="2000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모듈들을 사용하여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의 장점인 확장성이 빠른 개발을 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사용한 라이브러리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?)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자체 개발한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알고리즘 혹은</a:t>
            </a:r>
            <a:r>
              <a:rPr lang="en-US" altLang="ko-KR" dirty="0" smtClean="0"/>
              <a:t>.. </a:t>
            </a:r>
            <a:r>
              <a:rPr lang="ko-KR" altLang="en-US" dirty="0" smtClean="0"/>
              <a:t>그냥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12~2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node.js, express.js </a:t>
            </a:r>
            <a:r>
              <a:rPr lang="ko-KR" altLang="en-US" dirty="0" smtClean="0"/>
              <a:t>공부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2~3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설계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기초적인 웹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3~4.10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개발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4.10~6.20 app </a:t>
            </a:r>
            <a:r>
              <a:rPr lang="ko-KR" altLang="en-US" dirty="0" smtClean="0"/>
              <a:t>개발 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참여인력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김만기</a:t>
            </a:r>
            <a:r>
              <a:rPr lang="en-US" altLang="ko-KR" dirty="0" smtClean="0"/>
              <a:t>:</a:t>
            </a:r>
            <a:r>
              <a:rPr lang="ko-KR" altLang="en-US" dirty="0" smtClean="0"/>
              <a:t>기획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web,app</a:t>
            </a:r>
            <a:r>
              <a:rPr lang="en-US" altLang="ko-KR" dirty="0" err="1"/>
              <a:t>,</a:t>
            </a:r>
            <a:r>
              <a:rPr lang="en-US" altLang="ko-KR" dirty="0" err="1" smtClean="0"/>
              <a:t>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이준우</a:t>
            </a:r>
            <a:r>
              <a:rPr lang="en-US" altLang="ko-KR" dirty="0" smtClean="0"/>
              <a:t>:db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web,server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291</Words>
  <Application>Microsoft Office PowerPoint</Application>
  <PresentationFormat>화면 슬라이드 쇼(4:3)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SOPO(Software Post Office</vt:lpstr>
      <vt:lpstr>팀이름설명</vt:lpstr>
      <vt:lpstr>개요/특징</vt:lpstr>
      <vt:lpstr>시스템 구성</vt:lpstr>
      <vt:lpstr>이용기술</vt:lpstr>
      <vt:lpstr>개발하는 시스템의 특징</vt:lpstr>
      <vt:lpstr>개발방법</vt:lpstr>
      <vt:lpstr>개발일정</vt:lpstr>
      <vt:lpstr>참여인력</vt:lpstr>
      <vt:lpstr>시연동영상</vt:lpstr>
      <vt:lpstr>Q&amp;A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SOPO(Software Post Office</dc:title>
  <dc:creator>Registered User</dc:creator>
  <cp:lastModifiedBy>Registered User</cp:lastModifiedBy>
  <cp:revision>12</cp:revision>
  <dcterms:created xsi:type="dcterms:W3CDTF">2016-06-20T11:42:37Z</dcterms:created>
  <dcterms:modified xsi:type="dcterms:W3CDTF">2016-06-20T12:01:41Z</dcterms:modified>
</cp:coreProperties>
</file>