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tosh Joshi" userId="2da33f632ccaeede" providerId="LiveId" clId="{2131D153-E007-4D7D-9093-2D7AA7CA276B}"/>
    <pc:docChg chg="undo custSel addSld delSld modSld sldOrd">
      <pc:chgData name="Ashitosh Joshi" userId="2da33f632ccaeede" providerId="LiveId" clId="{2131D153-E007-4D7D-9093-2D7AA7CA276B}" dt="2022-11-09T17:46:47.994" v="975" actId="14100"/>
      <pc:docMkLst>
        <pc:docMk/>
      </pc:docMkLst>
      <pc:sldChg chg="modSp mod">
        <pc:chgData name="Ashitosh Joshi" userId="2da33f632ccaeede" providerId="LiveId" clId="{2131D153-E007-4D7D-9093-2D7AA7CA276B}" dt="2022-11-09T12:01:10.010" v="31" actId="20577"/>
        <pc:sldMkLst>
          <pc:docMk/>
          <pc:sldMk cId="1341045570" sldId="256"/>
        </pc:sldMkLst>
        <pc:spChg chg="mod">
          <ac:chgData name="Ashitosh Joshi" userId="2da33f632ccaeede" providerId="LiveId" clId="{2131D153-E007-4D7D-9093-2D7AA7CA276B}" dt="2022-11-09T12:00:55.522" v="10" actId="20577"/>
          <ac:spMkLst>
            <pc:docMk/>
            <pc:sldMk cId="1341045570" sldId="256"/>
            <ac:spMk id="2" creationId="{25D37958-A26C-C525-8555-2A81B604E52D}"/>
          </ac:spMkLst>
        </pc:spChg>
        <pc:spChg chg="mod">
          <ac:chgData name="Ashitosh Joshi" userId="2da33f632ccaeede" providerId="LiveId" clId="{2131D153-E007-4D7D-9093-2D7AA7CA276B}" dt="2022-11-09T12:01:10.010" v="31" actId="20577"/>
          <ac:spMkLst>
            <pc:docMk/>
            <pc:sldMk cId="1341045570" sldId="256"/>
            <ac:spMk id="3" creationId="{6AF3D569-D4A2-58B1-AF04-E5657EA0366D}"/>
          </ac:spMkLst>
        </pc:spChg>
      </pc:sldChg>
      <pc:sldChg chg="modSp mod">
        <pc:chgData name="Ashitosh Joshi" userId="2da33f632ccaeede" providerId="LiveId" clId="{2131D153-E007-4D7D-9093-2D7AA7CA276B}" dt="2022-11-09T12:03:44.115" v="352" actId="20577"/>
        <pc:sldMkLst>
          <pc:docMk/>
          <pc:sldMk cId="485141569" sldId="257"/>
        </pc:sldMkLst>
        <pc:spChg chg="mod">
          <ac:chgData name="Ashitosh Joshi" userId="2da33f632ccaeede" providerId="LiveId" clId="{2131D153-E007-4D7D-9093-2D7AA7CA276B}" dt="2022-11-09T12:03:44.115" v="352" actId="20577"/>
          <ac:spMkLst>
            <pc:docMk/>
            <pc:sldMk cId="485141569" sldId="257"/>
            <ac:spMk id="3" creationId="{6AF3D569-D4A2-58B1-AF04-E5657EA0366D}"/>
          </ac:spMkLst>
        </pc:spChg>
      </pc:sldChg>
      <pc:sldChg chg="modSp mod">
        <pc:chgData name="Ashitosh Joshi" userId="2da33f632ccaeede" providerId="LiveId" clId="{2131D153-E007-4D7D-9093-2D7AA7CA276B}" dt="2022-11-09T12:06:04.950" v="643" actId="20577"/>
        <pc:sldMkLst>
          <pc:docMk/>
          <pc:sldMk cId="2845566488" sldId="258"/>
        </pc:sldMkLst>
        <pc:spChg chg="mod">
          <ac:chgData name="Ashitosh Joshi" userId="2da33f632ccaeede" providerId="LiveId" clId="{2131D153-E007-4D7D-9093-2D7AA7CA276B}" dt="2022-11-09T12:06:04.950" v="643" actId="20577"/>
          <ac:spMkLst>
            <pc:docMk/>
            <pc:sldMk cId="2845566488" sldId="258"/>
            <ac:spMk id="3" creationId="{6AF3D569-D4A2-58B1-AF04-E5657EA0366D}"/>
          </ac:spMkLst>
        </pc:spChg>
      </pc:sldChg>
      <pc:sldChg chg="addSp delSp modSp mod">
        <pc:chgData name="Ashitosh Joshi" userId="2da33f632ccaeede" providerId="LiveId" clId="{2131D153-E007-4D7D-9093-2D7AA7CA276B}" dt="2022-11-09T17:12:24.388" v="717" actId="14100"/>
        <pc:sldMkLst>
          <pc:docMk/>
          <pc:sldMk cId="3979172590" sldId="259"/>
        </pc:sldMkLst>
        <pc:spChg chg="mod">
          <ac:chgData name="Ashitosh Joshi" userId="2da33f632ccaeede" providerId="LiveId" clId="{2131D153-E007-4D7D-9093-2D7AA7CA276B}" dt="2022-11-09T17:12:17.770" v="714" actId="1076"/>
          <ac:spMkLst>
            <pc:docMk/>
            <pc:sldMk cId="3979172590" sldId="259"/>
            <ac:spMk id="3" creationId="{6AF3D569-D4A2-58B1-AF04-E5657EA0366D}"/>
          </ac:spMkLst>
        </pc:spChg>
        <pc:picChg chg="add mod">
          <ac:chgData name="Ashitosh Joshi" userId="2da33f632ccaeede" providerId="LiveId" clId="{2131D153-E007-4D7D-9093-2D7AA7CA276B}" dt="2022-11-09T17:12:24.388" v="717" actId="14100"/>
          <ac:picMkLst>
            <pc:docMk/>
            <pc:sldMk cId="3979172590" sldId="259"/>
            <ac:picMk id="5" creationId="{967D1A77-5E17-06A2-2B3D-AF3E8C08432E}"/>
          </ac:picMkLst>
        </pc:picChg>
        <pc:picChg chg="del">
          <ac:chgData name="Ashitosh Joshi" userId="2da33f632ccaeede" providerId="LiveId" clId="{2131D153-E007-4D7D-9093-2D7AA7CA276B}" dt="2022-11-09T12:35:58.149" v="661" actId="478"/>
          <ac:picMkLst>
            <pc:docMk/>
            <pc:sldMk cId="3979172590" sldId="259"/>
            <ac:picMk id="5" creationId="{E75D9322-DF66-6E4B-558D-7EA06CDB57E9}"/>
          </ac:picMkLst>
        </pc:picChg>
      </pc:sldChg>
      <pc:sldChg chg="addSp delSp modSp mod">
        <pc:chgData name="Ashitosh Joshi" userId="2da33f632ccaeede" providerId="LiveId" clId="{2131D153-E007-4D7D-9093-2D7AA7CA276B}" dt="2022-11-09T17:32:35.093" v="756" actId="20577"/>
        <pc:sldMkLst>
          <pc:docMk/>
          <pc:sldMk cId="64302961" sldId="260"/>
        </pc:sldMkLst>
        <pc:spChg chg="mod">
          <ac:chgData name="Ashitosh Joshi" userId="2da33f632ccaeede" providerId="LiveId" clId="{2131D153-E007-4D7D-9093-2D7AA7CA276B}" dt="2022-11-09T17:32:35.093" v="756" actId="20577"/>
          <ac:spMkLst>
            <pc:docMk/>
            <pc:sldMk cId="64302961" sldId="260"/>
            <ac:spMk id="2" creationId="{25D37958-A26C-C525-8555-2A81B604E52D}"/>
          </ac:spMkLst>
        </pc:spChg>
        <pc:spChg chg="mod">
          <ac:chgData name="Ashitosh Joshi" userId="2da33f632ccaeede" providerId="LiveId" clId="{2131D153-E007-4D7D-9093-2D7AA7CA276B}" dt="2022-11-09T17:32:24.799" v="748" actId="20577"/>
          <ac:spMkLst>
            <pc:docMk/>
            <pc:sldMk cId="64302961" sldId="260"/>
            <ac:spMk id="3" creationId="{6AF3D569-D4A2-58B1-AF04-E5657EA0366D}"/>
          </ac:spMkLst>
        </pc:spChg>
        <pc:picChg chg="del">
          <ac:chgData name="Ashitosh Joshi" userId="2da33f632ccaeede" providerId="LiveId" clId="{2131D153-E007-4D7D-9093-2D7AA7CA276B}" dt="2022-11-09T12:09:38.295" v="649" actId="478"/>
          <ac:picMkLst>
            <pc:docMk/>
            <pc:sldMk cId="64302961" sldId="260"/>
            <ac:picMk id="4" creationId="{9A60D3B2-A22E-4E59-BFE4-7EF5F61046C9}"/>
          </ac:picMkLst>
        </pc:picChg>
        <pc:picChg chg="add mod">
          <ac:chgData name="Ashitosh Joshi" userId="2da33f632ccaeede" providerId="LiveId" clId="{2131D153-E007-4D7D-9093-2D7AA7CA276B}" dt="2022-11-09T17:32:21.238" v="746" actId="1076"/>
          <ac:picMkLst>
            <pc:docMk/>
            <pc:sldMk cId="64302961" sldId="260"/>
            <ac:picMk id="5" creationId="{6F7BC0D5-96CC-8754-F92E-EE3A1262F9D1}"/>
          </ac:picMkLst>
        </pc:picChg>
      </pc:sldChg>
      <pc:sldChg chg="addSp delSp modSp mod">
        <pc:chgData name="Ashitosh Joshi" userId="2da33f632ccaeede" providerId="LiveId" clId="{2131D153-E007-4D7D-9093-2D7AA7CA276B}" dt="2022-11-09T17:44:13.394" v="935" actId="1076"/>
        <pc:sldMkLst>
          <pc:docMk/>
          <pc:sldMk cId="977800438" sldId="261"/>
        </pc:sldMkLst>
        <pc:spChg chg="mod">
          <ac:chgData name="Ashitosh Joshi" userId="2da33f632ccaeede" providerId="LiveId" clId="{2131D153-E007-4D7D-9093-2D7AA7CA276B}" dt="2022-11-09T17:42:30.551" v="842" actId="20577"/>
          <ac:spMkLst>
            <pc:docMk/>
            <pc:sldMk cId="977800438" sldId="261"/>
            <ac:spMk id="2" creationId="{25D37958-A26C-C525-8555-2A81B604E52D}"/>
          </ac:spMkLst>
        </pc:spChg>
        <pc:spChg chg="mod">
          <ac:chgData name="Ashitosh Joshi" userId="2da33f632ccaeede" providerId="LiveId" clId="{2131D153-E007-4D7D-9093-2D7AA7CA276B}" dt="2022-11-09T17:43:08.061" v="922" actId="20577"/>
          <ac:spMkLst>
            <pc:docMk/>
            <pc:sldMk cId="977800438" sldId="261"/>
            <ac:spMk id="3" creationId="{6AF3D569-D4A2-58B1-AF04-E5657EA0366D}"/>
          </ac:spMkLst>
        </pc:spChg>
        <pc:picChg chg="del">
          <ac:chgData name="Ashitosh Joshi" userId="2da33f632ccaeede" providerId="LiveId" clId="{2131D153-E007-4D7D-9093-2D7AA7CA276B}" dt="2022-11-09T12:09:56.280" v="650" actId="478"/>
          <ac:picMkLst>
            <pc:docMk/>
            <pc:sldMk cId="977800438" sldId="261"/>
            <ac:picMk id="4" creationId="{ED2FA4C5-106D-2FDE-5FB6-9D98DC02C87B}"/>
          </ac:picMkLst>
        </pc:picChg>
        <pc:picChg chg="add mod">
          <ac:chgData name="Ashitosh Joshi" userId="2da33f632ccaeede" providerId="LiveId" clId="{2131D153-E007-4D7D-9093-2D7AA7CA276B}" dt="2022-11-09T17:44:13.394" v="935" actId="1076"/>
          <ac:picMkLst>
            <pc:docMk/>
            <pc:sldMk cId="977800438" sldId="261"/>
            <ac:picMk id="5" creationId="{70666B81-1113-4B0B-1206-8E59085A5F58}"/>
          </ac:picMkLst>
        </pc:picChg>
      </pc:sldChg>
      <pc:sldChg chg="new del">
        <pc:chgData name="Ashitosh Joshi" userId="2da33f632ccaeede" providerId="LiveId" clId="{2131D153-E007-4D7D-9093-2D7AA7CA276B}" dt="2022-11-09T17:10:32.516" v="664" actId="680"/>
        <pc:sldMkLst>
          <pc:docMk/>
          <pc:sldMk cId="1294076983" sldId="262"/>
        </pc:sldMkLst>
      </pc:sldChg>
      <pc:sldChg chg="addSp modSp add mod">
        <pc:chgData name="Ashitosh Joshi" userId="2da33f632ccaeede" providerId="LiveId" clId="{2131D153-E007-4D7D-9093-2D7AA7CA276B}" dt="2022-11-09T17:11:22.070" v="712" actId="1076"/>
        <pc:sldMkLst>
          <pc:docMk/>
          <pc:sldMk cId="2049573531" sldId="262"/>
        </pc:sldMkLst>
        <pc:spChg chg="mod">
          <ac:chgData name="Ashitosh Joshi" userId="2da33f632ccaeede" providerId="LiveId" clId="{2131D153-E007-4D7D-9093-2D7AA7CA276B}" dt="2022-11-09T17:10:53.606" v="709" actId="20577"/>
          <ac:spMkLst>
            <pc:docMk/>
            <pc:sldMk cId="2049573531" sldId="262"/>
            <ac:spMk id="2" creationId="{25D37958-A26C-C525-8555-2A81B604E52D}"/>
          </ac:spMkLst>
        </pc:spChg>
        <pc:spChg chg="mod">
          <ac:chgData name="Ashitosh Joshi" userId="2da33f632ccaeede" providerId="LiveId" clId="{2131D153-E007-4D7D-9093-2D7AA7CA276B}" dt="2022-11-09T17:10:59.692" v="710" actId="6549"/>
          <ac:spMkLst>
            <pc:docMk/>
            <pc:sldMk cId="2049573531" sldId="262"/>
            <ac:spMk id="3" creationId="{6AF3D569-D4A2-58B1-AF04-E5657EA0366D}"/>
          </ac:spMkLst>
        </pc:spChg>
        <pc:picChg chg="add mod">
          <ac:chgData name="Ashitosh Joshi" userId="2da33f632ccaeede" providerId="LiveId" clId="{2131D153-E007-4D7D-9093-2D7AA7CA276B}" dt="2022-11-09T17:11:22.070" v="712" actId="1076"/>
          <ac:picMkLst>
            <pc:docMk/>
            <pc:sldMk cId="2049573531" sldId="262"/>
            <ac:picMk id="4" creationId="{4028CBE6-D699-26F5-371F-423D6ED3C24B}"/>
          </ac:picMkLst>
        </pc:picChg>
      </pc:sldChg>
      <pc:sldChg chg="modSp new del mod ord">
        <pc:chgData name="Ashitosh Joshi" userId="2da33f632ccaeede" providerId="LiveId" clId="{2131D153-E007-4D7D-9093-2D7AA7CA276B}" dt="2022-11-09T17:10:27.281" v="662" actId="47"/>
        <pc:sldMkLst>
          <pc:docMk/>
          <pc:sldMk cId="3279836502" sldId="262"/>
        </pc:sldMkLst>
        <pc:spChg chg="mod">
          <ac:chgData name="Ashitosh Joshi" userId="2da33f632ccaeede" providerId="LiveId" clId="{2131D153-E007-4D7D-9093-2D7AA7CA276B}" dt="2022-11-09T12:11:53.625" v="658" actId="20577"/>
          <ac:spMkLst>
            <pc:docMk/>
            <pc:sldMk cId="3279836502" sldId="262"/>
            <ac:spMk id="2" creationId="{B5BA24AE-B27F-1EC0-8A08-8857023C735B}"/>
          </ac:spMkLst>
        </pc:spChg>
      </pc:sldChg>
      <pc:sldChg chg="del">
        <pc:chgData name="Ashitosh Joshi" userId="2da33f632ccaeede" providerId="LiveId" clId="{2131D153-E007-4D7D-9093-2D7AA7CA276B}" dt="2022-11-09T12:09:07.802" v="644" actId="2696"/>
        <pc:sldMkLst>
          <pc:docMk/>
          <pc:sldMk cId="760693376" sldId="263"/>
        </pc:sldMkLst>
      </pc:sldChg>
      <pc:sldChg chg="addSp delSp modSp add mod">
        <pc:chgData name="Ashitosh Joshi" userId="2da33f632ccaeede" providerId="LiveId" clId="{2131D153-E007-4D7D-9093-2D7AA7CA276B}" dt="2022-11-09T17:46:47.994" v="975" actId="14100"/>
        <pc:sldMkLst>
          <pc:docMk/>
          <pc:sldMk cId="4155381702" sldId="263"/>
        </pc:sldMkLst>
        <pc:spChg chg="mod">
          <ac:chgData name="Ashitosh Joshi" userId="2da33f632ccaeede" providerId="LiveId" clId="{2131D153-E007-4D7D-9093-2D7AA7CA276B}" dt="2022-11-09T17:32:52.010" v="759" actId="20577"/>
          <ac:spMkLst>
            <pc:docMk/>
            <pc:sldMk cId="4155381702" sldId="263"/>
            <ac:spMk id="2" creationId="{25D37958-A26C-C525-8555-2A81B604E52D}"/>
          </ac:spMkLst>
        </pc:spChg>
        <pc:spChg chg="mod">
          <ac:chgData name="Ashitosh Joshi" userId="2da33f632ccaeede" providerId="LiveId" clId="{2131D153-E007-4D7D-9093-2D7AA7CA276B}" dt="2022-11-09T17:37:11.355" v="840" actId="20577"/>
          <ac:spMkLst>
            <pc:docMk/>
            <pc:sldMk cId="4155381702" sldId="263"/>
            <ac:spMk id="3" creationId="{6AF3D569-D4A2-58B1-AF04-E5657EA0366D}"/>
          </ac:spMkLst>
        </pc:spChg>
        <pc:picChg chg="del">
          <ac:chgData name="Ashitosh Joshi" userId="2da33f632ccaeede" providerId="LiveId" clId="{2131D153-E007-4D7D-9093-2D7AA7CA276B}" dt="2022-11-09T17:34:28.179" v="760" actId="478"/>
          <ac:picMkLst>
            <pc:docMk/>
            <pc:sldMk cId="4155381702" sldId="263"/>
            <ac:picMk id="5" creationId="{6F7BC0D5-96CC-8754-F92E-EE3A1262F9D1}"/>
          </ac:picMkLst>
        </pc:picChg>
        <pc:picChg chg="add del mod">
          <ac:chgData name="Ashitosh Joshi" userId="2da33f632ccaeede" providerId="LiveId" clId="{2131D153-E007-4D7D-9093-2D7AA7CA276B}" dt="2022-11-09T17:34:38.560" v="763" actId="478"/>
          <ac:picMkLst>
            <pc:docMk/>
            <pc:sldMk cId="4155381702" sldId="263"/>
            <ac:picMk id="6" creationId="{A7C0D268-FCD1-CB49-E7A8-663ED437F575}"/>
          </ac:picMkLst>
        </pc:picChg>
        <pc:picChg chg="add mod">
          <ac:chgData name="Ashitosh Joshi" userId="2da33f632ccaeede" providerId="LiveId" clId="{2131D153-E007-4D7D-9093-2D7AA7CA276B}" dt="2022-11-09T17:36:46.391" v="776" actId="1076"/>
          <ac:picMkLst>
            <pc:docMk/>
            <pc:sldMk cId="4155381702" sldId="263"/>
            <ac:picMk id="8" creationId="{E1F71551-2F9F-DD3B-8D03-D25C77252A7D}"/>
          </ac:picMkLst>
        </pc:picChg>
        <pc:picChg chg="add mod">
          <ac:chgData name="Ashitosh Joshi" userId="2da33f632ccaeede" providerId="LiveId" clId="{2131D153-E007-4D7D-9093-2D7AA7CA276B}" dt="2022-11-09T17:46:47.994" v="975" actId="14100"/>
          <ac:picMkLst>
            <pc:docMk/>
            <pc:sldMk cId="4155381702" sldId="263"/>
            <ac:picMk id="10" creationId="{47D9FDD9-9897-720C-8F14-F060A5CBB2B2}"/>
          </ac:picMkLst>
        </pc:picChg>
      </pc:sldChg>
      <pc:sldChg chg="addSp delSp modSp add mod">
        <pc:chgData name="Ashitosh Joshi" userId="2da33f632ccaeede" providerId="LiveId" clId="{2131D153-E007-4D7D-9093-2D7AA7CA276B}" dt="2022-11-09T17:45:49.474" v="974" actId="14100"/>
        <pc:sldMkLst>
          <pc:docMk/>
          <pc:sldMk cId="332825512" sldId="264"/>
        </pc:sldMkLst>
        <pc:spChg chg="mod">
          <ac:chgData name="Ashitosh Joshi" userId="2da33f632ccaeede" providerId="LiveId" clId="{2131D153-E007-4D7D-9093-2D7AA7CA276B}" dt="2022-11-09T17:44:35.240" v="940" actId="20577"/>
          <ac:spMkLst>
            <pc:docMk/>
            <pc:sldMk cId="332825512" sldId="264"/>
            <ac:spMk id="2" creationId="{25D37958-A26C-C525-8555-2A81B604E52D}"/>
          </ac:spMkLst>
        </pc:spChg>
        <pc:spChg chg="mod">
          <ac:chgData name="Ashitosh Joshi" userId="2da33f632ccaeede" providerId="LiveId" clId="{2131D153-E007-4D7D-9093-2D7AA7CA276B}" dt="2022-11-09T17:45:28.456" v="965" actId="20577"/>
          <ac:spMkLst>
            <pc:docMk/>
            <pc:sldMk cId="332825512" sldId="264"/>
            <ac:spMk id="3" creationId="{6AF3D569-D4A2-58B1-AF04-E5657EA0366D}"/>
          </ac:spMkLst>
        </pc:spChg>
        <pc:picChg chg="del">
          <ac:chgData name="Ashitosh Joshi" userId="2da33f632ccaeede" providerId="LiveId" clId="{2131D153-E007-4D7D-9093-2D7AA7CA276B}" dt="2022-11-09T17:44:37.377" v="941" actId="478"/>
          <ac:picMkLst>
            <pc:docMk/>
            <pc:sldMk cId="332825512" sldId="264"/>
            <ac:picMk id="5" creationId="{70666B81-1113-4B0B-1206-8E59085A5F58}"/>
          </ac:picMkLst>
        </pc:picChg>
        <pc:picChg chg="add mod">
          <ac:chgData name="Ashitosh Joshi" userId="2da33f632ccaeede" providerId="LiveId" clId="{2131D153-E007-4D7D-9093-2D7AA7CA276B}" dt="2022-11-09T17:45:49.474" v="974" actId="14100"/>
          <ac:picMkLst>
            <pc:docMk/>
            <pc:sldMk cId="332825512" sldId="264"/>
            <ac:picMk id="6" creationId="{DEB3709F-91AB-BAEB-080F-EABA16EF8EFF}"/>
          </ac:picMkLst>
        </pc:picChg>
      </pc:sldChg>
      <pc:sldChg chg="new del">
        <pc:chgData name="Ashitosh Joshi" userId="2da33f632ccaeede" providerId="LiveId" clId="{2131D153-E007-4D7D-9093-2D7AA7CA276B}" dt="2022-11-09T17:44:24.352" v="937" actId="47"/>
        <pc:sldMkLst>
          <pc:docMk/>
          <pc:sldMk cId="986318924" sldId="264"/>
        </pc:sldMkLst>
      </pc:sldChg>
    </pc:docChg>
  </pc:docChgLst>
  <pc:docChgLst>
    <pc:chgData name="Ashitosh Joshi" userId="2da33f632ccaeede" providerId="LiveId" clId="{D3CFAC06-2A62-41ED-974A-B36A51D70560}"/>
    <pc:docChg chg="custSel addSld delSld modSld">
      <pc:chgData name="Ashitosh Joshi" userId="2da33f632ccaeede" providerId="LiveId" clId="{D3CFAC06-2A62-41ED-974A-B36A51D70560}" dt="2022-10-20T04:25:39.178" v="378" actId="1076"/>
      <pc:docMkLst>
        <pc:docMk/>
      </pc:docMkLst>
      <pc:sldChg chg="modSp mod">
        <pc:chgData name="Ashitosh Joshi" userId="2da33f632ccaeede" providerId="LiveId" clId="{D3CFAC06-2A62-41ED-974A-B36A51D70560}" dt="2022-10-19T17:24:12.161" v="320" actId="120"/>
        <pc:sldMkLst>
          <pc:docMk/>
          <pc:sldMk cId="1341045570" sldId="256"/>
        </pc:sldMkLst>
        <pc:spChg chg="mod">
          <ac:chgData name="Ashitosh Joshi" userId="2da33f632ccaeede" providerId="LiveId" clId="{D3CFAC06-2A62-41ED-974A-B36A51D70560}" dt="2022-10-19T17:24:12.161" v="320" actId="120"/>
          <ac:spMkLst>
            <pc:docMk/>
            <pc:sldMk cId="1341045570" sldId="256"/>
            <ac:spMk id="3" creationId="{6AF3D569-D4A2-58B1-AF04-E5657EA0366D}"/>
          </ac:spMkLst>
        </pc:spChg>
      </pc:sldChg>
      <pc:sldChg chg="modSp mod">
        <pc:chgData name="Ashitosh Joshi" userId="2da33f632ccaeede" providerId="LiveId" clId="{D3CFAC06-2A62-41ED-974A-B36A51D70560}" dt="2022-10-19T17:22:46.985" v="318" actId="27636"/>
        <pc:sldMkLst>
          <pc:docMk/>
          <pc:sldMk cId="485141569" sldId="257"/>
        </pc:sldMkLst>
        <pc:spChg chg="mod">
          <ac:chgData name="Ashitosh Joshi" userId="2da33f632ccaeede" providerId="LiveId" clId="{D3CFAC06-2A62-41ED-974A-B36A51D70560}" dt="2022-10-19T17:22:46.985" v="318" actId="27636"/>
          <ac:spMkLst>
            <pc:docMk/>
            <pc:sldMk cId="485141569" sldId="257"/>
            <ac:spMk id="3" creationId="{6AF3D569-D4A2-58B1-AF04-E5657EA0366D}"/>
          </ac:spMkLst>
        </pc:spChg>
      </pc:sldChg>
      <pc:sldChg chg="modSp mod">
        <pc:chgData name="Ashitosh Joshi" userId="2da33f632ccaeede" providerId="LiveId" clId="{D3CFAC06-2A62-41ED-974A-B36A51D70560}" dt="2022-10-20T04:21:44.478" v="341" actId="20577"/>
        <pc:sldMkLst>
          <pc:docMk/>
          <pc:sldMk cId="2845566488" sldId="258"/>
        </pc:sldMkLst>
        <pc:spChg chg="mod">
          <ac:chgData name="Ashitosh Joshi" userId="2da33f632ccaeede" providerId="LiveId" clId="{D3CFAC06-2A62-41ED-974A-B36A51D70560}" dt="2022-10-20T04:21:44.478" v="341" actId="20577"/>
          <ac:spMkLst>
            <pc:docMk/>
            <pc:sldMk cId="2845566488" sldId="258"/>
            <ac:spMk id="2" creationId="{25D37958-A26C-C525-8555-2A81B604E52D}"/>
          </ac:spMkLst>
        </pc:spChg>
        <pc:spChg chg="mod">
          <ac:chgData name="Ashitosh Joshi" userId="2da33f632ccaeede" providerId="LiveId" clId="{D3CFAC06-2A62-41ED-974A-B36A51D70560}" dt="2022-10-19T17:22:37.377" v="317" actId="27636"/>
          <ac:spMkLst>
            <pc:docMk/>
            <pc:sldMk cId="2845566488" sldId="258"/>
            <ac:spMk id="3" creationId="{6AF3D569-D4A2-58B1-AF04-E5657EA0366D}"/>
          </ac:spMkLst>
        </pc:spChg>
      </pc:sldChg>
      <pc:sldChg chg="modSp mod">
        <pc:chgData name="Ashitosh Joshi" userId="2da33f632ccaeede" providerId="LiveId" clId="{D3CFAC06-2A62-41ED-974A-B36A51D70560}" dt="2022-10-19T17:26:51.639" v="338" actId="1076"/>
        <pc:sldMkLst>
          <pc:docMk/>
          <pc:sldMk cId="3979172590" sldId="259"/>
        </pc:sldMkLst>
        <pc:spChg chg="mod">
          <ac:chgData name="Ashitosh Joshi" userId="2da33f632ccaeede" providerId="LiveId" clId="{D3CFAC06-2A62-41ED-974A-B36A51D70560}" dt="2022-10-19T17:26:51.639" v="338" actId="1076"/>
          <ac:spMkLst>
            <pc:docMk/>
            <pc:sldMk cId="3979172590" sldId="259"/>
            <ac:spMk id="2" creationId="{25D37958-A26C-C525-8555-2A81B604E52D}"/>
          </ac:spMkLst>
        </pc:spChg>
      </pc:sldChg>
      <pc:sldChg chg="modSp mod">
        <pc:chgData name="Ashitosh Joshi" userId="2da33f632ccaeede" providerId="LiveId" clId="{D3CFAC06-2A62-41ED-974A-B36A51D70560}" dt="2022-10-19T15:15:42.093" v="0" actId="1076"/>
        <pc:sldMkLst>
          <pc:docMk/>
          <pc:sldMk cId="977800438" sldId="261"/>
        </pc:sldMkLst>
        <pc:picChg chg="mod">
          <ac:chgData name="Ashitosh Joshi" userId="2da33f632ccaeede" providerId="LiveId" clId="{D3CFAC06-2A62-41ED-974A-B36A51D70560}" dt="2022-10-19T15:15:42.093" v="0" actId="1076"/>
          <ac:picMkLst>
            <pc:docMk/>
            <pc:sldMk cId="977800438" sldId="261"/>
            <ac:picMk id="4" creationId="{ED2FA4C5-106D-2FDE-5FB6-9D98DC02C87B}"/>
          </ac:picMkLst>
        </pc:picChg>
      </pc:sldChg>
      <pc:sldChg chg="modSp new del mod">
        <pc:chgData name="Ashitosh Joshi" userId="2da33f632ccaeede" providerId="LiveId" clId="{D3CFAC06-2A62-41ED-974A-B36A51D70560}" dt="2022-10-20T04:23:19.343" v="376" actId="2696"/>
        <pc:sldMkLst>
          <pc:docMk/>
          <pc:sldMk cId="3350529824" sldId="262"/>
        </pc:sldMkLst>
        <pc:spChg chg="mod">
          <ac:chgData name="Ashitosh Joshi" userId="2da33f632ccaeede" providerId="LiveId" clId="{D3CFAC06-2A62-41ED-974A-B36A51D70560}" dt="2022-10-19T17:25:44.968" v="337" actId="20577"/>
          <ac:spMkLst>
            <pc:docMk/>
            <pc:sldMk cId="3350529824" sldId="262"/>
            <ac:spMk id="3" creationId="{CB59B463-B054-A52F-54A2-D5AD7B3E4FAF}"/>
          </ac:spMkLst>
        </pc:spChg>
      </pc:sldChg>
      <pc:sldChg chg="addSp modSp new mod">
        <pc:chgData name="Ashitosh Joshi" userId="2da33f632ccaeede" providerId="LiveId" clId="{D3CFAC06-2A62-41ED-974A-B36A51D70560}" dt="2022-10-20T04:25:39.178" v="378" actId="1076"/>
        <pc:sldMkLst>
          <pc:docMk/>
          <pc:sldMk cId="760693376" sldId="263"/>
        </pc:sldMkLst>
        <pc:spChg chg="mod">
          <ac:chgData name="Ashitosh Joshi" userId="2da33f632ccaeede" providerId="LiveId" clId="{D3CFAC06-2A62-41ED-974A-B36A51D70560}" dt="2022-10-20T04:22:48.555" v="375" actId="207"/>
          <ac:spMkLst>
            <pc:docMk/>
            <pc:sldMk cId="760693376" sldId="263"/>
            <ac:spMk id="2" creationId="{C912A0E3-02B9-BD74-3108-3DD68DFB4BCE}"/>
          </ac:spMkLst>
        </pc:spChg>
        <pc:picChg chg="add mod">
          <ac:chgData name="Ashitosh Joshi" userId="2da33f632ccaeede" providerId="LiveId" clId="{D3CFAC06-2A62-41ED-974A-B36A51D70560}" dt="2022-10-20T04:25:39.178" v="378" actId="1076"/>
          <ac:picMkLst>
            <pc:docMk/>
            <pc:sldMk cId="760693376" sldId="263"/>
            <ac:picMk id="5" creationId="{306E7013-E782-C221-BA22-F251F913BB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8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83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26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4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548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4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56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0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60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6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4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2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6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6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687E-F71E-42F4-AEA9-FB7E980A182D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AD456A-0474-4004-B720-9847CF3AD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91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on Airlines Analysis (Sprint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6024"/>
            <a:ext cx="9144000" cy="44255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BI V7 with MS Azure PT Sep 6th Batch1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Members: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Harshit Mudgal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Abhaya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Shankar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Armaandeep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Sandhu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Ashitosh Joshi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Abhishek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Baghel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Date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</a:t>
            </a:r>
            <a:r>
              <a:rPr lang="en-IN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November 2022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0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7765"/>
            <a:ext cx="9144000" cy="4461435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create an end to end flow for executing the queries related to Airlines Analysis using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and generating visualizations.</a:t>
            </a:r>
          </a:p>
          <a:p>
            <a:pPr algn="l"/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to be performed: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 in SQL DB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the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 that data into the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queries as per the case study document.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possible visualization of data</a:t>
            </a:r>
          </a:p>
        </p:txBody>
      </p:sp>
    </p:spTree>
    <p:extLst>
      <p:ext uri="{BB962C8B-B14F-4D97-AF65-F5344CB8AC3E}">
        <p14:creationId xmlns:p14="http://schemas.microsoft.com/office/powerpoint/2010/main" val="48514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View of the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7765"/>
            <a:ext cx="9144000" cy="4461435"/>
          </a:xfrm>
        </p:spPr>
        <p:txBody>
          <a:bodyPr>
            <a:normAutofit/>
          </a:bodyPr>
          <a:lstStyle/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8CBE6-D699-26F5-371F-423D6ED3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66" y="1837765"/>
            <a:ext cx="8916173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7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6024"/>
            <a:ext cx="9144000" cy="4425576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200000"/>
              </a:lnSpc>
              <a:spcAft>
                <a:spcPts val="1000"/>
              </a:spcAft>
              <a:buFont typeface="+mj-lt"/>
              <a:buAutoNum type="arabicPeriod"/>
              <a:tabLst>
                <a:tab pos="315214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2017 (or higher)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load database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3152140" algn="l"/>
              </a:tabLst>
            </a:pP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Miniconda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Notebook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3152140" algn="l"/>
              </a:tabLst>
            </a:pP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Pyodbc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module to create connection with database</a:t>
            </a:r>
          </a:p>
          <a:p>
            <a:pPr marL="342900" lvl="0" indent="-342900" algn="l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315214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Pandas, matplotlib and seaborn libraries to generate visualizations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56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244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50894"/>
            <a:ext cx="9144000" cy="442557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D1A77-5E17-06A2-2B3D-AF3E8C084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758" y="1550894"/>
            <a:ext cx="7138441" cy="490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7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864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Query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199"/>
            <a:ext cx="10237694" cy="5087471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No. of different flights running</a:t>
            </a:r>
          </a:p>
          <a:p>
            <a:pPr algn="l"/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IN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BC0D5-96CC-8754-F92E-EE3A1262F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28" y="2312573"/>
            <a:ext cx="9995564" cy="282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864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Query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199"/>
            <a:ext cx="10237694" cy="5087471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Different Airlines Available</a:t>
            </a:r>
          </a:p>
          <a:p>
            <a:pPr algn="l"/>
            <a:endParaRPr lang="en-IN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IN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71551-2F9F-DD3B-8D03-D25C77252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96" y="1998007"/>
            <a:ext cx="8186593" cy="1722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D9FDD9-9897-720C-8F14-F060A5CBB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12" y="3730061"/>
            <a:ext cx="1631576" cy="29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8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Visualization-1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6024"/>
            <a:ext cx="9144000" cy="4831976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 Wise Number of Flights (Top 10)</a:t>
            </a:r>
          </a:p>
          <a:p>
            <a:pPr algn="l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66B81-1113-4B0B-1206-8E59085A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9" y="2452760"/>
            <a:ext cx="5961529" cy="42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0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7958-A26C-C525-8555-2A81B604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Visualization-2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D569-D4A2-58B1-AF04-E5657EA0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6024"/>
            <a:ext cx="9144000" cy="4831976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Airline Wise Number of Flights</a:t>
            </a:r>
          </a:p>
          <a:p>
            <a:pPr algn="l"/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3709F-91AB-BAEB-080F-EABA16EF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224" y="2661295"/>
            <a:ext cx="6275294" cy="40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55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</TotalTime>
  <Words>174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Wisp</vt:lpstr>
      <vt:lpstr>Case Study on Airlines Analysis (Sprint 2)</vt:lpstr>
      <vt:lpstr>Problem Statement</vt:lpstr>
      <vt:lpstr>Diagram View of the Dataset</vt:lpstr>
      <vt:lpstr>Prerequisites</vt:lpstr>
      <vt:lpstr>Project Design</vt:lpstr>
      <vt:lpstr>Sample Query - 1</vt:lpstr>
      <vt:lpstr>Sample Query - 2</vt:lpstr>
      <vt:lpstr>Sample Visualization-1</vt:lpstr>
      <vt:lpstr>Sample Visualization-2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Airlines Analysis</dc:title>
  <dc:creator>Ashitosh Joshi</dc:creator>
  <cp:lastModifiedBy>Ashitosh Joshi</cp:lastModifiedBy>
  <cp:revision>1</cp:revision>
  <dcterms:created xsi:type="dcterms:W3CDTF">2022-10-19T15:14:36Z</dcterms:created>
  <dcterms:modified xsi:type="dcterms:W3CDTF">2022-11-09T17:47:13Z</dcterms:modified>
</cp:coreProperties>
</file>