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tosh Joshi" userId="2da33f632ccaeede" providerId="LiveId" clId="{D3CFAC06-2A62-41ED-974A-B36A51D70560}"/>
    <pc:docChg chg="custSel addSld delSld modSld">
      <pc:chgData name="Ashitosh Joshi" userId="2da33f632ccaeede" providerId="LiveId" clId="{D3CFAC06-2A62-41ED-974A-B36A51D70560}" dt="2022-10-20T04:25:39.178" v="378" actId="1076"/>
      <pc:docMkLst>
        <pc:docMk/>
      </pc:docMkLst>
      <pc:sldChg chg="modSp mod">
        <pc:chgData name="Ashitosh Joshi" userId="2da33f632ccaeede" providerId="LiveId" clId="{D3CFAC06-2A62-41ED-974A-B36A51D70560}" dt="2022-10-19T17:24:12.161" v="320" actId="120"/>
        <pc:sldMkLst>
          <pc:docMk/>
          <pc:sldMk cId="1341045570" sldId="256"/>
        </pc:sldMkLst>
        <pc:spChg chg="mod">
          <ac:chgData name="Ashitosh Joshi" userId="2da33f632ccaeede" providerId="LiveId" clId="{D3CFAC06-2A62-41ED-974A-B36A51D70560}" dt="2022-10-19T17:24:12.161" v="320" actId="120"/>
          <ac:spMkLst>
            <pc:docMk/>
            <pc:sldMk cId="1341045570" sldId="256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2:46.985" v="318" actId="27636"/>
        <pc:sldMkLst>
          <pc:docMk/>
          <pc:sldMk cId="485141569" sldId="257"/>
        </pc:sldMkLst>
        <pc:spChg chg="mod">
          <ac:chgData name="Ashitosh Joshi" userId="2da33f632ccaeede" providerId="LiveId" clId="{D3CFAC06-2A62-41ED-974A-B36A51D70560}" dt="2022-10-19T17:22:46.985" v="318" actId="27636"/>
          <ac:spMkLst>
            <pc:docMk/>
            <pc:sldMk cId="485141569" sldId="257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20T04:21:44.478" v="341" actId="20577"/>
        <pc:sldMkLst>
          <pc:docMk/>
          <pc:sldMk cId="2845566488" sldId="258"/>
        </pc:sldMkLst>
        <pc:spChg chg="mod">
          <ac:chgData name="Ashitosh Joshi" userId="2da33f632ccaeede" providerId="LiveId" clId="{D3CFAC06-2A62-41ED-974A-B36A51D70560}" dt="2022-10-20T04:21:44.478" v="341" actId="20577"/>
          <ac:spMkLst>
            <pc:docMk/>
            <pc:sldMk cId="2845566488" sldId="258"/>
            <ac:spMk id="2" creationId="{25D37958-A26C-C525-8555-2A81B604E52D}"/>
          </ac:spMkLst>
        </pc:spChg>
        <pc:spChg chg="mod">
          <ac:chgData name="Ashitosh Joshi" userId="2da33f632ccaeede" providerId="LiveId" clId="{D3CFAC06-2A62-41ED-974A-B36A51D70560}" dt="2022-10-19T17:22:37.377" v="317" actId="27636"/>
          <ac:spMkLst>
            <pc:docMk/>
            <pc:sldMk cId="2845566488" sldId="258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6:51.639" v="338" actId="1076"/>
        <pc:sldMkLst>
          <pc:docMk/>
          <pc:sldMk cId="3979172590" sldId="259"/>
        </pc:sldMkLst>
        <pc:spChg chg="mod">
          <ac:chgData name="Ashitosh Joshi" userId="2da33f632ccaeede" providerId="LiveId" clId="{D3CFAC06-2A62-41ED-974A-B36A51D70560}" dt="2022-10-19T17:26:51.639" v="338" actId="1076"/>
          <ac:spMkLst>
            <pc:docMk/>
            <pc:sldMk cId="3979172590" sldId="259"/>
            <ac:spMk id="2" creationId="{25D37958-A26C-C525-8555-2A81B604E52D}"/>
          </ac:spMkLst>
        </pc:spChg>
      </pc:sldChg>
      <pc:sldChg chg="modSp mod">
        <pc:chgData name="Ashitosh Joshi" userId="2da33f632ccaeede" providerId="LiveId" clId="{D3CFAC06-2A62-41ED-974A-B36A51D70560}" dt="2022-10-19T15:15:42.093" v="0" actId="1076"/>
        <pc:sldMkLst>
          <pc:docMk/>
          <pc:sldMk cId="977800438" sldId="261"/>
        </pc:sldMkLst>
        <pc:picChg chg="mod">
          <ac:chgData name="Ashitosh Joshi" userId="2da33f632ccaeede" providerId="LiveId" clId="{D3CFAC06-2A62-41ED-974A-B36A51D70560}" dt="2022-10-19T15:15:42.093" v="0" actId="1076"/>
          <ac:picMkLst>
            <pc:docMk/>
            <pc:sldMk cId="977800438" sldId="261"/>
            <ac:picMk id="4" creationId="{ED2FA4C5-106D-2FDE-5FB6-9D98DC02C87B}"/>
          </ac:picMkLst>
        </pc:picChg>
      </pc:sldChg>
      <pc:sldChg chg="modSp new del mod">
        <pc:chgData name="Ashitosh Joshi" userId="2da33f632ccaeede" providerId="LiveId" clId="{D3CFAC06-2A62-41ED-974A-B36A51D70560}" dt="2022-10-20T04:23:19.343" v="376" actId="2696"/>
        <pc:sldMkLst>
          <pc:docMk/>
          <pc:sldMk cId="3350529824" sldId="262"/>
        </pc:sldMkLst>
        <pc:spChg chg="mod">
          <ac:chgData name="Ashitosh Joshi" userId="2da33f632ccaeede" providerId="LiveId" clId="{D3CFAC06-2A62-41ED-974A-B36A51D70560}" dt="2022-10-19T17:25:44.968" v="337" actId="20577"/>
          <ac:spMkLst>
            <pc:docMk/>
            <pc:sldMk cId="3350529824" sldId="262"/>
            <ac:spMk id="3" creationId="{CB59B463-B054-A52F-54A2-D5AD7B3E4FAF}"/>
          </ac:spMkLst>
        </pc:spChg>
      </pc:sldChg>
      <pc:sldChg chg="addSp modSp new mod">
        <pc:chgData name="Ashitosh Joshi" userId="2da33f632ccaeede" providerId="LiveId" clId="{D3CFAC06-2A62-41ED-974A-B36A51D70560}" dt="2022-10-20T04:25:39.178" v="378" actId="1076"/>
        <pc:sldMkLst>
          <pc:docMk/>
          <pc:sldMk cId="760693376" sldId="263"/>
        </pc:sldMkLst>
        <pc:spChg chg="mod">
          <ac:chgData name="Ashitosh Joshi" userId="2da33f632ccaeede" providerId="LiveId" clId="{D3CFAC06-2A62-41ED-974A-B36A51D70560}" dt="2022-10-20T04:22:48.555" v="375" actId="207"/>
          <ac:spMkLst>
            <pc:docMk/>
            <pc:sldMk cId="760693376" sldId="263"/>
            <ac:spMk id="2" creationId="{C912A0E3-02B9-BD74-3108-3DD68DFB4BCE}"/>
          </ac:spMkLst>
        </pc:spChg>
        <pc:picChg chg="add mod">
          <ac:chgData name="Ashitosh Joshi" userId="2da33f632ccaeede" providerId="LiveId" clId="{D3CFAC06-2A62-41ED-974A-B36A51D70560}" dt="2022-10-20T04:25:39.178" v="378" actId="1076"/>
          <ac:picMkLst>
            <pc:docMk/>
            <pc:sldMk cId="760693376" sldId="263"/>
            <ac:picMk id="5" creationId="{306E7013-E782-C221-BA22-F251F913BB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6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4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4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0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687E-F71E-42F4-AEA9-FB7E980A182D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Airlines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BI V7 with MS Azure PT Sep 6th Batch1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Harshit Mudgal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Abhaya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Shankar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Armaandeep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Sandhu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Ashitosh Joshi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Abhishek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Baghel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Date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October 2022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0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765"/>
            <a:ext cx="9144000" cy="446143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create an end to end flow for deployment of Tabular model in the SQL Server Analysis Services (SSAS).</a:t>
            </a:r>
          </a:p>
          <a:p>
            <a:pPr algn="l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be performed: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in SQL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that data into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 Tabular model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from SQL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relationship between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required measures/calculated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tabular model in SQL SSAS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possible insights of data</a:t>
            </a:r>
          </a:p>
        </p:txBody>
      </p:sp>
    </p:spTree>
    <p:extLst>
      <p:ext uri="{BB962C8B-B14F-4D97-AF65-F5344CB8AC3E}">
        <p14:creationId xmlns:p14="http://schemas.microsoft.com/office/powerpoint/2010/main" val="4851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2017 (or higher) with SQL Server Analysis Services Implemented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2017 (or higher) with Tabular Project Template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to create Visualizations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to Load and Deploy the model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4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D9322-DF66-6E4B-558D-7EA06CD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3" y="1564704"/>
            <a:ext cx="7333129" cy="49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A0E3-02B9-BD74-3108-3DD68DFB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View of Tabular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0B3-397E-0B3F-5E79-45298B97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E7013-E782-C221-BA22-F251F913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89" y="1726186"/>
            <a:ext cx="891617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6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DAX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514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No. of different flights running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DistinctFlights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:=DISTINCTCOUNT([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0D3B2-A22E-4E59-BFE4-7EF5F610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24" y="2510118"/>
            <a:ext cx="4930588" cy="38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831976"/>
          </a:xfrm>
        </p:spPr>
        <p:txBody>
          <a:bodyPr/>
          <a:lstStyle/>
          <a:p>
            <a:pPr algn="l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Airline-wise number of flights running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FA4C5-106D-2FDE-5FB6-9D98DC02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13000" r="20610" b="13493"/>
          <a:stretch/>
        </p:blipFill>
        <p:spPr bwMode="auto">
          <a:xfrm>
            <a:off x="3069600" y="2545099"/>
            <a:ext cx="5829048" cy="37938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78004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Case Study on Airlines Analysis</vt:lpstr>
      <vt:lpstr>Problem Statement</vt:lpstr>
      <vt:lpstr>Prerequisites</vt:lpstr>
      <vt:lpstr>Project Design</vt:lpstr>
      <vt:lpstr>Diagram View of Tabular Model</vt:lpstr>
      <vt:lpstr>Sample DAX Query</vt:lpstr>
      <vt:lpstr>Sample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Airlines Analysis</dc:title>
  <dc:creator>Ashitosh Joshi</dc:creator>
  <cp:lastModifiedBy>Ashitosh Joshi</cp:lastModifiedBy>
  <cp:revision>1</cp:revision>
  <dcterms:created xsi:type="dcterms:W3CDTF">2022-10-19T15:14:36Z</dcterms:created>
  <dcterms:modified xsi:type="dcterms:W3CDTF">2022-10-20T04:25:41Z</dcterms:modified>
</cp:coreProperties>
</file>