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9144000" cy="5143500"/>
  <p:embeddedFontLst>
    <p:embeddedFont>
      <p:font typeface="Oswald" panose="020B0604020202020204" charset="0"/>
      <p:regular r:id="rId12"/>
      <p:bold r:id="rId13"/>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31-Oct-17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3" descr="circles_title-08.png"/>
          <p:cNvPicPr>
            <a:picLocks noChangeAspect="1"/>
          </p:cNvPicPr>
          <p:nvPr/>
        </p:nvPicPr>
        <p:blipFill>
          <a:blip r:embed="rId2"/>
          <a:stretch>
            <a:fillRect/>
          </a:stretch>
        </p:blipFill>
        <p:spPr>
          <a:xfrm>
            <a:off x="0" y="0"/>
            <a:ext cx="9140018" cy="5143500"/>
          </a:xfrm>
          <a:prstGeom prst="rect">
            <a:avLst/>
          </a:prstGeom>
        </p:spPr>
      </p:pic>
      <p:pic>
        <p:nvPicPr>
          <p:cNvPr id="3" name="Picture 2" descr="grid_lines-08.png"/>
          <p:cNvPicPr>
            <a:picLocks noChangeAspect="1"/>
          </p:cNvPicPr>
          <p:nvPr/>
        </p:nvPicPr>
        <p:blipFill>
          <a:blip r:embed="rId3">
            <a:alphaModFix amt="49000"/>
          </a:blip>
          <a:stretch>
            <a:fillRect/>
          </a:stretch>
        </p:blipFill>
        <p:spPr>
          <a:xfrm>
            <a:off x="0" y="0"/>
            <a:ext cx="9140018" cy="5143500"/>
          </a:xfrm>
          <a:prstGeom prst="rect">
            <a:avLst/>
          </a:prstGeom>
        </p:spPr>
      </p:pic>
      <p:pic>
        <p:nvPicPr>
          <p:cNvPr id="4" name="Picture 1" descr="texture-08.png"/>
          <p:cNvPicPr>
            <a:picLocks noChangeAspect="1"/>
          </p:cNvPicPr>
          <p:nvPr/>
        </p:nvPicPr>
        <p:blipFill>
          <a:blip r:embed="rId4"/>
          <a:stretch>
            <a:fillRect/>
          </a:stretch>
        </p:blipFill>
        <p:spPr>
          <a:xfrm>
            <a:off x="0" y="0"/>
            <a:ext cx="9140018" cy="5143500"/>
          </a:xfrm>
          <a:prstGeom prst="rect">
            <a:avLst/>
          </a:prstGeom>
        </p:spPr>
      </p:pic>
      <p:sp>
        <p:nvSpPr>
          <p:cNvPr id="5" name="Rectangle 7"/>
          <p:cNvSpPr/>
          <p:nvPr/>
        </p:nvSpPr>
        <p:spPr>
          <a:xfrm>
            <a:off x="814780" y="3575013"/>
            <a:ext cx="6290624" cy="56857"/>
          </a:xfrm>
          <a:prstGeom prst="rect">
            <a:avLst/>
          </a:prstGeom>
          <a:gradFill rotWithShape="1">
            <a:gsLst>
              <a:gs pos="100000">
                <a:schemeClr val="accent2"/>
              </a:gs>
              <a:gs pos="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1"/>
          <p:cNvSpPr>
            <a:spLocks noGrp="1"/>
          </p:cNvSpPr>
          <p:nvPr>
            <p:ph type="title"/>
          </p:nvPr>
        </p:nvSpPr>
        <p:spPr>
          <a:xfrm>
            <a:off x="694040" y="899540"/>
            <a:ext cx="6414526" cy="2578997"/>
          </a:xfrm>
          <a:prstGeom prst="rect">
            <a:avLst/>
          </a:prstGeom>
        </p:spPr>
        <p:txBody>
          <a:bodyPr vert="horz" rtlCol="0" anchor="b"/>
          <a:lstStyle>
            <a:lvl1pPr lvl="0" algn="l">
              <a:lnSpc>
                <a:spcPct val="100000"/>
              </a:lnSpc>
              <a:defRPr lang="en-US" sz="5300" b="1" i="0" cap="all" spc="150" baseline="0" dirty="0">
                <a:solidFill>
                  <a:schemeClr val="tx2">
                    <a:lumMod val="50000"/>
                    <a:lumOff val="50000"/>
                  </a:schemeClr>
                </a:solidFill>
                <a:latin typeface="+mj-lt"/>
              </a:defRPr>
            </a:lvl1pPr>
          </a:lstStyle>
          <a:p>
            <a:r>
              <a:rPr lang="en-US" dirty="0"/>
              <a:t>Click to edit Master title style</a:t>
            </a:r>
          </a:p>
        </p:txBody>
      </p:sp>
      <p:sp>
        <p:nvSpPr>
          <p:cNvPr id="7" name="Subtitle 2"/>
          <p:cNvSpPr>
            <a:spLocks noGrp="1"/>
          </p:cNvSpPr>
          <p:nvPr>
            <p:ph type="subTitle" idx="1"/>
          </p:nvPr>
        </p:nvSpPr>
        <p:spPr>
          <a:xfrm>
            <a:off x="728365" y="3770986"/>
            <a:ext cx="6376770" cy="543253"/>
          </a:xfrm>
          <a:prstGeom prst="rect">
            <a:avLst/>
          </a:prstGeom>
        </p:spPr>
        <p:txBody>
          <a:bodyPr vert="horz" lIns="91440" rtlCol="0" anchor="t">
            <a:noAutofit/>
          </a:bodyPr>
          <a:lstStyle>
            <a:lvl1pPr marL="0" lvl="0" indent="0" algn="l">
              <a:lnSpc>
                <a:spcPct val="100000"/>
              </a:lnSpc>
              <a:spcBef>
                <a:spcPts val="0"/>
              </a:spcBef>
              <a:buNone/>
              <a:defRPr lang="en-US" sz="1500" i="0" spc="100" baseline="0" dirty="0">
                <a:solidFill>
                  <a:schemeClr val="tx2">
                    <a:lumMod val="50000"/>
                    <a:lumOff val="50000"/>
                  </a:schemeClr>
                </a:solidFill>
                <a:latin typeface="+mj-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8" name="Slide Number Placeholder 5"/>
          <p:cNvSpPr>
            <a:spLocks noGrp="1"/>
          </p:cNvSpPr>
          <p:nvPr>
            <p:ph type="sldNum" sz="quarter" idx="12"/>
          </p:nvPr>
        </p:nvSpPr>
        <p:spPr>
          <a:xfrm>
            <a:off x="6381983" y="4771231"/>
            <a:ext cx="2133600" cy="273844"/>
          </a:xfrm>
          <a:prstGeom prst="rect">
            <a:avLst/>
          </a:prstGeom>
        </p:spPr>
        <p:txBody>
          <a:bodyPr vert="horz" lIns="91440" tIns="45720" rIns="91440" bIns="45720" rtlCol="0" anchor="ctr"/>
          <a:lstStyle>
            <a:lvl1pPr lvl="0" algn="r">
              <a:defRPr lang="en-US" sz="600" i="0" dirty="0">
                <a:solidFill>
                  <a:schemeClr val="tx1">
                    <a:lumMod val="75000"/>
                    <a:lumOff val="25000"/>
                  </a:schemeClr>
                </a:solidFill>
                <a:latin typeface="+mn-lt"/>
              </a:defRPr>
            </a:lvl1pPr>
          </a:lstStyle>
          <a:p>
            <a:r>
              <a:rPr lang="en-US" dirty="0"/>
              <a:t>&lt;#&gt;</a:t>
            </a:r>
          </a:p>
        </p:txBody>
      </p:sp>
      <p:sp>
        <p:nvSpPr>
          <p:cNvPr id="9" name="Footer Placeholder 4"/>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chemeClr val="tx1">
                    <a:lumMod val="75000"/>
                    <a:lumOff val="25000"/>
                  </a:schemeClr>
                </a:solidFill>
                <a:latin typeface="+mn-lt"/>
              </a:defRPr>
            </a:lvl1pPr>
          </a:lstStyle>
          <a:p>
            <a:r>
              <a:rPr lang="en-US" dirty="0"/>
              <a:t>Footer</a:t>
            </a:r>
          </a:p>
        </p:txBody>
      </p:sp>
      <p:sp>
        <p:nvSpPr>
          <p:cNvPr id="10" name="Date Placeholder 3"/>
          <p:cNvSpPr>
            <a:spLocks noGrp="1"/>
          </p:cNvSpPr>
          <p:nvPr>
            <p:ph type="dt" sz="half" idx="10"/>
          </p:nvPr>
        </p:nvSpPr>
        <p:spPr>
          <a:xfrm>
            <a:off x="607976" y="4771231"/>
            <a:ext cx="2133600" cy="273844"/>
          </a:xfrm>
          <a:prstGeom prst="rect">
            <a:avLst/>
          </a:prstGeom>
        </p:spPr>
        <p:txBody>
          <a:bodyPr vert="horz" lIns="91440" tIns="45720" rIns="91440" bIns="45720" rtlCol="0" anchor="ctr"/>
          <a:lstStyle>
            <a:lvl1pPr lvl="0" algn="l">
              <a:defRPr lang="en-US" sz="600" i="0" dirty="0">
                <a:solidFill>
                  <a:schemeClr val="tx1">
                    <a:lumMod val="75000"/>
                    <a:lumOff val="25000"/>
                  </a:schemeClr>
                </a:solidFill>
                <a:latin typeface="+mn-lt"/>
              </a:defRPr>
            </a:lvl1pPr>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pic>
        <p:nvPicPr>
          <p:cNvPr id="2" name="Picture 3" descr="C:\Users\Travis Young\Documents\My Dropbox\inkd custom clients\Zoho\Sprint 07_Construction\47_Construction_Architecture\Assets\photo_smallcaption_circles_01.png"/>
          <p:cNvPicPr>
            <a:picLocks noChangeAspect="1"/>
          </p:cNvPicPr>
          <p:nvPr/>
        </p:nvPicPr>
        <p:blipFill>
          <a:blip r:embed="rId3"/>
          <a:stretch>
            <a:fillRect/>
          </a:stretch>
        </p:blipFill>
        <p:spPr>
          <a:xfrm>
            <a:off x="867320" y="1375846"/>
            <a:ext cx="2519363" cy="2878138"/>
          </a:xfrm>
          <a:prstGeom prst="rect">
            <a:avLst/>
          </a:prstGeom>
          <a:noFill/>
        </p:spPr>
      </p:pic>
      <p:pic>
        <p:nvPicPr>
          <p:cNvPr id="3" name="Picture 4" descr="C:\Users\Travis Young\Documents\My Dropbox\inkd custom clients\Zoho\Sprint 07_Construction\47_Construction_Architecture\Assets\photo_smallcaption_circles_02.png"/>
          <p:cNvPicPr>
            <a:picLocks noChangeAspect="1"/>
          </p:cNvPicPr>
          <p:nvPr/>
        </p:nvPicPr>
        <p:blipFill>
          <a:blip r:embed="rId4"/>
          <a:stretch>
            <a:fillRect/>
          </a:stretch>
        </p:blipFill>
        <p:spPr>
          <a:xfrm>
            <a:off x="3375035" y="1375846"/>
            <a:ext cx="2519363" cy="2878138"/>
          </a:xfrm>
          <a:prstGeom prst="rect">
            <a:avLst/>
          </a:prstGeom>
          <a:noFill/>
        </p:spPr>
      </p:pic>
      <p:pic>
        <p:nvPicPr>
          <p:cNvPr id="4" name="Picture 5" descr="C:\Users\Travis Young\Documents\My Dropbox\inkd custom clients\Zoho\Sprint 07_Construction\47_Construction_Architecture\Assets\photo_smallcaption_circles_03.png"/>
          <p:cNvPicPr>
            <a:picLocks noChangeAspect="1"/>
          </p:cNvPicPr>
          <p:nvPr/>
        </p:nvPicPr>
        <p:blipFill>
          <a:blip r:embed="rId5"/>
          <a:stretch>
            <a:fillRect/>
          </a:stretch>
        </p:blipFill>
        <p:spPr>
          <a:xfrm>
            <a:off x="5900222" y="1375847"/>
            <a:ext cx="2519363" cy="2878137"/>
          </a:xfrm>
          <a:prstGeom prst="rect">
            <a:avLst/>
          </a:prstGeom>
          <a:noFill/>
        </p:spPr>
      </p:pic>
      <p:sp>
        <p:nvSpPr>
          <p:cNvPr id="5"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6" name="Picture Placeholder 8"/>
          <p:cNvSpPr>
            <a:spLocks noGrp="1"/>
          </p:cNvSpPr>
          <p:nvPr>
            <p:ph type="pic" idx="1"/>
          </p:nvPr>
        </p:nvSpPr>
        <p:spPr>
          <a:xfrm>
            <a:off x="1046237" y="1859424"/>
            <a:ext cx="2054767" cy="2053386"/>
          </a:xfrm>
          <a:prstGeom prst="ellipse">
            <a:avLst/>
          </a:prstGeom>
          <a:ln w="31750">
            <a:solidFill>
              <a:schemeClr val="bg2"/>
            </a:solidFill>
          </a:ln>
        </p:spPr>
        <p:txBody>
          <a:bodyPr vert="horz" rtlCol="0"/>
          <a:lstStyle/>
          <a:p>
            <a:r>
              <a:rPr lang="en-US" dirty="0"/>
              <a:t>Click icon to add picture</a:t>
            </a:r>
          </a:p>
        </p:txBody>
      </p:sp>
      <p:sp>
        <p:nvSpPr>
          <p:cNvPr id="7" name="Content Placeholder 2"/>
          <p:cNvSpPr>
            <a:spLocks noGrp="1"/>
          </p:cNvSpPr>
          <p:nvPr>
            <p:ph type="body" idx="2"/>
          </p:nvPr>
        </p:nvSpPr>
        <p:spPr>
          <a:xfrm>
            <a:off x="914398" y="4157133"/>
            <a:ext cx="2328334" cy="482598"/>
          </a:xfrm>
          <a:prstGeom prst="rect">
            <a:avLst/>
          </a:prstGeom>
        </p:spPr>
        <p:txBody>
          <a:bodyPr vert="horz" rtlCol="0" anchor="t">
            <a:normAutofit/>
          </a:bodyPr>
          <a:lstStyle>
            <a:lvl1pPr marL="0" lvl="0" indent="0" algn="ctr">
              <a:lnSpc>
                <a:spcPct val="100000"/>
              </a:lnSpc>
              <a:buNone/>
              <a:defRPr lang="en-US" sz="1200" dirty="0">
                <a:solidFill>
                  <a:schemeClr val="tx2">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8" name="Picture Placeholder 8"/>
          <p:cNvSpPr>
            <a:spLocks noGrp="1"/>
          </p:cNvSpPr>
          <p:nvPr>
            <p:ph type="pic" idx="3"/>
          </p:nvPr>
        </p:nvSpPr>
        <p:spPr>
          <a:xfrm>
            <a:off x="3588656" y="1859424"/>
            <a:ext cx="2054767" cy="2053386"/>
          </a:xfrm>
          <a:prstGeom prst="ellipse">
            <a:avLst/>
          </a:prstGeom>
          <a:ln w="31750">
            <a:solidFill>
              <a:schemeClr val="bg2"/>
            </a:solidFill>
          </a:ln>
        </p:spPr>
        <p:txBody>
          <a:bodyPr vert="horz" rtlCol="0"/>
          <a:lstStyle/>
          <a:p>
            <a:r>
              <a:rPr lang="en-US" dirty="0"/>
              <a:t>Click icon to add picture</a:t>
            </a:r>
          </a:p>
        </p:txBody>
      </p:sp>
      <p:sp>
        <p:nvSpPr>
          <p:cNvPr id="9" name="Content Placeholder 2"/>
          <p:cNvSpPr>
            <a:spLocks noGrp="1"/>
          </p:cNvSpPr>
          <p:nvPr>
            <p:ph type="body" idx="4"/>
          </p:nvPr>
        </p:nvSpPr>
        <p:spPr>
          <a:xfrm>
            <a:off x="3437465" y="4157133"/>
            <a:ext cx="2328334" cy="482598"/>
          </a:xfrm>
          <a:prstGeom prst="rect">
            <a:avLst/>
          </a:prstGeom>
        </p:spPr>
        <p:txBody>
          <a:bodyPr vert="horz" rtlCol="0" anchor="t">
            <a:normAutofit/>
          </a:bodyPr>
          <a:lstStyle>
            <a:lvl1pPr marL="0" lvl="0" indent="0" algn="ctr">
              <a:lnSpc>
                <a:spcPct val="100000"/>
              </a:lnSpc>
              <a:buNone/>
              <a:defRPr lang="en-US" sz="1200" dirty="0">
                <a:solidFill>
                  <a:schemeClr val="tx2">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0" name="Picture Placeholder 8"/>
          <p:cNvSpPr>
            <a:spLocks noGrp="1"/>
          </p:cNvSpPr>
          <p:nvPr>
            <p:ph type="pic" idx="5"/>
          </p:nvPr>
        </p:nvSpPr>
        <p:spPr>
          <a:xfrm>
            <a:off x="6109302" y="1859424"/>
            <a:ext cx="2054767" cy="2053386"/>
          </a:xfrm>
          <a:prstGeom prst="ellipse">
            <a:avLst/>
          </a:prstGeom>
          <a:ln w="31750">
            <a:solidFill>
              <a:schemeClr val="bg2"/>
            </a:solidFill>
          </a:ln>
        </p:spPr>
        <p:txBody>
          <a:bodyPr vert="horz" rtlCol="0"/>
          <a:lstStyle/>
          <a:p>
            <a:r>
              <a:rPr lang="en-US" dirty="0"/>
              <a:t>Click icon to add picture</a:t>
            </a:r>
          </a:p>
        </p:txBody>
      </p:sp>
      <p:sp>
        <p:nvSpPr>
          <p:cNvPr id="11" name="Content Placeholder 2"/>
          <p:cNvSpPr>
            <a:spLocks noGrp="1"/>
          </p:cNvSpPr>
          <p:nvPr>
            <p:ph type="body" idx="6"/>
          </p:nvPr>
        </p:nvSpPr>
        <p:spPr>
          <a:xfrm>
            <a:off x="5985927" y="4157133"/>
            <a:ext cx="2328334" cy="482598"/>
          </a:xfrm>
          <a:prstGeom prst="rect">
            <a:avLst/>
          </a:prstGeom>
        </p:spPr>
        <p:txBody>
          <a:bodyPr vert="horz" rtlCol="0" anchor="t">
            <a:normAutofit/>
          </a:bodyPr>
          <a:lstStyle>
            <a:lvl1pPr marL="0" lvl="0" indent="0" algn="ctr">
              <a:lnSpc>
                <a:spcPct val="100000"/>
              </a:lnSpc>
              <a:buNone/>
              <a:defRPr lang="en-US" sz="1200" dirty="0">
                <a:solidFill>
                  <a:schemeClr val="tx2">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00" i="1" dirty="0">
                <a:solidFill>
                  <a:schemeClr val="tx2">
                    <a:lumMod val="50000"/>
                    <a:lumOff val="50000"/>
                  </a:schemeClr>
                </a:solidFill>
              </a:defRPr>
            </a:lvl3pPr>
            <a:lvl4pPr lvl="3">
              <a:lnSpc>
                <a:spcPts val="1200"/>
              </a:lnSpc>
              <a:defRPr lang="en-US" sz="1000" i="0" dirty="0">
                <a:solidFill>
                  <a:schemeClr val="tx2">
                    <a:lumMod val="50000"/>
                    <a:lumOff val="50000"/>
                  </a:schemeClr>
                </a:solidFill>
              </a:defRPr>
            </a:lvl4pPr>
            <a:lvl5pPr lvl="4">
              <a:lnSpc>
                <a:spcPts val="1200"/>
              </a:lnSpc>
              <a:buFont typeface="Arial"/>
              <a:buChar char="»"/>
              <a:defRPr lang="en-US" sz="1000" i="1" dirty="0">
                <a:solidFill>
                  <a:schemeClr val="tx2">
                    <a:lumMod val="50000"/>
                    <a:lumOff val="50000"/>
                  </a:schemeClr>
                </a:solidFill>
              </a:defRPr>
            </a:lvl5pPr>
          </a:lstStyle>
          <a:p>
            <a:pPr lvl="0"/>
            <a:r>
              <a:rPr lang="en-US" dirty="0"/>
              <a:t>Click to edit Master text styles</a:t>
            </a:r>
          </a:p>
        </p:txBody>
      </p:sp>
      <p:sp>
        <p:nvSpPr>
          <p:cNvPr id="12" name="Date Placeholder 1"/>
          <p:cNvSpPr>
            <a:spLocks noGrp="1"/>
          </p:cNvSpPr>
          <p:nvPr>
            <p:ph type="dt" sz="half" idx="10"/>
          </p:nvPr>
        </p:nvSpPr>
        <p:spPr/>
        <p:txBody>
          <a:bodyPr vert="horz" rtlCol="0"/>
          <a:lstStyle/>
          <a:p>
            <a:r>
              <a:rPr lang="en-US" dirty="0"/>
              <a:t>Date</a:t>
            </a:r>
          </a:p>
        </p:txBody>
      </p:sp>
      <p:sp>
        <p:nvSpPr>
          <p:cNvPr id="13" name="Footer Placeholder 3"/>
          <p:cNvSpPr>
            <a:spLocks noGrp="1"/>
          </p:cNvSpPr>
          <p:nvPr>
            <p:ph type="ftr" sz="quarter" idx="11"/>
          </p:nvPr>
        </p:nvSpPr>
        <p:spPr/>
        <p:txBody>
          <a:bodyPr vert="horz" rtlCol="0"/>
          <a:lstStyle/>
          <a:p>
            <a:r>
              <a:rPr lang="en-US" dirty="0"/>
              <a:t>Footer</a:t>
            </a:r>
          </a:p>
        </p:txBody>
      </p:sp>
      <p:sp>
        <p:nvSpPr>
          <p:cNvPr id="14"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2" descr="C:\Users\Travis Young\Documents\My Dropbox\inkd custom clients\Zoho\Sprint 07_Construction\47_Construction_Architecture\Assets\photo_circles_01.png"/>
          <p:cNvPicPr>
            <a:picLocks noChangeAspect="1"/>
          </p:cNvPicPr>
          <p:nvPr/>
        </p:nvPicPr>
        <p:blipFill>
          <a:blip r:embed="rId3"/>
          <a:stretch>
            <a:fillRect/>
          </a:stretch>
        </p:blipFill>
        <p:spPr>
          <a:xfrm>
            <a:off x="276963" y="2145635"/>
            <a:ext cx="2590801" cy="2617787"/>
          </a:xfrm>
          <a:prstGeom prst="rect">
            <a:avLst/>
          </a:prstGeom>
          <a:noFill/>
        </p:spPr>
      </p:pic>
      <p:pic>
        <p:nvPicPr>
          <p:cNvPr id="3" name="Picture 3" descr="C:\Users\Travis Young\Documents\My Dropbox\inkd custom clients\Zoho\Sprint 07_Construction\47_Construction_Architecture\Assets\photo_circles_02.png"/>
          <p:cNvPicPr>
            <a:picLocks noChangeAspect="1"/>
          </p:cNvPicPr>
          <p:nvPr/>
        </p:nvPicPr>
        <p:blipFill>
          <a:blip r:embed="rId4"/>
          <a:stretch>
            <a:fillRect/>
          </a:stretch>
        </p:blipFill>
        <p:spPr>
          <a:xfrm>
            <a:off x="2759308" y="1360254"/>
            <a:ext cx="2124075" cy="2151062"/>
          </a:xfrm>
          <a:prstGeom prst="rect">
            <a:avLst/>
          </a:prstGeom>
          <a:noFill/>
        </p:spPr>
      </p:pic>
      <p:pic>
        <p:nvPicPr>
          <p:cNvPr id="4" name="Picture 4" descr="C:\Users\Travis Young\Documents\My Dropbox\inkd custom clients\Zoho\Sprint 07_Construction\47_Construction_Architecture\Assets\photo_circles_03.png"/>
          <p:cNvPicPr>
            <a:picLocks noChangeAspect="1"/>
          </p:cNvPicPr>
          <p:nvPr/>
        </p:nvPicPr>
        <p:blipFill>
          <a:blip r:embed="rId5"/>
          <a:stretch>
            <a:fillRect/>
          </a:stretch>
        </p:blipFill>
        <p:spPr>
          <a:xfrm>
            <a:off x="4336434" y="2798429"/>
            <a:ext cx="2124075" cy="2151062"/>
          </a:xfrm>
          <a:prstGeom prst="rect">
            <a:avLst/>
          </a:prstGeom>
          <a:noFill/>
        </p:spPr>
      </p:pic>
      <p:pic>
        <p:nvPicPr>
          <p:cNvPr id="5" name="Picture 5" descr="C:\Users\Travis Young\Documents\My Dropbox\inkd custom clients\Zoho\Sprint 07_Construction\47_Construction_Architecture\Assets\photo_circles_04.png"/>
          <p:cNvPicPr>
            <a:picLocks noChangeAspect="1"/>
          </p:cNvPicPr>
          <p:nvPr/>
        </p:nvPicPr>
        <p:blipFill>
          <a:blip r:embed="rId6"/>
          <a:stretch>
            <a:fillRect/>
          </a:stretch>
        </p:blipFill>
        <p:spPr>
          <a:xfrm>
            <a:off x="6264770" y="1517246"/>
            <a:ext cx="2590800" cy="2617787"/>
          </a:xfrm>
          <a:prstGeom prst="rect">
            <a:avLst/>
          </a:prstGeom>
          <a:noFill/>
        </p:spPr>
      </p:pic>
      <p:sp>
        <p:nvSpPr>
          <p:cNvPr id="6"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7" name="Picture Placeholder 8"/>
          <p:cNvSpPr>
            <a:spLocks noGrp="1"/>
          </p:cNvSpPr>
          <p:nvPr>
            <p:ph type="pic" idx="1"/>
          </p:nvPr>
        </p:nvSpPr>
        <p:spPr>
          <a:xfrm>
            <a:off x="491911" y="2408453"/>
            <a:ext cx="2130924" cy="2129493"/>
          </a:xfrm>
          <a:prstGeom prst="ellipse">
            <a:avLst/>
          </a:prstGeom>
          <a:ln w="31750">
            <a:solidFill>
              <a:schemeClr val="bg2"/>
            </a:solidFill>
          </a:ln>
        </p:spPr>
        <p:txBody>
          <a:bodyPr vert="horz" rtlCol="0"/>
          <a:lstStyle/>
          <a:p>
            <a:r>
              <a:rPr lang="en-US" dirty="0"/>
              <a:t>Click icon to add picture</a:t>
            </a:r>
          </a:p>
        </p:txBody>
      </p:sp>
      <p:sp>
        <p:nvSpPr>
          <p:cNvPr id="8" name="Picture Placeholder 8"/>
          <p:cNvSpPr>
            <a:spLocks noGrp="1"/>
          </p:cNvSpPr>
          <p:nvPr>
            <p:ph type="pic" idx="2"/>
          </p:nvPr>
        </p:nvSpPr>
        <p:spPr>
          <a:xfrm>
            <a:off x="2989305" y="1613756"/>
            <a:ext cx="1648138" cy="1647030"/>
          </a:xfrm>
          <a:prstGeom prst="ellipse">
            <a:avLst/>
          </a:prstGeom>
          <a:ln w="31750">
            <a:solidFill>
              <a:schemeClr val="bg2"/>
            </a:solidFill>
          </a:ln>
        </p:spPr>
        <p:txBody>
          <a:bodyPr vert="horz" rtlCol="0"/>
          <a:lstStyle/>
          <a:p>
            <a:r>
              <a:rPr lang="en-US" dirty="0"/>
              <a:t>Click icon to add picture</a:t>
            </a:r>
          </a:p>
        </p:txBody>
      </p:sp>
      <p:sp>
        <p:nvSpPr>
          <p:cNvPr id="9" name="Picture Placeholder 8"/>
          <p:cNvSpPr>
            <a:spLocks noGrp="1"/>
          </p:cNvSpPr>
          <p:nvPr>
            <p:ph type="pic" idx="3"/>
          </p:nvPr>
        </p:nvSpPr>
        <p:spPr>
          <a:xfrm>
            <a:off x="4553283" y="3061145"/>
            <a:ext cx="1648138" cy="1647030"/>
          </a:xfrm>
          <a:prstGeom prst="ellipse">
            <a:avLst/>
          </a:prstGeom>
          <a:ln w="31750">
            <a:solidFill>
              <a:schemeClr val="bg2"/>
            </a:solidFill>
          </a:ln>
        </p:spPr>
        <p:txBody>
          <a:bodyPr vert="horz" rtlCol="0"/>
          <a:lstStyle/>
          <a:p>
            <a:r>
              <a:rPr lang="en-US" dirty="0"/>
              <a:t>Click icon to add picture</a:t>
            </a:r>
          </a:p>
        </p:txBody>
      </p:sp>
      <p:sp>
        <p:nvSpPr>
          <p:cNvPr id="10" name="Picture Placeholder 8"/>
          <p:cNvSpPr>
            <a:spLocks noGrp="1"/>
          </p:cNvSpPr>
          <p:nvPr>
            <p:ph type="pic" idx="4"/>
          </p:nvPr>
        </p:nvSpPr>
        <p:spPr>
          <a:xfrm>
            <a:off x="6505480" y="1757940"/>
            <a:ext cx="2130924" cy="2129493"/>
          </a:xfrm>
          <a:prstGeom prst="ellipse">
            <a:avLst/>
          </a:prstGeom>
          <a:ln w="31750">
            <a:solidFill>
              <a:schemeClr val="bg2"/>
            </a:solidFill>
          </a:ln>
        </p:spPr>
        <p:txBody>
          <a:bodyPr vert="horz" rtlCol="0"/>
          <a:lstStyle/>
          <a:p>
            <a:r>
              <a:rPr lang="en-US" dirty="0"/>
              <a:t>Click icon to add picture</a:t>
            </a:r>
          </a:p>
        </p:txBody>
      </p:sp>
      <p:sp>
        <p:nvSpPr>
          <p:cNvPr id="11" name="Date Placeholder 2"/>
          <p:cNvSpPr>
            <a:spLocks noGrp="1"/>
          </p:cNvSpPr>
          <p:nvPr>
            <p:ph type="dt" sz="half" idx="10"/>
          </p:nvPr>
        </p:nvSpPr>
        <p:spPr/>
        <p:txBody>
          <a:bodyPr vert="horz" rtlCol="0"/>
          <a:lstStyle/>
          <a:p>
            <a:r>
              <a:rPr lang="en-US" dirty="0"/>
              <a:t>Date</a:t>
            </a:r>
          </a:p>
        </p:txBody>
      </p:sp>
      <p:sp>
        <p:nvSpPr>
          <p:cNvPr id="12" name="Footer Placeholder 3"/>
          <p:cNvSpPr>
            <a:spLocks noGrp="1"/>
          </p:cNvSpPr>
          <p:nvPr>
            <p:ph type="ftr" sz="quarter" idx="11"/>
          </p:nvPr>
        </p:nvSpPr>
        <p:spPr/>
        <p:txBody>
          <a:bodyPr vert="horz" rtlCol="0"/>
          <a:lstStyle/>
          <a:p>
            <a:r>
              <a:rPr lang="en-US" dirty="0"/>
              <a:t>Footer</a:t>
            </a:r>
          </a:p>
        </p:txBody>
      </p:sp>
      <p:sp>
        <p:nvSpPr>
          <p:cNvPr id="13"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3" name="Content Placeholder 9"/>
          <p:cNvSpPr>
            <a:spLocks noGrp="1"/>
          </p:cNvSpPr>
          <p:nvPr>
            <p:ph idx="1"/>
          </p:nvPr>
        </p:nvSpPr>
        <p:spPr>
          <a:xfrm>
            <a:off x="698500" y="1555200"/>
            <a:ext cx="7734298" cy="29016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0"/>
          </p:nvPr>
        </p:nvSpPr>
        <p:spPr/>
        <p:txBody>
          <a:bodyPr vert="horz" rtlCol="0"/>
          <a:lstStyle/>
          <a:p>
            <a:r>
              <a:rPr lang="en-US" dirty="0"/>
              <a:t>Date</a:t>
            </a:r>
          </a:p>
        </p:txBody>
      </p:sp>
      <p:sp>
        <p:nvSpPr>
          <p:cNvPr id="5" name="Footer Placeholder 3"/>
          <p:cNvSpPr>
            <a:spLocks noGrp="1"/>
          </p:cNvSpPr>
          <p:nvPr>
            <p:ph type="ftr" sz="quarter" idx="11"/>
          </p:nvPr>
        </p:nvSpPr>
        <p:spPr/>
        <p:txBody>
          <a:bodyPr vert="horz" rtlCol="0"/>
          <a:lstStyle/>
          <a:p>
            <a:r>
              <a:rPr lang="en-US" dirty="0"/>
              <a:t>Footer</a:t>
            </a:r>
          </a:p>
        </p:txBody>
      </p:sp>
      <p:sp>
        <p:nvSpPr>
          <p:cNvPr id="6" name="Slide Number Placeholder 4"/>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21000">
              <a:schemeClr val="accent2"/>
            </a:gs>
            <a:gs pos="74000">
              <a:schemeClr val="accent1"/>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9" descr="section_circles-08.png"/>
          <p:cNvPicPr>
            <a:picLocks noChangeAspect="1"/>
          </p:cNvPicPr>
          <p:nvPr/>
        </p:nvPicPr>
        <p:blipFill>
          <a:blip r:embed="rId2">
            <a:alphaModFix amt="20999"/>
          </a:blip>
          <a:stretch>
            <a:fillRect/>
          </a:stretch>
        </p:blipFill>
        <p:spPr>
          <a:xfrm>
            <a:off x="0" y="0"/>
            <a:ext cx="9140018" cy="5143500"/>
          </a:xfrm>
          <a:prstGeom prst="rect">
            <a:avLst/>
          </a:prstGeom>
        </p:spPr>
      </p:pic>
      <p:pic>
        <p:nvPicPr>
          <p:cNvPr id="3" name="Picture 5" descr="grid_section_white-08.png"/>
          <p:cNvPicPr>
            <a:picLocks noChangeAspect="1"/>
          </p:cNvPicPr>
          <p:nvPr/>
        </p:nvPicPr>
        <p:blipFill>
          <a:blip r:embed="rId3">
            <a:alphaModFix amt="22000"/>
          </a:blip>
          <a:stretch>
            <a:fillRect/>
          </a:stretch>
        </p:blipFill>
        <p:spPr>
          <a:xfrm>
            <a:off x="3982" y="0"/>
            <a:ext cx="9140018" cy="5143500"/>
          </a:xfrm>
          <a:prstGeom prst="rect">
            <a:avLst/>
          </a:prstGeom>
        </p:spPr>
      </p:pic>
      <p:pic>
        <p:nvPicPr>
          <p:cNvPr id="4" name="Picture 8" descr="texture-08.png"/>
          <p:cNvPicPr>
            <a:picLocks noChangeAspect="1"/>
          </p:cNvPicPr>
          <p:nvPr/>
        </p:nvPicPr>
        <p:blipFill>
          <a:blip r:embed="rId4"/>
          <a:stretch>
            <a:fillRect/>
          </a:stretch>
        </p:blipFill>
        <p:spPr>
          <a:xfrm>
            <a:off x="0" y="0"/>
            <a:ext cx="9140018" cy="5143500"/>
          </a:xfrm>
          <a:prstGeom prst="rect">
            <a:avLst/>
          </a:prstGeom>
        </p:spPr>
      </p:pic>
      <p:sp>
        <p:nvSpPr>
          <p:cNvPr id="5" name="Rectangle 2"/>
          <p:cNvSpPr/>
          <p:nvPr/>
        </p:nvSpPr>
        <p:spPr>
          <a:xfrm>
            <a:off x="2074882" y="3823195"/>
            <a:ext cx="6267533" cy="75870"/>
          </a:xfrm>
          <a:prstGeom prst="rect">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1"/>
          <p:cNvSpPr>
            <a:spLocks noGrp="1"/>
          </p:cNvSpPr>
          <p:nvPr>
            <p:ph type="title"/>
          </p:nvPr>
        </p:nvSpPr>
        <p:spPr>
          <a:xfrm>
            <a:off x="2076824" y="902931"/>
            <a:ext cx="6385846" cy="2839838"/>
          </a:xfrm>
          <a:prstGeom prst="rect">
            <a:avLst/>
          </a:prstGeom>
        </p:spPr>
        <p:txBody>
          <a:bodyPr vert="horz" rtlCol="0" anchor="b"/>
          <a:lstStyle>
            <a:lvl1pPr lvl="0" algn="r">
              <a:lnSpc>
                <a:spcPct val="100000"/>
              </a:lnSpc>
              <a:spcBef>
                <a:spcPts val="0"/>
              </a:spcBef>
              <a:defRPr lang="en-US" sz="5300" b="1" i="0" cap="all" spc="150" dirty="0">
                <a:solidFill>
                  <a:schemeClr val="bg2"/>
                </a:solidFill>
                <a:latin typeface="+mj-lt"/>
              </a:defRPr>
            </a:lvl1pPr>
          </a:lstStyle>
          <a:p>
            <a:r>
              <a:rPr lang="en-US" dirty="0"/>
              <a:t>Click to edit Master title style</a:t>
            </a:r>
          </a:p>
        </p:txBody>
      </p:sp>
      <p:sp>
        <p:nvSpPr>
          <p:cNvPr id="7" name="Text Placeholder 2"/>
          <p:cNvSpPr>
            <a:spLocks noGrp="1"/>
          </p:cNvSpPr>
          <p:nvPr>
            <p:ph type="body" idx="1"/>
          </p:nvPr>
        </p:nvSpPr>
        <p:spPr>
          <a:xfrm>
            <a:off x="2069353" y="4005577"/>
            <a:ext cx="6372412" cy="616675"/>
          </a:xfrm>
          <a:prstGeom prst="rect">
            <a:avLst/>
          </a:prstGeom>
        </p:spPr>
        <p:txBody>
          <a:bodyPr vert="horz" rtlCol="0" anchor="t">
            <a:normAutofit/>
          </a:bodyPr>
          <a:lstStyle>
            <a:lvl1pPr marL="0" lvl="0" indent="0" algn="r">
              <a:lnSpc>
                <a:spcPct val="100000"/>
              </a:lnSpc>
              <a:buNone/>
              <a:defRPr lang="en-US" sz="1600" i="0" spc="100" dirty="0">
                <a:solidFill>
                  <a:schemeClr val="bg2"/>
                </a:solidFill>
                <a:latin typeface="+mj-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8" name="Slide Number Placeholder 5"/>
          <p:cNvSpPr>
            <a:spLocks noGrp="1"/>
          </p:cNvSpPr>
          <p:nvPr>
            <p:ph type="sldNum" sz="quarter" idx="12"/>
          </p:nvPr>
        </p:nvSpPr>
        <p:spPr>
          <a:xfrm>
            <a:off x="6381983" y="4771231"/>
            <a:ext cx="2133600" cy="273844"/>
          </a:xfrm>
          <a:prstGeom prst="rect">
            <a:avLst/>
          </a:prstGeom>
        </p:spPr>
        <p:txBody>
          <a:bodyPr vert="horz" lIns="91440" tIns="45720" rIns="91440" bIns="45720" rtlCol="0" anchor="ctr"/>
          <a:lstStyle>
            <a:lvl1pPr lvl="0" algn="r">
              <a:defRPr lang="en-US" sz="600" i="0" dirty="0">
                <a:solidFill>
                  <a:schemeClr val="tx1">
                    <a:lumMod val="75000"/>
                    <a:lumOff val="25000"/>
                  </a:schemeClr>
                </a:solidFill>
                <a:latin typeface="+mn-lt"/>
              </a:defRPr>
            </a:lvl1pPr>
          </a:lstStyle>
          <a:p>
            <a:r>
              <a:rPr lang="en-US" dirty="0"/>
              <a:t>&lt;#&gt;</a:t>
            </a:r>
          </a:p>
        </p:txBody>
      </p:sp>
      <p:sp>
        <p:nvSpPr>
          <p:cNvPr id="9" name="Footer Placeholder 4"/>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chemeClr val="tx1">
                    <a:lumMod val="75000"/>
                    <a:lumOff val="25000"/>
                  </a:schemeClr>
                </a:solidFill>
                <a:latin typeface="+mn-lt"/>
              </a:defRPr>
            </a:lvl1pPr>
          </a:lstStyle>
          <a:p>
            <a:r>
              <a:rPr lang="en-US" dirty="0"/>
              <a:t>Footer</a:t>
            </a:r>
          </a:p>
        </p:txBody>
      </p:sp>
      <p:sp>
        <p:nvSpPr>
          <p:cNvPr id="10" name="Date Placeholder 3"/>
          <p:cNvSpPr>
            <a:spLocks noGrp="1"/>
          </p:cNvSpPr>
          <p:nvPr>
            <p:ph type="dt" sz="half" idx="10"/>
          </p:nvPr>
        </p:nvSpPr>
        <p:spPr>
          <a:xfrm>
            <a:off x="607976" y="4771231"/>
            <a:ext cx="2133600" cy="273844"/>
          </a:xfrm>
          <a:prstGeom prst="rect">
            <a:avLst/>
          </a:prstGeom>
        </p:spPr>
        <p:txBody>
          <a:bodyPr vert="horz" lIns="91440" tIns="45720" rIns="91440" bIns="45720" rtlCol="0" anchor="ctr"/>
          <a:lstStyle>
            <a:lvl1pPr lvl="0" algn="l">
              <a:defRPr lang="en-US" sz="600" i="0" dirty="0">
                <a:solidFill>
                  <a:schemeClr val="tx1">
                    <a:lumMod val="75000"/>
                    <a:lumOff val="25000"/>
                  </a:schemeClr>
                </a:solidFill>
                <a:latin typeface="+mn-lt"/>
              </a:defRPr>
            </a:lvl1pPr>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3" name="Content Placeholder 9"/>
          <p:cNvSpPr>
            <a:spLocks noGrp="1"/>
          </p:cNvSpPr>
          <p:nvPr>
            <p:ph idx="1"/>
          </p:nvPr>
        </p:nvSpPr>
        <p:spPr>
          <a:xfrm>
            <a:off x="698500" y="1549399"/>
            <a:ext cx="3729038" cy="29083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9"/>
          <p:cNvSpPr>
            <a:spLocks noGrp="1"/>
          </p:cNvSpPr>
          <p:nvPr>
            <p:ph idx="2"/>
          </p:nvPr>
        </p:nvSpPr>
        <p:spPr>
          <a:xfrm>
            <a:off x="4703762" y="1549399"/>
            <a:ext cx="3729038" cy="29083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698500" y="1389319"/>
            <a:ext cx="3729038" cy="540644"/>
          </a:xfrm>
          <a:prstGeom prst="rect">
            <a:avLst/>
          </a:prstGeom>
        </p:spPr>
        <p:txBody>
          <a:bodyPr vert="horz" rtlCol="0" anchor="b"/>
          <a:lstStyle>
            <a:lvl1pPr marL="0" lvl="0" indent="0">
              <a:buNone/>
              <a:defRPr lang="en-US" sz="1800" i="0" cap="none" spc="100" dirty="0">
                <a:solidFill>
                  <a:schemeClr val="accent1"/>
                </a:solidFill>
                <a:latin typeface="+mj-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9"/>
          <p:cNvSpPr>
            <a:spLocks noGrp="1"/>
          </p:cNvSpPr>
          <p:nvPr>
            <p:ph idx="2"/>
          </p:nvPr>
        </p:nvSpPr>
        <p:spPr>
          <a:xfrm>
            <a:off x="698499" y="1991032"/>
            <a:ext cx="3729038" cy="246666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idx="3"/>
          </p:nvPr>
        </p:nvSpPr>
        <p:spPr>
          <a:xfrm>
            <a:off x="4703762" y="1389319"/>
            <a:ext cx="3729038" cy="540644"/>
          </a:xfrm>
          <a:prstGeom prst="rect">
            <a:avLst/>
          </a:prstGeom>
        </p:spPr>
        <p:txBody>
          <a:bodyPr vert="horz" rtlCol="0" anchor="b"/>
          <a:lstStyle>
            <a:lvl1pPr marL="0" lvl="0" indent="0">
              <a:buNone/>
              <a:defRPr lang="en-US" sz="1800" i="0" cap="none" spc="100" dirty="0">
                <a:solidFill>
                  <a:schemeClr val="accent1"/>
                </a:solidFill>
                <a:latin typeface="+mj-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9"/>
          <p:cNvSpPr>
            <a:spLocks noGrp="1"/>
          </p:cNvSpPr>
          <p:nvPr>
            <p:ph idx="4"/>
          </p:nvPr>
        </p:nvSpPr>
        <p:spPr>
          <a:xfrm>
            <a:off x="4703760" y="1991032"/>
            <a:ext cx="3729038" cy="2466668"/>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10"/>
          </p:nvPr>
        </p:nvSpPr>
        <p:spPr/>
        <p:txBody>
          <a:bodyPr vert="horz" rtlCol="0"/>
          <a:lstStyle/>
          <a:p>
            <a:r>
              <a:rPr lang="en-US" dirty="0"/>
              <a:t>Date</a:t>
            </a:r>
          </a:p>
        </p:txBody>
      </p:sp>
      <p:sp>
        <p:nvSpPr>
          <p:cNvPr id="8" name="Footer Placeholder 2"/>
          <p:cNvSpPr>
            <a:spLocks noGrp="1"/>
          </p:cNvSpPr>
          <p:nvPr>
            <p:ph type="ftr" sz="quarter" idx="11"/>
          </p:nvPr>
        </p:nvSpPr>
        <p:spPr/>
        <p:txBody>
          <a:bodyPr vert="horz" rtlCol="0"/>
          <a:lstStyle/>
          <a:p>
            <a:r>
              <a:rPr lang="en-US" dirty="0"/>
              <a:t>Footer</a:t>
            </a:r>
          </a:p>
        </p:txBody>
      </p:sp>
      <p:sp>
        <p:nvSpPr>
          <p:cNvPr id="9"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2"/>
          <p:cNvSpPr>
            <a:spLocks noGrp="1"/>
          </p:cNvSpPr>
          <p:nvPr>
            <p:ph type="ftr" sz="quarter" idx="11"/>
          </p:nvPr>
        </p:nvSpPr>
        <p:spPr/>
        <p:txBody>
          <a:bodyPr vert="horz" rtlCol="0"/>
          <a:lstStyle/>
          <a:p>
            <a:r>
              <a:rPr lang="en-US" dirty="0"/>
              <a:t>Footer</a:t>
            </a:r>
          </a:p>
        </p:txBody>
      </p:sp>
      <p:sp>
        <p:nvSpPr>
          <p:cNvPr id="5"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5" descr="grid_content-08.png"/>
          <p:cNvPicPr>
            <a:picLocks noChangeAspect="1"/>
          </p:cNvPicPr>
          <p:nvPr/>
        </p:nvPicPr>
        <p:blipFill>
          <a:blip r:embed="rId2">
            <a:alphaModFix amt="50000"/>
          </a:blip>
          <a:stretch>
            <a:fillRect/>
          </a:stretch>
        </p:blipFill>
        <p:spPr>
          <a:xfrm>
            <a:off x="0" y="0"/>
            <a:ext cx="9140018" cy="5143500"/>
          </a:xfrm>
          <a:prstGeom prst="rect">
            <a:avLst/>
          </a:prstGeom>
        </p:spPr>
      </p:pic>
      <p:pic>
        <p:nvPicPr>
          <p:cNvPr id="3" name="Picture 4" descr="texture-08.png"/>
          <p:cNvPicPr>
            <a:picLocks noChangeAspect="1"/>
          </p:cNvPicPr>
          <p:nvPr/>
        </p:nvPicPr>
        <p:blipFill>
          <a:blip r:embed="rId3"/>
          <a:stretch>
            <a:fillRect/>
          </a:stretch>
        </p:blipFill>
        <p:spPr>
          <a:xfrm>
            <a:off x="0" y="0"/>
            <a:ext cx="9140018" cy="5143500"/>
          </a:xfrm>
          <a:prstGeom prst="rect">
            <a:avLst/>
          </a:prstGeom>
        </p:spPr>
      </p:pic>
      <p:sp>
        <p:nvSpPr>
          <p:cNvPr id="4" name="Date Placeholder 1"/>
          <p:cNvSpPr>
            <a:spLocks noGrp="1"/>
          </p:cNvSpPr>
          <p:nvPr>
            <p:ph type="dt" sz="half" idx="10"/>
          </p:nvPr>
        </p:nvSpPr>
        <p:spPr/>
        <p:txBody>
          <a:bodyPr vert="horz" rtlCol="0"/>
          <a:lstStyle/>
          <a:p>
            <a:r>
              <a:rPr lang="en-US" dirty="0"/>
              <a:t>Date</a:t>
            </a:r>
          </a:p>
        </p:txBody>
      </p:sp>
      <p:sp>
        <p:nvSpPr>
          <p:cNvPr id="5" name="Footer Placeholder 2"/>
          <p:cNvSpPr>
            <a:spLocks noGrp="1"/>
          </p:cNvSpPr>
          <p:nvPr>
            <p:ph type="ftr" sz="quarter" idx="11"/>
          </p:nvPr>
        </p:nvSpPr>
        <p:spPr/>
        <p:txBody>
          <a:bodyPr vert="horz" rtlCol="0"/>
          <a:lstStyle/>
          <a:p>
            <a:r>
              <a:rPr lang="en-US" dirty="0"/>
              <a:t>Footer</a:t>
            </a:r>
          </a:p>
        </p:txBody>
      </p:sp>
      <p:sp>
        <p:nvSpPr>
          <p:cNvPr id="6"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rotWithShape="1">
          <a:gsLst>
            <a:gs pos="87000">
              <a:schemeClr val="bg2"/>
            </a:gs>
            <a:gs pos="21000">
              <a:schemeClr val="bg2">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8" descr="photo_cap_circles-08.png"/>
          <p:cNvPicPr>
            <a:picLocks noChangeAspect="1"/>
          </p:cNvPicPr>
          <p:nvPr/>
        </p:nvPicPr>
        <p:blipFill>
          <a:blip r:embed="rId2"/>
          <a:stretch>
            <a:fillRect/>
          </a:stretch>
        </p:blipFill>
        <p:spPr>
          <a:xfrm>
            <a:off x="0" y="0"/>
            <a:ext cx="9140018" cy="5143500"/>
          </a:xfrm>
          <a:prstGeom prst="rect">
            <a:avLst/>
          </a:prstGeom>
        </p:spPr>
      </p:pic>
      <p:pic>
        <p:nvPicPr>
          <p:cNvPr id="3" name="Picture 6" descr="grid_content-08.png"/>
          <p:cNvPicPr>
            <a:picLocks noChangeAspect="1"/>
          </p:cNvPicPr>
          <p:nvPr/>
        </p:nvPicPr>
        <p:blipFill>
          <a:blip r:embed="rId3"/>
          <a:stretch>
            <a:fillRect/>
          </a:stretch>
        </p:blipFill>
        <p:spPr>
          <a:xfrm>
            <a:off x="0" y="0"/>
            <a:ext cx="9140018" cy="5143500"/>
          </a:xfrm>
          <a:prstGeom prst="rect">
            <a:avLst/>
          </a:prstGeom>
        </p:spPr>
      </p:pic>
      <p:pic>
        <p:nvPicPr>
          <p:cNvPr id="4" name="Picture 5" descr="texture-08.png"/>
          <p:cNvPicPr>
            <a:picLocks noChangeAspect="1"/>
          </p:cNvPicPr>
          <p:nvPr/>
        </p:nvPicPr>
        <p:blipFill>
          <a:blip r:embed="rId4"/>
          <a:stretch>
            <a:fillRect/>
          </a:stretch>
        </p:blipFill>
        <p:spPr>
          <a:xfrm>
            <a:off x="0" y="0"/>
            <a:ext cx="9140018" cy="5143500"/>
          </a:xfrm>
          <a:prstGeom prst="rect">
            <a:avLst/>
          </a:prstGeom>
        </p:spPr>
      </p:pic>
      <p:sp>
        <p:nvSpPr>
          <p:cNvPr id="5" name="Rectangle 9"/>
          <p:cNvSpPr/>
          <p:nvPr/>
        </p:nvSpPr>
        <p:spPr>
          <a:xfrm>
            <a:off x="5083174" y="1154543"/>
            <a:ext cx="3727449" cy="64657"/>
          </a:xfrm>
          <a:prstGeom prst="rect">
            <a:avLst/>
          </a:prstGeom>
          <a:gradFill rotWithShape="1">
            <a:gsLst>
              <a:gs pos="100000">
                <a:schemeClr val="accent2"/>
              </a:gs>
              <a:gs pos="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Placeholder 1"/>
          <p:cNvSpPr>
            <a:spLocks noGrp="1"/>
          </p:cNvSpPr>
          <p:nvPr>
            <p:ph type="title"/>
          </p:nvPr>
        </p:nvSpPr>
        <p:spPr>
          <a:xfrm>
            <a:off x="4982265" y="554269"/>
            <a:ext cx="3829894" cy="565150"/>
          </a:xfrm>
          <a:prstGeom prst="rect">
            <a:avLst/>
          </a:prstGeom>
        </p:spPr>
        <p:txBody>
          <a:bodyPr vert="horz" lIns="91440" tIns="45720" rIns="91440" bIns="45720" rtlCol="0" anchor="b">
            <a:noAutofit/>
          </a:bodyPr>
          <a:lstStyle/>
          <a:p>
            <a:r>
              <a:rPr lang="en-US" dirty="0"/>
              <a:t>Click to edit Master title style</a:t>
            </a:r>
          </a:p>
        </p:txBody>
      </p:sp>
      <p:sp>
        <p:nvSpPr>
          <p:cNvPr id="7" name="Content Placeholder 2"/>
          <p:cNvSpPr>
            <a:spLocks noGrp="1"/>
          </p:cNvSpPr>
          <p:nvPr>
            <p:ph idx="1"/>
          </p:nvPr>
        </p:nvSpPr>
        <p:spPr>
          <a:xfrm>
            <a:off x="577937" y="517898"/>
            <a:ext cx="4022155" cy="4071362"/>
          </a:xfrm>
          <a:prstGeom prst="ellipse">
            <a:avLst/>
          </a:prstGeom>
          <a:ln w="31750">
            <a:solidFill>
              <a:schemeClr val="bg2"/>
            </a:solidFill>
          </a:ln>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type="body" idx="2"/>
          </p:nvPr>
        </p:nvSpPr>
        <p:spPr>
          <a:xfrm>
            <a:off x="4977101" y="1524517"/>
            <a:ext cx="3835060" cy="2930525"/>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9" name="Date Placeholder 1"/>
          <p:cNvSpPr>
            <a:spLocks noGrp="1"/>
          </p:cNvSpPr>
          <p:nvPr>
            <p:ph type="dt" sz="half" idx="10"/>
          </p:nvPr>
        </p:nvSpPr>
        <p:spPr/>
        <p:txBody>
          <a:bodyPr vert="horz" rtlCol="0"/>
          <a:lstStyle/>
          <a:p>
            <a:r>
              <a:rPr lang="en-US" dirty="0"/>
              <a:t>Date</a:t>
            </a:r>
          </a:p>
        </p:txBody>
      </p:sp>
      <p:sp>
        <p:nvSpPr>
          <p:cNvPr id="10" name="Footer Placeholder 2"/>
          <p:cNvSpPr>
            <a:spLocks noGrp="1"/>
          </p:cNvSpPr>
          <p:nvPr>
            <p:ph type="ftr" sz="quarter" idx="11"/>
          </p:nvPr>
        </p:nvSpPr>
        <p:spPr/>
        <p:txBody>
          <a:bodyPr vert="horz" rtlCol="0"/>
          <a:lstStyle/>
          <a:p>
            <a:r>
              <a:rPr lang="en-US" dirty="0"/>
              <a:t>Footer</a:t>
            </a:r>
          </a:p>
        </p:txBody>
      </p:sp>
      <p:sp>
        <p:nvSpPr>
          <p:cNvPr id="11" name="Slide Number Placeholder 3"/>
          <p:cNvSpPr>
            <a:spLocks noGrp="1"/>
          </p:cNvSpPr>
          <p:nvPr>
            <p:ph type="sldNum" sz="quarter" idx="12"/>
          </p:nvPr>
        </p:nvSpPr>
        <p:spPr/>
        <p:txBody>
          <a:bodyPr vert="horz" rtlCol="0"/>
          <a:lstStyle/>
          <a:p>
            <a:r>
              <a:rPr lang="en-US" dirty="0"/>
              <a:t>&lt;#&gt;</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 name="Picture 15" descr="photo_cap_circles-08.png"/>
          <p:cNvPicPr>
            <a:picLocks noChangeAspect="1"/>
          </p:cNvPicPr>
          <p:nvPr/>
        </p:nvPicPr>
        <p:blipFill>
          <a:blip r:embed="rId2"/>
          <a:stretch>
            <a:fillRect/>
          </a:stretch>
        </p:blipFill>
        <p:spPr>
          <a:xfrm>
            <a:off x="0" y="0"/>
            <a:ext cx="9140018" cy="5143500"/>
          </a:xfrm>
          <a:prstGeom prst="rect">
            <a:avLst/>
          </a:prstGeom>
        </p:spPr>
      </p:pic>
      <p:pic>
        <p:nvPicPr>
          <p:cNvPr id="3" name="Picture 14" descr="grid_content-08.png"/>
          <p:cNvPicPr>
            <a:picLocks noChangeAspect="1"/>
          </p:cNvPicPr>
          <p:nvPr/>
        </p:nvPicPr>
        <p:blipFill>
          <a:blip r:embed="rId3"/>
          <a:stretch>
            <a:fillRect/>
          </a:stretch>
        </p:blipFill>
        <p:spPr>
          <a:xfrm>
            <a:off x="0" y="0"/>
            <a:ext cx="9140018" cy="5143500"/>
          </a:xfrm>
          <a:prstGeom prst="rect">
            <a:avLst/>
          </a:prstGeom>
        </p:spPr>
      </p:pic>
      <p:pic>
        <p:nvPicPr>
          <p:cNvPr id="4" name="Picture 8" descr="texture-08.png"/>
          <p:cNvPicPr>
            <a:picLocks noChangeAspect="1"/>
          </p:cNvPicPr>
          <p:nvPr/>
        </p:nvPicPr>
        <p:blipFill>
          <a:blip r:embed="rId4"/>
          <a:stretch>
            <a:fillRect/>
          </a:stretch>
        </p:blipFill>
        <p:spPr>
          <a:xfrm>
            <a:off x="0" y="0"/>
            <a:ext cx="9140018" cy="5143500"/>
          </a:xfrm>
          <a:prstGeom prst="rect">
            <a:avLst/>
          </a:prstGeom>
        </p:spPr>
      </p:pic>
      <p:sp>
        <p:nvSpPr>
          <p:cNvPr id="5" name="Rectangle 13"/>
          <p:cNvSpPr/>
          <p:nvPr/>
        </p:nvSpPr>
        <p:spPr>
          <a:xfrm>
            <a:off x="5083174" y="1154543"/>
            <a:ext cx="3727449" cy="64657"/>
          </a:xfrm>
          <a:prstGeom prst="rect">
            <a:avLst/>
          </a:prstGeom>
          <a:gradFill rotWithShape="1">
            <a:gsLst>
              <a:gs pos="100000">
                <a:schemeClr val="accent2"/>
              </a:gs>
              <a:gs pos="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6" name="Title Placeholder 1"/>
          <p:cNvSpPr>
            <a:spLocks noGrp="1"/>
          </p:cNvSpPr>
          <p:nvPr>
            <p:ph type="title"/>
          </p:nvPr>
        </p:nvSpPr>
        <p:spPr>
          <a:xfrm>
            <a:off x="4982265" y="554269"/>
            <a:ext cx="3829894" cy="565150"/>
          </a:xfrm>
          <a:prstGeom prst="rect">
            <a:avLst/>
          </a:prstGeom>
        </p:spPr>
        <p:txBody>
          <a:bodyPr vert="horz" lIns="91440" tIns="45720" rIns="91440" bIns="45720" rtlCol="0" anchor="b">
            <a:noAutofit/>
          </a:bodyPr>
          <a:lstStyle/>
          <a:p>
            <a:r>
              <a:rPr lang="en-US" dirty="0"/>
              <a:t>Click to edit Master title style</a:t>
            </a:r>
          </a:p>
        </p:txBody>
      </p:sp>
      <p:sp>
        <p:nvSpPr>
          <p:cNvPr id="7" name="Picture Placeholder 6"/>
          <p:cNvSpPr>
            <a:spLocks noGrp="1"/>
          </p:cNvSpPr>
          <p:nvPr>
            <p:ph type="pic" idx="1"/>
          </p:nvPr>
        </p:nvSpPr>
        <p:spPr>
          <a:xfrm>
            <a:off x="577273" y="513001"/>
            <a:ext cx="4025207" cy="4070598"/>
          </a:xfrm>
          <a:prstGeom prst="ellipse">
            <a:avLst/>
          </a:prstGeom>
          <a:noFill/>
          <a:ln w="31750">
            <a:solidFill>
              <a:schemeClr val="bg2"/>
            </a:solidFill>
          </a:ln>
        </p:spPr>
        <p:txBody>
          <a:bodyPr vert="horz" rtlCol="0"/>
          <a:lstStyle/>
          <a:p>
            <a:r>
              <a:rPr lang="en-US" dirty="0"/>
              <a:t>Picture</a:t>
            </a:r>
          </a:p>
        </p:txBody>
      </p:sp>
      <p:sp>
        <p:nvSpPr>
          <p:cNvPr id="8" name="Content Placeholder 2"/>
          <p:cNvSpPr>
            <a:spLocks noGrp="1"/>
          </p:cNvSpPr>
          <p:nvPr>
            <p:ph type="body" idx="2"/>
          </p:nvPr>
        </p:nvSpPr>
        <p:spPr>
          <a:xfrm>
            <a:off x="4977101" y="1524517"/>
            <a:ext cx="3835060" cy="2930525"/>
          </a:xfrm>
          <a:prstGeom prst="rect">
            <a:avLst/>
          </a:prstGeom>
        </p:spPr>
        <p:txBody>
          <a:bodyPr vert="horz" rtlCol="0" anchor="t">
            <a:normAutofit/>
          </a:bodyPr>
          <a:lstStyle>
            <a:lvl1pPr marL="0" lvl="0" indent="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lang="en-US" dirty="0"/>
              <a:t>Click to edit Master text styles</a:t>
            </a:r>
          </a:p>
        </p:txBody>
      </p:sp>
      <p:sp>
        <p:nvSpPr>
          <p:cNvPr id="9" name="Date Placeholder 1"/>
          <p:cNvSpPr>
            <a:spLocks noGrp="1"/>
          </p:cNvSpPr>
          <p:nvPr>
            <p:ph type="dt" sz="half" idx="10"/>
          </p:nvPr>
        </p:nvSpPr>
        <p:spPr/>
        <p:txBody>
          <a:bodyPr vert="horz" rtlCol="0"/>
          <a:lstStyle/>
          <a:p>
            <a:r>
              <a:rPr lang="en-US" dirty="0"/>
              <a:t>Date</a:t>
            </a:r>
          </a:p>
        </p:txBody>
      </p:sp>
      <p:sp>
        <p:nvSpPr>
          <p:cNvPr id="10" name="Footer Placeholder 3"/>
          <p:cNvSpPr>
            <a:spLocks noGrp="1"/>
          </p:cNvSpPr>
          <p:nvPr>
            <p:ph type="ftr" sz="quarter" idx="11"/>
          </p:nvPr>
        </p:nvSpPr>
        <p:spPr/>
        <p:txBody>
          <a:bodyPr vert="horz" rtlCol="0"/>
          <a:lstStyle/>
          <a:p>
            <a:r>
              <a:rPr lang="en-US" dirty="0"/>
              <a:t>Footer</a:t>
            </a:r>
          </a:p>
        </p:txBody>
      </p:sp>
      <p:sp>
        <p:nvSpPr>
          <p:cNvPr id="11" name="Slide Number Placeholder 4"/>
          <p:cNvSpPr>
            <a:spLocks noGrp="1"/>
          </p:cNvSpPr>
          <p:nvPr>
            <p:ph type="sldNum" sz="quarter" idx="12"/>
          </p:nvPr>
        </p:nvSpPr>
        <p:spPr/>
        <p:txBody>
          <a:bodyPr vert="horz" rtlCol="0"/>
          <a:lstStyle/>
          <a:p>
            <a:r>
              <a:rPr lang="en-US" dirty="0"/>
              <a:t>&lt;#&gt;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gradFill rotWithShape="1">
          <a:gsLst>
            <a:gs pos="17000">
              <a:schemeClr val="bg2">
                <a:lumMod val="90000"/>
              </a:schemeClr>
            </a:gs>
            <a:gs pos="7400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3" descr="circles_content-08.png"/>
          <p:cNvPicPr>
            <a:picLocks noChangeAspect="1"/>
          </p:cNvPicPr>
          <p:nvPr/>
        </p:nvPicPr>
        <p:blipFill>
          <a:blip r:embed="rId13"/>
          <a:stretch>
            <a:fillRect/>
          </a:stretch>
        </p:blipFill>
        <p:spPr>
          <a:xfrm>
            <a:off x="0" y="168273"/>
            <a:ext cx="1712259" cy="1559859"/>
          </a:xfrm>
          <a:prstGeom prst="rect">
            <a:avLst/>
          </a:prstGeom>
        </p:spPr>
      </p:pic>
      <p:pic>
        <p:nvPicPr>
          <p:cNvPr id="3" name="Picture 12" descr="grid_content-08.png"/>
          <p:cNvPicPr>
            <a:picLocks noChangeAspect="1"/>
          </p:cNvPicPr>
          <p:nvPr/>
        </p:nvPicPr>
        <p:blipFill>
          <a:blip r:embed="rId14">
            <a:alphaModFix amt="50000"/>
          </a:blip>
          <a:stretch>
            <a:fillRect/>
          </a:stretch>
        </p:blipFill>
        <p:spPr>
          <a:xfrm>
            <a:off x="0" y="0"/>
            <a:ext cx="9140018" cy="5143500"/>
          </a:xfrm>
          <a:prstGeom prst="rect">
            <a:avLst/>
          </a:prstGeom>
        </p:spPr>
      </p:pic>
      <p:pic>
        <p:nvPicPr>
          <p:cNvPr id="4" name="Picture 10" descr="texture-08.png"/>
          <p:cNvPicPr>
            <a:picLocks noChangeAspect="1"/>
          </p:cNvPicPr>
          <p:nvPr/>
        </p:nvPicPr>
        <p:blipFill>
          <a:blip r:embed="rId15"/>
          <a:stretch>
            <a:fillRect/>
          </a:stretch>
        </p:blipFill>
        <p:spPr>
          <a:xfrm>
            <a:off x="3982" y="0"/>
            <a:ext cx="9140018" cy="5143500"/>
          </a:xfrm>
          <a:prstGeom prst="rect">
            <a:avLst/>
          </a:prstGeom>
        </p:spPr>
      </p:pic>
      <p:sp>
        <p:nvSpPr>
          <p:cNvPr id="5" name="Date Placeholder 3"/>
          <p:cNvSpPr>
            <a:spLocks noGrp="1"/>
          </p:cNvSpPr>
          <p:nvPr>
            <p:ph type="dt" sz="half" idx="2"/>
          </p:nvPr>
        </p:nvSpPr>
        <p:spPr>
          <a:xfrm>
            <a:off x="607976" y="4771231"/>
            <a:ext cx="2133600" cy="273844"/>
          </a:xfrm>
          <a:prstGeom prst="rect">
            <a:avLst/>
          </a:prstGeom>
        </p:spPr>
        <p:txBody>
          <a:bodyPr vert="horz" lIns="91440" tIns="45720" rIns="91440" bIns="45720" rtlCol="0" anchor="ctr"/>
          <a:lstStyle>
            <a:lvl1pPr lvl="0" algn="l">
              <a:defRPr lang="en-US" sz="600" i="0" dirty="0">
                <a:solidFill>
                  <a:schemeClr val="tx1">
                    <a:lumMod val="75000"/>
                    <a:lumOff val="25000"/>
                  </a:schemeClr>
                </a:solidFill>
                <a:latin typeface="+mn-lt"/>
              </a:defRPr>
            </a:lvl1pPr>
          </a:lstStyle>
          <a:p>
            <a:r>
              <a:rPr lang="en-US" dirty="0"/>
              <a:t>Date</a:t>
            </a:r>
          </a:p>
        </p:txBody>
      </p:sp>
      <p:sp>
        <p:nvSpPr>
          <p:cNvPr id="6" name="Footer Placeholder 4"/>
          <p:cNvSpPr>
            <a:spLocks noGrp="1"/>
          </p:cNvSpPr>
          <p:nvPr>
            <p:ph type="ftr" sz="quarter" idx="3"/>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chemeClr val="tx1">
                    <a:lumMod val="75000"/>
                    <a:lumOff val="25000"/>
                  </a:schemeClr>
                </a:solidFill>
                <a:latin typeface="+mn-lt"/>
              </a:defRPr>
            </a:lvl1pPr>
          </a:lstStyle>
          <a:p>
            <a:r>
              <a:rPr lang="en-US" dirty="0"/>
              <a:t>Footer</a:t>
            </a:r>
          </a:p>
        </p:txBody>
      </p:sp>
      <p:sp>
        <p:nvSpPr>
          <p:cNvPr id="7" name="Slide Number Placeholder 5"/>
          <p:cNvSpPr>
            <a:spLocks noGrp="1"/>
          </p:cNvSpPr>
          <p:nvPr>
            <p:ph type="sldNum" sz="quarter" idx="4"/>
          </p:nvPr>
        </p:nvSpPr>
        <p:spPr>
          <a:xfrm>
            <a:off x="6381983" y="4771231"/>
            <a:ext cx="2133600" cy="273844"/>
          </a:xfrm>
          <a:prstGeom prst="rect">
            <a:avLst/>
          </a:prstGeom>
        </p:spPr>
        <p:txBody>
          <a:bodyPr vert="horz" lIns="91440" tIns="45720" rIns="91440" bIns="45720" rtlCol="0" anchor="ctr"/>
          <a:lstStyle>
            <a:lvl1pPr lvl="0" algn="r">
              <a:defRPr lang="en-US" sz="600" i="0" dirty="0">
                <a:solidFill>
                  <a:schemeClr val="tx1">
                    <a:lumMod val="75000"/>
                    <a:lumOff val="25000"/>
                  </a:schemeClr>
                </a:solidFill>
                <a:latin typeface="+mn-lt"/>
              </a:defRPr>
            </a:lvl1pPr>
          </a:lstStyle>
          <a:p>
            <a:r>
              <a:rPr lang="en-US" dirty="0"/>
              <a:t>&lt;#&gt;</a:t>
            </a:r>
          </a:p>
        </p:txBody>
      </p:sp>
      <p:sp>
        <p:nvSpPr>
          <p:cNvPr id="8" name="Title Placeholder 1"/>
          <p:cNvSpPr>
            <a:spLocks noGrp="1"/>
          </p:cNvSpPr>
          <p:nvPr>
            <p:ph type="title"/>
          </p:nvPr>
        </p:nvSpPr>
        <p:spPr>
          <a:xfrm>
            <a:off x="707565" y="554269"/>
            <a:ext cx="7725234" cy="565150"/>
          </a:xfrm>
          <a:prstGeom prst="rect">
            <a:avLst/>
          </a:prstGeom>
        </p:spPr>
        <p:txBody>
          <a:bodyPr vert="horz" lIns="91440" tIns="45720" rIns="91440" bIns="45720" rtlCol="0" anchor="b">
            <a:noAutofit/>
          </a:bodyPr>
          <a:lstStyle/>
          <a:p>
            <a:r>
              <a:rPr lang="en-US" dirty="0"/>
              <a:t>Click to edit Master title style</a:t>
            </a:r>
          </a:p>
        </p:txBody>
      </p:sp>
      <p:sp>
        <p:nvSpPr>
          <p:cNvPr id="9" name="Text Placeholder 2"/>
          <p:cNvSpPr>
            <a:spLocks noGrp="1"/>
          </p:cNvSpPr>
          <p:nvPr>
            <p:ph type="body" idx="1"/>
          </p:nvPr>
        </p:nvSpPr>
        <p:spPr>
          <a:xfrm>
            <a:off x="698500" y="1555662"/>
            <a:ext cx="7734298" cy="29020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p:nvPr/>
        </p:nvSpPr>
        <p:spPr>
          <a:xfrm>
            <a:off x="814779" y="1154543"/>
            <a:ext cx="7511142" cy="59378"/>
          </a:xfrm>
          <a:prstGeom prst="rect">
            <a:avLst/>
          </a:prstGeom>
          <a:gradFill rotWithShape="1">
            <a:gsLst>
              <a:gs pos="100000">
                <a:schemeClr val="accent2"/>
              </a:gs>
              <a:gs pos="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2300" b="1" i="0" dirty="0">
          <a:solidFill>
            <a:schemeClr val="tx2">
              <a:lumMod val="50000"/>
              <a:lumOff val="50000"/>
            </a:schemeClr>
          </a:solidFill>
          <a:latin typeface="+mj-lt"/>
        </a:defRPr>
      </a:lvl1pPr>
    </p:titleStyle>
    <p:bodyStyle>
      <a:lvl1pPr marL="342900" lvl="0" indent="-342900" algn="l" rtl="0">
        <a:spcBef>
          <a:spcPts val="1200"/>
        </a:spcBef>
        <a:buClr>
          <a:schemeClr val="tx2">
            <a:lumMod val="50000"/>
            <a:lumOff val="50000"/>
          </a:schemeClr>
        </a:buClr>
        <a:buFont typeface="Lucida Grande"/>
        <a:buChar char="&gt;"/>
        <a:defRPr lang="en-US" sz="1800" i="0" dirty="0">
          <a:solidFill>
            <a:schemeClr val="tx2">
              <a:lumMod val="50000"/>
              <a:lumOff val="50000"/>
            </a:schemeClr>
          </a:solidFill>
          <a:latin typeface="+mn-lt"/>
        </a:defRPr>
      </a:lvl1pPr>
      <a:lvl2pPr marL="742950" lvl="1" indent="-285750" algn="l" rtl="0">
        <a:spcBef>
          <a:spcPct val="20000"/>
        </a:spcBef>
        <a:buClr>
          <a:schemeClr val="tx2">
            <a:lumMod val="50000"/>
            <a:lumOff val="50000"/>
          </a:schemeClr>
        </a:buClr>
        <a:buFont typeface="Lucida Grande"/>
        <a:buChar char="-"/>
        <a:defRPr lang="en-US" sz="1600" i="0" dirty="0">
          <a:solidFill>
            <a:schemeClr val="tx2">
              <a:lumMod val="50000"/>
              <a:lumOff val="50000"/>
            </a:schemeClr>
          </a:solidFill>
          <a:latin typeface="+mn-lt"/>
        </a:defRPr>
      </a:lvl2pPr>
      <a:lvl3pPr marL="1143000" lvl="2" indent="-228600" algn="l" rtl="0">
        <a:spcBef>
          <a:spcPct val="20000"/>
        </a:spcBef>
        <a:buClr>
          <a:schemeClr val="tx2">
            <a:lumMod val="50000"/>
            <a:lumOff val="50000"/>
          </a:schemeClr>
        </a:buClr>
        <a:buFont typeface="Lucida Grande"/>
        <a:buChar char="-"/>
        <a:defRPr lang="en-US" sz="1400" i="1" dirty="0">
          <a:solidFill>
            <a:schemeClr val="tx2">
              <a:lumMod val="50000"/>
              <a:lumOff val="50000"/>
            </a:schemeClr>
          </a:solidFill>
          <a:latin typeface="+mn-lt"/>
        </a:defRPr>
      </a:lvl3pPr>
      <a:lvl4pPr marL="1600200" lvl="3" indent="-228600" algn="l" rtl="0">
        <a:spcBef>
          <a:spcPct val="20000"/>
        </a:spcBef>
        <a:buClr>
          <a:schemeClr val="tx2">
            <a:lumMod val="50000"/>
            <a:lumOff val="50000"/>
          </a:schemeClr>
        </a:buClr>
        <a:buFont typeface="Lucida Grande"/>
        <a:buChar char="-"/>
        <a:defRPr lang="en-US" sz="1200" i="0" dirty="0">
          <a:solidFill>
            <a:schemeClr val="tx2">
              <a:lumMod val="50000"/>
              <a:lumOff val="50000"/>
            </a:schemeClr>
          </a:solidFill>
          <a:latin typeface="+mn-lt"/>
        </a:defRPr>
      </a:lvl4pPr>
      <a:lvl5pPr marL="2057400" lvl="4"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5pPr>
      <a:lvl6pPr marL="2514600" lvl="5"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6pPr>
      <a:lvl7pPr marL="2971800" lvl="6"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7pPr>
      <a:lvl8pPr marL="3429000" lvl="7"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8pPr>
      <a:lvl9pPr marL="3886200" lvl="8"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827728" y="1017781"/>
            <a:ext cx="6414526" cy="1711623"/>
          </a:xfrm>
        </p:spPr>
        <p:txBody>
          <a:bodyPr vert="horz" rtlCol="0"/>
          <a:lstStyle/>
          <a:p>
            <a:r>
              <a:rPr lang="en-US" dirty="0" err="1"/>
              <a:t>Linux-minifirewall</a:t>
            </a:r>
          </a:p>
        </p:txBody>
      </p:sp>
      <p:sp>
        <p:nvSpPr>
          <p:cNvPr id="3" name="Subtitle 2"/>
          <p:cNvSpPr>
            <a:spLocks noGrp="1"/>
          </p:cNvSpPr>
          <p:nvPr>
            <p:ph type="subTitle" idx="1"/>
          </p:nvPr>
        </p:nvSpPr>
        <p:spPr>
          <a:xfrm>
            <a:off x="619977" y="3672451"/>
            <a:ext cx="6376770" cy="1471048"/>
          </a:xfrm>
        </p:spPr>
        <p:txBody>
          <a:bodyPr vert="horz" rtlCol="0"/>
          <a:lstStyle/>
          <a:p>
            <a:r>
              <a:rPr lang="en-US" dirty="0"/>
              <a:t>Created by</a:t>
            </a:r>
          </a:p>
          <a:p>
            <a:r>
              <a:rPr lang="en-US" dirty="0"/>
              <a:t>Aman Agarwal - 15114006</a:t>
            </a:r>
          </a:p>
          <a:p>
            <a:r>
              <a:rPr lang="en-US" dirty="0" err="1"/>
              <a:t>Anubhav</a:t>
            </a:r>
            <a:r>
              <a:rPr lang="en-US" dirty="0"/>
              <a:t> Jain - 15114014</a:t>
            </a:r>
          </a:p>
          <a:p>
            <a:r>
              <a:rPr lang="en-US" dirty="0" err="1"/>
              <a:t>Devesh</a:t>
            </a:r>
            <a:r>
              <a:rPr lang="en-US" dirty="0"/>
              <a:t> </a:t>
            </a:r>
            <a:r>
              <a:rPr lang="en-US" dirty="0" err="1"/>
              <a:t>Masane</a:t>
            </a:r>
            <a:r>
              <a:rPr lang="en-US" dirty="0"/>
              <a:t> - 15114023</a:t>
            </a:r>
          </a:p>
          <a:p>
            <a:r>
              <a:rPr lang="en-US" dirty="0" err="1"/>
              <a:t>Dhanraj</a:t>
            </a:r>
            <a:r>
              <a:rPr lang="en-US" dirty="0"/>
              <a:t> </a:t>
            </a:r>
            <a:r>
              <a:rPr lang="en-US" dirty="0" err="1"/>
              <a:t>Sahu</a:t>
            </a:r>
            <a:r>
              <a:rPr lang="en-US" dirty="0"/>
              <a:t> - 15114024</a:t>
            </a:r>
          </a:p>
          <a:p>
            <a:r>
              <a:rPr lang="en-US" dirty="0"/>
              <a:t>Harsh Kumar </a:t>
            </a:r>
            <a:r>
              <a:rPr lang="en-US" dirty="0" err="1"/>
              <a:t>Bansal</a:t>
            </a:r>
            <a:r>
              <a:rPr lang="en-US" dirty="0"/>
              <a:t> - 15114033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OBJECTIVE</a:t>
            </a:r>
          </a:p>
        </p:txBody>
      </p:sp>
      <p:sp>
        <p:nvSpPr>
          <p:cNvPr id="3" name="Content Placeholder 9"/>
          <p:cNvSpPr>
            <a:spLocks noGrp="1"/>
          </p:cNvSpPr>
          <p:nvPr>
            <p:ph idx="1"/>
          </p:nvPr>
        </p:nvSpPr>
        <p:spPr/>
        <p:txBody>
          <a:bodyPr vert="horz" rtlCol="0">
            <a:normAutofit lnSpcReduction="10000"/>
          </a:bodyPr>
          <a:lstStyle/>
          <a:p>
            <a:r>
              <a:rPr lang="en-US" dirty="0"/>
              <a:t> Our objective is to build a firewall that blocks unauthorized access while permitting authorized communications.Firewalls have several types. In this project, we focus on a very simple type, the packet filter. Packet filters act by inspecting the packets. All datagrams entering or leaving the intranet pass through the firewall, which examines each datagrams and blocks those that do not meet the specified security criteria.</a:t>
            </a:r>
          </a:p>
          <a:p>
            <a:r>
              <a:rPr lang="en-US" dirty="0"/>
              <a:t>The firewall can BLOCK or UNBLOCK (LOG) packets according to a set of rules. The rule will be added to  Packet filters which often use a combination of the packet's source and destination address, its protocol (TCP/UDP) traffic, the port number from a certain source IP network to a destination port will be blocked.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PURPOSE</a:t>
            </a:r>
          </a:p>
        </p:txBody>
      </p:sp>
      <p:sp>
        <p:nvSpPr>
          <p:cNvPr id="3" name="Content Placeholder 9"/>
          <p:cNvSpPr>
            <a:spLocks noGrp="1"/>
          </p:cNvSpPr>
          <p:nvPr>
            <p:ph idx="1"/>
          </p:nvPr>
        </p:nvSpPr>
        <p:spPr/>
        <p:txBody>
          <a:bodyPr vert="horz" rtlCol="0">
            <a:normAutofit lnSpcReduction="10000"/>
          </a:bodyPr>
          <a:lstStyle/>
          <a:p>
            <a:r>
              <a:rPr lang="en-US" dirty="0"/>
              <a:t>Fairly effective and transparent to user.</a:t>
            </a:r>
          </a:p>
          <a:p>
            <a:r>
              <a:rPr lang="en-US" dirty="0"/>
              <a:t>Configured with a table of laws that characterize the packets by the IP addresses of source, destination, ports, protocol etc.</a:t>
            </a:r>
          </a:p>
          <a:p>
            <a:r>
              <a:rPr lang="en-US" dirty="0"/>
              <a:t>Manager to specify how the router should dispose off each datagram.</a:t>
            </a:r>
          </a:p>
          <a:p>
            <a:r>
              <a:rPr lang="en-US" dirty="0"/>
              <a:t>The filter can be configured in two modes. </a:t>
            </a:r>
          </a:p>
          <a:p>
            <a:pPr lvl="1"/>
            <a:r>
              <a:rPr lang="en-US" dirty="0"/>
              <a:t>Route the datagrams  while the IP combinations  in the laws define the datagrams  that need to be blocked. </a:t>
            </a:r>
          </a:p>
          <a:p>
            <a:pPr lvl="1"/>
            <a:r>
              <a:rPr lang="en-US" dirty="0"/>
              <a:t>The other configuration  is the reverse in which the default action is blocking  for the datagram  and only the datagrams  which abide by the filter laws are routed correctly.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WORKING OF THE PROJECT</a:t>
            </a:r>
          </a:p>
        </p:txBody>
      </p:sp>
      <p:pic>
        <p:nvPicPr>
          <p:cNvPr id="3" name="Picture 2"/>
          <p:cNvPicPr>
            <a:picLocks noChangeAspect="1"/>
          </p:cNvPicPr>
          <p:nvPr/>
        </p:nvPicPr>
        <p:blipFill>
          <a:blip r:embed="rId2"/>
          <a:stretch>
            <a:fillRect/>
          </a:stretch>
        </p:blipFill>
        <p:spPr>
          <a:xfrm>
            <a:off x="1282926" y="1401254"/>
            <a:ext cx="6185986" cy="360436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Explanation of </a:t>
            </a:r>
            <a:r>
              <a:rPr lang="en-US" dirty="0" err="1"/>
              <a:t>getopt_long</a:t>
            </a:r>
            <a:r>
              <a:rPr lang="en-US" dirty="0"/>
              <a:t>() Prototype</a:t>
            </a:r>
          </a:p>
        </p:txBody>
      </p:sp>
      <p:sp>
        <p:nvSpPr>
          <p:cNvPr id="3" name="Content Placeholder 9"/>
          <p:cNvSpPr>
            <a:spLocks noGrp="1"/>
          </p:cNvSpPr>
          <p:nvPr>
            <p:ph idx="1"/>
          </p:nvPr>
        </p:nvSpPr>
        <p:spPr/>
        <p:txBody>
          <a:bodyPr vert="horz" rtlCol="0">
            <a:normAutofit fontScale="92500" lnSpcReduction="10000"/>
          </a:bodyPr>
          <a:lstStyle/>
          <a:p>
            <a:pPr marL="0" indent="0">
              <a:buNone/>
            </a:pPr>
            <a:r>
              <a:rPr lang="en-US" dirty="0"/>
              <a:t>int </a:t>
            </a:r>
            <a:r>
              <a:rPr lang="en-US" dirty="0" err="1"/>
              <a:t>getopt_long</a:t>
            </a:r>
            <a:r>
              <a:rPr lang="en-US" dirty="0"/>
              <a:t> (int </a:t>
            </a:r>
            <a:r>
              <a:rPr lang="en-US" dirty="0" err="1"/>
              <a:t>argc</a:t>
            </a:r>
            <a:r>
              <a:rPr lang="en-US" dirty="0"/>
              <a:t>, char *const *</a:t>
            </a:r>
            <a:r>
              <a:rPr lang="en-US" dirty="0" err="1"/>
              <a:t>argv</a:t>
            </a:r>
            <a:r>
              <a:rPr lang="en-US" dirty="0"/>
              <a:t>, const char *</a:t>
            </a:r>
            <a:r>
              <a:rPr lang="en-US" dirty="0" err="1"/>
              <a:t>shortopts</a:t>
            </a:r>
            <a:r>
              <a:rPr lang="en-US" dirty="0"/>
              <a:t>, const struct option *</a:t>
            </a:r>
            <a:r>
              <a:rPr lang="en-US" dirty="0" err="1"/>
              <a:t>longopts</a:t>
            </a:r>
            <a:r>
              <a:rPr lang="en-US" dirty="0"/>
              <a:t>, int *</a:t>
            </a:r>
            <a:r>
              <a:rPr lang="en-US" dirty="0" err="1"/>
              <a:t>indexptr</a:t>
            </a:r>
            <a:r>
              <a:rPr lang="en-US" dirty="0"/>
              <a:t>)</a:t>
            </a:r>
          </a:p>
          <a:p>
            <a:pPr marL="0" indent="0">
              <a:buNone/>
            </a:pPr>
            <a:r>
              <a:rPr lang="en-US" dirty="0" err="1"/>
              <a:t>argc</a:t>
            </a:r>
            <a:r>
              <a:rPr lang="en-US" dirty="0"/>
              <a:t> and </a:t>
            </a:r>
            <a:r>
              <a:rPr lang="en-US" dirty="0" err="1"/>
              <a:t>argv</a:t>
            </a:r>
            <a:r>
              <a:rPr lang="en-US" dirty="0"/>
              <a:t> are the argument count and argument vector, the same as the two input parameters in the standard main prototype. </a:t>
            </a:r>
          </a:p>
          <a:p>
            <a:pPr marL="0" indent="0">
              <a:buNone/>
            </a:pPr>
            <a:r>
              <a:rPr lang="en-US" dirty="0"/>
              <a:t>char *</a:t>
            </a:r>
            <a:r>
              <a:rPr lang="en-US" dirty="0" err="1"/>
              <a:t>short_options</a:t>
            </a:r>
            <a:r>
              <a:rPr lang="en-US" dirty="0"/>
              <a:t> = "hod:s:m:p:t:n:q:c:a:";</a:t>
            </a:r>
          </a:p>
          <a:p>
            <a:pPr marL="0" indent="0">
              <a:buNone/>
            </a:pPr>
            <a:r>
              <a:rPr lang="en-US" dirty="0" err="1"/>
              <a:t>longopts</a:t>
            </a:r>
            <a:r>
              <a:rPr lang="en-US" dirty="0"/>
              <a:t> describes the long options to accept, which is an array of struct option. </a:t>
            </a:r>
            <a:r>
              <a:rPr lang="en-US" dirty="0" err="1"/>
              <a:t>longopts</a:t>
            </a:r>
            <a:r>
              <a:rPr lang="en-US" dirty="0"/>
              <a:t> must be terminated by a struct option of all 0s. </a:t>
            </a:r>
          </a:p>
          <a:p>
            <a:pPr marL="0" indent="0">
              <a:buNone/>
            </a:pPr>
            <a:r>
              <a:rPr lang="en-US" dirty="0"/>
              <a:t>For all options, </a:t>
            </a:r>
            <a:r>
              <a:rPr lang="en-US" dirty="0" err="1"/>
              <a:t>getopt_long</a:t>
            </a:r>
            <a:r>
              <a:rPr lang="en-US" dirty="0"/>
              <a:t> stores the matched option’s index in array </a:t>
            </a:r>
            <a:r>
              <a:rPr lang="en-US" dirty="0" err="1"/>
              <a:t>longopts</a:t>
            </a:r>
            <a:r>
              <a:rPr lang="en-US" dirty="0"/>
              <a:t> to *</a:t>
            </a:r>
            <a:r>
              <a:rPr lang="en-US" dirty="0" err="1"/>
              <a:t>indexptr</a:t>
            </a:r>
            <a:r>
              <a:rPr lang="en-US" dirty="0"/>
              <a:t>. You can access the name of the option by </a:t>
            </a:r>
            <a:r>
              <a:rPr lang="en-US" dirty="0" err="1"/>
              <a:t>longopts</a:t>
            </a:r>
            <a:r>
              <a:rPr lang="en-US" dirty="0"/>
              <a:t>[*</a:t>
            </a:r>
            <a:r>
              <a:rPr lang="en-US" dirty="0" err="1"/>
              <a:t>indexptr</a:t>
            </a:r>
            <a:r>
              <a:rPr lang="en-US" dirty="0"/>
              <a:t>].name.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INNER WORKING OF THE FIREWALL :</a:t>
            </a:r>
          </a:p>
        </p:txBody>
      </p:sp>
      <p:sp>
        <p:nvSpPr>
          <p:cNvPr id="3" name="Content Placeholder 9"/>
          <p:cNvSpPr>
            <a:spLocks noGrp="1"/>
          </p:cNvSpPr>
          <p:nvPr>
            <p:ph idx="1"/>
          </p:nvPr>
        </p:nvSpPr>
        <p:spPr>
          <a:xfrm>
            <a:off x="707565" y="1555200"/>
            <a:ext cx="7725232" cy="3189942"/>
          </a:xfrm>
        </p:spPr>
        <p:txBody>
          <a:bodyPr vert="horz" rtlCol="0"/>
          <a:lstStyle/>
          <a:p>
            <a:r>
              <a:rPr lang="en-US" dirty="0"/>
              <a:t>The set of rules defined by the user utility are implemented in the firewall with the help of a kernel module.</a:t>
            </a:r>
          </a:p>
          <a:p>
            <a:r>
              <a:rPr lang="en-US" dirty="0"/>
              <a:t>Linux kernel modules are a piece of software that can be loaded/unloaded upon request, either at system start up, or dynamically when the system is up and running.  Kernel modules extends the functionalities of the Linux kernel without </a:t>
            </a:r>
            <a:r>
              <a:rPr lang="en-US" dirty="0" err="1"/>
              <a:t>re-compiling</a:t>
            </a:r>
            <a:r>
              <a:rPr lang="en-US" dirty="0"/>
              <a:t> and rebooting the Linux system. Lots of Linux drivers are written as kernel modules and loaded when a compatible device is detected.  Linux kernel module exists as .ko file on Linux file system.</a:t>
            </a:r>
          </a:p>
          <a:p>
            <a:r>
              <a:rPr lang="en-US" dirty="0"/>
              <a:t>The output of the kernel module can be viewed by the commands :                           tail -f /var/log/</a:t>
            </a:r>
            <a:r>
              <a:rPr lang="en-US" dirty="0" err="1"/>
              <a:t>syslog </a:t>
            </a:r>
            <a:r>
              <a:rPr lang="en-US" dirty="0"/>
              <a:t>OR </a:t>
            </a:r>
            <a:r>
              <a:rPr lang="en-US" dirty="0" err="1"/>
              <a:t>dmesg</a:t>
            </a:r>
            <a:r>
              <a:rPr lang="en-US"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ALLOCATION :</a:t>
            </a:r>
            <a:endParaRPr lang="en-US" dirty="0"/>
          </a:p>
        </p:txBody>
      </p:sp>
      <p:sp>
        <p:nvSpPr>
          <p:cNvPr id="3" name="Content Placeholder 2"/>
          <p:cNvSpPr>
            <a:spLocks noGrp="1"/>
          </p:cNvSpPr>
          <p:nvPr>
            <p:ph idx="1"/>
          </p:nvPr>
        </p:nvSpPr>
        <p:spPr>
          <a:xfrm>
            <a:off x="686809" y="3058970"/>
            <a:ext cx="7734298" cy="1798780"/>
          </a:xfrm>
        </p:spPr>
        <p:txBody>
          <a:bodyPr>
            <a:normAutofit fontScale="85000" lnSpcReduction="10000"/>
          </a:bodyPr>
          <a:lstStyle/>
          <a:p>
            <a:pPr>
              <a:buFont typeface="Arial" panose="020B0604020202020204" pitchFamily="34" charset="0"/>
              <a:buChar char="•"/>
            </a:pPr>
            <a:r>
              <a:rPr lang="en-IN" dirty="0"/>
              <a:t>It can act as a bridge connecting the user space and the kernel space. User space program can use proc</a:t>
            </a:r>
            <a:r>
              <a:rPr lang="en-IN" dirty="0"/>
              <a:t> files to read the information exported by kernel</a:t>
            </a:r>
            <a:r>
              <a:rPr lang="en-IN" dirty="0" smtClean="0"/>
              <a:t>.</a:t>
            </a:r>
          </a:p>
          <a:p>
            <a:pPr>
              <a:buFont typeface="Arial" panose="020B0604020202020204" pitchFamily="34" charset="0"/>
              <a:buChar char="•"/>
            </a:pPr>
            <a:r>
              <a:rPr lang="en-IN" dirty="0"/>
              <a:t>The registered read callback function is triggered when user space program read the proc file. The write callback function is called when user space program writes to the </a:t>
            </a:r>
            <a:r>
              <a:rPr lang="en-IN" dirty="0" err="1"/>
              <a:t>proc</a:t>
            </a:r>
            <a:r>
              <a:rPr lang="en-IN" dirty="0"/>
              <a:t> </a:t>
            </a:r>
            <a:r>
              <a:rPr lang="en-IN" dirty="0" smtClean="0"/>
              <a:t>file</a:t>
            </a:r>
          </a:p>
          <a:p>
            <a:pPr>
              <a:buFont typeface="Arial" panose="020B0604020202020204" pitchFamily="34" charset="0"/>
              <a:buChar char="•"/>
            </a:pPr>
            <a:r>
              <a:rPr lang="en-IN" dirty="0"/>
              <a:t>kernel code must use copy_from_user function to get the data and copy_to_user to write in buffer.</a:t>
            </a:r>
            <a:endParaRPr lang="en-US" dirty="0"/>
          </a:p>
          <a:p>
            <a:pPr>
              <a:buFont typeface="Arial" panose="020B0604020202020204" pitchFamily="34" charset="0"/>
              <a:buChar char="•"/>
            </a:pPr>
            <a:endParaRPr lang="en-US" dirty="0"/>
          </a:p>
        </p:txBody>
      </p:sp>
      <p:sp>
        <p:nvSpPr>
          <p:cNvPr id="5" name="Title 1"/>
          <p:cNvSpPr txBox="1">
            <a:spLocks/>
          </p:cNvSpPr>
          <p:nvPr/>
        </p:nvSpPr>
        <p:spPr>
          <a:xfrm>
            <a:off x="695873" y="2419350"/>
            <a:ext cx="7725234" cy="565150"/>
          </a:xfrm>
          <a:prstGeom prst="rect">
            <a:avLst/>
          </a:prstGeom>
        </p:spPr>
        <p:txBody>
          <a:bodyPr vert="horz" lIns="91440" tIns="45720" rIns="91440" bIns="45720" rtlCol="0" anchor="b">
            <a:noAutofit/>
          </a:bodyPr>
          <a:lstStyle>
            <a:lvl1pPr lvl="0" algn="l" rtl="0">
              <a:lnSpc>
                <a:spcPct val="100000"/>
              </a:lnSpc>
              <a:spcBef>
                <a:spcPct val="0"/>
              </a:spcBef>
              <a:buNone/>
              <a:defRPr lang="en-US" sz="2300" b="1" i="0" dirty="0">
                <a:solidFill>
                  <a:schemeClr val="tx2">
                    <a:lumMod val="50000"/>
                    <a:lumOff val="50000"/>
                  </a:schemeClr>
                </a:solidFill>
                <a:latin typeface="+mj-lt"/>
              </a:defRPr>
            </a:lvl1pPr>
          </a:lstStyle>
          <a:p>
            <a:r>
              <a:rPr lang="en-IN" dirty="0" smtClean="0"/>
              <a:t>PROCFs</a:t>
            </a:r>
            <a:endParaRPr lang="en-IN" dirty="0"/>
          </a:p>
        </p:txBody>
      </p:sp>
      <p:sp>
        <p:nvSpPr>
          <p:cNvPr id="6" name="Content Placeholder 2"/>
          <p:cNvSpPr txBox="1">
            <a:spLocks/>
          </p:cNvSpPr>
          <p:nvPr/>
        </p:nvSpPr>
        <p:spPr>
          <a:xfrm>
            <a:off x="848273" y="1292509"/>
            <a:ext cx="7734298" cy="1279241"/>
          </a:xfrm>
          <a:prstGeom prst="rect">
            <a:avLst/>
          </a:prstGeom>
        </p:spPr>
        <p:txBody>
          <a:bodyPr vert="horz" lIns="91440" tIns="45720" rIns="91440" bIns="45720" rtlCol="0">
            <a:normAutofit/>
          </a:bodyPr>
          <a:lstStyle>
            <a:lvl1pPr marL="342900" lvl="0" indent="-342900" algn="l" rtl="0">
              <a:spcBef>
                <a:spcPts val="1200"/>
              </a:spcBef>
              <a:buClr>
                <a:schemeClr val="tx2">
                  <a:lumMod val="50000"/>
                  <a:lumOff val="50000"/>
                </a:schemeClr>
              </a:buClr>
              <a:buFont typeface="Lucida Grande"/>
              <a:buChar char="&gt;"/>
              <a:defRPr lang="en-US" sz="1800" i="0" dirty="0">
                <a:solidFill>
                  <a:schemeClr val="tx2">
                    <a:lumMod val="50000"/>
                    <a:lumOff val="50000"/>
                  </a:schemeClr>
                </a:solidFill>
                <a:latin typeface="+mn-lt"/>
              </a:defRPr>
            </a:lvl1pPr>
            <a:lvl2pPr marL="742950" lvl="1" indent="-285750" algn="l" rtl="0">
              <a:spcBef>
                <a:spcPct val="20000"/>
              </a:spcBef>
              <a:buClr>
                <a:schemeClr val="tx2">
                  <a:lumMod val="50000"/>
                  <a:lumOff val="50000"/>
                </a:schemeClr>
              </a:buClr>
              <a:buFont typeface="Lucida Grande"/>
              <a:buChar char="-"/>
              <a:defRPr lang="en-US" sz="1600" i="0" dirty="0">
                <a:solidFill>
                  <a:schemeClr val="tx2">
                    <a:lumMod val="50000"/>
                    <a:lumOff val="50000"/>
                  </a:schemeClr>
                </a:solidFill>
                <a:latin typeface="+mn-lt"/>
              </a:defRPr>
            </a:lvl2pPr>
            <a:lvl3pPr marL="1143000" lvl="2" indent="-228600" algn="l" rtl="0">
              <a:spcBef>
                <a:spcPct val="20000"/>
              </a:spcBef>
              <a:buClr>
                <a:schemeClr val="tx2">
                  <a:lumMod val="50000"/>
                  <a:lumOff val="50000"/>
                </a:schemeClr>
              </a:buClr>
              <a:buFont typeface="Lucida Grande"/>
              <a:buChar char="-"/>
              <a:defRPr lang="en-US" sz="1400" i="1" dirty="0">
                <a:solidFill>
                  <a:schemeClr val="tx2">
                    <a:lumMod val="50000"/>
                    <a:lumOff val="50000"/>
                  </a:schemeClr>
                </a:solidFill>
                <a:latin typeface="+mn-lt"/>
              </a:defRPr>
            </a:lvl3pPr>
            <a:lvl4pPr marL="1600200" lvl="3" indent="-228600" algn="l" rtl="0">
              <a:spcBef>
                <a:spcPct val="20000"/>
              </a:spcBef>
              <a:buClr>
                <a:schemeClr val="tx2">
                  <a:lumMod val="50000"/>
                  <a:lumOff val="50000"/>
                </a:schemeClr>
              </a:buClr>
              <a:buFont typeface="Lucida Grande"/>
              <a:buChar char="-"/>
              <a:defRPr lang="en-US" sz="1200" i="0" dirty="0">
                <a:solidFill>
                  <a:schemeClr val="tx2">
                    <a:lumMod val="50000"/>
                    <a:lumOff val="50000"/>
                  </a:schemeClr>
                </a:solidFill>
                <a:latin typeface="+mn-lt"/>
              </a:defRPr>
            </a:lvl4pPr>
            <a:lvl5pPr marL="2057400" lvl="4"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5pPr>
            <a:lvl6pPr marL="2514600" lvl="5"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6pPr>
            <a:lvl7pPr marL="2971800" lvl="6"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7pPr>
            <a:lvl8pPr marL="3429000" lvl="7"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8pPr>
            <a:lvl9pPr marL="3886200" lvl="8"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9pPr>
          </a:lstStyle>
          <a:p>
            <a:pPr>
              <a:buFont typeface="Arial" panose="020B0604020202020204" pitchFamily="34" charset="0"/>
              <a:buChar char="•"/>
            </a:pPr>
            <a:r>
              <a:rPr lang="en-US" smtClean="0"/>
              <a:t>There’re two functions available to allocate memory from heap in Linux kernel process </a:t>
            </a:r>
          </a:p>
          <a:p>
            <a:pPr lvl="1"/>
            <a:r>
              <a:rPr lang="en-US" smtClean="0"/>
              <a:t>vmalloc</a:t>
            </a:r>
          </a:p>
          <a:p>
            <a:pPr lvl="1"/>
            <a:r>
              <a:rPr lang="en-US" smtClean="0"/>
              <a:t>kmalloc</a:t>
            </a:r>
          </a:p>
          <a:p>
            <a:endParaRPr lang="en-US"/>
          </a:p>
        </p:txBody>
      </p:sp>
    </p:spTree>
    <p:extLst>
      <p:ext uri="{BB962C8B-B14F-4D97-AF65-F5344CB8AC3E}">
        <p14:creationId xmlns:p14="http://schemas.microsoft.com/office/powerpoint/2010/main" val="3084269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smtClean="0"/>
              <a:t>NETFILTER</a:t>
            </a:r>
            <a:endParaRPr lang="en-US" dirty="0"/>
          </a:p>
        </p:txBody>
      </p:sp>
      <p:sp>
        <p:nvSpPr>
          <p:cNvPr id="3" name="Content Placeholder 9"/>
          <p:cNvSpPr>
            <a:spLocks noGrp="1"/>
          </p:cNvSpPr>
          <p:nvPr>
            <p:ph idx="1"/>
          </p:nvPr>
        </p:nvSpPr>
        <p:spPr>
          <a:xfrm>
            <a:off x="698500" y="1555200"/>
            <a:ext cx="7734298" cy="1397550"/>
          </a:xfrm>
        </p:spPr>
        <p:txBody>
          <a:bodyPr vert="horz" rtlCol="0">
            <a:normAutofit/>
          </a:bodyPr>
          <a:lstStyle/>
          <a:p>
            <a:pPr>
              <a:buFont typeface="Arial" panose="020B0604020202020204" pitchFamily="34" charset="0"/>
              <a:buChar char="•"/>
            </a:pPr>
            <a:r>
              <a:rPr lang="en-IN" sz="1600" dirty="0"/>
              <a:t>NF_IP_PRE_ROUTING </a:t>
            </a:r>
            <a:r>
              <a:rPr lang="en-IN" sz="1600" dirty="0">
                <a:sym typeface="Wingdings" panose="05000000000000000000" pitchFamily="2" charset="2"/>
              </a:rPr>
              <a:t></a:t>
            </a:r>
            <a:r>
              <a:rPr lang="en-IN" sz="1600" dirty="0"/>
              <a:t> NF_IP_LOCAL_IN (USED)</a:t>
            </a:r>
            <a:endParaRPr lang="en-US" sz="1600" dirty="0"/>
          </a:p>
          <a:p>
            <a:pPr>
              <a:buFont typeface="Arial" panose="020B0604020202020204" pitchFamily="34" charset="0"/>
              <a:buChar char="•"/>
            </a:pPr>
            <a:r>
              <a:rPr lang="en-IN" sz="1600" dirty="0"/>
              <a:t>NF_IP_PRE_ROUTING </a:t>
            </a:r>
            <a:r>
              <a:rPr lang="en-IN" sz="1600" dirty="0">
                <a:sym typeface="Wingdings" panose="05000000000000000000" pitchFamily="2" charset="2"/>
              </a:rPr>
              <a:t></a:t>
            </a:r>
            <a:r>
              <a:rPr lang="en-IN" sz="1600" dirty="0"/>
              <a:t> NF_IP_FORWARD</a:t>
            </a:r>
            <a:r>
              <a:rPr lang="en-IN" sz="1600" dirty="0">
                <a:sym typeface="Wingdings" panose="05000000000000000000" pitchFamily="2" charset="2"/>
              </a:rPr>
              <a:t></a:t>
            </a:r>
            <a:r>
              <a:rPr lang="en-IN" sz="1600" dirty="0"/>
              <a:t> NF_IP_POST_ROUTING</a:t>
            </a:r>
            <a:endParaRPr lang="en-US" sz="1600" dirty="0"/>
          </a:p>
          <a:p>
            <a:pPr>
              <a:buFont typeface="Arial" panose="020B0604020202020204" pitchFamily="34" charset="0"/>
              <a:buChar char="•"/>
            </a:pPr>
            <a:r>
              <a:rPr lang="en-IN" sz="1600" dirty="0"/>
              <a:t>NF_IP_LOCAL_OUT</a:t>
            </a:r>
            <a:r>
              <a:rPr lang="en-IN" sz="1600" dirty="0">
                <a:sym typeface="Wingdings" panose="05000000000000000000" pitchFamily="2" charset="2"/>
              </a:rPr>
              <a:t></a:t>
            </a:r>
            <a:r>
              <a:rPr lang="en-IN" sz="1600" dirty="0"/>
              <a:t> NF_IP_POST_ROUTING (USED)</a:t>
            </a:r>
            <a:endParaRPr lang="en-US" sz="1600" dirty="0"/>
          </a:p>
        </p:txBody>
      </p:sp>
      <p:sp>
        <p:nvSpPr>
          <p:cNvPr id="4" name="Title Placeholder 1"/>
          <p:cNvSpPr txBox="1">
            <a:spLocks/>
          </p:cNvSpPr>
          <p:nvPr/>
        </p:nvSpPr>
        <p:spPr>
          <a:xfrm>
            <a:off x="457200" y="2830607"/>
            <a:ext cx="7725234" cy="565150"/>
          </a:xfrm>
          <a:prstGeom prst="rect">
            <a:avLst/>
          </a:prstGeom>
        </p:spPr>
        <p:txBody>
          <a:bodyPr vert="horz" lIns="91440" tIns="45720" rIns="91440" bIns="45720" rtlCol="0" anchor="b">
            <a:noAutofit/>
          </a:bodyPr>
          <a:lstStyle>
            <a:lvl1pPr lvl="0" algn="l" rtl="0">
              <a:lnSpc>
                <a:spcPct val="100000"/>
              </a:lnSpc>
              <a:spcBef>
                <a:spcPct val="0"/>
              </a:spcBef>
              <a:buNone/>
              <a:defRPr lang="en-US" sz="2300" b="1" i="0" dirty="0">
                <a:solidFill>
                  <a:schemeClr val="tx2">
                    <a:lumMod val="50000"/>
                    <a:lumOff val="50000"/>
                  </a:schemeClr>
                </a:solidFill>
                <a:latin typeface="+mj-lt"/>
              </a:defRPr>
            </a:lvl1pPr>
          </a:lstStyle>
          <a:p>
            <a:r>
              <a:rPr lang="en-US" dirty="0"/>
              <a:t> </a:t>
            </a:r>
            <a:r>
              <a:rPr lang="en-US" dirty="0" smtClean="0"/>
              <a:t> KERNEL HOOK FUNTION CALLBACK</a:t>
            </a:r>
            <a:endParaRPr lang="en-US" dirty="0"/>
          </a:p>
        </p:txBody>
      </p:sp>
      <p:sp>
        <p:nvSpPr>
          <p:cNvPr id="5" name="Content Placeholder 9"/>
          <p:cNvSpPr txBox="1">
            <a:spLocks/>
          </p:cNvSpPr>
          <p:nvPr/>
        </p:nvSpPr>
        <p:spPr>
          <a:xfrm>
            <a:off x="457200" y="3395757"/>
            <a:ext cx="7734298" cy="1397550"/>
          </a:xfrm>
          <a:prstGeom prst="rect">
            <a:avLst/>
          </a:prstGeom>
        </p:spPr>
        <p:txBody>
          <a:bodyPr vert="horz" lIns="91440" tIns="45720" rIns="91440" bIns="45720" rtlCol="0">
            <a:noAutofit/>
          </a:bodyPr>
          <a:lstStyle>
            <a:lvl1pPr marL="342900" lvl="0" indent="-342900" algn="l" rtl="0">
              <a:spcBef>
                <a:spcPts val="1200"/>
              </a:spcBef>
              <a:buClr>
                <a:schemeClr val="tx2">
                  <a:lumMod val="50000"/>
                  <a:lumOff val="50000"/>
                </a:schemeClr>
              </a:buClr>
              <a:buFont typeface="Lucida Grande"/>
              <a:buChar char="&gt;"/>
              <a:defRPr lang="en-US" sz="1800" i="0" dirty="0">
                <a:solidFill>
                  <a:schemeClr val="tx2">
                    <a:lumMod val="50000"/>
                    <a:lumOff val="50000"/>
                  </a:schemeClr>
                </a:solidFill>
                <a:latin typeface="+mn-lt"/>
              </a:defRPr>
            </a:lvl1pPr>
            <a:lvl2pPr marL="742950" lvl="1" indent="-285750" algn="l" rtl="0">
              <a:spcBef>
                <a:spcPct val="20000"/>
              </a:spcBef>
              <a:buClr>
                <a:schemeClr val="tx2">
                  <a:lumMod val="50000"/>
                  <a:lumOff val="50000"/>
                </a:schemeClr>
              </a:buClr>
              <a:buFont typeface="Lucida Grande"/>
              <a:buChar char="-"/>
              <a:defRPr lang="en-US" sz="1600" i="0" dirty="0">
                <a:solidFill>
                  <a:schemeClr val="tx2">
                    <a:lumMod val="50000"/>
                    <a:lumOff val="50000"/>
                  </a:schemeClr>
                </a:solidFill>
                <a:latin typeface="+mn-lt"/>
              </a:defRPr>
            </a:lvl2pPr>
            <a:lvl3pPr marL="1143000" lvl="2" indent="-228600" algn="l" rtl="0">
              <a:spcBef>
                <a:spcPct val="20000"/>
              </a:spcBef>
              <a:buClr>
                <a:schemeClr val="tx2">
                  <a:lumMod val="50000"/>
                  <a:lumOff val="50000"/>
                </a:schemeClr>
              </a:buClr>
              <a:buFont typeface="Lucida Grande"/>
              <a:buChar char="-"/>
              <a:defRPr lang="en-US" sz="1400" i="1" dirty="0">
                <a:solidFill>
                  <a:schemeClr val="tx2">
                    <a:lumMod val="50000"/>
                    <a:lumOff val="50000"/>
                  </a:schemeClr>
                </a:solidFill>
                <a:latin typeface="+mn-lt"/>
              </a:defRPr>
            </a:lvl3pPr>
            <a:lvl4pPr marL="1600200" lvl="3" indent="-228600" algn="l" rtl="0">
              <a:spcBef>
                <a:spcPct val="20000"/>
              </a:spcBef>
              <a:buClr>
                <a:schemeClr val="tx2">
                  <a:lumMod val="50000"/>
                  <a:lumOff val="50000"/>
                </a:schemeClr>
              </a:buClr>
              <a:buFont typeface="Lucida Grande"/>
              <a:buChar char="-"/>
              <a:defRPr lang="en-US" sz="1200" i="0" dirty="0">
                <a:solidFill>
                  <a:schemeClr val="tx2">
                    <a:lumMod val="50000"/>
                    <a:lumOff val="50000"/>
                  </a:schemeClr>
                </a:solidFill>
                <a:latin typeface="+mn-lt"/>
              </a:defRPr>
            </a:lvl4pPr>
            <a:lvl5pPr marL="2057400" lvl="4"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5pPr>
            <a:lvl6pPr marL="2514600" lvl="5"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6pPr>
            <a:lvl7pPr marL="2971800" lvl="6"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7pPr>
            <a:lvl8pPr marL="3429000" lvl="7"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8pPr>
            <a:lvl9pPr marL="3886200" lvl="8" indent="-228600" algn="l" rtl="0">
              <a:spcBef>
                <a:spcPct val="20000"/>
              </a:spcBef>
              <a:buClr>
                <a:schemeClr val="tx2">
                  <a:lumMod val="50000"/>
                  <a:lumOff val="50000"/>
                </a:schemeClr>
              </a:buClr>
              <a:buFont typeface="Lucida Grande"/>
              <a:buChar char="-"/>
              <a:defRPr lang="en-US" sz="1000" i="1" dirty="0">
                <a:solidFill>
                  <a:schemeClr val="tx2">
                    <a:lumMod val="50000"/>
                    <a:lumOff val="50000"/>
                  </a:schemeClr>
                </a:solidFill>
                <a:latin typeface="+mn-lt"/>
              </a:defRPr>
            </a:lvl9pPr>
          </a:lstStyle>
          <a:p>
            <a:pPr lvl="0">
              <a:buFont typeface="Arial" panose="020B0604020202020204" pitchFamily="34" charset="0"/>
              <a:buChar char="•"/>
            </a:pPr>
            <a:r>
              <a:rPr lang="en-IN" sz="1200" dirty="0"/>
              <a:t>NF_ACCEPT  - let the packet pass. (USED)</a:t>
            </a:r>
            <a:endParaRPr lang="en-US" sz="1200" dirty="0"/>
          </a:p>
          <a:p>
            <a:pPr lvl="0">
              <a:buFont typeface="Arial" panose="020B0604020202020204" pitchFamily="34" charset="0"/>
              <a:buChar char="•"/>
            </a:pPr>
            <a:r>
              <a:rPr lang="en-IN" sz="1200" dirty="0"/>
              <a:t>NF_DROP - drop the packet. (USED)</a:t>
            </a:r>
            <a:endParaRPr lang="en-US" sz="1200" dirty="0"/>
          </a:p>
          <a:p>
            <a:pPr lvl="0">
              <a:buFont typeface="Arial" panose="020B0604020202020204" pitchFamily="34" charset="0"/>
              <a:buChar char="•"/>
            </a:pPr>
            <a:r>
              <a:rPr lang="en-IN" sz="1200" dirty="0"/>
              <a:t>NF_STOLEN - take the packet and don’t let the packet pass.</a:t>
            </a:r>
            <a:endParaRPr lang="en-US" sz="1200" dirty="0"/>
          </a:p>
          <a:p>
            <a:pPr lvl="0">
              <a:buFont typeface="Arial" panose="020B0604020202020204" pitchFamily="34" charset="0"/>
              <a:buChar char="•"/>
            </a:pPr>
            <a:r>
              <a:rPr lang="en-IN" sz="1200" dirty="0"/>
              <a:t>NF_QUEUE - queue the packet, usually for userspace handling.</a:t>
            </a:r>
            <a:endParaRPr lang="en-US" sz="1200" dirty="0"/>
          </a:p>
          <a:p>
            <a:pPr lvl="0">
              <a:buFont typeface="Arial" panose="020B0604020202020204" pitchFamily="34" charset="0"/>
              <a:buChar char="•"/>
            </a:pPr>
            <a:r>
              <a:rPr lang="en-IN" sz="1200" dirty="0"/>
              <a:t>NF_REPEAT - call the hook again.</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Placeholder 1"/>
          <p:cNvSpPr>
            <a:spLocks noGrp="1"/>
          </p:cNvSpPr>
          <p:nvPr>
            <p:ph type="title"/>
          </p:nvPr>
        </p:nvSpPr>
        <p:spPr/>
        <p:txBody>
          <a:bodyPr vert="horz" rtlCol="0"/>
          <a:lstStyle/>
          <a:p>
            <a:r>
              <a:rPr lang="en-US" dirty="0"/>
              <a:t>Conclusion</a:t>
            </a:r>
          </a:p>
        </p:txBody>
      </p:sp>
      <p:sp>
        <p:nvSpPr>
          <p:cNvPr id="3" name="Content Placeholder 9"/>
          <p:cNvSpPr>
            <a:spLocks noGrp="1"/>
          </p:cNvSpPr>
          <p:nvPr>
            <p:ph idx="1"/>
          </p:nvPr>
        </p:nvSpPr>
        <p:spPr/>
        <p:txBody>
          <a:bodyPr vert="horz" rtlCol="0"/>
          <a:lstStyle/>
          <a:p>
            <a:pPr marL="0" indent="0">
              <a:buNone/>
            </a:pPr>
            <a:r>
              <a:rPr lang="en-US" dirty="0"/>
              <a:t>This project depicts a simple firewall displaying the most basic idea of what a firewall is and how it works using packet filtering method. This project displays a very clear implementation of the customized firewall using packet filtering method .</a:t>
            </a:r>
          </a:p>
          <a:p>
            <a:pPr marL="0" indent="0">
              <a:buNone/>
            </a:pPr>
            <a:r>
              <a:rPr lang="en-US" dirty="0"/>
              <a:t>Basically, it is project for</a:t>
            </a:r>
          </a:p>
          <a:p>
            <a:pPr marL="342900" indent="-342900">
              <a:buFont typeface="Arial"/>
              <a:buAutoNum type="arabicPeriod"/>
            </a:pPr>
            <a:r>
              <a:rPr lang="en-US" dirty="0"/>
              <a:t>learn how to write a </a:t>
            </a:r>
            <a:r>
              <a:rPr lang="en-US" dirty="0" err="1"/>
              <a:t>linux</a:t>
            </a:r>
            <a:r>
              <a:rPr lang="en-US" dirty="0"/>
              <a:t> kernel module.</a:t>
            </a:r>
          </a:p>
          <a:p>
            <a:pPr marL="342900" indent="-342900">
              <a:buFont typeface="Arial"/>
              <a:buAutoNum type="arabicPeriod"/>
            </a:pPr>
            <a:r>
              <a:rPr lang="en-US" dirty="0"/>
              <a:t>learn how to bridge user space and kernel space.</a:t>
            </a:r>
          </a:p>
          <a:p>
            <a:pPr marL="342900" indent="-342900">
              <a:buFont typeface="Arial"/>
              <a:buAutoNum type="arabicPeriod"/>
            </a:pPr>
            <a:r>
              <a:rPr lang="en-US" dirty="0"/>
              <a:t>enhance network perspective.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theme1.xml><?xml version="1.0" encoding="utf-8"?>
<a:theme xmlns:a="http://schemas.openxmlformats.org/drawingml/2006/main" name="Architecture">
  <a:themeElements>
    <a:clrScheme name="Architecture">
      <a:dk1>
        <a:srgbClr val="000000"/>
      </a:dk1>
      <a:lt1>
        <a:srgbClr val="FFFFFF"/>
      </a:lt1>
      <a:dk2>
        <a:srgbClr val="191917"/>
      </a:dk2>
      <a:lt2>
        <a:srgbClr val="EFEFEE"/>
      </a:lt2>
      <a:accent1>
        <a:srgbClr val="D6994F"/>
      </a:accent1>
      <a:accent2>
        <a:srgbClr val="D96E54"/>
      </a:accent2>
      <a:accent3>
        <a:srgbClr val="80BDA3"/>
      </a:accent3>
      <a:accent4>
        <a:srgbClr val="E6D469"/>
      </a:accent4>
      <a:accent5>
        <a:srgbClr val="70A3B5"/>
      </a:accent5>
      <a:accent6>
        <a:srgbClr val="75576E"/>
      </a:accent6>
      <a:hlink>
        <a:srgbClr val="70A3B5"/>
      </a:hlink>
      <a:folHlink>
        <a:srgbClr val="75576E"/>
      </a:folHlink>
    </a:clrScheme>
    <a:fontScheme name="Architecture">
      <a:majorFont>
        <a:latin typeface="Oswald"/>
        <a:ea typeface=""/>
        <a:cs typeface=""/>
      </a:majorFont>
      <a:minorFont>
        <a:latin typeface="Oswald"/>
        <a:ea typeface=""/>
        <a:cs typeface=""/>
      </a:minorFont>
    </a:fontScheme>
    <a:fmtScheme name="Architecture">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2700" cap="flat">
          <a:solidFill>
            <a:schemeClr val="phClr">
              <a:shade val="95000"/>
              <a:satMod val="104999"/>
            </a:schemeClr>
          </a:solidFill>
          <a:prstDash val="solid"/>
        </a:ln>
        <a:ln w="19050"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200000"/>
              </a:schemeClr>
            </a:gs>
            <a:gs pos="100000">
              <a:schemeClr val="phClr">
                <a:shade val="75000"/>
                <a:satMod val="300000"/>
              </a:schemeClr>
            </a:gs>
          </a:gsLst>
          <a:lin ang="5400000" scaled="0"/>
        </a:grad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chitecture">
  <a:themeElements>
    <a:clrScheme name="Architecture">
      <a:dk1>
        <a:srgbClr val="000000"/>
      </a:dk1>
      <a:lt1>
        <a:srgbClr val="FFFFFF"/>
      </a:lt1>
      <a:dk2>
        <a:srgbClr val="191917"/>
      </a:dk2>
      <a:lt2>
        <a:srgbClr val="EFEFEE"/>
      </a:lt2>
      <a:accent1>
        <a:srgbClr val="D6994F"/>
      </a:accent1>
      <a:accent2>
        <a:srgbClr val="D96E54"/>
      </a:accent2>
      <a:accent3>
        <a:srgbClr val="80BDA3"/>
      </a:accent3>
      <a:accent4>
        <a:srgbClr val="E6D469"/>
      </a:accent4>
      <a:accent5>
        <a:srgbClr val="70A3B5"/>
      </a:accent5>
      <a:accent6>
        <a:srgbClr val="75576E"/>
      </a:accent6>
      <a:hlink>
        <a:srgbClr val="70A3B5"/>
      </a:hlink>
      <a:folHlink>
        <a:srgbClr val="75576E"/>
      </a:folHlink>
    </a:clrScheme>
    <a:fontScheme name="Architecture">
      <a:majorFont>
        <a:latin typeface="Oswald"/>
        <a:ea typeface=""/>
        <a:cs typeface=""/>
      </a:majorFont>
      <a:minorFont>
        <a:latin typeface="Oswald"/>
        <a:ea typeface=""/>
        <a:cs typeface=""/>
      </a:minorFont>
    </a:fontScheme>
    <a:fmtScheme name="Architecture">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w="12700" cap="flat">
          <a:solidFill>
            <a:schemeClr val="phClr">
              <a:shade val="95000"/>
              <a:satMod val="104999"/>
            </a:schemeClr>
          </a:solidFill>
          <a:prstDash val="solid"/>
        </a:ln>
        <a:ln w="19050"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200000"/>
              </a:schemeClr>
            </a:gs>
            <a:gs pos="100000">
              <a:schemeClr val="phClr">
                <a:shade val="75000"/>
                <a:satMod val="300000"/>
              </a:schemeClr>
            </a:gs>
          </a:gsLst>
          <a:lin ang="5400000" scaled="0"/>
        </a:gradFill>
        <a:gradFill rotWithShape="1">
          <a:gsLst>
            <a:gs pos="0">
              <a:schemeClr val="phClr">
                <a:tint val="80000"/>
                <a:satMod val="300000"/>
              </a:schemeClr>
            </a:gs>
            <a:gs pos="100000">
              <a:schemeClr val="phClr">
                <a:shade val="75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757</Words>
  <Application>Microsoft Office PowerPoint</Application>
  <PresentationFormat>On-screen Show (16:9)</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Lucida Grande</vt:lpstr>
      <vt:lpstr>Wingdings</vt:lpstr>
      <vt:lpstr>Arial</vt:lpstr>
      <vt:lpstr>Oswald</vt:lpstr>
      <vt:lpstr>Architecture</vt:lpstr>
      <vt:lpstr>Linux-minifirewall</vt:lpstr>
      <vt:lpstr>OBJECTIVE</vt:lpstr>
      <vt:lpstr>PURPOSE</vt:lpstr>
      <vt:lpstr>WORKING OF THE PROJECT</vt:lpstr>
      <vt:lpstr>Explanation of getopt_long() Prototype</vt:lpstr>
      <vt:lpstr>INNER WORKING OF THE FIREWALL :</vt:lpstr>
      <vt:lpstr>MEMORY ALLOCATION :</vt:lpstr>
      <vt:lpstr>NETFILTER</vt:lpstr>
      <vt:lpstr>Conclusion</vt:lpstr>
    </vt:vector>
  </TitlesOfParts>
  <Company>zoho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anujainbhav</dc:creator>
  <cp:lastModifiedBy>Devesh Masane</cp:lastModifiedBy>
  <cp:revision>3</cp:revision>
  <dcterms:created xsi:type="dcterms:W3CDTF">2010-03-09T10:03:29Z</dcterms:created>
  <dcterms:modified xsi:type="dcterms:W3CDTF">2017-10-31T06:08:32Z</dcterms:modified>
</cp:coreProperties>
</file>