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a8423c8c2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a8423c8c2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e47a88f6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e47a88f6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8423c8c2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8423c8c2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8423c8c2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8423c8c2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e47a88f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e47a88f6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e47a88f6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e47a88f6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e47a88f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e47a88f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e47a88f6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e47a88f6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e47a88f6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e47a88f6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e47a88f6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e47a88f6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e47a88f6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e47a88f6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e47a88f6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e47a88f6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e47a88f6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e47a88f6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Dark Vision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Jared Weissinger Matthew Rankin Liam Burns</a:t>
            </a:r>
            <a:endParaRPr/>
          </a:p>
          <a:p>
            <a:pPr indent="0" lvl="0" marL="0" rtl="0" algn="ctr">
              <a:spcBef>
                <a:spcPts val="0"/>
              </a:spcBef>
              <a:spcAft>
                <a:spcPts val="0"/>
              </a:spcAft>
              <a:buNone/>
            </a:pPr>
            <a:r>
              <a:rPr lang="en"/>
              <a:t>Andrew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Wayfinding</a:t>
            </a:r>
            <a:endParaRPr/>
          </a:p>
        </p:txBody>
      </p:sp>
      <p:sp>
        <p:nvSpPr>
          <p:cNvPr id="189" name="Google Shape;189;p22"/>
          <p:cNvSpPr txBox="1"/>
          <p:nvPr>
            <p:ph idx="1" type="body"/>
          </p:nvPr>
        </p:nvSpPr>
        <p:spPr>
          <a:xfrm>
            <a:off x="819150" y="1490000"/>
            <a:ext cx="2832600" cy="29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the wayfinding that we could achieve with the application.</a:t>
            </a:r>
            <a:endParaRPr/>
          </a:p>
          <a:p>
            <a:pPr indent="0" lvl="0" marL="0" rtl="0" algn="l">
              <a:spcBef>
                <a:spcPts val="1600"/>
              </a:spcBef>
              <a:spcAft>
                <a:spcPts val="1600"/>
              </a:spcAft>
              <a:buNone/>
            </a:pPr>
            <a:r>
              <a:rPr lang="en"/>
              <a:t>This is as far as we got on the backend of this project</a:t>
            </a:r>
            <a:endParaRPr/>
          </a:p>
        </p:txBody>
      </p:sp>
      <p:pic>
        <p:nvPicPr>
          <p:cNvPr id="190" name="Google Shape;190;p22"/>
          <p:cNvPicPr preferRelativeResize="0"/>
          <p:nvPr/>
        </p:nvPicPr>
        <p:blipFill>
          <a:blip r:embed="rId3">
            <a:alphaModFix/>
          </a:blip>
          <a:stretch>
            <a:fillRect/>
          </a:stretch>
        </p:blipFill>
        <p:spPr>
          <a:xfrm>
            <a:off x="3651625" y="1489988"/>
            <a:ext cx="5284875" cy="216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 provided a base for the layout and structure of the app by designing what it would look like using Android Studio; had to learn Java for this</a:t>
            </a:r>
            <a:endParaRPr/>
          </a:p>
          <a:p>
            <a:pPr indent="0" lvl="0" marL="0" rtl="0" algn="l">
              <a:spcBef>
                <a:spcPts val="1600"/>
              </a:spcBef>
              <a:spcAft>
                <a:spcPts val="0"/>
              </a:spcAft>
              <a:buNone/>
            </a:pPr>
            <a:r>
              <a:rPr lang="en"/>
              <a:t>Liam: conducted early concept design for mapping, later abandoned for IndoorAtlas. Assisted with merging the IndoorAtlas SDK with Matt’s base code and helped with troubleshooting issues that arose therein.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 (cont.)</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Worked in Android Studio on getting the google api added to the project, set up the basic UI in the app. Also worked on some of the mapping with indoor atlas. </a:t>
            </a:r>
            <a:endParaRPr/>
          </a:p>
          <a:p>
            <a:pPr indent="0" lvl="0" marL="0" rtl="0" algn="l">
              <a:spcBef>
                <a:spcPts val="1600"/>
              </a:spcBef>
              <a:spcAft>
                <a:spcPts val="1600"/>
              </a:spcAft>
              <a:buNone/>
            </a:pPr>
            <a:r>
              <a:rPr lang="en"/>
              <a:t>Matt: At first I started with the node based system, then moved onto the Hexagon anchoring system. Worked on setting up the IndoorAtlas mapping, then getting it to do everything that we wanted. Tried to learn Java way too late in the cycle which hindered our ability to get the second app 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Notes</a:t>
            </a:r>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had issues merging all of the IndoorAtlas stuff with the app that we had made originally. This is what we have been fighting the last couple weeks, as we decided that we should just start new and try to get it to work that way. With the holidays, we never achieved the second app.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Java and Android Studio</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too difficult, especially through Android Studio. However, knowledge of what can and cannot be done within the language hurt us later in the dev cycle.</a:t>
            </a:r>
            <a:endParaRPr/>
          </a:p>
          <a:p>
            <a:pPr indent="0" lvl="0" marL="0" rtl="0" algn="l">
              <a:spcBef>
                <a:spcPts val="1600"/>
              </a:spcBef>
              <a:spcAft>
                <a:spcPts val="0"/>
              </a:spcAft>
              <a:buNone/>
            </a:pPr>
            <a:r>
              <a:rPr lang="en"/>
              <a:t>Another thing that burned us in this respect is that some of us were trying to learn Java too late in the cycle. </a:t>
            </a:r>
            <a:endParaRPr/>
          </a:p>
          <a:p>
            <a:pPr indent="0" lvl="0" marL="0" rtl="0" algn="l">
              <a:spcBef>
                <a:spcPts val="1600"/>
              </a:spcBef>
              <a:spcAft>
                <a:spcPts val="0"/>
              </a:spcAft>
              <a:buNone/>
            </a:pPr>
            <a:r>
              <a:rPr lang="en"/>
              <a:t>There were many issues with Android Studio in the group. People had some trouble getting it to install, running, and building the project. This was also the first time that some of us had ever used api’s and keys.</a:t>
            </a:r>
            <a:endParaRPr/>
          </a:p>
          <a:p>
            <a:pPr indent="0" lvl="0" marL="0" rtl="0" algn="l">
              <a:spcBef>
                <a:spcPts val="1600"/>
              </a:spcBef>
              <a:spcAft>
                <a:spcPts val="1600"/>
              </a:spcAft>
              <a:buNone/>
            </a:pPr>
            <a:r>
              <a:rPr lang="en"/>
              <a:t>It was a valuable experience to learn to adjust and fix the technical issues with android studio and it was also good to learn how to tie two different companies code together.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Vision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Vision is a  guidance app for the Vision impaired. This app will help them through a building to their destination and give verbal warnings for turns, doors, if they are headed towards a wall, etc.</a:t>
            </a:r>
            <a:endParaRPr/>
          </a:p>
          <a:p>
            <a:pPr indent="0" lvl="0" marL="0" rtl="0" algn="l">
              <a:spcBef>
                <a:spcPts val="1600"/>
              </a:spcBef>
              <a:spcAft>
                <a:spcPts val="0"/>
              </a:spcAft>
              <a:buNone/>
            </a:pPr>
            <a:r>
              <a:rPr lang="en"/>
              <a:t>There seems to be a gap in the market for something like this as there </a:t>
            </a:r>
            <a:r>
              <a:rPr lang="en"/>
              <a:t>wasn't</a:t>
            </a:r>
            <a:r>
              <a:rPr lang="en"/>
              <a:t> anything that we could find on any appstore. This may be because it takes </a:t>
            </a:r>
            <a:r>
              <a:rPr lang="en"/>
              <a:t>a lot</a:t>
            </a:r>
            <a:r>
              <a:rPr lang="en"/>
              <a:t> of </a:t>
            </a:r>
            <a:r>
              <a:rPr lang="en"/>
              <a:t>groundwork</a:t>
            </a:r>
            <a:r>
              <a:rPr lang="en"/>
              <a:t> to set up as you need to map out the place that you are wanting to implement this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App</a:t>
            </a:r>
            <a:endParaRPr/>
          </a:p>
        </p:txBody>
      </p:sp>
      <p:sp>
        <p:nvSpPr>
          <p:cNvPr id="141" name="Google Shape;141;p15"/>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on the main app we have positioning from google with the overlay in our map. That is all that we have gotten worked out since we changed the way that we were going to accomplish this late in the semester.</a:t>
            </a:r>
            <a:endParaRPr/>
          </a:p>
          <a:p>
            <a:pPr indent="0" lvl="0" marL="0" rtl="0" algn="l">
              <a:spcBef>
                <a:spcPts val="1600"/>
              </a:spcBef>
              <a:spcAft>
                <a:spcPts val="1600"/>
              </a:spcAft>
              <a:buNone/>
            </a:pPr>
            <a:r>
              <a:t/>
            </a:r>
            <a:endParaRPr b="1"/>
          </a:p>
        </p:txBody>
      </p:sp>
      <p:pic>
        <p:nvPicPr>
          <p:cNvPr id="142" name="Google Shape;142;p15"/>
          <p:cNvPicPr preferRelativeResize="0"/>
          <p:nvPr/>
        </p:nvPicPr>
        <p:blipFill>
          <a:blip r:embed="rId3">
            <a:alphaModFix/>
          </a:blip>
          <a:stretch>
            <a:fillRect/>
          </a:stretch>
        </p:blipFill>
        <p:spPr>
          <a:xfrm>
            <a:off x="5787350" y="396374"/>
            <a:ext cx="2044875" cy="435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Branches from the project</a:t>
            </a:r>
            <a:endParaRPr/>
          </a:p>
        </p:txBody>
      </p:sp>
      <p:sp>
        <p:nvSpPr>
          <p:cNvPr id="148" name="Google Shape;148;p16"/>
          <p:cNvSpPr txBox="1"/>
          <p:nvPr>
            <p:ph idx="1" type="body"/>
          </p:nvPr>
        </p:nvSpPr>
        <p:spPr>
          <a:xfrm>
            <a:off x="819150" y="19697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were going to originally going to go down the route of doing all of the positioning ourselves and trying to figure that out there is </a:t>
            </a:r>
            <a:r>
              <a:rPr lang="en"/>
              <a:t>a lot</a:t>
            </a:r>
            <a:r>
              <a:rPr lang="en"/>
              <a:t> of the code done for that. Just was harder to actually implement than thought.</a:t>
            </a:r>
            <a:endParaRPr/>
          </a:p>
          <a:p>
            <a:pPr indent="0" lvl="0" marL="0" rtl="0" algn="l">
              <a:spcBef>
                <a:spcPts val="1600"/>
              </a:spcBef>
              <a:spcAft>
                <a:spcPts val="1600"/>
              </a:spcAft>
              <a:buNone/>
            </a:pPr>
            <a:r>
              <a:rPr lang="en"/>
              <a:t>Had to abandon some features much later in development than we felt comfortable as we realized they would be infeasible to implement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from the original idea</a:t>
            </a:r>
            <a:endParaRPr/>
          </a:p>
        </p:txBody>
      </p:sp>
      <p:sp>
        <p:nvSpPr>
          <p:cNvPr id="154" name="Google Shape;154;p17"/>
          <p:cNvSpPr txBox="1"/>
          <p:nvPr>
            <p:ph idx="1" type="body"/>
          </p:nvPr>
        </p:nvSpPr>
        <p:spPr>
          <a:xfrm>
            <a:off x="819150" y="1990725"/>
            <a:ext cx="49428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from the original running on a Raspberry Pi. This is when we were going to try to do all of the indoor tracking ourselves and just pull it from the cloud.</a:t>
            </a:r>
            <a:endParaRPr/>
          </a:p>
          <a:p>
            <a:pPr indent="0" lvl="0" marL="0" rtl="0" algn="l">
              <a:spcBef>
                <a:spcPts val="1600"/>
              </a:spcBef>
              <a:spcAft>
                <a:spcPts val="1600"/>
              </a:spcAft>
              <a:buNone/>
            </a:pPr>
            <a:r>
              <a:rPr lang="en"/>
              <a:t>We were going to use this to go from node to node. The accuracy on this would be very low as it was limited with the </a:t>
            </a:r>
            <a:r>
              <a:rPr lang="en"/>
              <a:t>amount</a:t>
            </a:r>
            <a:r>
              <a:rPr lang="en"/>
              <a:t> of nodes that we had. This caused this part to get scraped.</a:t>
            </a:r>
            <a:endParaRPr/>
          </a:p>
        </p:txBody>
      </p:sp>
      <p:pic>
        <p:nvPicPr>
          <p:cNvPr id="155" name="Google Shape;155;p17"/>
          <p:cNvPicPr preferRelativeResize="0"/>
          <p:nvPr/>
        </p:nvPicPr>
        <p:blipFill>
          <a:blip r:embed="rId3">
            <a:alphaModFix/>
          </a:blip>
          <a:stretch>
            <a:fillRect/>
          </a:stretch>
        </p:blipFill>
        <p:spPr>
          <a:xfrm>
            <a:off x="5761802" y="1990725"/>
            <a:ext cx="3263168" cy="2448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get more accurate</a:t>
            </a:r>
            <a:endParaRPr/>
          </a:p>
        </p:txBody>
      </p:sp>
      <p:sp>
        <p:nvSpPr>
          <p:cNvPr id="161" name="Google Shape;161;p18"/>
          <p:cNvSpPr txBox="1"/>
          <p:nvPr>
            <p:ph idx="1" type="body"/>
          </p:nvPr>
        </p:nvSpPr>
        <p:spPr>
          <a:xfrm>
            <a:off x="819150" y="1990725"/>
            <a:ext cx="3546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went on from here trying to get a little more accuracy in the system. We were going to do this with a hexagon system that would anchor the person to 3 - 4 hexagons at a time and use those to hand off the positions. This would give us the accuracy that we were looking for as it was based off of 3 - 4  points in space.</a:t>
            </a:r>
            <a:endParaRPr/>
          </a:p>
        </p:txBody>
      </p:sp>
      <p:pic>
        <p:nvPicPr>
          <p:cNvPr id="162" name="Google Shape;162;p18"/>
          <p:cNvPicPr preferRelativeResize="0"/>
          <p:nvPr/>
        </p:nvPicPr>
        <p:blipFill>
          <a:blip r:embed="rId3">
            <a:alphaModFix/>
          </a:blip>
          <a:stretch>
            <a:fillRect/>
          </a:stretch>
        </p:blipFill>
        <p:spPr>
          <a:xfrm>
            <a:off x="4365525" y="1618575"/>
            <a:ext cx="4562049" cy="3192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working on this theory and trying to get it to work. The main issue that we were having with it was that the gyroscopic drift that we were dealing with from the phones was too much to overcome without some real magic. </a:t>
            </a:r>
            <a:endParaRPr/>
          </a:p>
          <a:p>
            <a:pPr indent="0" lvl="0" marL="0" rtl="0" algn="l">
              <a:spcBef>
                <a:spcPts val="1600"/>
              </a:spcBef>
              <a:spcAft>
                <a:spcPts val="1600"/>
              </a:spcAft>
              <a:buNone/>
            </a:pPr>
            <a:r>
              <a:rPr lang="en"/>
              <a:t>We could mount this to the original system and try to base the hexagons off of the nodes and then go from there but then we are dealing with the original issue of trying to base everything off of a limited </a:t>
            </a:r>
            <a:r>
              <a:rPr lang="en"/>
              <a:t>amount</a:t>
            </a:r>
            <a:r>
              <a:rPr lang="en"/>
              <a:t> of nodes.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 IndoorAtlas</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out about IndoorAtlas after one of the groups presented and it was the underlying indoor position SDK that they used. If we weren’t stubborn in the early stages of the project by trying to do everything that we could by ourselves this app could have made the entire project work cleanly.</a:t>
            </a:r>
            <a:endParaRPr/>
          </a:p>
          <a:p>
            <a:pPr indent="0" lvl="0" marL="0" rtl="0" algn="l">
              <a:spcBef>
                <a:spcPts val="1600"/>
              </a:spcBef>
              <a:spcAft>
                <a:spcPts val="1600"/>
              </a:spcAft>
              <a:buNone/>
            </a:pPr>
            <a:r>
              <a:rPr lang="en"/>
              <a:t>This had everything that we were looking for and it solved almost all of our issues that we were having. We just moved onto it way too late as we moved into this with less than a month to go for the deadline. This caused another rework for the team.</a:t>
            </a:r>
            <a:endParaRPr/>
          </a:p>
        </p:txBody>
      </p:sp>
      <p:pic>
        <p:nvPicPr>
          <p:cNvPr id="175" name="Google Shape;175;p20"/>
          <p:cNvPicPr preferRelativeResize="0"/>
          <p:nvPr/>
        </p:nvPicPr>
        <p:blipFill>
          <a:blip r:embed="rId3">
            <a:alphaModFix/>
          </a:blip>
          <a:stretch>
            <a:fillRect/>
          </a:stretch>
        </p:blipFill>
        <p:spPr>
          <a:xfrm>
            <a:off x="4940275" y="863750"/>
            <a:ext cx="3272500" cy="9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Examples</a:t>
            </a:r>
            <a:endParaRPr/>
          </a:p>
        </p:txBody>
      </p:sp>
      <p:sp>
        <p:nvSpPr>
          <p:cNvPr id="181" name="Google Shape;181;p21"/>
          <p:cNvSpPr txBox="1"/>
          <p:nvPr>
            <p:ph idx="1" type="body"/>
          </p:nvPr>
        </p:nvSpPr>
        <p:spPr>
          <a:xfrm>
            <a:off x="3198450" y="1726000"/>
            <a:ext cx="2521800" cy="29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examples of the mapping that we did with the IndoorAtlas map.</a:t>
            </a:r>
            <a:endParaRPr/>
          </a:p>
          <a:p>
            <a:pPr indent="0" lvl="0" marL="0" rtl="0" algn="l">
              <a:spcBef>
                <a:spcPts val="1600"/>
              </a:spcBef>
              <a:spcAft>
                <a:spcPts val="0"/>
              </a:spcAft>
              <a:buNone/>
            </a:pPr>
            <a:r>
              <a:rPr lang="en"/>
              <a:t>We also tried to anchor every door# to a waypoint so that we would have more accurate wayfinding.</a:t>
            </a:r>
            <a:endParaRPr/>
          </a:p>
          <a:p>
            <a:pPr indent="0" lvl="0" marL="0" rtl="0" algn="l">
              <a:spcBef>
                <a:spcPts val="1600"/>
              </a:spcBef>
              <a:spcAft>
                <a:spcPts val="1600"/>
              </a:spcAft>
              <a:buNone/>
            </a:pPr>
            <a:r>
              <a:t/>
            </a:r>
            <a:endParaRPr b="1"/>
          </a:p>
        </p:txBody>
      </p:sp>
      <p:pic>
        <p:nvPicPr>
          <p:cNvPr id="182" name="Google Shape;182;p21"/>
          <p:cNvPicPr preferRelativeResize="0"/>
          <p:nvPr/>
        </p:nvPicPr>
        <p:blipFill>
          <a:blip r:embed="rId3">
            <a:alphaModFix/>
          </a:blip>
          <a:stretch>
            <a:fillRect/>
          </a:stretch>
        </p:blipFill>
        <p:spPr>
          <a:xfrm>
            <a:off x="200350" y="1800200"/>
            <a:ext cx="2998101" cy="2903275"/>
          </a:xfrm>
          <a:prstGeom prst="rect">
            <a:avLst/>
          </a:prstGeom>
          <a:noFill/>
          <a:ln>
            <a:noFill/>
          </a:ln>
        </p:spPr>
      </p:pic>
      <p:pic>
        <p:nvPicPr>
          <p:cNvPr id="183" name="Google Shape;183;p21"/>
          <p:cNvPicPr preferRelativeResize="0"/>
          <p:nvPr/>
        </p:nvPicPr>
        <p:blipFill>
          <a:blip r:embed="rId4">
            <a:alphaModFix/>
          </a:blip>
          <a:stretch>
            <a:fillRect/>
          </a:stretch>
        </p:blipFill>
        <p:spPr>
          <a:xfrm>
            <a:off x="5720300" y="1725988"/>
            <a:ext cx="3222057" cy="297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