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CA83C-80C5-46C9-9897-24F152B96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D5FBB-6F91-4534-B4EA-0905B37B1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ACB2A-523F-44E7-AC29-8A133132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4F38-AC28-4A30-B6F7-A0018EAE8690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F2605-B7F9-435B-9A6E-DC1351B8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B205C-C2FD-43DE-BA24-509DB61D4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7A90-044A-45CE-9C47-C6105967B6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66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BCCE-FF6A-4771-BCE7-438D6465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549E0-5C43-47DB-9D27-0747D640D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F9B86-D1CD-48E8-8D49-A2A15426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4F38-AC28-4A30-B6F7-A0018EAE8690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0EC6A-EBEE-4D5C-B464-B18771AB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D1BD7-BB8E-4CCA-936D-DED957DE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7A90-044A-45CE-9C47-C6105967B6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5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914539-E621-49CA-8AA3-BC3C59F1A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1BD72-FBD7-4272-BCB4-7EEA1F046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7D615-C14B-4263-BCA7-D70019FE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4F38-AC28-4A30-B6F7-A0018EAE8690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1DA46-0019-4BA1-B4C5-FBCDB360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2CDAE-C2BC-489F-A98D-9F12B00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7A90-044A-45CE-9C47-C6105967B6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14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0BC3B-A2B5-4E90-9E12-03E6E292F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1E5B9-850D-4623-ACC1-2FC4C83DF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22417-4326-4DA3-ADBC-B804241D9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4F38-AC28-4A30-B6F7-A0018EAE8690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3C6E7-B3DD-4191-9390-58EA308F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AD7CB-0444-4D44-878D-FC877820E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7A90-044A-45CE-9C47-C6105967B6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06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D1CCD-255A-41AA-8BF3-5B71C0F9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73223-DD96-4D29-90BF-A39920F87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0EDDA-A3CC-42F7-BAA4-0CA69E9F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4F38-AC28-4A30-B6F7-A0018EAE8690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9170C-C9A2-4B0F-BF0A-C8321D58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DDE7E-C863-4E14-82A7-E2A3DC70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7A90-044A-45CE-9C47-C6105967B6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00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6C01-0F2F-4ACC-9BFC-BB504FE0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116CA-211A-4FF8-97CE-3BCBD4B8A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75779-6B4D-44DC-8834-CF5DFEFFC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2C886-F03E-4D2F-9E41-6174E48A3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4F38-AC28-4A30-B6F7-A0018EAE8690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D1E2F-92F2-4187-A37F-F5B41B05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B7A3E-7AE6-4A76-8326-73002B31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7A90-044A-45CE-9C47-C6105967B6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62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072B-70C6-4FB6-8E22-BBEB95D20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4B081-ADBA-4541-84A8-6CA5C3AB7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36B03-7069-4DEA-805E-B02A46BC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2DB50-23EB-41A5-B209-0471B9710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39381-F461-4658-8EAA-49078D3AA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6AAA1-E712-4693-BE77-3AEFCC17E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4F38-AC28-4A30-B6F7-A0018EAE8690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1849AA-CCCC-4AE1-B6E2-1D475CAA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2E28A3-EB26-437C-8A24-ECF0D627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7A90-044A-45CE-9C47-C6105967B6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01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A583-0860-40E6-9174-1209CF33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C643C-115A-4E65-9B79-B3D5BDAA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4F38-AC28-4A30-B6F7-A0018EAE8690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EFE83-B073-4981-A994-90E18BDBD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0EBC6-9F2F-4D15-A7DA-E0F9BF25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7A90-044A-45CE-9C47-C6105967B6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12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D3FFE-AB93-4C72-8BBC-1DFA12B29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4F38-AC28-4A30-B6F7-A0018EAE8690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9D5F8-45C6-4B5B-A138-174163DC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2B683-9383-4C9C-A0BC-68A16B2C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7A90-044A-45CE-9C47-C6105967B6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10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83F40-1A04-428D-B069-9131D1303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BDE10-9238-4C53-B3AA-D03743682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D45A7-0FF9-440B-B502-93FD0CDFD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B2413-48E5-42FA-9F95-111BCD85C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4F38-AC28-4A30-B6F7-A0018EAE8690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8355A-D0E4-4097-8957-8FA5239A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86497-F626-49DD-915F-9BBE17C3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7A90-044A-45CE-9C47-C6105967B6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14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59CE4-AC4D-49FE-8D9C-006A7A40D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04030-D423-449F-9BCB-C5420BB67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72FB-6FC4-4B71-A4A8-F5D7F8A6C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95778-3E61-4037-A19E-15A71523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4F38-AC28-4A30-B6F7-A0018EAE8690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4EF80-CAC7-4B0E-B3DD-7896EB66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39A48-6AEB-4E2B-ADB9-E1B44F67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7A90-044A-45CE-9C47-C6105967B6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70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428BFF-1A77-49DB-851D-DEDB5E2B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2CF04-145A-46EE-9AD4-B696CCEDB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FE691-D7E3-445F-A3D5-BAE19134A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44F38-AC28-4A30-B6F7-A0018EAE8690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BDF8E-19C5-4066-81B5-025C7E8DA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F76CB-FABC-4BD4-BD62-7008849BD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47A90-044A-45CE-9C47-C6105967B6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07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70B4-3442-474D-A15F-C74BC344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959D9-4199-4E5A-AA6A-AC1CB4EE3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Research was hard to find</a:t>
            </a:r>
          </a:p>
          <a:p>
            <a:r>
              <a:rPr lang="en-GB" dirty="0"/>
              <a:t>Issues when initially building the robot</a:t>
            </a:r>
          </a:p>
          <a:p>
            <a:r>
              <a:rPr lang="en-GB" dirty="0"/>
              <a:t>Arduino circuit board fried</a:t>
            </a:r>
          </a:p>
          <a:p>
            <a:r>
              <a:rPr lang="en-GB" dirty="0"/>
              <a:t>Robot motors out of place, motor connector rounded off</a:t>
            </a:r>
          </a:p>
          <a:p>
            <a:r>
              <a:rPr lang="en-GB" dirty="0"/>
              <a:t>Coordinates always changing positions, never work well twice - testing</a:t>
            </a:r>
          </a:p>
          <a:p>
            <a:r>
              <a:rPr lang="en-GB" dirty="0"/>
              <a:t>Team management</a:t>
            </a:r>
            <a:r>
              <a:rPr lang="en-GB"/>
              <a:t>/communication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76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FA267-DA07-444A-AAC6-7E7CC0706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75C35-88F7-4400-93DD-34166C1D1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1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Issues</vt:lpstr>
      <vt:lpstr>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</dc:title>
  <dc:creator>Andrew Johnston</dc:creator>
  <cp:lastModifiedBy>Andrew Johnston</cp:lastModifiedBy>
  <cp:revision>4</cp:revision>
  <dcterms:created xsi:type="dcterms:W3CDTF">2020-02-05T23:23:50Z</dcterms:created>
  <dcterms:modified xsi:type="dcterms:W3CDTF">2020-02-06T00:09:36Z</dcterms:modified>
</cp:coreProperties>
</file>