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ijEdOEjnimka6pBXYa4kBwJo0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gb/product/ev3-touch-sensor-4550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us/product/ev3-infrared-sensor-4550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us/product/ev3-ultrasonic-sensor-4550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go.fandom.com/wiki/9845_NXT_Sound_Senso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Figure 4 </a:t>
            </a:r>
            <a:r>
              <a:rPr lang="en-GB" dirty="0">
                <a:hlinkClick r:id="rId3"/>
              </a:rPr>
              <a:t>https://www.lego.com/en-gb/product/ev3-touch-sensor-45507</a:t>
            </a:r>
            <a:r>
              <a:rPr lang="en-GB" dirty="0"/>
              <a:t> [Accessed 21st November]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Umer</a:t>
            </a:r>
            <a:endParaRPr dirty="0"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7b5d888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7b5d888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andy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7b5d88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7b5d88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Muaz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7b5d888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7b5d888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Klodian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7b5d88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Figure 1- EV3 Infrared Sensor </a:t>
            </a:r>
            <a:r>
              <a:rPr lang="en-GB" dirty="0">
                <a:hlinkClick r:id="rId3"/>
              </a:rPr>
              <a:t>https://www.lego.com/en-us/product/ev3-infrared-sensor-45509</a:t>
            </a:r>
            <a:r>
              <a:rPr lang="en-GB" dirty="0"/>
              <a:t> [Accessed 21st November]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2" name="Google Shape;172;g6b7b5d88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Figure 2- Ultrasonic Sensor </a:t>
            </a:r>
            <a:r>
              <a:rPr lang="en-GB" dirty="0">
                <a:hlinkClick r:id="rId3"/>
              </a:rPr>
              <a:t>https://www.lego.com/en-us/product/ev3-ultrasonic-sensor-45504</a:t>
            </a:r>
            <a:r>
              <a:rPr lang="en-GB" dirty="0"/>
              <a:t> [Accessed 21st November]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Figure 3 Sound Sensor </a:t>
            </a:r>
            <a:r>
              <a:rPr lang="en-GB" dirty="0">
                <a:hlinkClick r:id="rId3"/>
              </a:rPr>
              <a:t>https://lego.fandom.com/wiki/9845_NXT_Sound_Sensor</a:t>
            </a:r>
            <a:r>
              <a:rPr lang="en-GB" dirty="0"/>
              <a:t> [Accessed 21st November]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0" y="100"/>
            <a:ext cx="6871435" cy="6845694"/>
            <a:chOff x="0" y="75"/>
            <a:chExt cx="5153705" cy="515295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0" y="5047435"/>
            <a:ext cx="931877" cy="912853"/>
            <a:chOff x="0" y="3785672"/>
            <a:chExt cx="698925" cy="684657"/>
          </a:xfrm>
        </p:grpSpPr>
        <p:sp>
          <p:nvSpPr>
            <p:cNvPr id="107" name="Google Shape;107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8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PROJECT HAZARD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1757889" y="41910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Vibooshan Nanthakumaran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Andrew Johnston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Umer Chaudhri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Klodian Synaj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Muaz Ferati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9;g6b35fff6f2_0_429">
            <a:extLst>
              <a:ext uri="{FF2B5EF4-FFF2-40B4-BE49-F238E27FC236}">
                <a16:creationId xmlns:a16="http://schemas.microsoft.com/office/drawing/2014/main" id="{A61E2300-32C3-409C-A7C4-63389EDE19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Klodi </a:t>
            </a:r>
            <a:endParaRPr/>
          </a:p>
        </p:txBody>
      </p:sp>
      <p:sp>
        <p:nvSpPr>
          <p:cNvPr id="9" name="Google Shape;170;g6b35fff6f2_0_429">
            <a:extLst>
              <a:ext uri="{FF2B5EF4-FFF2-40B4-BE49-F238E27FC236}">
                <a16:creationId xmlns:a16="http://schemas.microsoft.com/office/drawing/2014/main" id="{4EF976D4-E23B-47FD-BFD9-50D80AEE4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research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Sensor research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design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coding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58B86-92E1-487D-9DE0-734B540E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9" y="165538"/>
            <a:ext cx="5049078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6640FA-4B57-4E70-AC3D-3B01927C06D0}"/>
              </a:ext>
            </a:extLst>
          </p:cNvPr>
          <p:cNvSpPr txBox="1"/>
          <p:nvPr/>
        </p:nvSpPr>
        <p:spPr>
          <a:xfrm>
            <a:off x="6946389" y="3121223"/>
            <a:ext cx="516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Figure 3 (Lego Fandom 2019)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5;g6b35fff6f2_0_434">
            <a:extLst>
              <a:ext uri="{FF2B5EF4-FFF2-40B4-BE49-F238E27FC236}">
                <a16:creationId xmlns:a16="http://schemas.microsoft.com/office/drawing/2014/main" id="{3DE25EE3-8720-4C7B-8E19-6D4E05928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Muaz</a:t>
            </a:r>
            <a:endParaRPr/>
          </a:p>
        </p:txBody>
      </p:sp>
      <p:sp>
        <p:nvSpPr>
          <p:cNvPr id="9" name="Google Shape;176;g6b35fff6f2_0_434">
            <a:extLst>
              <a:ext uri="{FF2B5EF4-FFF2-40B4-BE49-F238E27FC236}">
                <a16:creationId xmlns:a16="http://schemas.microsoft.com/office/drawing/2014/main" id="{EF764C76-57E8-450B-AC0B-21B4989CED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Robot research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Sensor research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Robot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Robot coding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C26E5-CF2B-474C-AE31-8AB03746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38" y="457201"/>
            <a:ext cx="2466975" cy="184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FCF13-5C71-493A-8629-60E4545151D4}"/>
              </a:ext>
            </a:extLst>
          </p:cNvPr>
          <p:cNvSpPr txBox="1"/>
          <p:nvPr/>
        </p:nvSpPr>
        <p:spPr>
          <a:xfrm>
            <a:off x="8580438" y="2514600"/>
            <a:ext cx="285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Figure 4 (Lego 2019)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body" idx="1"/>
          </p:nvPr>
        </p:nvSpPr>
        <p:spPr>
          <a:xfrm>
            <a:off x="1142988" y="209164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60"/>
              </a:spcBef>
              <a:spcAft>
                <a:spcPts val="600"/>
              </a:spcAft>
              <a:buSzPts val="1800"/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60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1143000" y="634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u="sng" dirty="0"/>
              <a:t>The Purpose</a:t>
            </a:r>
            <a:endParaRPr u="sng" dirty="0"/>
          </a:p>
        </p:txBody>
      </p:sp>
      <p:sp>
        <p:nvSpPr>
          <p:cNvPr id="147" name="Google Shape;147;p3"/>
          <p:cNvSpPr txBox="1">
            <a:spLocks noGrp="1"/>
          </p:cNvSpPr>
          <p:nvPr>
            <p:ph type="body" idx="1"/>
          </p:nvPr>
        </p:nvSpPr>
        <p:spPr>
          <a:xfrm>
            <a:off x="699116" y="2218525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an autonomous robot that can: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Play football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Follow an infrared beacon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Detect and avoid obstacles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Stop 40 cm away from goal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Shoot a ball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Score a goal</a:t>
            </a:r>
            <a:endParaRPr dirty="0"/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33342"/>
          <a:stretch/>
        </p:blipFill>
        <p:spPr>
          <a:xfrm>
            <a:off x="6472620" y="1515275"/>
            <a:ext cx="4776725" cy="418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7b5d8885_0_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The Process</a:t>
            </a:r>
            <a:endParaRPr u="sng" dirty="0"/>
          </a:p>
        </p:txBody>
      </p:sp>
      <p:sp>
        <p:nvSpPr>
          <p:cNvPr id="154" name="Google Shape;154;g6b7b5d8885_0_10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Research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Scientific properties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Sensor research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Report writing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Presentation</a:t>
            </a:r>
            <a:endParaRPr/>
          </a:p>
        </p:txBody>
      </p:sp>
      <p:pic>
        <p:nvPicPr>
          <p:cNvPr id="155" name="Google Shape;155;g6b7b5d8885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2851" y="1336000"/>
            <a:ext cx="3237625" cy="4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B9B8-33D6-4BCF-935C-EEB257DC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6FA1-6E1F-4210-A438-641516942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E582C-6AE1-4E60-ACBF-49759750A07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1" t="20787" r="31222" b="25564"/>
          <a:stretch/>
        </p:blipFill>
        <p:spPr bwMode="auto">
          <a:xfrm>
            <a:off x="1809750" y="175260"/>
            <a:ext cx="7658100" cy="650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5300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7b5d8885_0_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The Hurdles</a:t>
            </a:r>
            <a:endParaRPr u="sng" dirty="0"/>
          </a:p>
        </p:txBody>
      </p:sp>
      <p:sp>
        <p:nvSpPr>
          <p:cNvPr id="161" name="Google Shape;161;g6b7b5d8885_0_17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Too much time on robot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enough time to code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Lack of experience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g6b7b5d888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800" y="1123850"/>
            <a:ext cx="2915184" cy="466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7b5d8885_0_2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The Lessons</a:t>
            </a:r>
            <a:endParaRPr u="sng" dirty="0"/>
          </a:p>
        </p:txBody>
      </p:sp>
      <p:sp>
        <p:nvSpPr>
          <p:cNvPr id="168" name="Google Shape;168;g6b7b5d8885_0_23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Allocate timing differently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Allocate tolerances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Allocate roles that benefit the team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9" name="Google Shape;169;g6b7b5d8885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">
            <a:off x="6491025" y="1404233"/>
            <a:ext cx="3398139" cy="438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7b5d8885_0_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Vibooshan (Project Manager)</a:t>
            </a:r>
            <a:endParaRPr dirty="0"/>
          </a:p>
        </p:txBody>
      </p:sp>
      <p:sp>
        <p:nvSpPr>
          <p:cNvPr id="175" name="Google Shape;175;g6b7b5d8885_0_5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research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Sensor research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design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Group report writing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PowerPoint Designer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2CAC4-E955-4C41-A08E-FBFF50C54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27" y="2076450"/>
            <a:ext cx="3606800" cy="270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DA7B6-4B21-4CB8-83A9-A461544F66B5}"/>
              </a:ext>
            </a:extLst>
          </p:cNvPr>
          <p:cNvSpPr txBox="1"/>
          <p:nvPr/>
        </p:nvSpPr>
        <p:spPr>
          <a:xfrm>
            <a:off x="7872027" y="4781550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Figure 1 (Lego 2019)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Andrew (Assistant Manager)</a:t>
            </a:r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research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Scientific properties analysis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Sensor research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design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Robot coding leader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PowerPoint designer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Group report writing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C6FE-E1AE-450F-8474-15B3BF82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680" y="2118358"/>
            <a:ext cx="3759199" cy="2819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14D6A7-ED09-44EF-B531-67786D39DF86}"/>
              </a:ext>
            </a:extLst>
          </p:cNvPr>
          <p:cNvSpPr txBox="1"/>
          <p:nvPr/>
        </p:nvSpPr>
        <p:spPr>
          <a:xfrm>
            <a:off x="7853680" y="5069150"/>
            <a:ext cx="388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Figure 2 (Lego 2019) 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983C-447D-489E-8D07-E19AF0E2D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Robot research</a:t>
            </a:r>
          </a:p>
          <a:p>
            <a:pPr>
              <a:spcBef>
                <a:spcPts val="0"/>
              </a:spcBef>
            </a:pPr>
            <a:r>
              <a:rPr lang="en-GB" dirty="0"/>
              <a:t>Scientific properties analysis</a:t>
            </a:r>
          </a:p>
          <a:p>
            <a:pPr>
              <a:spcBef>
                <a:spcPts val="0"/>
              </a:spcBef>
            </a:pPr>
            <a:r>
              <a:rPr lang="en-GB" dirty="0"/>
              <a:t>Robot design</a:t>
            </a:r>
          </a:p>
          <a:p>
            <a:pPr>
              <a:spcBef>
                <a:spcPts val="0"/>
              </a:spcBef>
            </a:pPr>
            <a:r>
              <a:rPr lang="en-GB" dirty="0"/>
              <a:t>Robot coding</a:t>
            </a:r>
          </a:p>
          <a:p>
            <a:pPr>
              <a:spcBef>
                <a:spcPts val="0"/>
              </a:spcBef>
            </a:pPr>
            <a:r>
              <a:rPr lang="en-GB" dirty="0"/>
              <a:t>PowerPoint creator</a:t>
            </a:r>
          </a:p>
          <a:p>
            <a:endParaRPr lang="en-GB" dirty="0"/>
          </a:p>
        </p:txBody>
      </p:sp>
      <p:sp>
        <p:nvSpPr>
          <p:cNvPr id="8" name="Google Shape;163;g6b2aa44b9b_0_5">
            <a:extLst>
              <a:ext uri="{FF2B5EF4-FFF2-40B4-BE49-F238E27FC236}">
                <a16:creationId xmlns:a16="http://schemas.microsoft.com/office/drawing/2014/main" id="{51669053-A19A-46A3-8DB3-90CB58961D1C}"/>
              </a:ext>
            </a:extLst>
          </p:cNvPr>
          <p:cNvSpPr txBox="1">
            <a:spLocks/>
          </p:cNvSpPr>
          <p:nvPr/>
        </p:nvSpPr>
        <p:spPr>
          <a:xfrm>
            <a:off x="1242242" y="422193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Umer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DA999-DD11-4E4F-9CD6-FB99E76A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60" y="723900"/>
            <a:ext cx="3606800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36B988-AAA1-42A9-BD5E-113BE7FDB13F}"/>
              </a:ext>
            </a:extLst>
          </p:cNvPr>
          <p:cNvSpPr txBox="1"/>
          <p:nvPr/>
        </p:nvSpPr>
        <p:spPr>
          <a:xfrm>
            <a:off x="7858760" y="3484736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Figure 1 (Lego 2019)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282</Words>
  <Application>Microsoft Office PowerPoint</Application>
  <PresentationFormat>Widescreen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Arial</vt:lpstr>
      <vt:lpstr>Lato</vt:lpstr>
      <vt:lpstr>Century Gothic</vt:lpstr>
      <vt:lpstr>Focus</vt:lpstr>
      <vt:lpstr>PROJECT HAZARD</vt:lpstr>
      <vt:lpstr>The Purpose</vt:lpstr>
      <vt:lpstr>The Process</vt:lpstr>
      <vt:lpstr>PowerPoint Presentation</vt:lpstr>
      <vt:lpstr>The Hurdles</vt:lpstr>
      <vt:lpstr>The Lessons</vt:lpstr>
      <vt:lpstr>Vibooshan (Project Manager)</vt:lpstr>
      <vt:lpstr>Andrew (Assistant Manager)</vt:lpstr>
      <vt:lpstr>PowerPoint Presentation</vt:lpstr>
      <vt:lpstr>Klodi </vt:lpstr>
      <vt:lpstr>Muaz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HAZARD</dc:title>
  <dc:creator>Microsoft Office User</dc:creator>
  <cp:lastModifiedBy>Vibooshan Nanthakumaran</cp:lastModifiedBy>
  <cp:revision>8</cp:revision>
  <dcterms:created xsi:type="dcterms:W3CDTF">2019-10-31T14:45:13Z</dcterms:created>
  <dcterms:modified xsi:type="dcterms:W3CDTF">2019-11-22T14:17:49Z</dcterms:modified>
</cp:coreProperties>
</file>