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Lst>
  <p:sldSz cy="6858000" cx="12188825"/>
  <p:notesSz cx="6858000" cy="9144000"/>
  <p:embeddedFontLst>
    <p:embeddedFont>
      <p:font typeface="Century Gothic"/>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1008" orient="horz"/>
        <p:guide pos="1152" orient="horz"/>
        <p:guide pos="3888" orient="horz"/>
        <p:guide pos="3072" orient="horz"/>
        <p:guide pos="432" orient="horz"/>
        <p:guide pos="3648" orient="horz"/>
        <p:guide pos="3839"/>
        <p:guide pos="767"/>
        <p:guide pos="6911"/>
        <p:guide pos="5711"/>
        <p:guide pos="7247"/>
        <p:guide pos="3695"/>
        <p:guide pos="431"/>
        <p:guide pos="2879"/>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CenturyGothic-bold.fntdata"/><Relationship Id="rId12" Type="http://schemas.openxmlformats.org/officeDocument/2006/relationships/font" Target="fonts/CenturyGothic-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enturyGothic-boldItalic.fntdata"/><Relationship Id="rId14" Type="http://schemas.openxmlformats.org/officeDocument/2006/relationships/font" Target="fonts/CenturyGothic-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1pPr>
            <a:lvl2pPr indent="-228600" lvl="1" marL="9144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2pPr>
            <a:lvl3pPr indent="-228600" lvl="2" marL="13716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3pPr>
            <a:lvl4pPr indent="-228600" lvl="3" marL="18288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4pPr>
            <a:lvl5pPr indent="-228600" lvl="4" marL="22860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5pPr>
            <a:lvl6pPr indent="-228600" lvl="5" marL="27432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6pPr>
            <a:lvl7pPr indent="-228600" lvl="6" marL="32004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7pPr>
            <a:lvl8pPr indent="-228600" lvl="7" marL="36576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8pPr>
            <a:lvl9pPr indent="-228600" lvl="8" marL="41148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entury Gothic"/>
                <a:ea typeface="Century Gothic"/>
                <a:cs typeface="Century Gothic"/>
                <a:sym typeface="Century Gothic"/>
              </a:rPr>
              <a:t>‹#›</a:t>
            </a:fld>
            <a:endParaRPr b="0" i="0" sz="1200" u="none" cap="none" strike="noStrike">
              <a:solidFill>
                <a:schemeClr val="dk1"/>
              </a:solidFill>
              <a:latin typeface="Century Gothic"/>
              <a:ea typeface="Century Gothic"/>
              <a:cs typeface="Century Gothic"/>
              <a:sym typeface="Century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p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 name="Google Shape;7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entury Gothic"/>
              <a:buNone/>
            </a:pPr>
            <a:r>
              <a:rPr lang="en-IN"/>
              <a:t>Insert a map of your country.</a:t>
            </a:r>
            <a:endParaRPr/>
          </a:p>
          <a:p>
            <a:pPr indent="0" lvl="0" marL="0" rtl="0" algn="l">
              <a:spcBef>
                <a:spcPts val="0"/>
              </a:spcBef>
              <a:spcAft>
                <a:spcPts val="0"/>
              </a:spcAft>
              <a:buNone/>
            </a:pPr>
            <a:r>
              <a:t/>
            </a:r>
            <a:endParaRPr/>
          </a:p>
        </p:txBody>
      </p:sp>
      <p:sp>
        <p:nvSpPr>
          <p:cNvPr id="76" name="Google Shape;76;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 name="Google Shape;82;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entury Gothic"/>
              <a:buNone/>
            </a:pPr>
            <a:r>
              <a:rPr lang="en-IN"/>
              <a:t>Insert a picture of one of the geographic features of your country.</a:t>
            </a:r>
            <a:endParaRPr/>
          </a:p>
          <a:p>
            <a:pPr indent="0" lvl="0" marL="0" rtl="0" algn="l">
              <a:spcBef>
                <a:spcPts val="0"/>
              </a:spcBef>
              <a:spcAft>
                <a:spcPts val="0"/>
              </a:spcAft>
              <a:buNone/>
            </a:pPr>
            <a:r>
              <a:t/>
            </a:r>
            <a:endParaRPr/>
          </a:p>
        </p:txBody>
      </p:sp>
      <p:sp>
        <p:nvSpPr>
          <p:cNvPr id="83" name="Google Shape;83;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entury Gothic"/>
              <a:buNone/>
            </a:pPr>
            <a:r>
              <a:rPr lang="en-IN" sz="1200"/>
              <a:t>Insert a picture illustrating a season in your country.</a:t>
            </a:r>
            <a:endParaRPr/>
          </a:p>
          <a:p>
            <a:pPr indent="0" lvl="0" marL="0" rtl="0" algn="l">
              <a:spcBef>
                <a:spcPts val="0"/>
              </a:spcBef>
              <a:spcAft>
                <a:spcPts val="0"/>
              </a:spcAft>
              <a:buNone/>
            </a:pPr>
            <a:r>
              <a:t/>
            </a:r>
            <a:endParaRPr/>
          </a:p>
        </p:txBody>
      </p:sp>
      <p:sp>
        <p:nvSpPr>
          <p:cNvPr id="90" name="Google Shape;90;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entury Gothic"/>
              <a:buNone/>
            </a:pPr>
            <a:r>
              <a:rPr lang="en-IN" sz="1200"/>
              <a:t>Insert a picture of an animal and or plant found in your country.</a:t>
            </a:r>
            <a:endParaRPr/>
          </a:p>
          <a:p>
            <a:pPr indent="0" lvl="0" marL="0" rtl="0" algn="l">
              <a:spcBef>
                <a:spcPts val="0"/>
              </a:spcBef>
              <a:spcAft>
                <a:spcPts val="0"/>
              </a:spcAft>
              <a:buNone/>
            </a:pPr>
            <a:r>
              <a:t/>
            </a:r>
            <a:endParaRPr/>
          </a:p>
        </p:txBody>
      </p:sp>
      <p:sp>
        <p:nvSpPr>
          <p:cNvPr id="97" name="Google Shape;97;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03" name="Google Shape;103;p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4" name="Google Shape;104;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Add key points in the history of your country to the timeline.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415503" y="992767"/>
            <a:ext cx="11357700" cy="2736900"/>
          </a:xfrm>
          <a:prstGeom prst="rect">
            <a:avLst/>
          </a:prstGeom>
        </p:spPr>
        <p:txBody>
          <a:bodyPr anchorCtr="0" anchor="b" bIns="121875" lIns="121875" spcFirstLastPara="1" rIns="121875" wrap="square" tIns="121875">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5" name="Google Shape;15;p2"/>
          <p:cNvSpPr txBox="1"/>
          <p:nvPr>
            <p:ph idx="1" type="subTitle"/>
          </p:nvPr>
        </p:nvSpPr>
        <p:spPr>
          <a:xfrm>
            <a:off x="415492" y="3778833"/>
            <a:ext cx="11357700" cy="1056900"/>
          </a:xfrm>
          <a:prstGeom prst="rect">
            <a:avLst/>
          </a:prstGeom>
        </p:spPr>
        <p:txBody>
          <a:bodyPr anchorCtr="0" anchor="t" bIns="121875" lIns="121875" spcFirstLastPara="1" rIns="121875" wrap="square" tIns="121875">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6" name="Google Shape;16;p2"/>
          <p:cNvSpPr txBox="1"/>
          <p:nvPr>
            <p:ph idx="12" type="sldNum"/>
          </p:nvPr>
        </p:nvSpPr>
        <p:spPr>
          <a:xfrm>
            <a:off x="11293669" y="6217622"/>
            <a:ext cx="731400" cy="524700"/>
          </a:xfrm>
          <a:prstGeom prst="rect">
            <a:avLst/>
          </a:prstGeom>
        </p:spPr>
        <p:txBody>
          <a:bodyPr anchorCtr="0" anchor="ctr" bIns="121875" lIns="121875" spcFirstLastPara="1" rIns="121875" wrap="square" tIns="1218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415492" y="1474833"/>
            <a:ext cx="11357700" cy="2618100"/>
          </a:xfrm>
          <a:prstGeom prst="rect">
            <a:avLst/>
          </a:prstGeom>
        </p:spPr>
        <p:txBody>
          <a:bodyPr anchorCtr="0" anchor="b" bIns="121875" lIns="121875" spcFirstLastPara="1" rIns="121875" wrap="square" tIns="121875">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p11"/>
          <p:cNvSpPr txBox="1"/>
          <p:nvPr>
            <p:ph idx="1" type="body"/>
          </p:nvPr>
        </p:nvSpPr>
        <p:spPr>
          <a:xfrm>
            <a:off x="415492" y="4202967"/>
            <a:ext cx="11357700" cy="1734300"/>
          </a:xfrm>
          <a:prstGeom prst="rect">
            <a:avLst/>
          </a:prstGeom>
        </p:spPr>
        <p:txBody>
          <a:bodyPr anchorCtr="0" anchor="t" bIns="121875" lIns="121875" spcFirstLastPara="1" rIns="121875" wrap="square" tIns="121875">
            <a:noAutofit/>
          </a:bodyPr>
          <a:lstStyle>
            <a:lvl1pPr indent="-381000" lvl="0" marL="457200" algn="ctr">
              <a:spcBef>
                <a:spcPts val="0"/>
              </a:spcBef>
              <a:spcAft>
                <a:spcPts val="0"/>
              </a:spcAft>
              <a:buSzPts val="24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51" name="Google Shape;51;p11"/>
          <p:cNvSpPr txBox="1"/>
          <p:nvPr>
            <p:ph idx="12" type="sldNum"/>
          </p:nvPr>
        </p:nvSpPr>
        <p:spPr>
          <a:xfrm>
            <a:off x="11293669" y="6217622"/>
            <a:ext cx="731400" cy="524700"/>
          </a:xfrm>
          <a:prstGeom prst="rect">
            <a:avLst/>
          </a:prstGeom>
        </p:spPr>
        <p:txBody>
          <a:bodyPr anchorCtr="0" anchor="ctr" bIns="121875" lIns="121875" spcFirstLastPara="1" rIns="121875" wrap="square" tIns="1218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11293669" y="6217622"/>
            <a:ext cx="731400" cy="524700"/>
          </a:xfrm>
          <a:prstGeom prst="rect">
            <a:avLst/>
          </a:prstGeom>
        </p:spPr>
        <p:txBody>
          <a:bodyPr anchorCtr="0" anchor="ctr" bIns="121875" lIns="121875" spcFirstLastPara="1" rIns="121875" wrap="square" tIns="1218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4" name="Shape 54"/>
        <p:cNvGrpSpPr/>
        <p:nvPr/>
      </p:nvGrpSpPr>
      <p:grpSpPr>
        <a:xfrm>
          <a:off x="0" y="0"/>
          <a:ext cx="0" cy="0"/>
          <a:chOff x="0" y="0"/>
          <a:chExt cx="0" cy="0"/>
        </a:xfrm>
      </p:grpSpPr>
      <p:sp>
        <p:nvSpPr>
          <p:cNvPr id="55" name="Google Shape;55;p13"/>
          <p:cNvSpPr txBox="1"/>
          <p:nvPr>
            <p:ph type="title"/>
          </p:nvPr>
        </p:nvSpPr>
        <p:spPr>
          <a:xfrm>
            <a:off x="1217614" y="274638"/>
            <a:ext cx="9753600" cy="13257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rgbClr val="1E4E79"/>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56" name="Google Shape;56;p13"/>
          <p:cNvSpPr txBox="1"/>
          <p:nvPr>
            <p:ph idx="1" type="body"/>
          </p:nvPr>
        </p:nvSpPr>
        <p:spPr>
          <a:xfrm>
            <a:off x="1217614" y="1828800"/>
            <a:ext cx="9753600" cy="4343400"/>
          </a:xfrm>
          <a:prstGeom prst="rect">
            <a:avLst/>
          </a:prstGeom>
          <a:noFill/>
          <a:ln>
            <a:noFill/>
          </a:ln>
        </p:spPr>
        <p:txBody>
          <a:bodyPr anchorCtr="0" anchor="t" bIns="45700" lIns="91425" spcFirstLastPara="1" rIns="91425" wrap="square" tIns="45700">
            <a:noAutofit/>
          </a:bodyPr>
          <a:lstStyle>
            <a:lvl1pPr indent="-320040" lvl="0" marL="457200" rtl="0" algn="l">
              <a:lnSpc>
                <a:spcPct val="90000"/>
              </a:lnSpc>
              <a:spcBef>
                <a:spcPts val="1800"/>
              </a:spcBef>
              <a:spcAft>
                <a:spcPts val="0"/>
              </a:spcAft>
              <a:buSzPts val="1440"/>
              <a:buChar char="●"/>
              <a:defRPr/>
            </a:lvl1pPr>
            <a:lvl2pPr indent="-320040" lvl="1" marL="914400" rtl="0" algn="l">
              <a:lnSpc>
                <a:spcPct val="90000"/>
              </a:lnSpc>
              <a:spcBef>
                <a:spcPts val="2100"/>
              </a:spcBef>
              <a:spcAft>
                <a:spcPts val="0"/>
              </a:spcAft>
              <a:buSzPts val="1440"/>
              <a:buChar char="○"/>
              <a:defRPr/>
            </a:lvl2pPr>
            <a:lvl3pPr indent="-320039" lvl="2" marL="1371600" rtl="0" algn="l">
              <a:lnSpc>
                <a:spcPct val="90000"/>
              </a:lnSpc>
              <a:spcBef>
                <a:spcPts val="2100"/>
              </a:spcBef>
              <a:spcAft>
                <a:spcPts val="0"/>
              </a:spcAft>
              <a:buSzPts val="1440"/>
              <a:buChar char="■"/>
              <a:defRPr/>
            </a:lvl3pPr>
            <a:lvl4pPr indent="-320039" lvl="3" marL="1828800" rtl="0" algn="l">
              <a:lnSpc>
                <a:spcPct val="90000"/>
              </a:lnSpc>
              <a:spcBef>
                <a:spcPts val="2100"/>
              </a:spcBef>
              <a:spcAft>
                <a:spcPts val="0"/>
              </a:spcAft>
              <a:buSzPts val="1440"/>
              <a:buChar char="●"/>
              <a:defRPr/>
            </a:lvl4pPr>
            <a:lvl5pPr indent="-309879" lvl="4" marL="2286000" rtl="0" algn="l">
              <a:lnSpc>
                <a:spcPct val="90000"/>
              </a:lnSpc>
              <a:spcBef>
                <a:spcPts val="2100"/>
              </a:spcBef>
              <a:spcAft>
                <a:spcPts val="0"/>
              </a:spcAft>
              <a:buSzPts val="1280"/>
              <a:buChar char="○"/>
              <a:defRPr/>
            </a:lvl5pPr>
            <a:lvl6pPr indent="-309879" lvl="5" marL="2743200" rtl="0" algn="l">
              <a:spcBef>
                <a:spcPts val="2100"/>
              </a:spcBef>
              <a:spcAft>
                <a:spcPts val="0"/>
              </a:spcAft>
              <a:buSzPts val="1280"/>
              <a:buChar char="■"/>
              <a:defRPr/>
            </a:lvl6pPr>
            <a:lvl7pPr indent="-309879" lvl="6" marL="3200400" rtl="0" algn="l">
              <a:spcBef>
                <a:spcPts val="2100"/>
              </a:spcBef>
              <a:spcAft>
                <a:spcPts val="0"/>
              </a:spcAft>
              <a:buSzPts val="1280"/>
              <a:buChar char="●"/>
              <a:defRPr/>
            </a:lvl7pPr>
            <a:lvl8pPr indent="-309879" lvl="7" marL="3657600" rtl="0" algn="l">
              <a:spcBef>
                <a:spcPts val="2100"/>
              </a:spcBef>
              <a:spcAft>
                <a:spcPts val="0"/>
              </a:spcAft>
              <a:buSzPts val="1280"/>
              <a:buChar char="○"/>
              <a:defRPr/>
            </a:lvl8pPr>
            <a:lvl9pPr indent="-309879" lvl="8" marL="4114800" rtl="0" algn="l">
              <a:spcBef>
                <a:spcPts val="2100"/>
              </a:spcBef>
              <a:spcAft>
                <a:spcPts val="2100"/>
              </a:spcAft>
              <a:buSzPts val="1280"/>
              <a:buChar char="■"/>
              <a:defRPr/>
            </a:lvl9pPr>
          </a:lstStyle>
          <a:p/>
        </p:txBody>
      </p:sp>
      <p:sp>
        <p:nvSpPr>
          <p:cNvPr id="57" name="Google Shape;57;p13"/>
          <p:cNvSpPr txBox="1"/>
          <p:nvPr>
            <p:ph idx="11" type="ftr"/>
          </p:nvPr>
        </p:nvSpPr>
        <p:spPr>
          <a:xfrm>
            <a:off x="1208836" y="6448427"/>
            <a:ext cx="6638100" cy="180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p13"/>
          <p:cNvSpPr txBox="1"/>
          <p:nvPr>
            <p:ph idx="10" type="dt"/>
          </p:nvPr>
        </p:nvSpPr>
        <p:spPr>
          <a:xfrm>
            <a:off x="8151812" y="6448427"/>
            <a:ext cx="1396200" cy="1809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13"/>
          <p:cNvSpPr txBox="1"/>
          <p:nvPr>
            <p:ph idx="12" type="sldNum"/>
          </p:nvPr>
        </p:nvSpPr>
        <p:spPr>
          <a:xfrm>
            <a:off x="9828212" y="6448427"/>
            <a:ext cx="1143000" cy="180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60" name="Shape 60"/>
        <p:cNvGrpSpPr/>
        <p:nvPr/>
      </p:nvGrpSpPr>
      <p:grpSpPr>
        <a:xfrm>
          <a:off x="0" y="0"/>
          <a:ext cx="0" cy="0"/>
          <a:chOff x="0" y="0"/>
          <a:chExt cx="0" cy="0"/>
        </a:xfrm>
      </p:grpSpPr>
      <p:sp>
        <p:nvSpPr>
          <p:cNvPr id="61" name="Google Shape;61;p14"/>
          <p:cNvSpPr txBox="1"/>
          <p:nvPr>
            <p:ph type="title"/>
          </p:nvPr>
        </p:nvSpPr>
        <p:spPr>
          <a:xfrm>
            <a:off x="1217614" y="274638"/>
            <a:ext cx="9753600" cy="13257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rgbClr val="1E4E79"/>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62" name="Google Shape;62;p14"/>
          <p:cNvSpPr txBox="1"/>
          <p:nvPr>
            <p:ph idx="1" type="body"/>
          </p:nvPr>
        </p:nvSpPr>
        <p:spPr>
          <a:xfrm>
            <a:off x="1233279" y="1828800"/>
            <a:ext cx="4708800" cy="4343400"/>
          </a:xfrm>
          <a:prstGeom prst="rect">
            <a:avLst/>
          </a:prstGeom>
          <a:noFill/>
          <a:ln>
            <a:noFill/>
          </a:ln>
        </p:spPr>
        <p:txBody>
          <a:bodyPr anchorCtr="0" anchor="t" bIns="45700" lIns="91425" spcFirstLastPara="1" rIns="91425" wrap="square" tIns="45700">
            <a:noAutofit/>
          </a:bodyPr>
          <a:lstStyle>
            <a:lvl1pPr indent="-350520" lvl="0" marL="457200" rtl="0" algn="l">
              <a:lnSpc>
                <a:spcPct val="90000"/>
              </a:lnSpc>
              <a:spcBef>
                <a:spcPts val="1800"/>
              </a:spcBef>
              <a:spcAft>
                <a:spcPts val="0"/>
              </a:spcAft>
              <a:buSzPts val="1920"/>
              <a:buChar char="●"/>
              <a:defRPr sz="2400"/>
            </a:lvl1pPr>
            <a:lvl2pPr indent="-330200" lvl="1" marL="914400" rtl="0" algn="l">
              <a:lnSpc>
                <a:spcPct val="90000"/>
              </a:lnSpc>
              <a:spcBef>
                <a:spcPts val="2100"/>
              </a:spcBef>
              <a:spcAft>
                <a:spcPts val="0"/>
              </a:spcAft>
              <a:buSzPts val="1600"/>
              <a:buChar char="○"/>
              <a:defRPr sz="2000"/>
            </a:lvl2pPr>
            <a:lvl3pPr indent="-320039" lvl="2" marL="1371600" rtl="0" algn="l">
              <a:lnSpc>
                <a:spcPct val="90000"/>
              </a:lnSpc>
              <a:spcBef>
                <a:spcPts val="2100"/>
              </a:spcBef>
              <a:spcAft>
                <a:spcPts val="0"/>
              </a:spcAft>
              <a:buSzPts val="1440"/>
              <a:buChar char="■"/>
              <a:defRPr sz="1800"/>
            </a:lvl3pPr>
            <a:lvl4pPr indent="-309880" lvl="3" marL="1828800" rtl="0" algn="l">
              <a:lnSpc>
                <a:spcPct val="90000"/>
              </a:lnSpc>
              <a:spcBef>
                <a:spcPts val="2100"/>
              </a:spcBef>
              <a:spcAft>
                <a:spcPts val="0"/>
              </a:spcAft>
              <a:buSzPts val="1280"/>
              <a:buChar char="●"/>
              <a:defRPr sz="1600"/>
            </a:lvl4pPr>
            <a:lvl5pPr indent="-309879" lvl="4" marL="2286000" rtl="0" algn="l">
              <a:lnSpc>
                <a:spcPct val="90000"/>
              </a:lnSpc>
              <a:spcBef>
                <a:spcPts val="2100"/>
              </a:spcBef>
              <a:spcAft>
                <a:spcPts val="0"/>
              </a:spcAft>
              <a:buSzPts val="1280"/>
              <a:buChar char="○"/>
              <a:defRPr sz="1600"/>
            </a:lvl5pPr>
            <a:lvl6pPr indent="-309879" lvl="5" marL="2743200" rtl="0" algn="l">
              <a:spcBef>
                <a:spcPts val="2100"/>
              </a:spcBef>
              <a:spcAft>
                <a:spcPts val="0"/>
              </a:spcAft>
              <a:buSzPts val="1280"/>
              <a:buChar char="■"/>
              <a:defRPr sz="1600"/>
            </a:lvl6pPr>
            <a:lvl7pPr indent="-309879" lvl="6" marL="3200400" rtl="0" algn="l">
              <a:spcBef>
                <a:spcPts val="2100"/>
              </a:spcBef>
              <a:spcAft>
                <a:spcPts val="0"/>
              </a:spcAft>
              <a:buSzPts val="1280"/>
              <a:buChar char="●"/>
              <a:defRPr sz="1600"/>
            </a:lvl7pPr>
            <a:lvl8pPr indent="-309879" lvl="7" marL="3657600" rtl="0" algn="l">
              <a:spcBef>
                <a:spcPts val="2100"/>
              </a:spcBef>
              <a:spcAft>
                <a:spcPts val="0"/>
              </a:spcAft>
              <a:buSzPts val="1280"/>
              <a:buChar char="○"/>
              <a:defRPr sz="1600"/>
            </a:lvl8pPr>
            <a:lvl9pPr indent="-309879" lvl="8" marL="4114800" rtl="0" algn="l">
              <a:spcBef>
                <a:spcPts val="2100"/>
              </a:spcBef>
              <a:spcAft>
                <a:spcPts val="2100"/>
              </a:spcAft>
              <a:buSzPts val="1280"/>
              <a:buChar char="■"/>
              <a:defRPr sz="1600"/>
            </a:lvl9pPr>
          </a:lstStyle>
          <a:p/>
        </p:txBody>
      </p:sp>
      <p:sp>
        <p:nvSpPr>
          <p:cNvPr id="63" name="Google Shape;63;p14"/>
          <p:cNvSpPr txBox="1"/>
          <p:nvPr>
            <p:ph idx="2" type="body"/>
          </p:nvPr>
        </p:nvSpPr>
        <p:spPr>
          <a:xfrm>
            <a:off x="6262479" y="1828800"/>
            <a:ext cx="4708800" cy="4343400"/>
          </a:xfrm>
          <a:prstGeom prst="rect">
            <a:avLst/>
          </a:prstGeom>
          <a:noFill/>
          <a:ln>
            <a:noFill/>
          </a:ln>
        </p:spPr>
        <p:txBody>
          <a:bodyPr anchorCtr="0" anchor="t" bIns="45700" lIns="91425" spcFirstLastPara="1" rIns="91425" wrap="square" tIns="45700">
            <a:noAutofit/>
          </a:bodyPr>
          <a:lstStyle>
            <a:lvl1pPr indent="-350520" lvl="0" marL="457200" rtl="0" algn="l">
              <a:lnSpc>
                <a:spcPct val="90000"/>
              </a:lnSpc>
              <a:spcBef>
                <a:spcPts val="1800"/>
              </a:spcBef>
              <a:spcAft>
                <a:spcPts val="0"/>
              </a:spcAft>
              <a:buSzPts val="1920"/>
              <a:buChar char="●"/>
              <a:defRPr sz="2400"/>
            </a:lvl1pPr>
            <a:lvl2pPr indent="-330200" lvl="1" marL="914400" rtl="0" algn="l">
              <a:lnSpc>
                <a:spcPct val="90000"/>
              </a:lnSpc>
              <a:spcBef>
                <a:spcPts val="2100"/>
              </a:spcBef>
              <a:spcAft>
                <a:spcPts val="0"/>
              </a:spcAft>
              <a:buSzPts val="1600"/>
              <a:buChar char="○"/>
              <a:defRPr sz="2000"/>
            </a:lvl2pPr>
            <a:lvl3pPr indent="-320039" lvl="2" marL="1371600" rtl="0" algn="l">
              <a:lnSpc>
                <a:spcPct val="90000"/>
              </a:lnSpc>
              <a:spcBef>
                <a:spcPts val="2100"/>
              </a:spcBef>
              <a:spcAft>
                <a:spcPts val="0"/>
              </a:spcAft>
              <a:buSzPts val="1440"/>
              <a:buChar char="■"/>
              <a:defRPr sz="1800"/>
            </a:lvl3pPr>
            <a:lvl4pPr indent="-309880" lvl="3" marL="1828800" rtl="0" algn="l">
              <a:lnSpc>
                <a:spcPct val="90000"/>
              </a:lnSpc>
              <a:spcBef>
                <a:spcPts val="2100"/>
              </a:spcBef>
              <a:spcAft>
                <a:spcPts val="0"/>
              </a:spcAft>
              <a:buSzPts val="1280"/>
              <a:buChar char="●"/>
              <a:defRPr sz="1600"/>
            </a:lvl4pPr>
            <a:lvl5pPr indent="-309879" lvl="4" marL="2286000" rtl="0" algn="l">
              <a:lnSpc>
                <a:spcPct val="90000"/>
              </a:lnSpc>
              <a:spcBef>
                <a:spcPts val="2100"/>
              </a:spcBef>
              <a:spcAft>
                <a:spcPts val="0"/>
              </a:spcAft>
              <a:buSzPts val="1280"/>
              <a:buChar char="○"/>
              <a:defRPr sz="1600"/>
            </a:lvl5pPr>
            <a:lvl6pPr indent="-309879" lvl="5" marL="2743200" rtl="0" algn="l">
              <a:spcBef>
                <a:spcPts val="2100"/>
              </a:spcBef>
              <a:spcAft>
                <a:spcPts val="0"/>
              </a:spcAft>
              <a:buSzPts val="1280"/>
              <a:buChar char="■"/>
              <a:defRPr sz="1600"/>
            </a:lvl6pPr>
            <a:lvl7pPr indent="-309879" lvl="6" marL="3200400" rtl="0" algn="l">
              <a:spcBef>
                <a:spcPts val="2100"/>
              </a:spcBef>
              <a:spcAft>
                <a:spcPts val="0"/>
              </a:spcAft>
              <a:buSzPts val="1280"/>
              <a:buChar char="●"/>
              <a:defRPr sz="1600"/>
            </a:lvl7pPr>
            <a:lvl8pPr indent="-309879" lvl="7" marL="3657600" rtl="0" algn="l">
              <a:spcBef>
                <a:spcPts val="2100"/>
              </a:spcBef>
              <a:spcAft>
                <a:spcPts val="0"/>
              </a:spcAft>
              <a:buSzPts val="1280"/>
              <a:buChar char="○"/>
              <a:defRPr sz="1600"/>
            </a:lvl8pPr>
            <a:lvl9pPr indent="-309879" lvl="8" marL="4114800" rtl="0" algn="l">
              <a:spcBef>
                <a:spcPts val="2100"/>
              </a:spcBef>
              <a:spcAft>
                <a:spcPts val="2100"/>
              </a:spcAft>
              <a:buSzPts val="1280"/>
              <a:buChar char="■"/>
              <a:defRPr sz="1600"/>
            </a:lvl9pPr>
          </a:lstStyle>
          <a:p/>
        </p:txBody>
      </p:sp>
      <p:sp>
        <p:nvSpPr>
          <p:cNvPr id="64" name="Google Shape;64;p14"/>
          <p:cNvSpPr txBox="1"/>
          <p:nvPr>
            <p:ph idx="11" type="ftr"/>
          </p:nvPr>
        </p:nvSpPr>
        <p:spPr>
          <a:xfrm>
            <a:off x="1208836" y="6448427"/>
            <a:ext cx="6638100" cy="180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p14"/>
          <p:cNvSpPr txBox="1"/>
          <p:nvPr>
            <p:ph idx="10" type="dt"/>
          </p:nvPr>
        </p:nvSpPr>
        <p:spPr>
          <a:xfrm>
            <a:off x="8151812" y="6448427"/>
            <a:ext cx="1396200" cy="1809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14"/>
          <p:cNvSpPr txBox="1"/>
          <p:nvPr>
            <p:ph idx="12" type="sldNum"/>
          </p:nvPr>
        </p:nvSpPr>
        <p:spPr>
          <a:xfrm>
            <a:off x="9828212" y="6448427"/>
            <a:ext cx="1143000" cy="180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415492" y="2867800"/>
            <a:ext cx="11357700" cy="1122300"/>
          </a:xfrm>
          <a:prstGeom prst="rect">
            <a:avLst/>
          </a:prstGeom>
        </p:spPr>
        <p:txBody>
          <a:bodyPr anchorCtr="0" anchor="ctr" bIns="121875" lIns="121875" spcFirstLastPara="1" rIns="121875" wrap="square" tIns="12187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11293669" y="6217622"/>
            <a:ext cx="731400" cy="524700"/>
          </a:xfrm>
          <a:prstGeom prst="rect">
            <a:avLst/>
          </a:prstGeom>
        </p:spPr>
        <p:txBody>
          <a:bodyPr anchorCtr="0" anchor="ctr" bIns="121875" lIns="121875" spcFirstLastPara="1" rIns="121875" wrap="square" tIns="1218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415492" y="593367"/>
            <a:ext cx="11357700" cy="763500"/>
          </a:xfrm>
          <a:prstGeom prst="rect">
            <a:avLst/>
          </a:prstGeom>
        </p:spPr>
        <p:txBody>
          <a:bodyPr anchorCtr="0" anchor="t" bIns="121875" lIns="121875" spcFirstLastPara="1" rIns="121875" wrap="square" tIns="121875">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p4"/>
          <p:cNvSpPr txBox="1"/>
          <p:nvPr>
            <p:ph idx="1" type="body"/>
          </p:nvPr>
        </p:nvSpPr>
        <p:spPr>
          <a:xfrm>
            <a:off x="415492" y="1536633"/>
            <a:ext cx="11357700" cy="4555200"/>
          </a:xfrm>
          <a:prstGeom prst="rect">
            <a:avLst/>
          </a:prstGeom>
        </p:spPr>
        <p:txBody>
          <a:bodyPr anchorCtr="0" anchor="t" bIns="121875" lIns="121875" spcFirstLastPara="1" rIns="121875" wrap="square" tIns="121875">
            <a:noAutofit/>
          </a:bodyPr>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23" name="Google Shape;23;p4"/>
          <p:cNvSpPr txBox="1"/>
          <p:nvPr>
            <p:ph idx="12" type="sldNum"/>
          </p:nvPr>
        </p:nvSpPr>
        <p:spPr>
          <a:xfrm>
            <a:off x="11293669" y="6217622"/>
            <a:ext cx="731400" cy="524700"/>
          </a:xfrm>
          <a:prstGeom prst="rect">
            <a:avLst/>
          </a:prstGeom>
        </p:spPr>
        <p:txBody>
          <a:bodyPr anchorCtr="0" anchor="ctr" bIns="121875" lIns="121875" spcFirstLastPara="1" rIns="121875" wrap="square" tIns="1218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415492" y="593367"/>
            <a:ext cx="11357700" cy="763500"/>
          </a:xfrm>
          <a:prstGeom prst="rect">
            <a:avLst/>
          </a:prstGeom>
        </p:spPr>
        <p:txBody>
          <a:bodyPr anchorCtr="0" anchor="t" bIns="121875" lIns="121875" spcFirstLastPara="1" rIns="121875" wrap="square" tIns="121875">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6" name="Google Shape;26;p5"/>
          <p:cNvSpPr txBox="1"/>
          <p:nvPr>
            <p:ph idx="1" type="body"/>
          </p:nvPr>
        </p:nvSpPr>
        <p:spPr>
          <a:xfrm>
            <a:off x="415492" y="1536633"/>
            <a:ext cx="5331900" cy="4555200"/>
          </a:xfrm>
          <a:prstGeom prst="rect">
            <a:avLst/>
          </a:prstGeom>
        </p:spPr>
        <p:txBody>
          <a:bodyPr anchorCtr="0" anchor="t" bIns="121875" lIns="121875" spcFirstLastPara="1" rIns="121875" wrap="square" tIns="121875">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7" name="Google Shape;27;p5"/>
          <p:cNvSpPr txBox="1"/>
          <p:nvPr>
            <p:ph idx="2" type="body"/>
          </p:nvPr>
        </p:nvSpPr>
        <p:spPr>
          <a:xfrm>
            <a:off x="6441522" y="1536633"/>
            <a:ext cx="5331900" cy="4555200"/>
          </a:xfrm>
          <a:prstGeom prst="rect">
            <a:avLst/>
          </a:prstGeom>
        </p:spPr>
        <p:txBody>
          <a:bodyPr anchorCtr="0" anchor="t" bIns="121875" lIns="121875" spcFirstLastPara="1" rIns="121875" wrap="square" tIns="121875">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8" name="Google Shape;28;p5"/>
          <p:cNvSpPr txBox="1"/>
          <p:nvPr>
            <p:ph idx="12" type="sldNum"/>
          </p:nvPr>
        </p:nvSpPr>
        <p:spPr>
          <a:xfrm>
            <a:off x="11293669" y="6217622"/>
            <a:ext cx="731400" cy="524700"/>
          </a:xfrm>
          <a:prstGeom prst="rect">
            <a:avLst/>
          </a:prstGeom>
        </p:spPr>
        <p:txBody>
          <a:bodyPr anchorCtr="0" anchor="ctr" bIns="121875" lIns="121875" spcFirstLastPara="1" rIns="121875" wrap="square" tIns="1218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415492" y="593367"/>
            <a:ext cx="11357700" cy="763500"/>
          </a:xfrm>
          <a:prstGeom prst="rect">
            <a:avLst/>
          </a:prstGeom>
        </p:spPr>
        <p:txBody>
          <a:bodyPr anchorCtr="0" anchor="t" bIns="121875" lIns="121875" spcFirstLastPara="1" rIns="121875" wrap="square" tIns="121875">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31" name="Google Shape;31;p6"/>
          <p:cNvSpPr txBox="1"/>
          <p:nvPr>
            <p:ph idx="12" type="sldNum"/>
          </p:nvPr>
        </p:nvSpPr>
        <p:spPr>
          <a:xfrm>
            <a:off x="11293669" y="6217622"/>
            <a:ext cx="731400" cy="524700"/>
          </a:xfrm>
          <a:prstGeom prst="rect">
            <a:avLst/>
          </a:prstGeom>
        </p:spPr>
        <p:txBody>
          <a:bodyPr anchorCtr="0" anchor="ctr" bIns="121875" lIns="121875" spcFirstLastPara="1" rIns="121875" wrap="square" tIns="1218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415492" y="740800"/>
            <a:ext cx="3743100" cy="1007700"/>
          </a:xfrm>
          <a:prstGeom prst="rect">
            <a:avLst/>
          </a:prstGeom>
        </p:spPr>
        <p:txBody>
          <a:bodyPr anchorCtr="0" anchor="b" bIns="121875" lIns="121875" spcFirstLastPara="1" rIns="121875" wrap="square" tIns="121875">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p7"/>
          <p:cNvSpPr txBox="1"/>
          <p:nvPr>
            <p:ph idx="1" type="body"/>
          </p:nvPr>
        </p:nvSpPr>
        <p:spPr>
          <a:xfrm>
            <a:off x="415492" y="1852800"/>
            <a:ext cx="3743100" cy="4239300"/>
          </a:xfrm>
          <a:prstGeom prst="rect">
            <a:avLst/>
          </a:prstGeom>
        </p:spPr>
        <p:txBody>
          <a:bodyPr anchorCtr="0" anchor="t" bIns="121875" lIns="121875" spcFirstLastPara="1" rIns="121875" wrap="square" tIns="121875">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5" name="Google Shape;35;p7"/>
          <p:cNvSpPr txBox="1"/>
          <p:nvPr>
            <p:ph idx="12" type="sldNum"/>
          </p:nvPr>
        </p:nvSpPr>
        <p:spPr>
          <a:xfrm>
            <a:off x="11293669" y="6217622"/>
            <a:ext cx="731400" cy="524700"/>
          </a:xfrm>
          <a:prstGeom prst="rect">
            <a:avLst/>
          </a:prstGeom>
        </p:spPr>
        <p:txBody>
          <a:bodyPr anchorCtr="0" anchor="ctr" bIns="121875" lIns="121875" spcFirstLastPara="1" rIns="121875" wrap="square" tIns="1218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653496" y="600200"/>
            <a:ext cx="8488200" cy="5454300"/>
          </a:xfrm>
          <a:prstGeom prst="rect">
            <a:avLst/>
          </a:prstGeom>
        </p:spPr>
        <p:txBody>
          <a:bodyPr anchorCtr="0" anchor="ctr" bIns="121875" lIns="121875" spcFirstLastPara="1" rIns="121875" wrap="square" tIns="121875">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8" name="Google Shape;38;p8"/>
          <p:cNvSpPr txBox="1"/>
          <p:nvPr>
            <p:ph idx="12" type="sldNum"/>
          </p:nvPr>
        </p:nvSpPr>
        <p:spPr>
          <a:xfrm>
            <a:off x="11293669" y="6217622"/>
            <a:ext cx="731400" cy="524700"/>
          </a:xfrm>
          <a:prstGeom prst="rect">
            <a:avLst/>
          </a:prstGeom>
        </p:spPr>
        <p:txBody>
          <a:bodyPr anchorCtr="0" anchor="ctr" bIns="121875" lIns="121875" spcFirstLastPara="1" rIns="121875" wrap="square" tIns="1218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6094413" y="33"/>
            <a:ext cx="6094500" cy="6858000"/>
          </a:xfrm>
          <a:prstGeom prst="rect">
            <a:avLst/>
          </a:prstGeom>
          <a:solidFill>
            <a:schemeClr val="dk2"/>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353908" y="1644233"/>
            <a:ext cx="5392200" cy="1976400"/>
          </a:xfrm>
          <a:prstGeom prst="rect">
            <a:avLst/>
          </a:prstGeom>
        </p:spPr>
        <p:txBody>
          <a:bodyPr anchorCtr="0" anchor="b" bIns="121875" lIns="121875" spcFirstLastPara="1" rIns="121875" wrap="square" tIns="121875">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2" name="Google Shape;42;p9"/>
          <p:cNvSpPr txBox="1"/>
          <p:nvPr>
            <p:ph idx="1" type="subTitle"/>
          </p:nvPr>
        </p:nvSpPr>
        <p:spPr>
          <a:xfrm>
            <a:off x="353908" y="3737433"/>
            <a:ext cx="5392200" cy="1646700"/>
          </a:xfrm>
          <a:prstGeom prst="rect">
            <a:avLst/>
          </a:prstGeom>
        </p:spPr>
        <p:txBody>
          <a:bodyPr anchorCtr="0" anchor="t" bIns="121875" lIns="121875" spcFirstLastPara="1" rIns="121875" wrap="square" tIns="12187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3" name="Google Shape;43;p9"/>
          <p:cNvSpPr txBox="1"/>
          <p:nvPr>
            <p:ph idx="2" type="body"/>
          </p:nvPr>
        </p:nvSpPr>
        <p:spPr>
          <a:xfrm>
            <a:off x="6584285" y="965600"/>
            <a:ext cx="5114700" cy="4926900"/>
          </a:xfrm>
          <a:prstGeom prst="rect">
            <a:avLst/>
          </a:prstGeom>
        </p:spPr>
        <p:txBody>
          <a:bodyPr anchorCtr="0" anchor="ctr" bIns="121875" lIns="121875" spcFirstLastPara="1" rIns="121875" wrap="square" tIns="121875">
            <a:noAutofit/>
          </a:bodyPr>
          <a:lstStyle>
            <a:lvl1pPr indent="-381000" lvl="0" marL="457200">
              <a:spcBef>
                <a:spcPts val="0"/>
              </a:spcBef>
              <a:spcAft>
                <a:spcPts val="0"/>
              </a:spcAft>
              <a:buClr>
                <a:schemeClr val="dk1"/>
              </a:buClr>
              <a:buSzPts val="2400"/>
              <a:buChar char="●"/>
              <a:defRPr>
                <a:solidFill>
                  <a:schemeClr val="dk1"/>
                </a:solidFill>
              </a:defRPr>
            </a:lvl1pPr>
            <a:lvl2pPr indent="-349250" lvl="1" marL="914400">
              <a:spcBef>
                <a:spcPts val="2100"/>
              </a:spcBef>
              <a:spcAft>
                <a:spcPts val="0"/>
              </a:spcAft>
              <a:buClr>
                <a:schemeClr val="dk1"/>
              </a:buClr>
              <a:buSzPts val="1900"/>
              <a:buChar char="○"/>
              <a:defRPr>
                <a:solidFill>
                  <a:schemeClr val="dk1"/>
                </a:solidFill>
              </a:defRPr>
            </a:lvl2pPr>
            <a:lvl3pPr indent="-349250" lvl="2" marL="1371600">
              <a:spcBef>
                <a:spcPts val="2100"/>
              </a:spcBef>
              <a:spcAft>
                <a:spcPts val="0"/>
              </a:spcAft>
              <a:buClr>
                <a:schemeClr val="dk1"/>
              </a:buClr>
              <a:buSzPts val="1900"/>
              <a:buChar char="■"/>
              <a:defRPr>
                <a:solidFill>
                  <a:schemeClr val="dk1"/>
                </a:solidFill>
              </a:defRPr>
            </a:lvl3pPr>
            <a:lvl4pPr indent="-349250" lvl="3" marL="1828800">
              <a:spcBef>
                <a:spcPts val="2100"/>
              </a:spcBef>
              <a:spcAft>
                <a:spcPts val="0"/>
              </a:spcAft>
              <a:buClr>
                <a:schemeClr val="dk1"/>
              </a:buClr>
              <a:buSzPts val="1900"/>
              <a:buChar char="●"/>
              <a:defRPr>
                <a:solidFill>
                  <a:schemeClr val="dk1"/>
                </a:solidFill>
              </a:defRPr>
            </a:lvl4pPr>
            <a:lvl5pPr indent="-349250" lvl="4" marL="2286000">
              <a:spcBef>
                <a:spcPts val="2100"/>
              </a:spcBef>
              <a:spcAft>
                <a:spcPts val="0"/>
              </a:spcAft>
              <a:buClr>
                <a:schemeClr val="dk1"/>
              </a:buClr>
              <a:buSzPts val="1900"/>
              <a:buChar char="○"/>
              <a:defRPr>
                <a:solidFill>
                  <a:schemeClr val="dk1"/>
                </a:solidFill>
              </a:defRPr>
            </a:lvl5pPr>
            <a:lvl6pPr indent="-349250" lvl="5" marL="2743200">
              <a:spcBef>
                <a:spcPts val="2100"/>
              </a:spcBef>
              <a:spcAft>
                <a:spcPts val="0"/>
              </a:spcAft>
              <a:buClr>
                <a:schemeClr val="dk1"/>
              </a:buClr>
              <a:buSzPts val="1900"/>
              <a:buChar char="■"/>
              <a:defRPr>
                <a:solidFill>
                  <a:schemeClr val="dk1"/>
                </a:solidFill>
              </a:defRPr>
            </a:lvl6pPr>
            <a:lvl7pPr indent="-349250" lvl="6" marL="3200400">
              <a:spcBef>
                <a:spcPts val="2100"/>
              </a:spcBef>
              <a:spcAft>
                <a:spcPts val="0"/>
              </a:spcAft>
              <a:buClr>
                <a:schemeClr val="dk1"/>
              </a:buClr>
              <a:buSzPts val="1900"/>
              <a:buChar char="●"/>
              <a:defRPr>
                <a:solidFill>
                  <a:schemeClr val="dk1"/>
                </a:solidFill>
              </a:defRPr>
            </a:lvl7pPr>
            <a:lvl8pPr indent="-349250" lvl="7" marL="3657600">
              <a:spcBef>
                <a:spcPts val="2100"/>
              </a:spcBef>
              <a:spcAft>
                <a:spcPts val="0"/>
              </a:spcAft>
              <a:buClr>
                <a:schemeClr val="dk1"/>
              </a:buClr>
              <a:buSzPts val="1900"/>
              <a:buChar char="○"/>
              <a:defRPr>
                <a:solidFill>
                  <a:schemeClr val="dk1"/>
                </a:solidFill>
              </a:defRPr>
            </a:lvl8pPr>
            <a:lvl9pPr indent="-349250" lvl="8" marL="4114800">
              <a:spcBef>
                <a:spcPts val="2100"/>
              </a:spcBef>
              <a:spcAft>
                <a:spcPts val="2100"/>
              </a:spcAft>
              <a:buClr>
                <a:schemeClr val="dk1"/>
              </a:buClr>
              <a:buSzPts val="1900"/>
              <a:buChar char="■"/>
              <a:defRPr>
                <a:solidFill>
                  <a:schemeClr val="dk1"/>
                </a:solidFill>
              </a:defRPr>
            </a:lvl9pPr>
          </a:lstStyle>
          <a:p/>
        </p:txBody>
      </p:sp>
      <p:sp>
        <p:nvSpPr>
          <p:cNvPr id="44" name="Google Shape;44;p9"/>
          <p:cNvSpPr txBox="1"/>
          <p:nvPr>
            <p:ph idx="12" type="sldNum"/>
          </p:nvPr>
        </p:nvSpPr>
        <p:spPr>
          <a:xfrm>
            <a:off x="11293669" y="6217622"/>
            <a:ext cx="731400" cy="524700"/>
          </a:xfrm>
          <a:prstGeom prst="rect">
            <a:avLst/>
          </a:prstGeom>
        </p:spPr>
        <p:txBody>
          <a:bodyPr anchorCtr="0" anchor="ctr" bIns="121875" lIns="121875" spcFirstLastPara="1" rIns="121875" wrap="square" tIns="1218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415492" y="5640767"/>
            <a:ext cx="7996200" cy="806700"/>
          </a:xfrm>
          <a:prstGeom prst="rect">
            <a:avLst/>
          </a:prstGeom>
        </p:spPr>
        <p:txBody>
          <a:bodyPr anchorCtr="0" anchor="ctr" bIns="121875" lIns="121875" spcFirstLastPara="1" rIns="121875" wrap="square" tIns="121875">
            <a:noAutofit/>
          </a:bodyPr>
          <a:lstStyle>
            <a:lvl1pPr indent="-228600" lvl="0" marL="457200">
              <a:lnSpc>
                <a:spcPct val="100000"/>
              </a:lnSpc>
              <a:spcBef>
                <a:spcPts val="0"/>
              </a:spcBef>
              <a:spcAft>
                <a:spcPts val="0"/>
              </a:spcAft>
              <a:buSzPts val="2400"/>
              <a:buNone/>
              <a:defRPr/>
            </a:lvl1pPr>
          </a:lstStyle>
          <a:p/>
        </p:txBody>
      </p:sp>
      <p:sp>
        <p:nvSpPr>
          <p:cNvPr id="47" name="Google Shape;47;p10"/>
          <p:cNvSpPr txBox="1"/>
          <p:nvPr>
            <p:ph idx="12" type="sldNum"/>
          </p:nvPr>
        </p:nvSpPr>
        <p:spPr>
          <a:xfrm>
            <a:off x="11293669" y="6217622"/>
            <a:ext cx="731400" cy="524700"/>
          </a:xfrm>
          <a:prstGeom prst="rect">
            <a:avLst/>
          </a:prstGeom>
        </p:spPr>
        <p:txBody>
          <a:bodyPr anchorCtr="0" anchor="ctr" bIns="121875" lIns="121875" spcFirstLastPara="1" rIns="121875" wrap="square" tIns="1218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492" y="593367"/>
            <a:ext cx="11357700" cy="763500"/>
          </a:xfrm>
          <a:prstGeom prst="rect">
            <a:avLst/>
          </a:prstGeom>
          <a:noFill/>
          <a:ln>
            <a:noFill/>
          </a:ln>
        </p:spPr>
        <p:txBody>
          <a:bodyPr anchorCtr="0" anchor="t" bIns="121875" lIns="121875" spcFirstLastPara="1" rIns="121875" wrap="square" tIns="121875">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11" name="Google Shape;11;p1"/>
          <p:cNvSpPr txBox="1"/>
          <p:nvPr>
            <p:ph idx="1" type="body"/>
          </p:nvPr>
        </p:nvSpPr>
        <p:spPr>
          <a:xfrm>
            <a:off x="415492" y="1536633"/>
            <a:ext cx="11357700" cy="4555200"/>
          </a:xfrm>
          <a:prstGeom prst="rect">
            <a:avLst/>
          </a:prstGeom>
          <a:noFill/>
          <a:ln>
            <a:noFill/>
          </a:ln>
        </p:spPr>
        <p:txBody>
          <a:bodyPr anchorCtr="0" anchor="t" bIns="121875" lIns="121875" spcFirstLastPara="1" rIns="121875" wrap="square" tIns="121875">
            <a:noAutofit/>
          </a:bodyPr>
          <a:lstStyle>
            <a:lvl1pPr indent="-381000" lvl="0" marL="457200">
              <a:lnSpc>
                <a:spcPct val="115000"/>
              </a:lnSpc>
              <a:spcBef>
                <a:spcPts val="0"/>
              </a:spcBef>
              <a:spcAft>
                <a:spcPts val="0"/>
              </a:spcAft>
              <a:buClr>
                <a:schemeClr val="lt2"/>
              </a:buClr>
              <a:buSzPts val="2400"/>
              <a:buChar char="●"/>
              <a:defRPr sz="2400">
                <a:solidFill>
                  <a:schemeClr val="lt2"/>
                </a:solidFill>
              </a:defRPr>
            </a:lvl1pPr>
            <a:lvl2pPr indent="-349250" lvl="1" marL="914400">
              <a:lnSpc>
                <a:spcPct val="115000"/>
              </a:lnSpc>
              <a:spcBef>
                <a:spcPts val="2100"/>
              </a:spcBef>
              <a:spcAft>
                <a:spcPts val="0"/>
              </a:spcAft>
              <a:buClr>
                <a:schemeClr val="lt2"/>
              </a:buClr>
              <a:buSzPts val="1900"/>
              <a:buChar char="○"/>
              <a:defRPr sz="1900">
                <a:solidFill>
                  <a:schemeClr val="lt2"/>
                </a:solidFill>
              </a:defRPr>
            </a:lvl2pPr>
            <a:lvl3pPr indent="-349250" lvl="2" marL="1371600">
              <a:lnSpc>
                <a:spcPct val="115000"/>
              </a:lnSpc>
              <a:spcBef>
                <a:spcPts val="2100"/>
              </a:spcBef>
              <a:spcAft>
                <a:spcPts val="0"/>
              </a:spcAft>
              <a:buClr>
                <a:schemeClr val="lt2"/>
              </a:buClr>
              <a:buSzPts val="1900"/>
              <a:buChar char="■"/>
              <a:defRPr sz="1900">
                <a:solidFill>
                  <a:schemeClr val="lt2"/>
                </a:solidFill>
              </a:defRPr>
            </a:lvl3pPr>
            <a:lvl4pPr indent="-349250" lvl="3" marL="1828800">
              <a:lnSpc>
                <a:spcPct val="115000"/>
              </a:lnSpc>
              <a:spcBef>
                <a:spcPts val="2100"/>
              </a:spcBef>
              <a:spcAft>
                <a:spcPts val="0"/>
              </a:spcAft>
              <a:buClr>
                <a:schemeClr val="lt2"/>
              </a:buClr>
              <a:buSzPts val="1900"/>
              <a:buChar char="●"/>
              <a:defRPr sz="1900">
                <a:solidFill>
                  <a:schemeClr val="lt2"/>
                </a:solidFill>
              </a:defRPr>
            </a:lvl4pPr>
            <a:lvl5pPr indent="-349250" lvl="4" marL="2286000">
              <a:lnSpc>
                <a:spcPct val="115000"/>
              </a:lnSpc>
              <a:spcBef>
                <a:spcPts val="2100"/>
              </a:spcBef>
              <a:spcAft>
                <a:spcPts val="0"/>
              </a:spcAft>
              <a:buClr>
                <a:schemeClr val="lt2"/>
              </a:buClr>
              <a:buSzPts val="1900"/>
              <a:buChar char="○"/>
              <a:defRPr sz="1900">
                <a:solidFill>
                  <a:schemeClr val="lt2"/>
                </a:solidFill>
              </a:defRPr>
            </a:lvl5pPr>
            <a:lvl6pPr indent="-349250" lvl="5" marL="2743200">
              <a:lnSpc>
                <a:spcPct val="115000"/>
              </a:lnSpc>
              <a:spcBef>
                <a:spcPts val="2100"/>
              </a:spcBef>
              <a:spcAft>
                <a:spcPts val="0"/>
              </a:spcAft>
              <a:buClr>
                <a:schemeClr val="lt2"/>
              </a:buClr>
              <a:buSzPts val="1900"/>
              <a:buChar char="■"/>
              <a:defRPr sz="1900">
                <a:solidFill>
                  <a:schemeClr val="lt2"/>
                </a:solidFill>
              </a:defRPr>
            </a:lvl6pPr>
            <a:lvl7pPr indent="-349250" lvl="6" marL="3200400">
              <a:lnSpc>
                <a:spcPct val="115000"/>
              </a:lnSpc>
              <a:spcBef>
                <a:spcPts val="2100"/>
              </a:spcBef>
              <a:spcAft>
                <a:spcPts val="0"/>
              </a:spcAft>
              <a:buClr>
                <a:schemeClr val="lt2"/>
              </a:buClr>
              <a:buSzPts val="1900"/>
              <a:buChar char="●"/>
              <a:defRPr sz="1900">
                <a:solidFill>
                  <a:schemeClr val="lt2"/>
                </a:solidFill>
              </a:defRPr>
            </a:lvl7pPr>
            <a:lvl8pPr indent="-349250" lvl="7" marL="3657600">
              <a:lnSpc>
                <a:spcPct val="115000"/>
              </a:lnSpc>
              <a:spcBef>
                <a:spcPts val="2100"/>
              </a:spcBef>
              <a:spcAft>
                <a:spcPts val="0"/>
              </a:spcAft>
              <a:buClr>
                <a:schemeClr val="lt2"/>
              </a:buClr>
              <a:buSzPts val="1900"/>
              <a:buChar char="○"/>
              <a:defRPr sz="1900">
                <a:solidFill>
                  <a:schemeClr val="lt2"/>
                </a:solidFill>
              </a:defRPr>
            </a:lvl8pPr>
            <a:lvl9pPr indent="-349250" lvl="8" marL="4114800">
              <a:lnSpc>
                <a:spcPct val="115000"/>
              </a:lnSpc>
              <a:spcBef>
                <a:spcPts val="2100"/>
              </a:spcBef>
              <a:spcAft>
                <a:spcPts val="2100"/>
              </a:spcAft>
              <a:buClr>
                <a:schemeClr val="lt2"/>
              </a:buClr>
              <a:buSzPts val="1900"/>
              <a:buChar char="■"/>
              <a:defRPr sz="1900">
                <a:solidFill>
                  <a:schemeClr val="lt2"/>
                </a:solidFill>
              </a:defRPr>
            </a:lvl9pPr>
          </a:lstStyle>
          <a:p/>
        </p:txBody>
      </p:sp>
      <p:sp>
        <p:nvSpPr>
          <p:cNvPr id="12" name="Google Shape;12;p1"/>
          <p:cNvSpPr txBox="1"/>
          <p:nvPr>
            <p:ph idx="12" type="sldNum"/>
          </p:nvPr>
        </p:nvSpPr>
        <p:spPr>
          <a:xfrm>
            <a:off x="11293669" y="6217622"/>
            <a:ext cx="731400" cy="524700"/>
          </a:xfrm>
          <a:prstGeom prst="rect">
            <a:avLst/>
          </a:prstGeom>
          <a:noFill/>
          <a:ln>
            <a:noFill/>
          </a:ln>
        </p:spPr>
        <p:txBody>
          <a:bodyPr anchorCtr="0" anchor="ctr" bIns="121875" lIns="121875" spcFirstLastPara="1" rIns="121875" wrap="square" tIns="121875">
            <a:noAutofit/>
          </a:bodyPr>
          <a:lstStyle>
            <a:lvl1pPr lvl="0" algn="r">
              <a:buNone/>
              <a:defRPr sz="1300">
                <a:solidFill>
                  <a:schemeClr val="lt2"/>
                </a:solidFill>
              </a:defRPr>
            </a:lvl1pPr>
            <a:lvl2pPr lvl="1" algn="r">
              <a:buNone/>
              <a:defRPr sz="1300">
                <a:solidFill>
                  <a:schemeClr val="lt2"/>
                </a:solidFill>
              </a:defRPr>
            </a:lvl2pPr>
            <a:lvl3pPr lvl="2" algn="r">
              <a:buNone/>
              <a:defRPr sz="1300">
                <a:solidFill>
                  <a:schemeClr val="lt2"/>
                </a:solidFill>
              </a:defRPr>
            </a:lvl3pPr>
            <a:lvl4pPr lvl="3" algn="r">
              <a:buNone/>
              <a:defRPr sz="1300">
                <a:solidFill>
                  <a:schemeClr val="lt2"/>
                </a:solidFill>
              </a:defRPr>
            </a:lvl4pPr>
            <a:lvl5pPr lvl="4" algn="r">
              <a:buNone/>
              <a:defRPr sz="1300">
                <a:solidFill>
                  <a:schemeClr val="lt2"/>
                </a:solidFill>
              </a:defRPr>
            </a:lvl5pPr>
            <a:lvl6pPr lvl="5" algn="r">
              <a:buNone/>
              <a:defRPr sz="1300">
                <a:solidFill>
                  <a:schemeClr val="lt2"/>
                </a:solidFill>
              </a:defRPr>
            </a:lvl6pPr>
            <a:lvl7pPr lvl="6" algn="r">
              <a:buNone/>
              <a:defRPr sz="1300">
                <a:solidFill>
                  <a:schemeClr val="lt2"/>
                </a:solidFill>
              </a:defRPr>
            </a:lvl7pPr>
            <a:lvl8pPr lvl="7" algn="r">
              <a:buNone/>
              <a:defRPr sz="1300">
                <a:solidFill>
                  <a:schemeClr val="lt2"/>
                </a:solidFill>
              </a:defRPr>
            </a:lvl8pPr>
            <a:lvl9pPr lvl="8" algn="r">
              <a:buNone/>
              <a:defRPr sz="1300">
                <a:solidFill>
                  <a:schemeClr val="lt2"/>
                </a:solidFil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cocl.us/new_york_dataset" TargetMode="Externa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hyperlink" Target="https://cocl.us/new_york_dataset%22"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ctrTitle"/>
          </p:nvPr>
        </p:nvSpPr>
        <p:spPr>
          <a:xfrm>
            <a:off x="1" y="2564904"/>
            <a:ext cx="12188825" cy="871736"/>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1E4E79"/>
              </a:buClr>
              <a:buSzPts val="4400"/>
              <a:buFont typeface="Century Gothic"/>
              <a:buNone/>
            </a:pPr>
            <a:r>
              <a:rPr b="1" lang="en-IN"/>
              <a:t>THE BATTLE OF NEIGHBOURHOODS</a:t>
            </a:r>
            <a:endParaRPr/>
          </a:p>
        </p:txBody>
      </p:sp>
      <p:sp>
        <p:nvSpPr>
          <p:cNvPr id="72" name="Google Shape;72;p15"/>
          <p:cNvSpPr txBox="1"/>
          <p:nvPr>
            <p:ph idx="1" type="subTitle"/>
          </p:nvPr>
        </p:nvSpPr>
        <p:spPr>
          <a:xfrm>
            <a:off x="9262764" y="5733256"/>
            <a:ext cx="2644550" cy="632048"/>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600"/>
              <a:buNone/>
            </a:pPr>
            <a:r>
              <a:rPr lang="en-IN"/>
              <a:t>By,</a:t>
            </a:r>
            <a:endParaRPr/>
          </a:p>
          <a:p>
            <a:pPr indent="0" lvl="0" marL="0" rtl="0" algn="l">
              <a:lnSpc>
                <a:spcPct val="80000"/>
              </a:lnSpc>
              <a:spcBef>
                <a:spcPts val="0"/>
              </a:spcBef>
              <a:spcAft>
                <a:spcPts val="0"/>
              </a:spcAft>
              <a:buSzPts val="1600"/>
              <a:buNone/>
            </a:pPr>
            <a:r>
              <a:rPr lang="en-IN" sz="3400"/>
              <a:t>Alex Joseph</a:t>
            </a:r>
            <a:endParaRPr sz="34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2F2F2"/>
            </a:gs>
            <a:gs pos="10000">
              <a:srgbClr val="F2F2F2"/>
            </a:gs>
            <a:gs pos="42000">
              <a:schemeClr val="lt2"/>
            </a:gs>
            <a:gs pos="70000">
              <a:schemeClr val="lt1"/>
            </a:gs>
            <a:gs pos="100000">
              <a:srgbClr val="D8D8D8"/>
            </a:gs>
          </a:gsLst>
          <a:path path="circle">
            <a:fillToRect b="100%" l="100%"/>
          </a:path>
          <a:tileRect r="-100%" t="-100%"/>
        </a:gradFill>
      </p:bgPr>
    </p:bg>
    <p:spTree>
      <p:nvGrpSpPr>
        <p:cNvPr id="77" name="Shape 77"/>
        <p:cNvGrpSpPr/>
        <p:nvPr/>
      </p:nvGrpSpPr>
      <p:grpSpPr>
        <a:xfrm>
          <a:off x="0" y="0"/>
          <a:ext cx="0" cy="0"/>
          <a:chOff x="0" y="0"/>
          <a:chExt cx="0" cy="0"/>
        </a:xfrm>
      </p:grpSpPr>
      <p:sp>
        <p:nvSpPr>
          <p:cNvPr id="78" name="Google Shape;78;p16"/>
          <p:cNvSpPr txBox="1"/>
          <p:nvPr>
            <p:ph type="title"/>
          </p:nvPr>
        </p:nvSpPr>
        <p:spPr>
          <a:xfrm>
            <a:off x="333772" y="260648"/>
            <a:ext cx="11593288" cy="69148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1E4E79"/>
              </a:buClr>
              <a:buSzPts val="4000"/>
              <a:buFont typeface="Century Gothic"/>
              <a:buNone/>
            </a:pPr>
            <a:r>
              <a:rPr b="1" lang="en-IN">
                <a:solidFill>
                  <a:srgbClr val="000000"/>
                </a:solidFill>
              </a:rPr>
              <a:t>INTRODUCTION: </a:t>
            </a:r>
            <a:endParaRPr>
              <a:solidFill>
                <a:srgbClr val="000000"/>
              </a:solidFill>
            </a:endParaRPr>
          </a:p>
        </p:txBody>
      </p:sp>
      <p:sp>
        <p:nvSpPr>
          <p:cNvPr id="79" name="Google Shape;79;p16"/>
          <p:cNvSpPr txBox="1"/>
          <p:nvPr>
            <p:ph idx="1" type="body"/>
          </p:nvPr>
        </p:nvSpPr>
        <p:spPr>
          <a:xfrm>
            <a:off x="477788" y="1196752"/>
            <a:ext cx="11305256" cy="4853136"/>
          </a:xfrm>
          <a:prstGeom prst="rect">
            <a:avLst/>
          </a:prstGeom>
          <a:noFill/>
          <a:ln>
            <a:noFill/>
          </a:ln>
        </p:spPr>
        <p:txBody>
          <a:bodyPr anchorCtr="0" anchor="t" bIns="45700" lIns="91425" spcFirstLastPara="1" rIns="91425" wrap="square" tIns="45700">
            <a:noAutofit/>
          </a:bodyPr>
          <a:lstStyle/>
          <a:p>
            <a:pPr indent="-228600" lvl="0" marL="274320" rtl="0" algn="just">
              <a:lnSpc>
                <a:spcPct val="100000"/>
              </a:lnSpc>
              <a:spcBef>
                <a:spcPts val="0"/>
              </a:spcBef>
              <a:spcAft>
                <a:spcPts val="0"/>
              </a:spcAft>
              <a:buClr>
                <a:srgbClr val="000000"/>
              </a:buClr>
              <a:buSzPts val="1343"/>
              <a:buChar char="●"/>
            </a:pPr>
            <a:r>
              <a:rPr lang="en-IN" sz="1679">
                <a:solidFill>
                  <a:srgbClr val="000000"/>
                </a:solidFill>
              </a:rPr>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endParaRPr>
              <a:solidFill>
                <a:srgbClr val="000000"/>
              </a:solidFill>
            </a:endParaRPr>
          </a:p>
          <a:p>
            <a:pPr indent="-228600" lvl="0" marL="274320" rtl="0" algn="just">
              <a:lnSpc>
                <a:spcPct val="100000"/>
              </a:lnSpc>
              <a:spcBef>
                <a:spcPts val="1800"/>
              </a:spcBef>
              <a:spcAft>
                <a:spcPts val="0"/>
              </a:spcAft>
              <a:buClr>
                <a:srgbClr val="000000"/>
              </a:buClr>
              <a:buSzPts val="1343"/>
              <a:buChar char="●"/>
            </a:pPr>
            <a:r>
              <a:rPr lang="en-IN" sz="1679">
                <a:solidFill>
                  <a:srgbClr val="000000"/>
                </a:solidFill>
              </a:rPr>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endParaRPr>
              <a:solidFill>
                <a:srgbClr val="000000"/>
              </a:solidFill>
            </a:endParaRPr>
          </a:p>
          <a:p>
            <a:pPr indent="-228600" lvl="0" marL="274320" rtl="0" algn="just">
              <a:lnSpc>
                <a:spcPct val="100000"/>
              </a:lnSpc>
              <a:spcBef>
                <a:spcPts val="1800"/>
              </a:spcBef>
              <a:spcAft>
                <a:spcPts val="2100"/>
              </a:spcAft>
              <a:buClr>
                <a:srgbClr val="000000"/>
              </a:buClr>
              <a:buSzPts val="1343"/>
              <a:buChar char="●"/>
            </a:pPr>
            <a:r>
              <a:rPr lang="en-IN" sz="1679">
                <a:solidFill>
                  <a:srgbClr val="000000"/>
                </a:solidFill>
              </a:rPr>
              <a:t>With its diverse culture, comes diverse food items. There are many restaurants in New York City, each belonging to different categories like Chinese, Indian, and French etc.</a:t>
            </a:r>
            <a:endParaRPr>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189756" y="260648"/>
            <a:ext cx="11737304" cy="69148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1E4E79"/>
              </a:buClr>
              <a:buSzPts val="4000"/>
              <a:buFont typeface="Century Gothic"/>
              <a:buNone/>
            </a:pPr>
            <a:r>
              <a:rPr b="1" lang="en-IN"/>
              <a:t>PROBLEM:</a:t>
            </a:r>
            <a:endParaRPr/>
          </a:p>
        </p:txBody>
      </p:sp>
      <p:sp>
        <p:nvSpPr>
          <p:cNvPr id="86" name="Google Shape;86;p17"/>
          <p:cNvSpPr txBox="1"/>
          <p:nvPr>
            <p:ph idx="1" type="body"/>
          </p:nvPr>
        </p:nvSpPr>
        <p:spPr>
          <a:xfrm>
            <a:off x="621804" y="1628800"/>
            <a:ext cx="10729192" cy="4343400"/>
          </a:xfrm>
          <a:prstGeom prst="rect">
            <a:avLst/>
          </a:prstGeom>
          <a:noFill/>
          <a:ln>
            <a:noFill/>
          </a:ln>
        </p:spPr>
        <p:txBody>
          <a:bodyPr anchorCtr="0" anchor="t" bIns="45700" lIns="91425" spcFirstLastPara="1" rIns="91425" wrap="square" tIns="45700">
            <a:noAutofit/>
          </a:bodyPr>
          <a:lstStyle/>
          <a:p>
            <a:pPr indent="-228600" lvl="0" marL="274320" rtl="0" algn="just">
              <a:lnSpc>
                <a:spcPct val="90000"/>
              </a:lnSpc>
              <a:spcBef>
                <a:spcPts val="0"/>
              </a:spcBef>
              <a:spcAft>
                <a:spcPts val="0"/>
              </a:spcAft>
              <a:buSzPts val="1920"/>
              <a:buChar char="●"/>
            </a:pPr>
            <a:r>
              <a:rPr lang="en-IN"/>
              <a:t>To find the answers to the following questions: </a:t>
            </a:r>
            <a:endParaRPr/>
          </a:p>
          <a:p>
            <a:pPr indent="-228600" lvl="0" marL="274320" rtl="0" algn="just">
              <a:lnSpc>
                <a:spcPct val="90000"/>
              </a:lnSpc>
              <a:spcBef>
                <a:spcPts val="1800"/>
              </a:spcBef>
              <a:spcAft>
                <a:spcPts val="0"/>
              </a:spcAft>
              <a:buSzPts val="1920"/>
              <a:buChar char="●"/>
            </a:pPr>
            <a:r>
              <a:rPr lang="en-IN"/>
              <a:t>Q1) List and visualize all major parts of New York City that has great Indian restaurants.</a:t>
            </a:r>
            <a:endParaRPr/>
          </a:p>
          <a:p>
            <a:pPr indent="-228600" lvl="0" marL="274320" rtl="0" algn="just">
              <a:lnSpc>
                <a:spcPct val="90000"/>
              </a:lnSpc>
              <a:spcBef>
                <a:spcPts val="1800"/>
              </a:spcBef>
              <a:spcAft>
                <a:spcPts val="0"/>
              </a:spcAft>
              <a:buSzPts val="1920"/>
              <a:buChar char="●"/>
            </a:pPr>
            <a:r>
              <a:rPr lang="en-IN"/>
              <a:t>Q2) What is best location in New York City for Indian Cuisine?</a:t>
            </a:r>
            <a:endParaRPr/>
          </a:p>
          <a:p>
            <a:pPr indent="-228600" lvl="0" marL="274320" rtl="0" algn="just">
              <a:lnSpc>
                <a:spcPct val="90000"/>
              </a:lnSpc>
              <a:spcBef>
                <a:spcPts val="1800"/>
              </a:spcBef>
              <a:spcAft>
                <a:spcPts val="0"/>
              </a:spcAft>
              <a:buSzPts val="1920"/>
              <a:buChar char="●"/>
            </a:pPr>
            <a:r>
              <a:rPr lang="en-IN"/>
              <a:t>Q3) Which areas have potential Indian Restaurant Market?</a:t>
            </a:r>
            <a:endParaRPr/>
          </a:p>
          <a:p>
            <a:pPr indent="-228600" lvl="0" marL="274320" rtl="0" algn="just">
              <a:lnSpc>
                <a:spcPct val="90000"/>
              </a:lnSpc>
              <a:spcBef>
                <a:spcPts val="1800"/>
              </a:spcBef>
              <a:spcAft>
                <a:spcPts val="0"/>
              </a:spcAft>
              <a:buSzPts val="1920"/>
              <a:buChar char="●"/>
            </a:pPr>
            <a:r>
              <a:rPr lang="en-IN"/>
              <a:t>Q4) Which all areas lack Indian Restaurants?</a:t>
            </a:r>
            <a:endParaRPr/>
          </a:p>
          <a:p>
            <a:pPr indent="-228600" lvl="0" marL="274320" rtl="0" algn="just">
              <a:lnSpc>
                <a:spcPct val="90000"/>
              </a:lnSpc>
              <a:spcBef>
                <a:spcPts val="1800"/>
              </a:spcBef>
              <a:spcAft>
                <a:spcPts val="2100"/>
              </a:spcAft>
              <a:buSzPts val="1920"/>
              <a:buChar char="●"/>
            </a:pPr>
            <a:r>
              <a:rPr lang="en-IN"/>
              <a:t>Q5) Which is the best place to stay if you prefer Indian Cuisine?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189756" y="260648"/>
            <a:ext cx="11809312" cy="69148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1E4E79"/>
              </a:buClr>
              <a:buSzPts val="4000"/>
              <a:buFont typeface="Century Gothic"/>
              <a:buNone/>
            </a:pPr>
            <a:r>
              <a:rPr b="1" lang="en-IN"/>
              <a:t>DATA SECTION:</a:t>
            </a:r>
            <a:endParaRPr/>
          </a:p>
        </p:txBody>
      </p:sp>
      <p:sp>
        <p:nvSpPr>
          <p:cNvPr id="93" name="Google Shape;93;p18"/>
          <p:cNvSpPr txBox="1"/>
          <p:nvPr>
            <p:ph idx="1" type="body"/>
          </p:nvPr>
        </p:nvSpPr>
        <p:spPr>
          <a:xfrm>
            <a:off x="172688" y="1196752"/>
            <a:ext cx="11809312" cy="5400600"/>
          </a:xfrm>
          <a:prstGeom prst="rect">
            <a:avLst/>
          </a:prstGeom>
          <a:noFill/>
          <a:ln>
            <a:noFill/>
          </a:ln>
        </p:spPr>
        <p:txBody>
          <a:bodyPr anchorCtr="0" anchor="t" bIns="45700" lIns="91425" spcFirstLastPara="1" rIns="91425" wrap="square" tIns="45700">
            <a:noAutofit/>
          </a:bodyPr>
          <a:lstStyle/>
          <a:p>
            <a:pPr indent="0" lvl="0" marL="45720" rtl="0" algn="just">
              <a:lnSpc>
                <a:spcPct val="90000"/>
              </a:lnSpc>
              <a:spcBef>
                <a:spcPts val="0"/>
              </a:spcBef>
              <a:spcAft>
                <a:spcPts val="0"/>
              </a:spcAft>
              <a:buSzPts val="1920"/>
              <a:buNone/>
            </a:pPr>
            <a:r>
              <a:rPr lang="en-IN"/>
              <a:t>For this project we need the following data:</a:t>
            </a:r>
            <a:endParaRPr/>
          </a:p>
          <a:p>
            <a:pPr indent="-457200" lvl="0" marL="502919" rtl="0" algn="just">
              <a:lnSpc>
                <a:spcPct val="90000"/>
              </a:lnSpc>
              <a:spcBef>
                <a:spcPts val="1800"/>
              </a:spcBef>
              <a:spcAft>
                <a:spcPts val="0"/>
              </a:spcAft>
              <a:buSzPts val="1600"/>
              <a:buFont typeface="Century Gothic"/>
              <a:buAutoNum type="arabicPeriod"/>
            </a:pPr>
            <a:r>
              <a:rPr lang="en-IN" sz="2000"/>
              <a:t>New York City data that contains list Boroughs, Neighbourhoods along with their latitude and longitude.</a:t>
            </a:r>
            <a:endParaRPr/>
          </a:p>
          <a:p>
            <a:pPr indent="-228600" lvl="1" marL="502919" rtl="0" algn="just">
              <a:lnSpc>
                <a:spcPct val="90000"/>
              </a:lnSpc>
              <a:spcBef>
                <a:spcPts val="600"/>
              </a:spcBef>
              <a:spcAft>
                <a:spcPts val="0"/>
              </a:spcAft>
              <a:buSzPts val="1440"/>
              <a:buChar char="○"/>
            </a:pPr>
            <a:r>
              <a:rPr lang="en-IN" sz="1800"/>
              <a:t>Data source : </a:t>
            </a:r>
            <a:r>
              <a:rPr lang="en-IN" sz="1800" u="sng">
                <a:solidFill>
                  <a:schemeClr val="hlink"/>
                </a:solidFill>
                <a:hlinkClick r:id="rId3"/>
              </a:rPr>
              <a:t>https://cocl.us/new_york_dataset</a:t>
            </a:r>
            <a:endParaRPr sz="1800"/>
          </a:p>
          <a:p>
            <a:pPr indent="-228600" lvl="1" marL="502919" rtl="0" algn="just">
              <a:lnSpc>
                <a:spcPct val="90000"/>
              </a:lnSpc>
              <a:spcBef>
                <a:spcPts val="600"/>
              </a:spcBef>
              <a:spcAft>
                <a:spcPts val="0"/>
              </a:spcAft>
              <a:buSzPts val="1440"/>
              <a:buChar char="○"/>
            </a:pPr>
            <a:r>
              <a:rPr lang="en-IN" sz="1800"/>
              <a:t>Description: This data set contains the required information. And we will use this data set to explore various neighbourhoods of New York City</a:t>
            </a:r>
            <a:r>
              <a:rPr lang="en-IN"/>
              <a:t>.</a:t>
            </a:r>
            <a:endParaRPr/>
          </a:p>
          <a:p>
            <a:pPr indent="-457200" lvl="0" marL="502919" rtl="0" algn="just">
              <a:lnSpc>
                <a:spcPct val="90000"/>
              </a:lnSpc>
              <a:spcBef>
                <a:spcPts val="1800"/>
              </a:spcBef>
              <a:spcAft>
                <a:spcPts val="0"/>
              </a:spcAft>
              <a:buSzPts val="1600"/>
              <a:buFont typeface="Century Gothic"/>
              <a:buAutoNum type="arabicPeriod"/>
            </a:pPr>
            <a:r>
              <a:rPr lang="en-IN" sz="2000"/>
              <a:t>Indian restaurants in each neighbourhood of New York City.</a:t>
            </a:r>
            <a:endParaRPr/>
          </a:p>
          <a:p>
            <a:pPr indent="-228600" lvl="1" marL="502919" rtl="0" algn="just">
              <a:lnSpc>
                <a:spcPct val="90000"/>
              </a:lnSpc>
              <a:spcBef>
                <a:spcPts val="600"/>
              </a:spcBef>
              <a:spcAft>
                <a:spcPts val="0"/>
              </a:spcAft>
              <a:buSzPts val="1440"/>
              <a:buChar char="○"/>
            </a:pPr>
            <a:r>
              <a:rPr lang="en-IN" sz="1800"/>
              <a:t>Data source : Foursquare API</a:t>
            </a:r>
            <a:endParaRPr/>
          </a:p>
          <a:p>
            <a:pPr indent="-228600" lvl="1" marL="502919" rtl="0" algn="just">
              <a:lnSpc>
                <a:spcPct val="90000"/>
              </a:lnSpc>
              <a:spcBef>
                <a:spcPts val="600"/>
              </a:spcBef>
              <a:spcAft>
                <a:spcPts val="0"/>
              </a:spcAft>
              <a:buSzPts val="1440"/>
              <a:buChar char="○"/>
            </a:pPr>
            <a:r>
              <a:rPr lang="en-IN" sz="1800"/>
              <a:t>Description: By using this API we will get all the venues in each neighbourhood. We can filter these venues to get only Indian restaurants.</a:t>
            </a:r>
            <a:endParaRPr/>
          </a:p>
          <a:p>
            <a:pPr indent="-457200" lvl="0" marL="502919" rtl="0" algn="just">
              <a:lnSpc>
                <a:spcPct val="90000"/>
              </a:lnSpc>
              <a:spcBef>
                <a:spcPts val="1800"/>
              </a:spcBef>
              <a:spcAft>
                <a:spcPts val="0"/>
              </a:spcAft>
              <a:buSzPts val="1600"/>
              <a:buFont typeface="Century Gothic"/>
              <a:buAutoNum type="arabicPeriod"/>
            </a:pPr>
            <a:r>
              <a:rPr lang="en-IN" sz="2000"/>
              <a:t>GeoSpace data</a:t>
            </a:r>
            <a:endParaRPr/>
          </a:p>
          <a:p>
            <a:pPr indent="-228600" lvl="1" marL="502919" rtl="0" algn="just">
              <a:lnSpc>
                <a:spcPct val="90000"/>
              </a:lnSpc>
              <a:spcBef>
                <a:spcPts val="600"/>
              </a:spcBef>
              <a:spcAft>
                <a:spcPts val="0"/>
              </a:spcAft>
              <a:buSzPts val="1440"/>
              <a:buChar char="○"/>
            </a:pPr>
            <a:r>
              <a:rPr lang="en-IN" sz="1800"/>
              <a:t>Data source : </a:t>
            </a:r>
            <a:r>
              <a:rPr lang="en-IN" sz="1800" u="sng">
                <a:solidFill>
                  <a:schemeClr val="hlink"/>
                </a:solidFill>
                <a:hlinkClick r:id="rId4"/>
              </a:rPr>
              <a:t>https://data.cityofnewyork.us/City-Government/Borough-Boundaries/tqmj-j8zm</a:t>
            </a:r>
            <a:endParaRPr sz="1800"/>
          </a:p>
          <a:p>
            <a:pPr indent="-228600" lvl="1" marL="502919" rtl="0" algn="just">
              <a:lnSpc>
                <a:spcPct val="90000"/>
              </a:lnSpc>
              <a:spcBef>
                <a:spcPts val="600"/>
              </a:spcBef>
              <a:spcAft>
                <a:spcPts val="2100"/>
              </a:spcAft>
              <a:buSzPts val="1440"/>
              <a:buChar char="○"/>
            </a:pPr>
            <a:r>
              <a:rPr lang="en-IN" sz="1800"/>
              <a:t>Description: By using this geo space data we will get the New York Borough boundaries that will help us visualize choropleth map.</a:t>
            </a:r>
            <a:endParaRPr sz="18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189756" y="260648"/>
            <a:ext cx="11809312" cy="69148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1E4E79"/>
              </a:buClr>
              <a:buSzPts val="4000"/>
              <a:buFont typeface="Century Gothic"/>
              <a:buNone/>
            </a:pPr>
            <a:r>
              <a:rPr b="1" lang="en-IN"/>
              <a:t>METHODOLOGY:</a:t>
            </a:r>
            <a:endParaRPr/>
          </a:p>
        </p:txBody>
      </p:sp>
      <p:sp>
        <p:nvSpPr>
          <p:cNvPr id="100" name="Google Shape;100;p19"/>
          <p:cNvSpPr txBox="1"/>
          <p:nvPr>
            <p:ph idx="1" type="body"/>
          </p:nvPr>
        </p:nvSpPr>
        <p:spPr>
          <a:xfrm>
            <a:off x="189756" y="1268760"/>
            <a:ext cx="11809312" cy="5400600"/>
          </a:xfrm>
          <a:prstGeom prst="rect">
            <a:avLst/>
          </a:prstGeom>
          <a:noFill/>
          <a:ln>
            <a:noFill/>
          </a:ln>
        </p:spPr>
        <p:txBody>
          <a:bodyPr anchorCtr="0" anchor="t" bIns="45700" lIns="91425" spcFirstLastPara="1" rIns="91425" wrap="square" tIns="45700">
            <a:noAutofit/>
          </a:bodyPr>
          <a:lstStyle/>
          <a:p>
            <a:pPr indent="-457200" lvl="0" marL="502919" rtl="0" algn="just">
              <a:lnSpc>
                <a:spcPct val="80000"/>
              </a:lnSpc>
              <a:spcBef>
                <a:spcPts val="0"/>
              </a:spcBef>
              <a:spcAft>
                <a:spcPts val="0"/>
              </a:spcAft>
              <a:buSzPts val="1776"/>
              <a:buFont typeface="Century Gothic"/>
              <a:buAutoNum type="arabicPeriod"/>
            </a:pPr>
            <a:r>
              <a:rPr lang="en-IN" sz="2220"/>
              <a:t>We begin by collecting the New York city data from the following link "</a:t>
            </a:r>
            <a:r>
              <a:rPr lang="en-IN" sz="2220" u="sng">
                <a:solidFill>
                  <a:schemeClr val="hlink"/>
                </a:solidFill>
                <a:hlinkClick r:id="rId3"/>
              </a:rPr>
              <a:t>https://cocl.us/new_york_dataset“</a:t>
            </a:r>
            <a:endParaRPr sz="2220"/>
          </a:p>
          <a:p>
            <a:pPr indent="-457200" lvl="0" marL="502919" rtl="0" algn="just">
              <a:lnSpc>
                <a:spcPct val="80000"/>
              </a:lnSpc>
              <a:spcBef>
                <a:spcPts val="1800"/>
              </a:spcBef>
              <a:spcAft>
                <a:spcPts val="0"/>
              </a:spcAft>
              <a:buSzPts val="1776"/>
              <a:buFont typeface="Century Gothic"/>
              <a:buAutoNum type="arabicPeriod"/>
            </a:pPr>
            <a:r>
              <a:rPr lang="en-IN" sz="2220"/>
              <a:t>We will find all venues for each neighbourhood using Foursquare API.</a:t>
            </a:r>
            <a:endParaRPr/>
          </a:p>
          <a:p>
            <a:pPr indent="-457200" lvl="0" marL="502919" rtl="0" algn="just">
              <a:lnSpc>
                <a:spcPct val="80000"/>
              </a:lnSpc>
              <a:spcBef>
                <a:spcPts val="1800"/>
              </a:spcBef>
              <a:spcAft>
                <a:spcPts val="0"/>
              </a:spcAft>
              <a:buSzPts val="1776"/>
              <a:buFont typeface="Century Gothic"/>
              <a:buAutoNum type="arabicPeriod"/>
            </a:pPr>
            <a:r>
              <a:rPr lang="en-IN" sz="2220"/>
              <a:t>We will then filter out all venues with Indian restaurant for further analysis.</a:t>
            </a:r>
            <a:endParaRPr/>
          </a:p>
          <a:p>
            <a:pPr indent="-457200" lvl="0" marL="502919" rtl="0" algn="just">
              <a:lnSpc>
                <a:spcPct val="80000"/>
              </a:lnSpc>
              <a:spcBef>
                <a:spcPts val="1800"/>
              </a:spcBef>
              <a:spcAft>
                <a:spcPts val="0"/>
              </a:spcAft>
              <a:buSzPts val="1776"/>
              <a:buFont typeface="Century Gothic"/>
              <a:buAutoNum type="arabicPeriod"/>
            </a:pPr>
            <a:r>
              <a:rPr lang="en-IN" sz="2220"/>
              <a:t>Next using Foursquare API, we will find the Ratings, Tips, and Number of Likes for all the Indian Restaurants.</a:t>
            </a:r>
            <a:endParaRPr/>
          </a:p>
          <a:p>
            <a:pPr indent="-457200" lvl="0" marL="502919" rtl="0" algn="just">
              <a:lnSpc>
                <a:spcPct val="80000"/>
              </a:lnSpc>
              <a:spcBef>
                <a:spcPts val="1800"/>
              </a:spcBef>
              <a:spcAft>
                <a:spcPts val="0"/>
              </a:spcAft>
              <a:buSzPts val="1776"/>
              <a:buFont typeface="Century Gothic"/>
              <a:buAutoNum type="arabicPeriod"/>
            </a:pPr>
            <a:r>
              <a:rPr lang="en-IN" sz="2220"/>
              <a:t>We will then sort Neighbourhoods and Borough the data keeping Ratings as the constraint.</a:t>
            </a:r>
            <a:endParaRPr/>
          </a:p>
          <a:p>
            <a:pPr indent="-457200" lvl="0" marL="502919" rtl="0" algn="just">
              <a:lnSpc>
                <a:spcPct val="80000"/>
              </a:lnSpc>
              <a:spcBef>
                <a:spcPts val="1800"/>
              </a:spcBef>
              <a:spcAft>
                <a:spcPts val="0"/>
              </a:spcAft>
              <a:buSzPts val="1776"/>
              <a:buFont typeface="Century Gothic"/>
              <a:buAutoNum type="arabicPeriod"/>
            </a:pPr>
            <a:r>
              <a:rPr lang="en-IN" sz="2220"/>
              <a:t>Next we will consider all the neighbourhoods with average rating greater or equal 9.0 to visualize on map.</a:t>
            </a:r>
            <a:endParaRPr/>
          </a:p>
          <a:p>
            <a:pPr indent="-457200" lvl="0" marL="502919" rtl="0" algn="just">
              <a:lnSpc>
                <a:spcPct val="80000"/>
              </a:lnSpc>
              <a:spcBef>
                <a:spcPts val="1800"/>
              </a:spcBef>
              <a:spcAft>
                <a:spcPts val="0"/>
              </a:spcAft>
              <a:buSzPts val="1776"/>
              <a:buFont typeface="Century Gothic"/>
              <a:buAutoNum type="arabicPeriod"/>
            </a:pPr>
            <a:r>
              <a:rPr lang="en-IN" sz="2220"/>
              <a:t>We will join this dataset to original New York data to get longitude and latitude.</a:t>
            </a:r>
            <a:endParaRPr/>
          </a:p>
          <a:p>
            <a:pPr indent="-457200" lvl="0" marL="502919" rtl="0" algn="just">
              <a:lnSpc>
                <a:spcPct val="80000"/>
              </a:lnSpc>
              <a:spcBef>
                <a:spcPts val="1800"/>
              </a:spcBef>
              <a:spcAft>
                <a:spcPts val="2100"/>
              </a:spcAft>
              <a:buSzPts val="1776"/>
              <a:buFont typeface="Century Gothic"/>
              <a:buAutoNum type="arabicPeriod"/>
            </a:pPr>
            <a:r>
              <a:rPr lang="en-IN" sz="2220"/>
              <a:t>Finally, we will visualize the Neighbourhoods and Borough based on average            Rating using python’s Folium library.</a:t>
            </a:r>
            <a:endParaRPr sz="222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261764" y="332656"/>
            <a:ext cx="11737304" cy="69148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1E4E79"/>
              </a:buClr>
              <a:buSzPts val="4000"/>
              <a:buFont typeface="Century Gothic"/>
              <a:buNone/>
            </a:pPr>
            <a:r>
              <a:rPr b="1" lang="en-IN"/>
              <a:t>CONCLUSION:</a:t>
            </a:r>
            <a:endParaRPr/>
          </a:p>
        </p:txBody>
      </p:sp>
      <p:sp>
        <p:nvSpPr>
          <p:cNvPr id="107" name="Google Shape;107;p20"/>
          <p:cNvSpPr txBox="1"/>
          <p:nvPr>
            <p:ph idx="1" type="body"/>
          </p:nvPr>
        </p:nvSpPr>
        <p:spPr>
          <a:xfrm>
            <a:off x="261764" y="1196752"/>
            <a:ext cx="11737304" cy="5328592"/>
          </a:xfrm>
          <a:prstGeom prst="rect">
            <a:avLst/>
          </a:prstGeom>
          <a:noFill/>
          <a:ln>
            <a:noFill/>
          </a:ln>
        </p:spPr>
        <p:txBody>
          <a:bodyPr anchorCtr="0" anchor="t" bIns="45700" lIns="91425" spcFirstLastPara="1" rIns="91425" wrap="square" tIns="45700">
            <a:noAutofit/>
          </a:bodyPr>
          <a:lstStyle/>
          <a:p>
            <a:pPr indent="0" lvl="0" marL="45720" rtl="0" algn="l">
              <a:lnSpc>
                <a:spcPct val="80000"/>
              </a:lnSpc>
              <a:spcBef>
                <a:spcPts val="0"/>
              </a:spcBef>
              <a:spcAft>
                <a:spcPts val="0"/>
              </a:spcAft>
              <a:buSzPts val="1776"/>
              <a:buNone/>
            </a:pPr>
            <a:r>
              <a:rPr lang="en-IN" sz="2220"/>
              <a:t>So now we can answer the questions asked above in the Questions section:</a:t>
            </a:r>
            <a:endParaRPr sz="2220"/>
          </a:p>
          <a:p>
            <a:pPr indent="0" lvl="0" marL="45720" rtl="0" algn="l">
              <a:lnSpc>
                <a:spcPct val="80000"/>
              </a:lnSpc>
              <a:spcBef>
                <a:spcPts val="1800"/>
              </a:spcBef>
              <a:spcAft>
                <a:spcPts val="0"/>
              </a:spcAft>
              <a:buSzPts val="1776"/>
              <a:buNone/>
            </a:pPr>
            <a:r>
              <a:rPr lang="en-IN" sz="2220"/>
              <a:t>Answers:</a:t>
            </a:r>
            <a:endParaRPr/>
          </a:p>
          <a:p>
            <a:pPr indent="-457200" lvl="0" marL="502919" rtl="0" algn="l">
              <a:lnSpc>
                <a:spcPct val="80000"/>
              </a:lnSpc>
              <a:spcBef>
                <a:spcPts val="1800"/>
              </a:spcBef>
              <a:spcAft>
                <a:spcPts val="0"/>
              </a:spcAft>
              <a:buSzPts val="1776"/>
              <a:buFont typeface="Century Gothic"/>
              <a:buAutoNum type="arabicPeriod"/>
            </a:pPr>
            <a:r>
              <a:rPr lang="en-IN" sz="2220"/>
              <a:t>The following location in New York City has great Indian restaurants.</a:t>
            </a:r>
            <a:endParaRPr/>
          </a:p>
          <a:p>
            <a:pPr indent="-344424" lvl="0" marL="502919" rtl="0" algn="l">
              <a:lnSpc>
                <a:spcPct val="80000"/>
              </a:lnSpc>
              <a:spcBef>
                <a:spcPts val="1800"/>
              </a:spcBef>
              <a:spcAft>
                <a:spcPts val="0"/>
              </a:spcAft>
              <a:buSzPts val="1776"/>
              <a:buFont typeface="Century Gothic"/>
              <a:buNone/>
            </a:pPr>
            <a:r>
              <a:t/>
            </a:r>
            <a:endParaRPr sz="2220"/>
          </a:p>
          <a:p>
            <a:pPr indent="-344424" lvl="0" marL="502919" rtl="0" algn="l">
              <a:lnSpc>
                <a:spcPct val="80000"/>
              </a:lnSpc>
              <a:spcBef>
                <a:spcPts val="1800"/>
              </a:spcBef>
              <a:spcAft>
                <a:spcPts val="0"/>
              </a:spcAft>
              <a:buSzPts val="1776"/>
              <a:buFont typeface="Century Gothic"/>
              <a:buNone/>
            </a:pPr>
            <a:r>
              <a:t/>
            </a:r>
            <a:endParaRPr sz="2220"/>
          </a:p>
          <a:p>
            <a:pPr indent="-344424" lvl="0" marL="502919" rtl="0" algn="l">
              <a:lnSpc>
                <a:spcPct val="80000"/>
              </a:lnSpc>
              <a:spcBef>
                <a:spcPts val="1800"/>
              </a:spcBef>
              <a:spcAft>
                <a:spcPts val="0"/>
              </a:spcAft>
              <a:buSzPts val="1776"/>
              <a:buFont typeface="Century Gothic"/>
              <a:buNone/>
            </a:pPr>
            <a:r>
              <a:t/>
            </a:r>
            <a:endParaRPr sz="2220"/>
          </a:p>
          <a:p>
            <a:pPr indent="-457200" lvl="0" marL="502919" rtl="0" algn="l">
              <a:lnSpc>
                <a:spcPct val="80000"/>
              </a:lnSpc>
              <a:spcBef>
                <a:spcPts val="1800"/>
              </a:spcBef>
              <a:spcAft>
                <a:spcPts val="0"/>
              </a:spcAft>
              <a:buSzPts val="1776"/>
              <a:buFont typeface="Century Gothic"/>
              <a:buAutoNum type="arabicPeriod"/>
            </a:pPr>
            <a:r>
              <a:rPr lang="en-IN" sz="2220"/>
              <a:t>Astoria (Queens), Blissville (Queens), Civic Center (Manhattan) are some of the best neighbourhoods for Indian cuisine.</a:t>
            </a:r>
            <a:endParaRPr/>
          </a:p>
          <a:p>
            <a:pPr indent="-457200" lvl="0" marL="502919" rtl="0" algn="l">
              <a:lnSpc>
                <a:spcPct val="80000"/>
              </a:lnSpc>
              <a:spcBef>
                <a:spcPts val="1800"/>
              </a:spcBef>
              <a:spcAft>
                <a:spcPts val="0"/>
              </a:spcAft>
              <a:buSzPts val="1776"/>
              <a:buFont typeface="Century Gothic"/>
              <a:buAutoNum type="arabicPeriod"/>
            </a:pPr>
            <a:r>
              <a:rPr lang="en-IN" sz="2220"/>
              <a:t>Manhattan have potential Indian Restaurant Market.</a:t>
            </a:r>
            <a:endParaRPr/>
          </a:p>
          <a:p>
            <a:pPr indent="-457200" lvl="0" marL="502919" rtl="0" algn="l">
              <a:lnSpc>
                <a:spcPct val="80000"/>
              </a:lnSpc>
              <a:spcBef>
                <a:spcPts val="1800"/>
              </a:spcBef>
              <a:spcAft>
                <a:spcPts val="0"/>
              </a:spcAft>
              <a:buSzPts val="1776"/>
              <a:buFont typeface="Century Gothic"/>
              <a:buAutoNum type="arabicPeriod"/>
            </a:pPr>
            <a:r>
              <a:rPr lang="en-IN" sz="2220"/>
              <a:t>Staten Island ranks last in average rating of Indian Restaurants.</a:t>
            </a:r>
            <a:endParaRPr/>
          </a:p>
          <a:p>
            <a:pPr indent="-457200" lvl="0" marL="502919" rtl="0" algn="l">
              <a:lnSpc>
                <a:spcPct val="80000"/>
              </a:lnSpc>
              <a:spcBef>
                <a:spcPts val="1800"/>
              </a:spcBef>
              <a:spcAft>
                <a:spcPts val="0"/>
              </a:spcAft>
              <a:buSzPts val="1776"/>
              <a:buFont typeface="Century Gothic"/>
              <a:buAutoNum type="arabicPeriod"/>
            </a:pPr>
            <a:r>
              <a:rPr lang="en-IN" sz="2220"/>
              <a:t>Manhattan is the best place to stay if you prefer Indian Cuisine.</a:t>
            </a:r>
            <a:endParaRPr/>
          </a:p>
          <a:p>
            <a:pPr indent="0" lvl="1" marL="274320" rtl="0" algn="l">
              <a:lnSpc>
                <a:spcPct val="80000"/>
              </a:lnSpc>
              <a:spcBef>
                <a:spcPts val="600"/>
              </a:spcBef>
              <a:spcAft>
                <a:spcPts val="0"/>
              </a:spcAft>
              <a:buSzPts val="1480"/>
              <a:buNone/>
            </a:pPr>
            <a:r>
              <a:t/>
            </a:r>
            <a:endParaRPr sz="1850"/>
          </a:p>
          <a:p>
            <a:pPr indent="0" lvl="0" marL="45720" rtl="0" algn="l">
              <a:lnSpc>
                <a:spcPct val="80000"/>
              </a:lnSpc>
              <a:spcBef>
                <a:spcPts val="1800"/>
              </a:spcBef>
              <a:spcAft>
                <a:spcPts val="2100"/>
              </a:spcAft>
              <a:buSzPts val="1776"/>
              <a:buNone/>
            </a:pPr>
            <a:r>
              <a:t/>
            </a:r>
            <a:endParaRPr sz="2220"/>
          </a:p>
        </p:txBody>
      </p:sp>
      <p:pic>
        <p:nvPicPr>
          <p:cNvPr id="108" name="Google Shape;108;p20"/>
          <p:cNvPicPr preferRelativeResize="0"/>
          <p:nvPr/>
        </p:nvPicPr>
        <p:blipFill rotWithShape="1">
          <a:blip r:embed="rId3">
            <a:alphaModFix/>
          </a:blip>
          <a:srcRect b="0" l="0" r="41868" t="0"/>
          <a:stretch/>
        </p:blipFill>
        <p:spPr>
          <a:xfrm>
            <a:off x="981844" y="2564904"/>
            <a:ext cx="4968552" cy="144385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