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swald Regular"/>
      <p:regular r:id="rId29"/>
      <p:bold r:id="rId30"/>
    </p:embeddedFont>
    <p:embeddedFont>
      <p:font typeface="Pacifico"/>
      <p:regular r:id="rId31"/>
    </p:embeddedFont>
    <p:embeddedFont>
      <p:font typeface="Oswald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Regula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cifico-regular.fntdata"/><Relationship Id="rId30" Type="http://schemas.openxmlformats.org/officeDocument/2006/relationships/font" Target="fonts/OswaldRegular-bold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60fbeb1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a60fbeb1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60fbeb1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60fbeb1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60fbeb18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a60fbeb1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e5f54a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e5f54a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e5f54a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e5f54a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e5f54a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e5f54a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60fbeb1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60fbeb1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dda2f0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dda2f0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60fbeb1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a60fbeb1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60fbeb1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60fbeb1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150b51c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150b51c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60fbeb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60fbeb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a60fbeb1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a60fbeb1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a60fbeb1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a60fbeb1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60fbeb1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60fbeb1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60fbeb1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60fbeb1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60fbeb1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60fbeb1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60fbeb1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60fbeb1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66700" y="1732950"/>
            <a:ext cx="7428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Weather Forecasting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805000" y="3456400"/>
            <a:ext cx="23331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Submitted By: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Aman Jaiswal-                137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Oswald"/>
                <a:ea typeface="Oswald"/>
                <a:cs typeface="Oswald"/>
                <a:sym typeface="Oswald"/>
              </a:rPr>
              <a:t>Yash Chandra Verma   - 196 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350" y="122675"/>
            <a:ext cx="1013855" cy="12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066325" y="3624700"/>
            <a:ext cx="25467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Submitted To:</a:t>
            </a:r>
            <a:endParaRPr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Uma Das</a:t>
            </a:r>
            <a:endParaRPr b="1"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cont.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Forget Gate- This gate decides what information should be thrown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away or kept.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Update/Input Gate- To update the cell state, we have the input gate.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Gate- The output gate decides what the next hidden state should be.</a:t>
            </a:r>
            <a:br>
              <a:rPr lang="en"/>
            </a:br>
            <a:endParaRPr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555555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Each LSTM cell works similarly.</a:t>
            </a:r>
            <a:endParaRPr>
              <a:solidFill>
                <a:srgbClr val="555555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061449" cy="41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175" y="1624025"/>
            <a:ext cx="7256724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cont.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033450"/>
            <a:ext cx="8161525" cy="2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cont.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49" y="1109674"/>
            <a:ext cx="8170425" cy="27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cont.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157300"/>
            <a:ext cx="8134725" cy="2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approach outperform linear regression approach.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Error in linear regression was higher in comparison to error in deep learning approach.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so because deep learning model build a complex relation between features and outcomes where linear regression fails to build such complex relation.-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future improvements, following step we thought to took-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Replacing model with a latest/different model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other robust datasets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result on more attributes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model on higher session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Parmar, Aakash &amp; Mistree, Kinjal &amp; Sompura, Mithila. (2017). Machine Learning Techniques for Rainfall Prediction: A Review.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Pooja Malik, Prof. Saranjeet Singh, Binni Arora. An Effective Weather Forecasting Using Neural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Abhishek, Kumar &amp; Singh, M. &amp; Ghosh, Saswata &amp; Anand, Abhishek. (2012). Weather Forecasting Model using Artificial Neural Network. Procedia Technology. 4. 311–318. 10.1016/j.protcy.2012.05.047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 Short-Term Memory Recurrent Neural Network Architectures for Large Scale Acoustic Modeling. Has¸im Sak, Andrew Senior, Franc¸oise Beaufays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Mateo, Fernando &amp; Carrasco, Juan José &amp; Sellami, Abderrahim &amp; Millán-Giraldo, Mónica &amp; Domínguez, Manuel &amp; Olivas, Emilio. (2013). Machine learning methods to forecast temperature in buildings.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</a:t>
            </a:r>
            <a:r>
              <a:rPr lang="en" sz="2400">
                <a:latin typeface="Pacifico"/>
                <a:ea typeface="Pacifico"/>
                <a:cs typeface="Pacifico"/>
                <a:sym typeface="Pacifico"/>
              </a:rPr>
              <a:t> Thank You:)</a:t>
            </a:r>
            <a:endParaRPr sz="2400"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Contents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643400"/>
            <a:ext cx="85206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Applications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Different Approaches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First Approach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Second Approach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Weather Forecasting is the prediction of the state of the atmosphere for a given location using the application of science and technology.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Weather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 conditions changes rapidly, so `weather forecasting’ is a vital process.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includes temperature, rain, cloudiness, wind speed and humidity.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Following are some area where weather forecasting are useful-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ir traffic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Agriculture 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Forestry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Reduce loss in disasters like cyclone, flood etc.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Navy, Military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7F7F7"/>
                </a:highlight>
                <a:latin typeface="Oswald"/>
                <a:ea typeface="Oswald"/>
                <a:cs typeface="Oswald"/>
                <a:sym typeface="Oswald"/>
              </a:rPr>
              <a:t>And many more.</a:t>
            </a:r>
            <a:endParaRPr>
              <a:solidFill>
                <a:srgbClr val="333333"/>
              </a:solidFill>
              <a:highlight>
                <a:srgbClr val="F7F7F7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Approaches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Approach (Linear Regression)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Deep Learning Approach (LSTM)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Approach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have used linear regression</a:t>
            </a:r>
            <a:r>
              <a:rPr lang="en"/>
              <a:t>. Now learning of the linear regression model could be done by four ways, from which we have only used following two ways-</a:t>
            </a: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OLS method,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method.</a:t>
            </a:r>
            <a:br>
              <a:rPr lang="en"/>
            </a:b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Learning a linear regression model means estimating the values of the coefficients used in the representation with the data that we have available.</a:t>
            </a:r>
            <a:endParaRPr sz="19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prediction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used here is available on Open Government Data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Linear regression model used here was trained on technique called OLS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 obtained-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25" y="2961500"/>
            <a:ext cx="64389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Rainfall prediction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Dataset used here is available on Open Government Data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Linear regression model is trained on the Regularization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Result-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00" y="2931863"/>
            <a:ext cx="70104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Deep Learning Approach</a:t>
            </a:r>
            <a:endParaRPr sz="24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Mainly, we used LSTM(long short term memory) here.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LSTM networks are a type of recurrent neural network capable of learning order dependence in sequence prediction problems.</a:t>
            </a:r>
            <a:br>
              <a:rPr lang="en"/>
            </a:b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A common LSTM unit is composed of a cell, an input gate, an output gate and a forget gate.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