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7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an_workflow" id="{E5EBC324-3213-4061-87E3-A86963762779}">
          <p14:sldIdLst>
            <p14:sldId id="278"/>
            <p14:sldId id="279"/>
          </p14:sldIdLst>
        </p14:section>
        <p14:section name="develop" id="{3F5130E4-1953-4E58-BE48-AC8C8486FCD8}">
          <p14:sldIdLst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  <p14:sldId id="276"/>
          </p14:sldIdLst>
        </p14:section>
        <p14:section name="binding" id="{D87FC478-3C69-41F2-834A-3F91A92922DD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final ranking" id="{A27585E5-73A8-4AE8-8F39-59D750595D70}">
          <p14:sldIdLst>
            <p14:sldId id="274"/>
            <p14:sldId id="275"/>
          </p14:sldIdLst>
        </p14:section>
        <p14:section name="참조" id="{6B755332-B818-4B4E-AA90-A834F2924B6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12214-315D-46F9-9032-9BF27E2EF86F}" v="2" dt="2024-06-05T02:06:13.852"/>
    <p1510:client id="{864A5DF6-78AD-4764-83EF-AFD05024DC04}" v="205" dt="2024-06-04T09:06:24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일오" userId="62dcb0e8-8f5c-45e7-a751-75a47f16e368" providerId="ADAL" clId="{56312214-315D-46F9-9032-9BF27E2EF86F}"/>
    <pc:docChg chg="custSel delSld modSld modSection">
      <pc:chgData name="정일오" userId="62dcb0e8-8f5c-45e7-a751-75a47f16e368" providerId="ADAL" clId="{56312214-315D-46F9-9032-9BF27E2EF86F}" dt="2024-06-05T02:06:43.075" v="28" actId="1076"/>
      <pc:docMkLst>
        <pc:docMk/>
      </pc:docMkLst>
      <pc:sldChg chg="del">
        <pc:chgData name="정일오" userId="62dcb0e8-8f5c-45e7-a751-75a47f16e368" providerId="ADAL" clId="{56312214-315D-46F9-9032-9BF27E2EF86F}" dt="2024-06-04T09:12:45" v="1" actId="47"/>
        <pc:sldMkLst>
          <pc:docMk/>
          <pc:sldMk cId="3247276955" sldId="262"/>
        </pc:sldMkLst>
      </pc:sldChg>
      <pc:sldChg chg="del">
        <pc:chgData name="정일오" userId="62dcb0e8-8f5c-45e7-a751-75a47f16e368" providerId="ADAL" clId="{56312214-315D-46F9-9032-9BF27E2EF86F}" dt="2024-06-04T09:12:43.487" v="0" actId="47"/>
        <pc:sldMkLst>
          <pc:docMk/>
          <pc:sldMk cId="233301114" sldId="277"/>
        </pc:sldMkLst>
      </pc:sldChg>
      <pc:sldChg chg="addSp delSp modSp mod">
        <pc:chgData name="정일오" userId="62dcb0e8-8f5c-45e7-a751-75a47f16e368" providerId="ADAL" clId="{56312214-315D-46F9-9032-9BF27E2EF86F}" dt="2024-06-05T02:06:43.075" v="28" actId="1076"/>
        <pc:sldMkLst>
          <pc:docMk/>
          <pc:sldMk cId="114940891" sldId="278"/>
        </pc:sldMkLst>
        <pc:spChg chg="mod">
          <ac:chgData name="정일오" userId="62dcb0e8-8f5c-45e7-a751-75a47f16e368" providerId="ADAL" clId="{56312214-315D-46F9-9032-9BF27E2EF86F}" dt="2024-06-05T02:06:43.075" v="28" actId="1076"/>
          <ac:spMkLst>
            <pc:docMk/>
            <pc:sldMk cId="114940891" sldId="278"/>
            <ac:spMk id="6" creationId="{F6A9D892-BFA1-5A28-BFCE-EA41704B031C}"/>
          </ac:spMkLst>
        </pc:spChg>
        <pc:spChg chg="mod">
          <ac:chgData name="정일오" userId="62dcb0e8-8f5c-45e7-a751-75a47f16e368" providerId="ADAL" clId="{56312214-315D-46F9-9032-9BF27E2EF86F}" dt="2024-06-05T02:06:39.100" v="26" actId="1076"/>
          <ac:spMkLst>
            <pc:docMk/>
            <pc:sldMk cId="114940891" sldId="278"/>
            <ac:spMk id="33" creationId="{16B208FB-79A3-E63B-A030-520369F25A8B}"/>
          </ac:spMkLst>
        </pc:spChg>
        <pc:spChg chg="mod">
          <ac:chgData name="정일오" userId="62dcb0e8-8f5c-45e7-a751-75a47f16e368" providerId="ADAL" clId="{56312214-315D-46F9-9032-9BF27E2EF86F}" dt="2024-06-05T02:06:41.163" v="27" actId="1076"/>
          <ac:spMkLst>
            <pc:docMk/>
            <pc:sldMk cId="114940891" sldId="278"/>
            <ac:spMk id="34" creationId="{6CBFEDD2-2F79-28E7-79C9-7D8F98CC5DD3}"/>
          </ac:spMkLst>
        </pc:spChg>
        <pc:picChg chg="add del mod ord">
          <ac:chgData name="정일오" userId="62dcb0e8-8f5c-45e7-a751-75a47f16e368" providerId="ADAL" clId="{56312214-315D-46F9-9032-9BF27E2EF86F}" dt="2024-06-05T02:06:11.572" v="16" actId="478"/>
          <ac:picMkLst>
            <pc:docMk/>
            <pc:sldMk cId="114940891" sldId="278"/>
            <ac:picMk id="3" creationId="{A343B093-36EB-3DB5-01B2-237F5E738E1F}"/>
          </ac:picMkLst>
        </pc:picChg>
        <pc:picChg chg="add mod ord">
          <ac:chgData name="정일오" userId="62dcb0e8-8f5c-45e7-a751-75a47f16e368" providerId="ADAL" clId="{56312214-315D-46F9-9032-9BF27E2EF86F}" dt="2024-06-05T02:06:33.243" v="24" actId="167"/>
          <ac:picMkLst>
            <pc:docMk/>
            <pc:sldMk cId="114940891" sldId="278"/>
            <ac:picMk id="5" creationId="{3DA05A39-8237-BFD2-C1A2-3BF53AC6C778}"/>
          </ac:picMkLst>
        </pc:picChg>
        <pc:picChg chg="del">
          <ac:chgData name="정일오" userId="62dcb0e8-8f5c-45e7-a751-75a47f16e368" providerId="ADAL" clId="{56312214-315D-46F9-9032-9BF27E2EF86F}" dt="2024-06-05T02:04:19.877" v="2" actId="478"/>
          <ac:picMkLst>
            <pc:docMk/>
            <pc:sldMk cId="114940891" sldId="278"/>
            <ac:picMk id="36" creationId="{1A7CEFF4-22FC-DE6C-C86E-48FA9C05BA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DC67B-6E30-EB97-C529-D28DE0DC1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60F0F2-2F51-C599-3291-224DA131C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21717-60BE-AB06-898F-99382EEE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DC6B-618C-46C4-ACA8-67905C899B10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1F088E-6B0D-2D33-9125-A57A8E5B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855B2-F8CD-769A-5BA2-B7B6300A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F47D-CD5E-42F3-9A3E-AA27D331A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14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0D3B2-78C5-78FE-30D6-2B5783E5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9861AB-AC30-EA69-D5E0-0F38F3A72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3257C-DC25-7389-774D-36E0D71C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DC6B-618C-46C4-ACA8-67905C899B10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19991-63B8-AF9B-4D1F-73840056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629342-9B08-D80C-84D1-EFFB5389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F47D-CD5E-42F3-9A3E-AA27D331A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3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2B21F9-4ACA-1E4B-E837-DE6E06F6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14F1BC-F249-72C8-C13D-CEA0E1719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67AEB-0F14-F9DB-BA26-D8DB6260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DC6B-618C-46C4-ACA8-67905C899B10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469DF-B81A-D43B-DEC5-FE55339E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19951-3F38-A98C-812A-52B1090A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F47D-CD5E-42F3-9A3E-AA27D331A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5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CDF85-D016-44AA-BB37-8CD60CAC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8C92E-A1DC-CE93-6FB4-8C00BBA9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EE51E-D734-E195-4FB2-620DA087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DC6B-618C-46C4-ACA8-67905C899B10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2D0E9-EC78-7EC5-DBA4-584A1087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32FACC-8965-1806-1EEA-97214732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F47D-CD5E-42F3-9A3E-AA27D331A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14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90CD3-2EF2-0E15-3A26-7F7D73C9C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46553-E80C-C631-6460-78AE3AD9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52E6C-FE4D-6F78-C080-EE8D6044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DC6B-618C-46C4-ACA8-67905C899B10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418ED-A949-558D-5453-8B0041BC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564DC-EC56-4F62-577B-DD422134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F47D-CD5E-42F3-9A3E-AA27D331A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11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A2D02-3981-A6DE-10E9-C7EAF565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51F1C-43DC-C12A-E113-986744947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50A6F2-5D68-C73B-88F8-542DEC89B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A5C532-2DF4-B1D5-C7DE-3DD8E460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DC6B-618C-46C4-ACA8-67905C899B10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2AD833-E3C5-0004-9DF5-08ED3C4B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1EB1A9-7D2E-E602-D6B0-FAE3C9D9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F47D-CD5E-42F3-9A3E-AA27D331A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16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CD41C-6388-DC96-9726-F957164B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EAF82A-53BD-C70C-2822-F58FFE8A6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35FA8D-3BAD-BFC4-D3E2-167C48706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4F9D1A-31A5-F014-9CA1-E425FF8F6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2FF447-943A-4500-67E0-A054E1B3E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CF6AF9-3AAD-F46F-BD85-E838098A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DC6B-618C-46C4-ACA8-67905C899B10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159459-E643-5DED-0A23-92B3C5A5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5DE73C-B963-29F1-46CA-E292D042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F47D-CD5E-42F3-9A3E-AA27D331A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76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FA9C5-6BE2-3208-6367-D8AAB6BF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6F16AA-3600-3C67-B74D-04D9F524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DC6B-618C-46C4-ACA8-67905C899B10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E8B5CD-3A38-70FC-41C1-3C9D66C5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712D0B-DB56-88A3-48D0-9F888F1C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F47D-CD5E-42F3-9A3E-AA27D331A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98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683587-0EEE-8304-3463-CACED53B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DC6B-618C-46C4-ACA8-67905C899B10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6675A0-DC47-83C0-7926-BB4FC53D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D53ABF-5FC8-62C2-8366-BAC4896C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F47D-CD5E-42F3-9A3E-AA27D331A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9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8DC16-B598-EE57-7D4F-B3223940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FE9FF-5AB1-F63C-603A-00E1545C3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D705E9-2F0F-04E6-F719-22D2B90EF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1ADC38-0B3B-02E9-4AF7-425FD6AC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DC6B-618C-46C4-ACA8-67905C899B10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C139D-9206-51C0-041D-8AEA103D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821A95-36CF-8CE9-A001-A45EBA79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F47D-CD5E-42F3-9A3E-AA27D331A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0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285E-9D4E-AEA8-334D-8D9C69BB1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67CE0C-EA68-BF3A-75EE-50C017894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99C3EB-4BB9-7047-C428-781EC7EE8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ED947A-F8A3-9056-ED04-321802C5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DC6B-618C-46C4-ACA8-67905C899B10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F1A26B-6D26-DD05-2B7F-67D9934A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FDA4B4-48AE-F37B-510E-F768F3F9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F47D-CD5E-42F3-9A3E-AA27D331A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73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A65A7B-D8CA-EF73-43DE-3B87488D4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00BF7D-D904-3780-8974-07B780C06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4DFEB-8FA0-E71E-A22E-FDFAD9874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D1DC6B-618C-46C4-ACA8-67905C899B10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16BBCA-53BB-0554-5148-9E972444F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8138D-1A61-2FD5-17B6-EFF5E86CE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A1F47D-CD5E-42F3-9A3E-AA27D331A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98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user1@10.0.47.99:/lwork01/iojeong/053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어둠, 블랙이(가) 표시된 사진&#10;&#10;자동 생성된 설명">
            <a:extLst>
              <a:ext uri="{FF2B5EF4-FFF2-40B4-BE49-F238E27FC236}">
                <a16:creationId xmlns:a16="http://schemas.microsoft.com/office/drawing/2014/main" id="{3DA05A39-8237-BFD2-C1A2-3BF53AC6C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70" y="191402"/>
            <a:ext cx="5557570" cy="6617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A9D892-BFA1-5A28-BFCE-EA41704B031C}"/>
              </a:ext>
            </a:extLst>
          </p:cNvPr>
          <p:cNvSpPr txBox="1"/>
          <p:nvPr/>
        </p:nvSpPr>
        <p:spPr>
          <a:xfrm>
            <a:off x="8227850" y="3715112"/>
            <a:ext cx="198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Develop</a:t>
            </a:r>
          </a:p>
          <a:p>
            <a:r>
              <a:rPr lang="en-US" altLang="ko-KR" sz="700" b="1" dirty="0"/>
              <a:t>Binding option</a:t>
            </a:r>
            <a:endParaRPr lang="ko-KR" altLang="en-US" sz="7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F03A95-BA58-26D0-D053-1599BC7B2760}"/>
              </a:ext>
            </a:extLst>
          </p:cNvPr>
          <p:cNvSpPr txBox="1"/>
          <p:nvPr/>
        </p:nvSpPr>
        <p:spPr>
          <a:xfrm>
            <a:off x="95250" y="6736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Abscan</a:t>
            </a:r>
            <a:r>
              <a:rPr lang="en-US" altLang="ko-KR" b="1" dirty="0"/>
              <a:t> workflow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37620E-AAE6-46CC-4B83-1A0478A2DF06}"/>
              </a:ext>
            </a:extLst>
          </p:cNvPr>
          <p:cNvSpPr txBox="1"/>
          <p:nvPr/>
        </p:nvSpPr>
        <p:spPr>
          <a:xfrm>
            <a:off x="8541266" y="6234905"/>
            <a:ext cx="259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전체 </a:t>
            </a:r>
            <a:r>
              <a:rPr lang="en-US" altLang="ko-KR" b="1" dirty="0"/>
              <a:t>Test </a:t>
            </a:r>
            <a:r>
              <a:rPr lang="ko-KR" altLang="en-US" b="1" dirty="0"/>
              <a:t>시간 </a:t>
            </a:r>
            <a:r>
              <a:rPr lang="en-US" altLang="ko-KR" b="1" dirty="0"/>
              <a:t>: 2h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B208FB-79A3-E63B-A030-520369F25A8B}"/>
              </a:ext>
            </a:extLst>
          </p:cNvPr>
          <p:cNvSpPr txBox="1"/>
          <p:nvPr/>
        </p:nvSpPr>
        <p:spPr>
          <a:xfrm>
            <a:off x="2822570" y="3218326"/>
            <a:ext cx="6939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Develop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BFEDD2-2F79-28E7-79C9-7D8F98CC5DD3}"/>
              </a:ext>
            </a:extLst>
          </p:cNvPr>
          <p:cNvSpPr txBox="1"/>
          <p:nvPr/>
        </p:nvSpPr>
        <p:spPr>
          <a:xfrm>
            <a:off x="7573816" y="3218326"/>
            <a:ext cx="6939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Binding</a:t>
            </a:r>
          </a:p>
        </p:txBody>
      </p:sp>
    </p:spTree>
    <p:extLst>
      <p:ext uri="{BB962C8B-B14F-4D97-AF65-F5344CB8AC3E}">
        <p14:creationId xmlns:p14="http://schemas.microsoft.com/office/powerpoint/2010/main" val="114940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E5C189-483B-84ED-2773-FACD49257FC3}"/>
              </a:ext>
            </a:extLst>
          </p:cNvPr>
          <p:cNvSpPr txBox="1"/>
          <p:nvPr/>
        </p:nvSpPr>
        <p:spPr>
          <a:xfrm>
            <a:off x="289808" y="602522"/>
            <a:ext cx="12353059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python ab_ars_anal_MD_v1_fix.py --</a:t>
            </a:r>
            <a:r>
              <a:rPr lang="en-US" altLang="ko-KR" sz="1800" b="1" dirty="0" err="1"/>
              <a:t>pdb</a:t>
            </a:r>
            <a:r>
              <a:rPr lang="en-US" altLang="ko-KR" sz="1800" b="1" dirty="0"/>
              <a:t> PDL1_RH</a:t>
            </a:r>
            <a:r>
              <a:rPr lang="en-US" altLang="ko-KR" b="1" dirty="0"/>
              <a:t>GTFSFDY</a:t>
            </a:r>
            <a:r>
              <a:rPr lang="en-US" altLang="ko-KR" b="1" dirty="0">
                <a:solidFill>
                  <a:srgbClr val="FF0000"/>
                </a:solidFill>
              </a:rPr>
              <a:t>_0001</a:t>
            </a:r>
            <a:r>
              <a:rPr lang="en-US" altLang="ko-KR" sz="1800" b="1" dirty="0">
                <a:solidFill>
                  <a:srgbClr val="FF0000"/>
                </a:solidFill>
              </a:rPr>
              <a:t> </a:t>
            </a:r>
            <a:r>
              <a:rPr lang="en-US" altLang="ko-KR" sz="1800" b="1" dirty="0"/>
              <a:t>–sample 240531_PDL1 –pipeline dev</a:t>
            </a:r>
            <a:r>
              <a:rPr lang="en-US" altLang="ko-KR" b="1" dirty="0"/>
              <a:t>elop (5min)</a:t>
            </a:r>
          </a:p>
          <a:p>
            <a:endParaRPr lang="en-US" altLang="ko-KR" dirty="0"/>
          </a:p>
          <a:p>
            <a:endParaRPr lang="en-US" altLang="ko-KR" sz="1100" dirty="0"/>
          </a:p>
          <a:p>
            <a:r>
              <a:rPr lang="en-US" altLang="ko-KR" sz="1100" dirty="0"/>
              <a:t>Usage &gt; python </a:t>
            </a:r>
            <a:r>
              <a:rPr lang="de-DE" altLang="ko-KR" sz="1100" dirty="0"/>
              <a:t> </a:t>
            </a:r>
            <a:r>
              <a:rPr lang="en-US" altLang="ko-KR" sz="1100" dirty="0"/>
              <a:t>ab_ars_anal_MD_v1_fix.py </a:t>
            </a:r>
            <a:r>
              <a:rPr lang="it-IT" altLang="ko-KR" sz="1100" dirty="0"/>
              <a:t> --pdb [ PDB] --sample [ result folder] --pipeline [ develop/binding] 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Example&gt;  python ab_ars_anal_MD_v1_fix.py --</a:t>
            </a:r>
            <a:r>
              <a:rPr lang="en-US" altLang="ko-KR" sz="1100" dirty="0" err="1"/>
              <a:t>pdb</a:t>
            </a:r>
            <a:r>
              <a:rPr lang="en-US" altLang="ko-KR" sz="1100" dirty="0"/>
              <a:t> PDL1_RHGTFSFDY_0001 –sample 240531_PDL1 –pipeline binding  </a:t>
            </a:r>
          </a:p>
          <a:p>
            <a:endParaRPr lang="en-US" altLang="ko-KR" sz="1100" dirty="0"/>
          </a:p>
          <a:p>
            <a:r>
              <a:rPr lang="en-US" altLang="ko-KR" sz="1100" dirty="0"/>
              <a:t>Input&gt;  /lwork01/</a:t>
            </a:r>
            <a:r>
              <a:rPr lang="en-US" altLang="ko-KR" sz="1100" b="1" dirty="0" err="1"/>
              <a:t>abs_tmp_work</a:t>
            </a:r>
            <a:r>
              <a:rPr lang="en-US" altLang="ko-KR" sz="1100" dirty="0"/>
              <a:t>/PDL1_RHGTFSFDY_0001/traj_1/production/*.</a:t>
            </a:r>
            <a:r>
              <a:rPr lang="en-US" altLang="ko-KR" sz="1100" dirty="0" err="1"/>
              <a:t>crd</a:t>
            </a:r>
            <a:r>
              <a:rPr lang="en-US" altLang="ko-KR" sz="1100" dirty="0"/>
              <a:t>  </a:t>
            </a:r>
            <a:r>
              <a:rPr lang="en-US" altLang="ko-KR" sz="1100" b="1" dirty="0"/>
              <a:t>(GPU)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Output&gt;  /lwork01/</a:t>
            </a:r>
            <a:r>
              <a:rPr lang="en-US" altLang="ko-KR" sz="1100" b="1" dirty="0" err="1"/>
              <a:t>abs_tmp_work</a:t>
            </a:r>
            <a:r>
              <a:rPr lang="en-US" altLang="ko-KR" sz="1100" dirty="0"/>
              <a:t>/PDL1_RHGTFSFDY_0001/</a:t>
            </a:r>
            <a:r>
              <a:rPr lang="en-US" altLang="ko-KR" sz="1100" dirty="0" err="1"/>
              <a:t>dock_res</a:t>
            </a:r>
            <a:r>
              <a:rPr lang="en-US" altLang="ko-KR" sz="1100" dirty="0"/>
              <a:t>/*.</a:t>
            </a:r>
            <a:r>
              <a:rPr lang="en-US" altLang="ko-KR" sz="1100" dirty="0" err="1"/>
              <a:t>pdb</a:t>
            </a:r>
            <a:r>
              <a:rPr lang="en-US" altLang="ko-KR" sz="1100" dirty="0"/>
              <a:t>  </a:t>
            </a:r>
            <a:r>
              <a:rPr lang="en-US" altLang="ko-KR" sz="1100" b="1" dirty="0"/>
              <a:t>(GPU)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b="1" dirty="0"/>
          </a:p>
          <a:p>
            <a:r>
              <a:rPr lang="en-US" altLang="ko-KR" sz="1600" b="1" dirty="0"/>
              <a:t>python get_bestpose_fix.py 240531_PDL1 PDL1_RHGTFSFDY</a:t>
            </a:r>
            <a:r>
              <a:rPr lang="en-US" altLang="ko-KR" sz="1600" b="1" dirty="0">
                <a:solidFill>
                  <a:srgbClr val="FF0000"/>
                </a:solidFill>
              </a:rPr>
              <a:t>_0001 </a:t>
            </a:r>
            <a:r>
              <a:rPr lang="en-US" altLang="ko-KR" sz="1600" b="1" dirty="0"/>
              <a:t>develop (14s)</a:t>
            </a:r>
          </a:p>
          <a:p>
            <a:endParaRPr lang="en-US" altLang="ko-KR" sz="1100" dirty="0"/>
          </a:p>
          <a:p>
            <a:r>
              <a:rPr lang="en-US" altLang="ko-KR" sz="1100" dirty="0"/>
              <a:t>Usage &gt; python </a:t>
            </a:r>
            <a:r>
              <a:rPr lang="de-DE" altLang="ko-KR" sz="1100" dirty="0"/>
              <a:t> </a:t>
            </a:r>
            <a:r>
              <a:rPr lang="en-US" altLang="ko-KR" sz="1100" dirty="0"/>
              <a:t>get_bestpose_fix.py </a:t>
            </a:r>
            <a:r>
              <a:rPr lang="it-IT" altLang="ko-KR" sz="1100" dirty="0"/>
              <a:t> [ result folder]  [PDB] [ develop/binding] 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Example&gt;  python get_bestpose_fix.py 240531_PDL1 PDL1_RHGTFSFDY_0001  develop  </a:t>
            </a:r>
          </a:p>
          <a:p>
            <a:endParaRPr lang="en-US" altLang="ko-KR" sz="1100" dirty="0"/>
          </a:p>
          <a:p>
            <a:r>
              <a:rPr lang="en-US" altLang="ko-KR" sz="1100" dirty="0"/>
              <a:t>Input&gt;  /lwork01/</a:t>
            </a:r>
            <a:r>
              <a:rPr lang="en-US" altLang="ko-KR" sz="1100" b="1" dirty="0" err="1"/>
              <a:t>abs_tmp_work</a:t>
            </a:r>
            <a:r>
              <a:rPr lang="en-US" altLang="ko-KR" sz="1100" dirty="0"/>
              <a:t>/PDL1_RHGTFSFDY_0001/   </a:t>
            </a:r>
            <a:r>
              <a:rPr lang="en-US" altLang="ko-KR" sz="1100" b="1" dirty="0"/>
              <a:t>(GPU)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Output&gt;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/>
              <a:t>develop</a:t>
            </a:r>
            <a:r>
              <a:rPr lang="en-US" altLang="ko-KR" sz="1100" dirty="0"/>
              <a:t>/</a:t>
            </a:r>
            <a:r>
              <a:rPr lang="en-US" altLang="ko-KR" sz="1100" dirty="0" err="1"/>
              <a:t>MD_result</a:t>
            </a:r>
            <a:r>
              <a:rPr lang="en-US" altLang="ko-KR" sz="1100" dirty="0"/>
              <a:t>/PDL1_RHGTFSFDY_0001</a:t>
            </a:r>
          </a:p>
          <a:p>
            <a:r>
              <a:rPr lang="en-US" altLang="ko-KR" sz="1100" dirty="0"/>
              <a:t>       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/>
              <a:t>develop</a:t>
            </a:r>
            <a:r>
              <a:rPr lang="en-US" altLang="ko-KR" sz="1100" dirty="0"/>
              <a:t>/</a:t>
            </a:r>
            <a:r>
              <a:rPr lang="en-US" altLang="ko-KR" sz="1100" dirty="0" err="1"/>
              <a:t>MD_result</a:t>
            </a:r>
            <a:r>
              <a:rPr lang="en-US" altLang="ko-KR" sz="1100" dirty="0"/>
              <a:t>/</a:t>
            </a:r>
            <a:r>
              <a:rPr lang="en-US" altLang="ko-KR" sz="1100" dirty="0" err="1"/>
              <a:t>bestpose</a:t>
            </a:r>
            <a:r>
              <a:rPr lang="en-US" altLang="ko-KR" sz="1100" dirty="0"/>
              <a:t>/PDL1_RHGTFSFDY_0001-414.pdb </a:t>
            </a:r>
            <a:r>
              <a:rPr lang="en-US" altLang="ko-KR" sz="1100" b="1" dirty="0"/>
              <a:t>(GPU)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800" dirty="0"/>
              <a:t>**for test 46, 71  for production 45, 70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2AA015-E4B1-4968-AF7A-7206DD8DB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809" y="2162878"/>
            <a:ext cx="4466191" cy="8917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F3456C-B290-30DB-770D-8A0FE04CAAA6}"/>
              </a:ext>
            </a:extLst>
          </p:cNvPr>
          <p:cNvSpPr txBox="1"/>
          <p:nvPr/>
        </p:nvSpPr>
        <p:spPr>
          <a:xfrm>
            <a:off x="7725809" y="1784310"/>
            <a:ext cx="232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Log, exit # </a:t>
            </a:r>
            <a:r>
              <a:rPr lang="ko-KR" altLang="en-US" sz="1600" dirty="0"/>
              <a:t>처리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8C9A20-B206-99F4-8BB7-B24F1D6DEF68}"/>
              </a:ext>
            </a:extLst>
          </p:cNvPr>
          <p:cNvSpPr txBox="1"/>
          <p:nvPr/>
        </p:nvSpPr>
        <p:spPr>
          <a:xfrm>
            <a:off x="8789707" y="3304652"/>
            <a:ext cx="14172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Log #</a:t>
            </a:r>
            <a:r>
              <a:rPr lang="ko-KR" altLang="en-US" sz="1200" dirty="0"/>
              <a:t>처리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FFA435-E451-2CA1-7C1C-05C4D1402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707" y="3683220"/>
            <a:ext cx="2906882" cy="30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9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AFBF0C-DDF1-342B-7D9A-B063D1E47953}"/>
              </a:ext>
            </a:extLst>
          </p:cNvPr>
          <p:cNvSpPr txBox="1"/>
          <p:nvPr/>
        </p:nvSpPr>
        <p:spPr>
          <a:xfrm>
            <a:off x="323850" y="247134"/>
            <a:ext cx="119507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python run_md_enva_fix.py  240531_PDL1</a:t>
            </a:r>
            <a:r>
              <a:rPr lang="en-US" altLang="ko-KR" b="1" dirty="0"/>
              <a:t> develop (2s)</a:t>
            </a:r>
          </a:p>
          <a:p>
            <a:endParaRPr lang="en-US" altLang="ko-KR" b="1" dirty="0"/>
          </a:p>
          <a:p>
            <a:r>
              <a:rPr lang="en-US" altLang="ko-KR" sz="1200" dirty="0"/>
              <a:t>Usage &gt; python </a:t>
            </a:r>
            <a:r>
              <a:rPr lang="de-DE" altLang="ko-KR" sz="1200" dirty="0"/>
              <a:t> </a:t>
            </a:r>
            <a:r>
              <a:rPr lang="en-US" altLang="ko-KR" sz="1200" dirty="0"/>
              <a:t>run_md_enva_fix.py </a:t>
            </a:r>
            <a:r>
              <a:rPr lang="it-IT" altLang="ko-KR" sz="1200" dirty="0"/>
              <a:t> [ result folder] [ develop/binding] 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Example&gt;  python run_md_enva_fix.py 240531_PDL1 binding  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Input&gt; /lwork01/</a:t>
            </a:r>
            <a:r>
              <a:rPr lang="en-US" altLang="ko-KR" sz="1200" dirty="0" err="1"/>
              <a:t>iojeong</a:t>
            </a:r>
            <a:r>
              <a:rPr lang="en-US" altLang="ko-KR" sz="1200" dirty="0"/>
              <a:t>/0531/PDL1/240531_PDL1/</a:t>
            </a:r>
            <a:r>
              <a:rPr lang="en-US" altLang="ko-KR" sz="1200" b="1" dirty="0"/>
              <a:t>develop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MD_result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bestpose</a:t>
            </a:r>
            <a:r>
              <a:rPr lang="en-US" altLang="ko-KR" sz="1200" dirty="0"/>
              <a:t>/PDL1_RHGTFSFDY_0001-414.pdb</a:t>
            </a:r>
          </a:p>
          <a:p>
            <a:endParaRPr lang="en-US" altLang="ko-KR" sz="1200" dirty="0"/>
          </a:p>
          <a:p>
            <a:r>
              <a:rPr lang="en-US" altLang="ko-KR" sz="1200" dirty="0"/>
              <a:t>Output&gt; /lwork01/</a:t>
            </a:r>
            <a:r>
              <a:rPr lang="en-US" altLang="ko-KR" sz="1200" dirty="0" err="1"/>
              <a:t>iojeong</a:t>
            </a:r>
            <a:r>
              <a:rPr lang="en-US" altLang="ko-KR" sz="1200" dirty="0"/>
              <a:t>/0531/PDL1/240531_PDL1/</a:t>
            </a:r>
            <a:r>
              <a:rPr lang="en-US" altLang="ko-KR" sz="1200" b="1" dirty="0"/>
              <a:t>develop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MD_result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bestpose</a:t>
            </a:r>
            <a:r>
              <a:rPr lang="en-US" altLang="ko-KR" sz="1200" dirty="0"/>
              <a:t>/PDL1_RHGTFSFDY_0001-414.env_result</a:t>
            </a:r>
          </a:p>
          <a:p>
            <a:endParaRPr lang="en-US" altLang="ko-KR" sz="1200" dirty="0"/>
          </a:p>
          <a:p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8B2F11-E730-EDAA-1A5D-8B77394C1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92" y="2498690"/>
            <a:ext cx="3333089" cy="1288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9E1492-A9CF-732C-156A-B30640502930}"/>
              </a:ext>
            </a:extLst>
          </p:cNvPr>
          <p:cNvSpPr txBox="1"/>
          <p:nvPr/>
        </p:nvSpPr>
        <p:spPr>
          <a:xfrm>
            <a:off x="509953" y="3840878"/>
            <a:ext cx="613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exit # </a:t>
            </a:r>
            <a:r>
              <a:rPr lang="ko-KR" altLang="en-US" sz="1800" dirty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485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154D01-EBC9-6299-CEE9-618339DFED2C}"/>
              </a:ext>
            </a:extLst>
          </p:cNvPr>
          <p:cNvSpPr txBox="1"/>
          <p:nvPr/>
        </p:nvSpPr>
        <p:spPr>
          <a:xfrm>
            <a:off x="374650" y="1343598"/>
            <a:ext cx="11368232" cy="2231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python run_deepab_v3_fix.py </a:t>
            </a:r>
            <a:r>
              <a:rPr lang="en-US" altLang="ko-KR" b="1" dirty="0">
                <a:solidFill>
                  <a:srgbClr val="FF0000"/>
                </a:solidFill>
              </a:rPr>
              <a:t>PDL1_</a:t>
            </a:r>
            <a:r>
              <a:rPr lang="en-US" altLang="ko-KR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RHQYGMFDY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/>
              <a:t>240531_PDL1 </a:t>
            </a:r>
            <a:r>
              <a:rPr lang="en-US" altLang="ko-KR" b="1" dirty="0" err="1"/>
              <a:t>gpu</a:t>
            </a:r>
            <a:r>
              <a:rPr lang="en-US" altLang="ko-KR" b="1" dirty="0"/>
              <a:t> 0 (28min)  (develop</a:t>
            </a:r>
            <a:r>
              <a:rPr lang="ko-KR" altLang="en-US" b="1" dirty="0"/>
              <a:t>과 같이 돌림</a:t>
            </a:r>
            <a:r>
              <a:rPr lang="en-US" altLang="ko-KR" b="1" dirty="0"/>
              <a:t>)</a:t>
            </a:r>
          </a:p>
          <a:p>
            <a:endParaRPr lang="en-US" altLang="ko-KR" sz="1100" b="1" dirty="0"/>
          </a:p>
          <a:p>
            <a:r>
              <a:rPr lang="en-US" altLang="ko-KR" sz="1100" dirty="0"/>
              <a:t>Usage &gt; python run_deepab_v3_fix.py [ </a:t>
            </a:r>
            <a:r>
              <a:rPr lang="en-US" altLang="ko-KR" sz="1100" dirty="0" err="1"/>
              <a:t>fasta</a:t>
            </a:r>
            <a:r>
              <a:rPr lang="en-US" altLang="ko-KR" sz="1100" dirty="0"/>
              <a:t> file( without .</a:t>
            </a:r>
            <a:r>
              <a:rPr lang="en-US" altLang="ko-KR" sz="1100" dirty="0" err="1"/>
              <a:t>fasta</a:t>
            </a:r>
            <a:r>
              <a:rPr lang="en-US" altLang="ko-KR" sz="1100" dirty="0"/>
              <a:t>)  [ result folder] [ </a:t>
            </a:r>
            <a:r>
              <a:rPr lang="en-US" altLang="ko-KR" sz="1100" dirty="0" err="1"/>
              <a:t>gpu</a:t>
            </a:r>
            <a:r>
              <a:rPr lang="en-US" altLang="ko-KR" sz="1100" dirty="0"/>
              <a:t> /</a:t>
            </a:r>
            <a:r>
              <a:rPr lang="en-US" altLang="ko-KR" sz="1100" dirty="0" err="1"/>
              <a:t>cpu</a:t>
            </a:r>
            <a:r>
              <a:rPr lang="en-US" altLang="ko-KR" sz="1100" dirty="0"/>
              <a:t> ] [ </a:t>
            </a:r>
            <a:r>
              <a:rPr lang="en-US" altLang="ko-KR" sz="1100" dirty="0" err="1"/>
              <a:t>gpu</a:t>
            </a:r>
            <a:r>
              <a:rPr lang="en-US" altLang="ko-KR" sz="1100" dirty="0"/>
              <a:t> dev id or ‘-’]</a:t>
            </a:r>
          </a:p>
          <a:p>
            <a:endParaRPr lang="en-US" altLang="ko-KR" sz="1100" dirty="0"/>
          </a:p>
          <a:p>
            <a:r>
              <a:rPr lang="en-US" altLang="ko-KR" sz="1100" dirty="0"/>
              <a:t>Example&gt;  python run_deepab_v3_fix.py PDL1_RHQYGMFDY  240531_PDL1 </a:t>
            </a:r>
            <a:r>
              <a:rPr lang="en-US" altLang="ko-KR" sz="1100" dirty="0" err="1"/>
              <a:t>gpu</a:t>
            </a:r>
            <a:r>
              <a:rPr lang="en-US" altLang="ko-KR" sz="1100" dirty="0"/>
              <a:t> 0 </a:t>
            </a:r>
          </a:p>
          <a:p>
            <a:endParaRPr lang="en-US" altLang="ko-KR" sz="1100" dirty="0"/>
          </a:p>
          <a:p>
            <a:r>
              <a:rPr lang="en-US" altLang="ko-KR" sz="1100" dirty="0"/>
              <a:t>Input&gt;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 err="1"/>
              <a:t>DeepAb</a:t>
            </a:r>
            <a:r>
              <a:rPr lang="en-US" altLang="ko-KR" sz="1100" dirty="0"/>
              <a:t>/input/PDL1_RHQYGMFDY.fasta  </a:t>
            </a:r>
          </a:p>
          <a:p>
            <a:endParaRPr lang="en-US" altLang="ko-KR" sz="1100" dirty="0"/>
          </a:p>
          <a:p>
            <a:r>
              <a:rPr lang="en-US" altLang="ko-KR" sz="1100" dirty="0"/>
              <a:t>Output&gt;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 err="1"/>
              <a:t>DeepAb</a:t>
            </a:r>
            <a:r>
              <a:rPr lang="en-US" altLang="ko-KR" sz="1100" dirty="0"/>
              <a:t>/result/PDL1_RHQYGMFDY/PDL1_RHQYGMFDY.deepab.pdb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** </a:t>
            </a:r>
            <a:r>
              <a:rPr lang="ko-KR" altLang="en-US" sz="1100" dirty="0"/>
              <a:t>가상환경으로 </a:t>
            </a:r>
            <a:r>
              <a:rPr lang="en-US" altLang="ko-KR" sz="1100" dirty="0"/>
              <a:t>10.0.88.1</a:t>
            </a:r>
            <a:r>
              <a:rPr lang="ko-KR" altLang="en-US" sz="1100" dirty="0"/>
              <a:t>의 </a:t>
            </a:r>
            <a:r>
              <a:rPr lang="en-US" altLang="ko-KR" sz="1100" dirty="0"/>
              <a:t>py3.7</a:t>
            </a:r>
            <a:r>
              <a:rPr lang="ko-KR" altLang="en-US" sz="1100" dirty="0"/>
              <a:t>사용 </a:t>
            </a:r>
            <a:r>
              <a:rPr lang="en-US" altLang="ko-KR" sz="1100" dirty="0" err="1"/>
              <a:t>conda</a:t>
            </a:r>
            <a:r>
              <a:rPr lang="en-US" altLang="ko-KR" sz="1100" dirty="0"/>
              <a:t> activate py3.7 ( GPU</a:t>
            </a:r>
            <a:r>
              <a:rPr lang="ko-KR" altLang="en-US" sz="1100" dirty="0"/>
              <a:t>사용</a:t>
            </a:r>
            <a:r>
              <a:rPr lang="en-US" altLang="ko-KR" sz="11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53514-32B6-8D06-A150-7D629822FC0D}"/>
              </a:ext>
            </a:extLst>
          </p:cNvPr>
          <p:cNvSpPr txBox="1"/>
          <p:nvPr/>
        </p:nvSpPr>
        <p:spPr>
          <a:xfrm>
            <a:off x="463550" y="285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Binding </a:t>
            </a:r>
            <a:r>
              <a:rPr lang="ko-KR" altLang="en-US" b="1" dirty="0"/>
              <a:t>영역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2116B-5D01-51A9-7C50-FC298587A83C}"/>
              </a:ext>
            </a:extLst>
          </p:cNvPr>
          <p:cNvSpPr txBox="1"/>
          <p:nvPr/>
        </p:nvSpPr>
        <p:spPr>
          <a:xfrm>
            <a:off x="374650" y="73747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</a:rPr>
              <a:t>python cdrgen_run_fix.py</a:t>
            </a:r>
          </a:p>
          <a:p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</a:rPr>
              <a:t>python mk_deepab_input_v4_fix.py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E7D0D6-9663-7F44-4524-AC115B24D4EC}"/>
              </a:ext>
            </a:extLst>
          </p:cNvPr>
          <p:cNvSpPr txBox="1"/>
          <p:nvPr/>
        </p:nvSpPr>
        <p:spPr>
          <a:xfrm>
            <a:off x="374650" y="390406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</a:rPr>
              <a:t>Python calc_cdr_rmsd_fix.py(8s) 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A91EFE-5F9D-6B93-B8D6-1E857826F3A9}"/>
              </a:ext>
            </a:extLst>
          </p:cNvPr>
          <p:cNvSpPr txBox="1"/>
          <p:nvPr/>
        </p:nvSpPr>
        <p:spPr>
          <a:xfrm>
            <a:off x="374650" y="4371647"/>
            <a:ext cx="10737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Python minimize_cdr_pep_fix.py </a:t>
            </a:r>
            <a:r>
              <a:rPr lang="en-US" altLang="ko-KR" sz="1800" b="1" dirty="0">
                <a:solidFill>
                  <a:srgbClr val="FF0000"/>
                </a:solidFill>
              </a:rPr>
              <a:t>PDL1_RHQ</a:t>
            </a:r>
            <a:r>
              <a:rPr lang="en-US" altLang="ko-KR" b="1" dirty="0">
                <a:solidFill>
                  <a:srgbClr val="FF0000"/>
                </a:solidFill>
              </a:rPr>
              <a:t>YGMFDY</a:t>
            </a:r>
            <a:r>
              <a:rPr lang="en-US" altLang="ko-KR" sz="1800" b="1" dirty="0">
                <a:solidFill>
                  <a:srgbClr val="FF0000"/>
                </a:solidFill>
              </a:rPr>
              <a:t> </a:t>
            </a:r>
            <a:r>
              <a:rPr lang="en-US" altLang="ko-KR" sz="1800" b="1" dirty="0"/>
              <a:t>240531_PDL1 (1</a:t>
            </a:r>
            <a:r>
              <a:rPr lang="en-US" altLang="ko-KR" b="1" dirty="0"/>
              <a:t>m</a:t>
            </a:r>
            <a:r>
              <a:rPr lang="en-US" altLang="ko-KR" sz="1800" b="1" dirty="0"/>
              <a:t>)  (develop</a:t>
            </a:r>
            <a:r>
              <a:rPr lang="ko-KR" altLang="en-US" sz="1800" b="1" dirty="0"/>
              <a:t>과 같이 진행</a:t>
            </a:r>
            <a:r>
              <a:rPr lang="en-US" altLang="ko-KR" sz="1800" b="1" dirty="0"/>
              <a:t>)</a:t>
            </a:r>
          </a:p>
          <a:p>
            <a:endParaRPr lang="en-US" altLang="ko-KR" sz="1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0BFBF-1E59-7CA5-A4B3-B589C083C96B}"/>
              </a:ext>
            </a:extLst>
          </p:cNvPr>
          <p:cNvSpPr txBox="1"/>
          <p:nvPr/>
        </p:nvSpPr>
        <p:spPr>
          <a:xfrm>
            <a:off x="463550" y="4829762"/>
            <a:ext cx="94678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Usage &gt; python minimize_cdr_pep_fix.py [ </a:t>
            </a:r>
            <a:r>
              <a:rPr lang="en-US" altLang="ko-KR" sz="1000" dirty="0" err="1"/>
              <a:t>fasta</a:t>
            </a:r>
            <a:r>
              <a:rPr lang="en-US" altLang="ko-KR" sz="1000" dirty="0"/>
              <a:t> file]  [ result folder] </a:t>
            </a:r>
          </a:p>
          <a:p>
            <a:endParaRPr lang="en-US" altLang="ko-KR" sz="1000" dirty="0"/>
          </a:p>
          <a:p>
            <a:r>
              <a:rPr lang="en-US" altLang="ko-KR" sz="1000" dirty="0"/>
              <a:t>Example&gt;  python minimize_cdr_pep_fix.py PDL1_RHQYGMFDY 240531_PDL1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Input&gt; &gt;/lwork01/</a:t>
            </a:r>
            <a:r>
              <a:rPr lang="en-US" altLang="ko-KR" sz="1000" dirty="0" err="1"/>
              <a:t>iojeong</a:t>
            </a:r>
            <a:r>
              <a:rPr lang="en-US" altLang="ko-KR" sz="1000" dirty="0"/>
              <a:t>/0531/PDL1/240531_PDL1/</a:t>
            </a:r>
            <a:r>
              <a:rPr lang="en-US" altLang="ko-KR" sz="1000" b="1" dirty="0" err="1"/>
              <a:t>DeepAb</a:t>
            </a:r>
            <a:r>
              <a:rPr lang="en-US" altLang="ko-KR" sz="1000" dirty="0"/>
              <a:t>/result/PDL1_RHQYGMFDY_CDRH3.pdb</a:t>
            </a:r>
          </a:p>
          <a:p>
            <a:r>
              <a:rPr lang="en-US" altLang="ko-KR" sz="1000" dirty="0"/>
              <a:t>            /lwork01/</a:t>
            </a:r>
            <a:r>
              <a:rPr lang="en-US" altLang="ko-KR" sz="1000" dirty="0" err="1"/>
              <a:t>iojeong</a:t>
            </a:r>
            <a:r>
              <a:rPr lang="en-US" altLang="ko-KR" sz="1000" dirty="0"/>
              <a:t>/0531/PDL1/240531_PDL1/</a:t>
            </a:r>
            <a:r>
              <a:rPr lang="en-US" altLang="ko-KR" sz="1000" b="1" dirty="0"/>
              <a:t>input</a:t>
            </a:r>
            <a:r>
              <a:rPr lang="en-US" altLang="ko-KR" sz="1000" dirty="0"/>
              <a:t>/5xxyA_antigen_filled.pdb</a:t>
            </a:r>
          </a:p>
          <a:p>
            <a:endParaRPr lang="en-US" altLang="ko-KR" sz="1000" dirty="0"/>
          </a:p>
          <a:p>
            <a:r>
              <a:rPr lang="en-US" altLang="ko-KR" sz="1000" dirty="0"/>
              <a:t>Output&gt; /lwork01/</a:t>
            </a:r>
            <a:r>
              <a:rPr lang="en-US" altLang="ko-KR" sz="1000" dirty="0" err="1"/>
              <a:t>iojeong</a:t>
            </a:r>
            <a:r>
              <a:rPr lang="en-US" altLang="ko-KR" sz="1000" dirty="0"/>
              <a:t>/0531/PDL1/240531_PDL1/</a:t>
            </a:r>
            <a:r>
              <a:rPr lang="en-US" altLang="ko-KR" sz="1000" b="1" dirty="0" err="1"/>
              <a:t>DeepAb</a:t>
            </a:r>
            <a:r>
              <a:rPr lang="en-US" altLang="ko-KR" sz="1000" dirty="0"/>
              <a:t>/result/final_*.pdb </a:t>
            </a:r>
          </a:p>
          <a:p>
            <a:r>
              <a:rPr lang="en-US" altLang="ko-KR" sz="1000" dirty="0"/>
              <a:t>            /lwork01/</a:t>
            </a:r>
            <a:r>
              <a:rPr lang="en-US" altLang="ko-KR" sz="1000" dirty="0" err="1"/>
              <a:t>iojeong</a:t>
            </a:r>
            <a:r>
              <a:rPr lang="en-US" altLang="ko-KR" sz="1000" dirty="0"/>
              <a:t>/0531/PDL1/240531_PDL1/</a:t>
            </a:r>
            <a:r>
              <a:rPr lang="en-US" altLang="ko-KR" sz="1000" b="1" dirty="0" err="1"/>
              <a:t>DeepAb</a:t>
            </a:r>
            <a:r>
              <a:rPr lang="en-US" altLang="ko-KR" sz="1000" dirty="0"/>
              <a:t>/result/</a:t>
            </a:r>
            <a:r>
              <a:rPr lang="en-US" altLang="ko-KR" sz="1000" dirty="0" err="1"/>
              <a:t>minimized_pose</a:t>
            </a:r>
            <a:r>
              <a:rPr lang="en-US" altLang="ko-KR" sz="1000" dirty="0"/>
              <a:t>/final_*_0001.pdb</a:t>
            </a:r>
          </a:p>
        </p:txBody>
      </p:sp>
    </p:spTree>
    <p:extLst>
      <p:ext uri="{BB962C8B-B14F-4D97-AF65-F5344CB8AC3E}">
        <p14:creationId xmlns:p14="http://schemas.microsoft.com/office/powerpoint/2010/main" val="2480096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76F275-82DC-2D5B-8037-BF3781898E2C}"/>
              </a:ext>
            </a:extLst>
          </p:cNvPr>
          <p:cNvSpPr txBox="1"/>
          <p:nvPr/>
        </p:nvSpPr>
        <p:spPr>
          <a:xfrm>
            <a:off x="365413" y="8318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</a:rPr>
              <a:t>python calc_cdr_be_fix.py 240531_PDL1(1s)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A838B-19B7-FEB5-4731-AE638A9F202C}"/>
              </a:ext>
            </a:extLst>
          </p:cNvPr>
          <p:cNvSpPr txBox="1"/>
          <p:nvPr/>
        </p:nvSpPr>
        <p:spPr>
          <a:xfrm>
            <a:off x="365413" y="370985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</a:rPr>
              <a:t>python sec_filtering_fix.py(1s)</a:t>
            </a:r>
          </a:p>
          <a:p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</a:rPr>
              <a:t>Python 2_PyIg_ab_io_240305_fix.py(develop)</a:t>
            </a:r>
          </a:p>
          <a:p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</a:rPr>
              <a:t>Python 3_TAP3_ab_io_new_fix.py(develop)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D14F0C-D338-E694-527E-D23986392864}"/>
              </a:ext>
            </a:extLst>
          </p:cNvPr>
          <p:cNvSpPr txBox="1"/>
          <p:nvPr/>
        </p:nvSpPr>
        <p:spPr>
          <a:xfrm>
            <a:off x="365413" y="1305082"/>
            <a:ext cx="11951855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python</a:t>
            </a:r>
            <a:r>
              <a:rPr lang="ko-KR" altLang="en-US" b="1" dirty="0"/>
              <a:t> gather_binding_top40_fix.py </a:t>
            </a:r>
            <a:r>
              <a:rPr lang="en-US" altLang="ko-KR" b="1" dirty="0"/>
              <a:t>240531_PDL1 (1s)</a:t>
            </a:r>
          </a:p>
          <a:p>
            <a:endParaRPr lang="en-US" altLang="ko-KR" dirty="0"/>
          </a:p>
          <a:p>
            <a:endParaRPr lang="en-US" altLang="ko-KR" sz="1100" dirty="0"/>
          </a:p>
          <a:p>
            <a:r>
              <a:rPr lang="en-US" altLang="ko-KR" sz="1100" dirty="0"/>
              <a:t>Usage &gt; python </a:t>
            </a:r>
            <a:r>
              <a:rPr lang="de-DE" altLang="ko-KR" sz="1100" dirty="0"/>
              <a:t> gather_binding_top40_fix.py</a:t>
            </a:r>
            <a:r>
              <a:rPr lang="it-IT" altLang="ko-KR" sz="1100" dirty="0"/>
              <a:t> </a:t>
            </a:r>
            <a:r>
              <a:rPr lang="de-DE" altLang="ko-KR" sz="1100" dirty="0"/>
              <a:t> </a:t>
            </a:r>
            <a:r>
              <a:rPr lang="en-US" altLang="ko-KR" sz="1100" dirty="0"/>
              <a:t>[ result folder]</a:t>
            </a:r>
          </a:p>
          <a:p>
            <a:endParaRPr lang="en-US" altLang="ko-KR" sz="1100" dirty="0"/>
          </a:p>
          <a:p>
            <a:r>
              <a:rPr lang="en-US" altLang="ko-KR" sz="1100" dirty="0"/>
              <a:t>Example&gt;  python gather_binding_top40_fix.py  240531_PDL1</a:t>
            </a:r>
          </a:p>
          <a:p>
            <a:endParaRPr lang="en-US" altLang="ko-KR" sz="1100" dirty="0"/>
          </a:p>
          <a:p>
            <a:r>
              <a:rPr lang="en-US" altLang="ko-KR" sz="1100" dirty="0"/>
              <a:t>Input&gt;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 err="1"/>
              <a:t>DeepAb</a:t>
            </a:r>
            <a:r>
              <a:rPr lang="en-US" altLang="ko-KR" sz="1100" dirty="0"/>
              <a:t>/result/*.deepab_tr.pdb</a:t>
            </a:r>
          </a:p>
          <a:p>
            <a:r>
              <a:rPr lang="en-US" altLang="ko-KR" sz="1100" dirty="0"/>
              <a:t>         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 err="1"/>
              <a:t>DeepAb</a:t>
            </a:r>
            <a:r>
              <a:rPr lang="en-US" altLang="ko-KR" sz="1100" dirty="0"/>
              <a:t>/result/</a:t>
            </a:r>
            <a:r>
              <a:rPr lang="fr-FR" altLang="ko-KR" sz="1100" dirty="0"/>
              <a:t>PDL1_sec_final_enva_stats.txt</a:t>
            </a:r>
          </a:p>
          <a:p>
            <a:r>
              <a:rPr lang="fr-FR" altLang="ko-KR" sz="1100" dirty="0"/>
              <a:t>          </a:t>
            </a:r>
            <a:r>
              <a:rPr lang="en-US" altLang="ko-KR" sz="1100" dirty="0"/>
              <a:t>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</a:t>
            </a:r>
            <a:r>
              <a:rPr lang="fr-FR" altLang="ko-KR" sz="1100" dirty="0"/>
              <a:t>/</a:t>
            </a:r>
            <a:r>
              <a:rPr lang="fr-FR" altLang="ko-KR" sz="1100" b="1" dirty="0"/>
              <a:t>DeepAb</a:t>
            </a:r>
            <a:r>
              <a:rPr lang="fr-FR" altLang="ko-KR" sz="1100" dirty="0"/>
              <a:t>/result/PDL1_sec_final_rmsd_stats.txt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Output&gt;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/>
              <a:t>binding</a:t>
            </a:r>
            <a:r>
              <a:rPr lang="en-US" altLang="ko-KR" sz="1100" dirty="0"/>
              <a:t>/</a:t>
            </a:r>
            <a:r>
              <a:rPr lang="en-US" altLang="ko-KR" sz="1100" dirty="0" err="1"/>
              <a:t>snugdock_input</a:t>
            </a:r>
            <a:r>
              <a:rPr lang="en-US" altLang="ko-KR" sz="1100" dirty="0"/>
              <a:t>/*.deepab_tr.pdb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A31016-5509-0B9D-B8BB-BBFA8B95BEB5}"/>
              </a:ext>
            </a:extLst>
          </p:cNvPr>
          <p:cNvSpPr txBox="1"/>
          <p:nvPr/>
        </p:nvSpPr>
        <p:spPr>
          <a:xfrm>
            <a:off x="365413" y="4255635"/>
            <a:ext cx="93295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python make_snugdock_input_for_binding_fix.py  240531_PDL1(2s)</a:t>
            </a:r>
          </a:p>
          <a:p>
            <a:endParaRPr lang="en-US" altLang="ko-KR" sz="1100" dirty="0"/>
          </a:p>
          <a:p>
            <a:r>
              <a:rPr lang="en-US" altLang="ko-KR" sz="1100" dirty="0"/>
              <a:t>Usage &gt; python </a:t>
            </a:r>
            <a:r>
              <a:rPr lang="de-DE" altLang="ko-KR" sz="1100" dirty="0"/>
              <a:t>make_snugdock_input_for_binding_fix.py</a:t>
            </a:r>
            <a:r>
              <a:rPr lang="it-IT" altLang="ko-KR" sz="1100" dirty="0"/>
              <a:t> </a:t>
            </a:r>
            <a:r>
              <a:rPr lang="de-DE" altLang="ko-KR" sz="1100" dirty="0"/>
              <a:t> </a:t>
            </a:r>
            <a:r>
              <a:rPr lang="en-US" altLang="ko-KR" sz="1100" dirty="0"/>
              <a:t>[ result folder]</a:t>
            </a:r>
          </a:p>
          <a:p>
            <a:endParaRPr lang="en-US" altLang="ko-KR" sz="1100" dirty="0"/>
          </a:p>
          <a:p>
            <a:r>
              <a:rPr lang="en-US" altLang="ko-KR" sz="1100" dirty="0"/>
              <a:t>Example&gt;  python make_snugdock_input_for_binding_fix.py  240531_PDL1</a:t>
            </a:r>
          </a:p>
          <a:p>
            <a:endParaRPr lang="en-US" altLang="ko-KR" sz="1100" dirty="0"/>
          </a:p>
          <a:p>
            <a:r>
              <a:rPr lang="en-US" altLang="ko-KR" sz="1100" dirty="0"/>
              <a:t>Input&gt;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 err="1"/>
              <a:t>DeepAb</a:t>
            </a:r>
            <a:r>
              <a:rPr lang="en-US" altLang="ko-KR" sz="1100" dirty="0"/>
              <a:t>/result/*.deepab_tr.pdb</a:t>
            </a:r>
          </a:p>
          <a:p>
            <a:r>
              <a:rPr lang="en-US" altLang="ko-KR" sz="1100" dirty="0"/>
              <a:t>         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 err="1"/>
              <a:t>DeepAb</a:t>
            </a:r>
            <a:r>
              <a:rPr lang="en-US" altLang="ko-KR" sz="1100" dirty="0"/>
              <a:t>/result/</a:t>
            </a:r>
            <a:r>
              <a:rPr lang="fr-FR" altLang="ko-KR" sz="1100" dirty="0"/>
              <a:t>PDL1_sec_final_enva_stats.txt</a:t>
            </a:r>
          </a:p>
          <a:p>
            <a:r>
              <a:rPr lang="fr-FR" altLang="ko-KR" sz="1100" dirty="0"/>
              <a:t>          </a:t>
            </a:r>
            <a:r>
              <a:rPr lang="en-US" altLang="ko-KR" sz="1100" dirty="0"/>
              <a:t>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</a:t>
            </a:r>
            <a:r>
              <a:rPr lang="fr-FR" altLang="ko-KR" sz="1100" dirty="0"/>
              <a:t>/</a:t>
            </a:r>
            <a:r>
              <a:rPr lang="fr-FR" altLang="ko-KR" sz="1100" b="1" dirty="0"/>
              <a:t>DeepAb</a:t>
            </a:r>
            <a:r>
              <a:rPr lang="fr-FR" altLang="ko-KR" sz="1100" dirty="0"/>
              <a:t>/result/PDL1_sec_final_rmsd_stats.txt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Output&gt;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/>
              <a:t>binding</a:t>
            </a:r>
            <a:r>
              <a:rPr lang="en-US" altLang="ko-KR" sz="1100" dirty="0"/>
              <a:t>/</a:t>
            </a:r>
            <a:r>
              <a:rPr lang="en-US" altLang="ko-KR" sz="1100" dirty="0" err="1"/>
              <a:t>snugdock_input</a:t>
            </a:r>
            <a:r>
              <a:rPr lang="en-US" altLang="ko-KR" sz="1100" dirty="0"/>
              <a:t>/*.LHA_sorted.pdb</a:t>
            </a:r>
          </a:p>
        </p:txBody>
      </p:sp>
    </p:spTree>
    <p:extLst>
      <p:ext uri="{BB962C8B-B14F-4D97-AF65-F5344CB8AC3E}">
        <p14:creationId xmlns:p14="http://schemas.microsoft.com/office/powerpoint/2010/main" val="74562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F7AEE57-1F6F-5B8B-F4BD-CA4A2452CEC5}"/>
              </a:ext>
            </a:extLst>
          </p:cNvPr>
          <p:cNvSpPr txBox="1"/>
          <p:nvPr/>
        </p:nvSpPr>
        <p:spPr>
          <a:xfrm>
            <a:off x="471632" y="4345940"/>
            <a:ext cx="11046691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altLang="ko-KR" sz="1800" b="1" dirty="0"/>
              <a:t>python snugdock_enva_v2_fix.py </a:t>
            </a:r>
            <a:r>
              <a:rPr lang="en-US" altLang="ko-KR" sz="1800" b="1" dirty="0">
                <a:solidFill>
                  <a:srgbClr val="FF0000"/>
                </a:solidFill>
              </a:rPr>
              <a:t>PDL1_RH</a:t>
            </a:r>
            <a:r>
              <a:rPr lang="en-US" altLang="ko-KR" b="1" dirty="0">
                <a:solidFill>
                  <a:srgbClr val="FF0000"/>
                </a:solidFill>
              </a:rPr>
              <a:t>QYGM</a:t>
            </a:r>
            <a:r>
              <a:rPr lang="en-US" altLang="ko-KR" sz="1800" b="1" dirty="0">
                <a:solidFill>
                  <a:srgbClr val="FF0000"/>
                </a:solidFill>
              </a:rPr>
              <a:t>FDY </a:t>
            </a:r>
            <a:r>
              <a:rPr lang="en-US" altLang="ko-KR" sz="1800" b="1" dirty="0"/>
              <a:t>240531_PDL1 (6s per 2 conformer)</a:t>
            </a:r>
          </a:p>
          <a:p>
            <a:endParaRPr lang="en-US" altLang="ko-KR" sz="1100" b="1" dirty="0"/>
          </a:p>
          <a:p>
            <a:r>
              <a:rPr lang="en-US" altLang="ko-KR" sz="1100" dirty="0"/>
              <a:t>Usage &gt; python </a:t>
            </a:r>
            <a:r>
              <a:rPr lang="de-DE" altLang="ko-KR" sz="1100" dirty="0"/>
              <a:t> snugdock_enva_v2_fix.py</a:t>
            </a:r>
            <a:r>
              <a:rPr lang="it-IT" altLang="ko-KR" sz="1100" dirty="0"/>
              <a:t> </a:t>
            </a:r>
            <a:r>
              <a:rPr lang="de-DE" altLang="ko-KR" sz="1100" dirty="0"/>
              <a:t> </a:t>
            </a:r>
            <a:r>
              <a:rPr lang="en-US" altLang="ko-KR" sz="1100" dirty="0"/>
              <a:t>[ PDB] [ result folder] [ develop or binding]</a:t>
            </a:r>
          </a:p>
          <a:p>
            <a:endParaRPr lang="en-US" altLang="ko-KR" sz="1100" dirty="0"/>
          </a:p>
          <a:p>
            <a:r>
              <a:rPr lang="en-US" altLang="ko-KR" sz="1100" dirty="0"/>
              <a:t>Example&gt;  python snugdock_enva_v2_fix.py PDL1_RHQYGMFDY 240531_PDL1 binding</a:t>
            </a:r>
          </a:p>
          <a:p>
            <a:endParaRPr lang="en-US" altLang="ko-KR" sz="1100" dirty="0"/>
          </a:p>
          <a:p>
            <a:r>
              <a:rPr lang="en-US" altLang="ko-KR" sz="1100" dirty="0"/>
              <a:t>Input&gt; /lwork01/</a:t>
            </a:r>
            <a:r>
              <a:rPr lang="en-US" altLang="ko-KR" sz="1100" b="1" dirty="0"/>
              <a:t>240531_PDL1_abs_tmp_data</a:t>
            </a:r>
            <a:r>
              <a:rPr lang="en-US" altLang="ko-KR" sz="1100" dirty="0"/>
              <a:t>/PDL1_RHQYGMFDY </a:t>
            </a:r>
          </a:p>
          <a:p>
            <a:endParaRPr lang="en-US" altLang="ko-KR" sz="1100" dirty="0"/>
          </a:p>
          <a:p>
            <a:r>
              <a:rPr lang="en-US" altLang="ko-KR" sz="1100" dirty="0"/>
              <a:t>Output&gt;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/>
              <a:t>binding</a:t>
            </a:r>
            <a:r>
              <a:rPr lang="en-US" altLang="ko-KR" sz="1100" dirty="0"/>
              <a:t>/</a:t>
            </a:r>
            <a:r>
              <a:rPr lang="en-US" altLang="ko-KR" sz="1100" dirty="0" err="1"/>
              <a:t>snugdock_output</a:t>
            </a:r>
            <a:r>
              <a:rPr lang="en-US" altLang="ko-KR" sz="1100" dirty="0"/>
              <a:t>/PDL1_RHQYGMFDY </a:t>
            </a:r>
          </a:p>
          <a:p>
            <a:endParaRPr lang="en-US" altLang="ko-KR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170EE-F431-4B8E-96EE-1BF0F73DD007}"/>
              </a:ext>
            </a:extLst>
          </p:cNvPr>
          <p:cNvSpPr txBox="1"/>
          <p:nvPr/>
        </p:nvSpPr>
        <p:spPr>
          <a:xfrm>
            <a:off x="471632" y="843677"/>
            <a:ext cx="1151774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Python run_snugdock_v3_fix.py 240531_PDL1 </a:t>
            </a:r>
            <a:r>
              <a:rPr lang="en-US" altLang="ko-KR" sz="1800" b="1" dirty="0">
                <a:solidFill>
                  <a:srgbClr val="FF0000"/>
                </a:solidFill>
              </a:rPr>
              <a:t>PDL1_RHQYGMFDY  2</a:t>
            </a:r>
            <a:r>
              <a:rPr lang="en-US" altLang="ko-KR" sz="1800" b="1" dirty="0"/>
              <a:t>  binding  (30min)</a:t>
            </a:r>
          </a:p>
          <a:p>
            <a:endParaRPr lang="en-US" altLang="ko-KR" sz="1800" b="1" dirty="0"/>
          </a:p>
          <a:p>
            <a:r>
              <a:rPr lang="en-US" altLang="ko-KR" sz="1200" dirty="0"/>
              <a:t>Usage &gt; python </a:t>
            </a:r>
            <a:r>
              <a:rPr lang="de-DE" altLang="ko-KR" sz="1200" dirty="0"/>
              <a:t> run_snugdock_v3_fix.py</a:t>
            </a:r>
            <a:r>
              <a:rPr lang="it-IT" altLang="ko-KR" sz="1200" dirty="0"/>
              <a:t> </a:t>
            </a:r>
            <a:r>
              <a:rPr lang="de-DE" altLang="ko-KR" sz="1200" dirty="0"/>
              <a:t> </a:t>
            </a:r>
            <a:r>
              <a:rPr lang="en-US" altLang="ko-KR" sz="1200" dirty="0"/>
              <a:t>[ result folder] [ PDB] [ </a:t>
            </a:r>
            <a:r>
              <a:rPr lang="en-US" altLang="ko-KR" sz="1200" dirty="0" err="1"/>
              <a:t>N.of.conf</a:t>
            </a:r>
            <a:r>
              <a:rPr lang="en-US" altLang="ko-KR" sz="1200" dirty="0"/>
              <a:t>] [ develop or binding]</a:t>
            </a:r>
          </a:p>
          <a:p>
            <a:r>
              <a:rPr lang="en-US" altLang="ko-KR" sz="1200" dirty="0"/>
              <a:t>    </a:t>
            </a:r>
            <a:r>
              <a:rPr lang="en-US" altLang="ko-KR" sz="1200" b="1" dirty="0"/>
              <a:t>for test </a:t>
            </a:r>
            <a:r>
              <a:rPr lang="en-US" altLang="ko-KR" sz="1200" b="1" dirty="0"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sym typeface="Wingdings" panose="05000000000000000000" pitchFamily="2" charset="2"/>
              </a:rPr>
              <a:t>nconf</a:t>
            </a:r>
            <a:r>
              <a:rPr lang="en-US" altLang="ko-KR" sz="1200" b="1" dirty="0">
                <a:sym typeface="Wingdings" panose="05000000000000000000" pitchFamily="2" charset="2"/>
              </a:rPr>
              <a:t> = </a:t>
            </a:r>
            <a:r>
              <a:rPr lang="en-US" altLang="ko-KR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2(</a:t>
            </a:r>
            <a:r>
              <a:rPr lang="en-US" altLang="ko-KR" sz="12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enva</a:t>
            </a:r>
            <a:r>
              <a:rPr lang="ko-KR" altLang="en-US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isc</a:t>
            </a:r>
            <a:r>
              <a:rPr lang="ko-KR" altLang="en-US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 기반으로 </a:t>
            </a:r>
            <a:r>
              <a:rPr lang="en-US" altLang="ko-KR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best pose </a:t>
            </a:r>
            <a:r>
              <a:rPr lang="ko-KR" altLang="en-US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두개 뽑기 때문</a:t>
            </a:r>
            <a:r>
              <a:rPr lang="en-US" altLang="ko-KR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    for production -&gt; </a:t>
            </a:r>
            <a:r>
              <a:rPr lang="en-US" altLang="ko-KR" sz="1200" dirty="0" err="1">
                <a:sym typeface="Wingdings" panose="05000000000000000000" pitchFamily="2" charset="2"/>
              </a:rPr>
              <a:t>nconf</a:t>
            </a:r>
            <a:r>
              <a:rPr lang="en-US" altLang="ko-KR" sz="1200" dirty="0">
                <a:sym typeface="Wingdings" panose="05000000000000000000" pitchFamily="2" charset="2"/>
              </a:rPr>
              <a:t> = </a:t>
            </a:r>
            <a:r>
              <a:rPr lang="en-US" altLang="ko-KR" sz="1200" b="1" dirty="0">
                <a:sym typeface="Wingdings" panose="05000000000000000000" pitchFamily="2" charset="2"/>
              </a:rPr>
              <a:t>1000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en-US" altLang="ko-KR" sz="1200" dirty="0"/>
              <a:t>Example&gt;  python run_snugdock_v3_fix.py  240531_PDL1 PDL1_RHQYGMFDY 2 binding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Input&gt; /lwork01/</a:t>
            </a:r>
            <a:r>
              <a:rPr lang="en-US" altLang="ko-KR" sz="1200" dirty="0" err="1"/>
              <a:t>iojeong</a:t>
            </a:r>
            <a:r>
              <a:rPr lang="en-US" altLang="ko-KR" sz="1200" dirty="0"/>
              <a:t>/0531/PDL1/</a:t>
            </a:r>
            <a:r>
              <a:rPr lang="en-US" altLang="ko-KR" sz="1200" b="1" dirty="0"/>
              <a:t>binding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snugdock_input</a:t>
            </a:r>
            <a:r>
              <a:rPr lang="en-US" altLang="ko-KR" sz="1200" dirty="0"/>
              <a:t>/PDL1_RHQYGMFDY.LHA_sorted.pdb</a:t>
            </a:r>
          </a:p>
          <a:p>
            <a:endParaRPr lang="en-US" altLang="ko-KR" sz="1200" dirty="0"/>
          </a:p>
          <a:p>
            <a:r>
              <a:rPr lang="en-US" altLang="ko-KR" sz="1200" dirty="0"/>
              <a:t>Output&gt;  /lwork01/</a:t>
            </a:r>
            <a:r>
              <a:rPr lang="en-US" altLang="ko-KR" sz="1200" b="1" dirty="0"/>
              <a:t>240531_PDL1_abs_tmp_work</a:t>
            </a:r>
            <a:r>
              <a:rPr lang="en-US" altLang="ko-KR" sz="1200" dirty="0"/>
              <a:t>/PDL1_RHQYGMFDY </a:t>
            </a:r>
          </a:p>
          <a:p>
            <a:r>
              <a:rPr lang="en-US" altLang="ko-KR" sz="1800" b="1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7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C518CE-60E3-CFDC-E9BB-D6B8C4464F2B}"/>
              </a:ext>
            </a:extLst>
          </p:cNvPr>
          <p:cNvSpPr txBox="1"/>
          <p:nvPr/>
        </p:nvSpPr>
        <p:spPr>
          <a:xfrm>
            <a:off x="342900" y="3953639"/>
            <a:ext cx="115062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python 2_PyIg_ab_io_240305_</a:t>
            </a:r>
            <a:r>
              <a:rPr lang="en-US" altLang="ko-KR" b="1" dirty="0">
                <a:solidFill>
                  <a:srgbClr val="FF0000"/>
                </a:solidFill>
              </a:rPr>
              <a:t>binding</a:t>
            </a:r>
            <a:r>
              <a:rPr lang="en-US" altLang="ko-KR" b="1" dirty="0"/>
              <a:t>_fix.py </a:t>
            </a:r>
            <a:r>
              <a:rPr lang="en-US" altLang="ko-KR" sz="1800" b="1" dirty="0">
                <a:solidFill>
                  <a:srgbClr val="FF0000"/>
                </a:solidFill>
              </a:rPr>
              <a:t>PDL1_RHQYGMFDY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/>
              <a:t>aho</a:t>
            </a:r>
            <a:r>
              <a:rPr lang="en-US" altLang="ko-KR" b="1" dirty="0"/>
              <a:t> </a:t>
            </a:r>
            <a:r>
              <a:rPr lang="en-US" altLang="ko-KR" sz="1800" b="1" dirty="0"/>
              <a:t>240531_PDL1</a:t>
            </a:r>
            <a:r>
              <a:rPr lang="en-US" altLang="ko-KR" b="1" dirty="0"/>
              <a:t> (2m)</a:t>
            </a:r>
          </a:p>
          <a:p>
            <a:endParaRPr lang="en-US" altLang="ko-KR" b="1" dirty="0"/>
          </a:p>
          <a:p>
            <a:r>
              <a:rPr lang="en-US" altLang="ko-KR" sz="1200" dirty="0"/>
              <a:t>Usage &gt; python </a:t>
            </a:r>
            <a:r>
              <a:rPr lang="de-DE" altLang="ko-KR" sz="1200" dirty="0"/>
              <a:t>2_PyIg_ab_io_240305_binding_fix.py [ PDB ] [ numbering scheme] </a:t>
            </a:r>
            <a:r>
              <a:rPr lang="en-US" altLang="ko-KR" sz="1200" dirty="0"/>
              <a:t>  [ result folder] </a:t>
            </a:r>
          </a:p>
          <a:p>
            <a:endParaRPr lang="en-US" altLang="ko-KR" sz="1200" dirty="0"/>
          </a:p>
          <a:p>
            <a:r>
              <a:rPr lang="en-US" altLang="ko-KR" sz="1200" dirty="0"/>
              <a:t>Example&gt;  python </a:t>
            </a:r>
            <a:r>
              <a:rPr lang="de-DE" altLang="ko-KR" sz="1200" dirty="0"/>
              <a:t>2_PyIg_ab_io_240305_binding_fix.py PDL1_RHQYGMFDY aho 240531_PDL1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Input&gt; /lwork01/</a:t>
            </a:r>
            <a:r>
              <a:rPr lang="en-US" altLang="ko-KR" sz="1200" dirty="0" err="1"/>
              <a:t>iojeong</a:t>
            </a:r>
            <a:r>
              <a:rPr lang="en-US" altLang="ko-KR" sz="1200" dirty="0"/>
              <a:t>/0531/PDL1/240531_PDL1/</a:t>
            </a:r>
            <a:r>
              <a:rPr lang="en-US" altLang="ko-KR" sz="1200" b="1" dirty="0"/>
              <a:t>binding</a:t>
            </a:r>
            <a:r>
              <a:rPr lang="en-US" altLang="ko-KR" sz="1200" dirty="0"/>
              <a:t>/</a:t>
            </a:r>
            <a:r>
              <a:rPr lang="en-US" altLang="ko-KR" sz="1200" dirty="0" err="1"/>
              <a:t>pyig_input</a:t>
            </a:r>
            <a:r>
              <a:rPr lang="en-US" altLang="ko-KR" sz="1200" dirty="0"/>
              <a:t>/PDL1_RHQYGMFDY.*.pdb</a:t>
            </a:r>
          </a:p>
          <a:p>
            <a:endParaRPr lang="en-US" altLang="ko-KR" sz="1200" dirty="0"/>
          </a:p>
          <a:p>
            <a:r>
              <a:rPr lang="en-US" altLang="ko-KR" sz="1200" dirty="0"/>
              <a:t>Output&gt; /lwork01/</a:t>
            </a:r>
            <a:r>
              <a:rPr lang="en-US" altLang="ko-KR" sz="1200" dirty="0" err="1"/>
              <a:t>iojeong</a:t>
            </a:r>
            <a:r>
              <a:rPr lang="en-US" altLang="ko-KR" sz="1200" dirty="0"/>
              <a:t>/0531/PDL1/240531_PDL1/</a:t>
            </a:r>
            <a:r>
              <a:rPr lang="en-US" altLang="ko-KR" sz="1200" b="1" dirty="0"/>
              <a:t>binding</a:t>
            </a:r>
            <a:r>
              <a:rPr lang="en-US" altLang="ko-KR" sz="1200" dirty="0"/>
              <a:t>/</a:t>
            </a:r>
            <a:r>
              <a:rPr lang="en-US" altLang="ko-KR" sz="1200" dirty="0" err="1"/>
              <a:t>pyig_result</a:t>
            </a:r>
            <a:r>
              <a:rPr lang="en-US" altLang="ko-KR" sz="1200" dirty="0"/>
              <a:t>/PDL1_RHQYGMFDY_pyig.tsv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 </a:t>
            </a:r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179953-3106-18B5-CFD1-5C7F8DC05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654" y="4943623"/>
            <a:ext cx="4085841" cy="1303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1F01F5-CC68-BADC-6877-F426927E212A}"/>
              </a:ext>
            </a:extLst>
          </p:cNvPr>
          <p:cNvSpPr txBox="1"/>
          <p:nvPr/>
        </p:nvSpPr>
        <p:spPr>
          <a:xfrm>
            <a:off x="10609695" y="4574291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Exit # </a:t>
            </a:r>
            <a:r>
              <a:rPr lang="ko-KR" altLang="en-US" dirty="0"/>
              <a:t>처리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B228E7-BE0A-EB0D-1F7B-D7FD2E2DB711}"/>
              </a:ext>
            </a:extLst>
          </p:cNvPr>
          <p:cNvSpPr txBox="1"/>
          <p:nvPr/>
        </p:nvSpPr>
        <p:spPr>
          <a:xfrm>
            <a:off x="484332" y="642203"/>
            <a:ext cx="10252364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python</a:t>
            </a:r>
            <a:r>
              <a:rPr lang="ko-KR" altLang="en-US" b="1" dirty="0"/>
              <a:t> get_snugdock_bestpose_</a:t>
            </a:r>
            <a:r>
              <a:rPr lang="ko-KR" altLang="en-US" b="1" dirty="0">
                <a:solidFill>
                  <a:srgbClr val="FF0000"/>
                </a:solidFill>
              </a:rPr>
              <a:t>binding</a:t>
            </a:r>
            <a:r>
              <a:rPr lang="ko-KR" altLang="en-US" b="1" dirty="0"/>
              <a:t>_fix.py </a:t>
            </a:r>
            <a:r>
              <a:rPr lang="en-US" altLang="ko-KR" sz="1800" b="1" dirty="0">
                <a:solidFill>
                  <a:srgbClr val="FF0000"/>
                </a:solidFill>
              </a:rPr>
              <a:t>PDL1_RHQYGMFDY </a:t>
            </a:r>
            <a:r>
              <a:rPr lang="en-US" altLang="ko-KR" sz="1800" b="1" dirty="0"/>
              <a:t>240531_PDL1 (2s)</a:t>
            </a:r>
          </a:p>
          <a:p>
            <a:r>
              <a:rPr lang="en-US" altLang="ko-KR" sz="1050" dirty="0"/>
              <a:t>Usage &gt; python </a:t>
            </a:r>
            <a:r>
              <a:rPr lang="de-DE" altLang="ko-KR" sz="1050" dirty="0"/>
              <a:t> get_snugdock_bestpose_binding_fix.py</a:t>
            </a:r>
            <a:r>
              <a:rPr lang="it-IT" altLang="ko-KR" sz="1050" dirty="0"/>
              <a:t> </a:t>
            </a:r>
            <a:r>
              <a:rPr lang="de-DE" altLang="ko-KR" sz="1050" dirty="0"/>
              <a:t> </a:t>
            </a:r>
            <a:r>
              <a:rPr lang="en-US" altLang="ko-KR" sz="1050" dirty="0"/>
              <a:t>[ PDB] [ result folder]</a:t>
            </a:r>
          </a:p>
          <a:p>
            <a:endParaRPr lang="en-US" altLang="ko-KR" sz="1050" dirty="0"/>
          </a:p>
          <a:p>
            <a:r>
              <a:rPr lang="en-US" altLang="ko-KR" sz="1050" dirty="0"/>
              <a:t>Example&gt;  python get_snugdock_bestpose_binding_fix.py  PDL1_RHQYGMFDY 240531_PDL1</a:t>
            </a:r>
          </a:p>
          <a:p>
            <a:endParaRPr lang="en-US" altLang="ko-KR" sz="1050" dirty="0"/>
          </a:p>
          <a:p>
            <a:r>
              <a:rPr lang="en-US" altLang="ko-KR" sz="1050" dirty="0"/>
              <a:t>Input&gt;    /lwork01/</a:t>
            </a:r>
            <a:r>
              <a:rPr lang="en-US" altLang="ko-KR" sz="1050" dirty="0" err="1"/>
              <a:t>iojeong</a:t>
            </a:r>
            <a:r>
              <a:rPr lang="en-US" altLang="ko-KR" sz="1050" dirty="0"/>
              <a:t>/0531/PDL1/240531_PDL1/</a:t>
            </a:r>
            <a:r>
              <a:rPr lang="en-US" altLang="ko-KR" sz="1050" b="1" dirty="0"/>
              <a:t>binding</a:t>
            </a:r>
            <a:r>
              <a:rPr lang="en-US" altLang="ko-KR" sz="1050" dirty="0"/>
              <a:t>/</a:t>
            </a:r>
            <a:r>
              <a:rPr lang="en-US" altLang="ko-KR" sz="1050" dirty="0" err="1"/>
              <a:t>snugdock_output</a:t>
            </a:r>
            <a:r>
              <a:rPr lang="en-US" altLang="ko-KR" sz="1050" dirty="0"/>
              <a:t>/PDL1_RHQYGMFDY</a:t>
            </a:r>
          </a:p>
          <a:p>
            <a:endParaRPr lang="en-US" altLang="ko-KR" sz="1050" dirty="0"/>
          </a:p>
          <a:p>
            <a:r>
              <a:rPr lang="en-US" altLang="ko-KR" sz="1050" dirty="0"/>
              <a:t>Output&gt; /lwork01/</a:t>
            </a:r>
            <a:r>
              <a:rPr lang="en-US" altLang="ko-KR" sz="1050" dirty="0" err="1"/>
              <a:t>iojeong</a:t>
            </a:r>
            <a:r>
              <a:rPr lang="en-US" altLang="ko-KR" sz="1050" dirty="0"/>
              <a:t>/0531/PDL1/240531_PDL1/</a:t>
            </a:r>
            <a:r>
              <a:rPr lang="en-US" altLang="ko-KR" sz="1050" b="1" dirty="0"/>
              <a:t>binding</a:t>
            </a:r>
            <a:r>
              <a:rPr lang="en-US" altLang="ko-KR" sz="1050" dirty="0"/>
              <a:t>/</a:t>
            </a:r>
            <a:r>
              <a:rPr lang="en-US" altLang="ko-KR" sz="1050" dirty="0" err="1"/>
              <a:t>pyig_input</a:t>
            </a:r>
            <a:r>
              <a:rPr lang="en-US" altLang="ko-KR" sz="1050" dirty="0"/>
              <a:t>/PDL1_RHQYGMFDY.LHA_sorted_0001_0001_new_numbering.pdb</a:t>
            </a:r>
          </a:p>
          <a:p>
            <a:r>
              <a:rPr lang="en-US" altLang="ko-KR" sz="1050" dirty="0"/>
              <a:t>            /lwork01/</a:t>
            </a:r>
            <a:r>
              <a:rPr lang="en-US" altLang="ko-KR" sz="1050" dirty="0" err="1"/>
              <a:t>iojeong</a:t>
            </a:r>
            <a:r>
              <a:rPr lang="en-US" altLang="ko-KR" sz="1050" dirty="0"/>
              <a:t>/0531/PDL1/240531_PDL1/</a:t>
            </a:r>
            <a:r>
              <a:rPr lang="en-US" altLang="ko-KR" sz="1050" b="1" dirty="0"/>
              <a:t>binding</a:t>
            </a:r>
            <a:r>
              <a:rPr lang="en-US" altLang="ko-KR" sz="1050" dirty="0"/>
              <a:t>/</a:t>
            </a:r>
            <a:r>
              <a:rPr lang="en-US" altLang="ko-KR" sz="1050" dirty="0" err="1"/>
              <a:t>pyig_input</a:t>
            </a:r>
            <a:r>
              <a:rPr lang="en-US" altLang="ko-KR" sz="1050" dirty="0"/>
              <a:t>/PDL1_RHQYGMFDY.LHA_sorted_0001_0002_new_numbering.pdb</a:t>
            </a:r>
          </a:p>
          <a:p>
            <a:r>
              <a:rPr lang="en-US" altLang="ko-KR" sz="1050" dirty="0"/>
              <a:t>            /lwork01/</a:t>
            </a:r>
            <a:r>
              <a:rPr lang="en-US" altLang="ko-KR" sz="1050" dirty="0" err="1"/>
              <a:t>iojeong</a:t>
            </a:r>
            <a:r>
              <a:rPr lang="en-US" altLang="ko-KR" sz="1050" dirty="0"/>
              <a:t>/0531/PDL1/240531_PDL1/</a:t>
            </a:r>
            <a:r>
              <a:rPr lang="en-US" altLang="ko-KR" sz="1050" b="1" dirty="0"/>
              <a:t>binding</a:t>
            </a:r>
            <a:r>
              <a:rPr lang="en-US" altLang="ko-KR" sz="1050" dirty="0"/>
              <a:t>/</a:t>
            </a:r>
            <a:r>
              <a:rPr lang="en-US" altLang="ko-KR" sz="1050" dirty="0" err="1"/>
              <a:t>tap_input</a:t>
            </a:r>
            <a:r>
              <a:rPr lang="en-US" altLang="ko-KR" sz="1050" dirty="0"/>
              <a:t>/PDL1_RHQYGMFDY.LHA_sorted_0001_0001_new_numbering.pdb</a:t>
            </a:r>
          </a:p>
          <a:p>
            <a:r>
              <a:rPr lang="en-US" altLang="ko-KR" sz="1050" dirty="0"/>
              <a:t>            /lwork01/</a:t>
            </a:r>
            <a:r>
              <a:rPr lang="en-US" altLang="ko-KR" sz="1050" dirty="0" err="1"/>
              <a:t>iojeong</a:t>
            </a:r>
            <a:r>
              <a:rPr lang="en-US" altLang="ko-KR" sz="1050" dirty="0"/>
              <a:t>/0531/PDL1/240531_PDL1/</a:t>
            </a:r>
            <a:r>
              <a:rPr lang="en-US" altLang="ko-KR" sz="1050" b="1" dirty="0"/>
              <a:t>binding</a:t>
            </a:r>
            <a:r>
              <a:rPr lang="en-US" altLang="ko-KR" sz="1050" dirty="0"/>
              <a:t>/</a:t>
            </a:r>
            <a:r>
              <a:rPr lang="en-US" altLang="ko-KR" sz="1050" dirty="0" err="1"/>
              <a:t>tap_input</a:t>
            </a:r>
            <a:r>
              <a:rPr lang="en-US" altLang="ko-KR" sz="1050" dirty="0"/>
              <a:t>/PDL1_RHQYGMFDY.LHA_sorted_0001_0002_new_numbering.pdb</a:t>
            </a:r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155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042072-8A72-13B0-B5AA-1C30F3743AA8}"/>
              </a:ext>
            </a:extLst>
          </p:cNvPr>
          <p:cNvSpPr txBox="1"/>
          <p:nvPr/>
        </p:nvSpPr>
        <p:spPr>
          <a:xfrm>
            <a:off x="535131" y="3923784"/>
            <a:ext cx="703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python get_final_file_v3_</a:t>
            </a:r>
            <a:r>
              <a:rPr lang="en-US" altLang="ko-KR" sz="1800" b="1" dirty="0">
                <a:solidFill>
                  <a:srgbClr val="FF0000"/>
                </a:solidFill>
              </a:rPr>
              <a:t>binding</a:t>
            </a:r>
            <a:r>
              <a:rPr lang="en-US" altLang="ko-KR" sz="1800" b="1" dirty="0"/>
              <a:t>_fix.py 240531_PDL1</a:t>
            </a:r>
            <a:r>
              <a:rPr lang="en-US" altLang="ko-KR" b="1" dirty="0"/>
              <a:t> (1s)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2DCE1-DB85-090D-4418-5A56F17AB782}"/>
              </a:ext>
            </a:extLst>
          </p:cNvPr>
          <p:cNvSpPr txBox="1"/>
          <p:nvPr/>
        </p:nvSpPr>
        <p:spPr>
          <a:xfrm>
            <a:off x="641350" y="4509344"/>
            <a:ext cx="793115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Usage &gt; python </a:t>
            </a:r>
            <a:r>
              <a:rPr lang="de-DE" altLang="ko-KR" sz="1100" dirty="0"/>
              <a:t> </a:t>
            </a:r>
            <a:r>
              <a:rPr lang="en-US" altLang="ko-KR" sz="1100" dirty="0"/>
              <a:t>get_final_file_v3_binding_fix.py</a:t>
            </a:r>
            <a:r>
              <a:rPr lang="it-IT" altLang="ko-KR" sz="1100" dirty="0"/>
              <a:t>  </a:t>
            </a:r>
            <a:r>
              <a:rPr lang="en-US" altLang="ko-KR" sz="1100" dirty="0"/>
              <a:t>[ result folder] </a:t>
            </a:r>
          </a:p>
          <a:p>
            <a:endParaRPr lang="en-US" altLang="ko-KR" sz="1100" dirty="0"/>
          </a:p>
          <a:p>
            <a:r>
              <a:rPr lang="en-US" altLang="ko-KR" sz="1100" dirty="0"/>
              <a:t>Example&gt;  python get_final_file_v3_binding_fix.py </a:t>
            </a:r>
            <a:r>
              <a:rPr lang="de-DE" altLang="ko-KR" sz="1100" dirty="0"/>
              <a:t> 240531_PDL1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Input&gt;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/>
              <a:t>binding</a:t>
            </a:r>
            <a:r>
              <a:rPr lang="en-US" altLang="ko-KR" sz="1100" dirty="0"/>
              <a:t>/</a:t>
            </a:r>
            <a:r>
              <a:rPr lang="en-US" altLang="ko-KR" sz="1100" dirty="0" err="1"/>
              <a:t>tap_result</a:t>
            </a:r>
            <a:r>
              <a:rPr lang="en-US" altLang="ko-KR" sz="1100" dirty="0"/>
              <a:t>/PDL1_RH</a:t>
            </a:r>
            <a:r>
              <a:rPr lang="de-DE" altLang="ko-KR" sz="1100" dirty="0"/>
              <a:t>QYGM</a:t>
            </a:r>
            <a:r>
              <a:rPr lang="en-US" altLang="ko-KR" sz="1100" dirty="0" err="1"/>
              <a:t>FDY_tap.tsv</a:t>
            </a:r>
            <a:endParaRPr lang="en-US" altLang="ko-KR" sz="1100" dirty="0"/>
          </a:p>
          <a:p>
            <a:r>
              <a:rPr lang="en-US" altLang="ko-KR" sz="1100" dirty="0"/>
              <a:t>         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/>
              <a:t>binding</a:t>
            </a:r>
            <a:r>
              <a:rPr lang="en-US" altLang="ko-KR" sz="1100" dirty="0"/>
              <a:t>/</a:t>
            </a:r>
            <a:r>
              <a:rPr lang="en-US" altLang="ko-KR" sz="1100" dirty="0" err="1"/>
              <a:t>pyig_result</a:t>
            </a:r>
            <a:r>
              <a:rPr lang="en-US" altLang="ko-KR" sz="1100" dirty="0"/>
              <a:t>/PDL1_RH</a:t>
            </a:r>
            <a:r>
              <a:rPr lang="de-DE" altLang="ko-KR" sz="1100" dirty="0"/>
              <a:t>QYGM</a:t>
            </a:r>
            <a:r>
              <a:rPr lang="en-US" altLang="ko-KR" sz="1100" dirty="0" err="1"/>
              <a:t>FDY_pyig.tsv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Output&gt;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/>
              <a:t>binding</a:t>
            </a:r>
            <a:r>
              <a:rPr lang="en-US" altLang="ko-KR" sz="1100" dirty="0"/>
              <a:t>/</a:t>
            </a:r>
            <a:r>
              <a:rPr lang="en-US" altLang="ko-KR" sz="1100" dirty="0" err="1"/>
              <a:t>MD_input</a:t>
            </a:r>
            <a:r>
              <a:rPr lang="en-US" altLang="ko-KR" sz="1100" dirty="0"/>
              <a:t>/PDL1_RH</a:t>
            </a:r>
            <a:r>
              <a:rPr lang="de-DE" altLang="ko-KR" sz="1100" dirty="0"/>
              <a:t>QYGM</a:t>
            </a:r>
            <a:r>
              <a:rPr lang="en-US" altLang="ko-KR" sz="1100" dirty="0"/>
              <a:t>FDY_0001.pdb</a:t>
            </a:r>
          </a:p>
          <a:p>
            <a:endParaRPr lang="en-US" altLang="ko-KR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E72A2-69A9-4AF9-C8E8-B1AE9DA25E8C}"/>
              </a:ext>
            </a:extLst>
          </p:cNvPr>
          <p:cNvSpPr txBox="1"/>
          <p:nvPr/>
        </p:nvSpPr>
        <p:spPr>
          <a:xfrm>
            <a:off x="641350" y="1174858"/>
            <a:ext cx="114808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python </a:t>
            </a:r>
            <a:r>
              <a:rPr lang="it-IT" altLang="ko-KR" sz="1600" b="1" dirty="0"/>
              <a:t>3_TAP3_ab_io_new_</a:t>
            </a:r>
            <a:r>
              <a:rPr lang="it-IT" altLang="ko-KR" sz="1600" b="1" dirty="0">
                <a:solidFill>
                  <a:srgbClr val="FF0000"/>
                </a:solidFill>
              </a:rPr>
              <a:t>binding</a:t>
            </a:r>
            <a:r>
              <a:rPr lang="en-US" altLang="ko-KR" sz="1100" b="1" dirty="0"/>
              <a:t>_fix</a:t>
            </a:r>
            <a:r>
              <a:rPr lang="it-IT" altLang="ko-KR" sz="1600" b="1" dirty="0"/>
              <a:t>.py </a:t>
            </a:r>
            <a:r>
              <a:rPr lang="en-US" altLang="ko-KR" sz="1600" b="1" dirty="0">
                <a:solidFill>
                  <a:srgbClr val="FF0000"/>
                </a:solidFill>
              </a:rPr>
              <a:t>PDL1_RHQYGMFDY</a:t>
            </a:r>
            <a:r>
              <a:rPr lang="en-US" altLang="ko-KR" sz="1100" b="1" dirty="0">
                <a:solidFill>
                  <a:srgbClr val="FF0000"/>
                </a:solidFill>
              </a:rPr>
              <a:t>  </a:t>
            </a:r>
            <a:r>
              <a:rPr lang="de-DE" altLang="ko-KR" sz="1600" b="1" dirty="0"/>
              <a:t>imgt </a:t>
            </a:r>
            <a:r>
              <a:rPr lang="en-US" altLang="ko-KR" sz="1600" b="1" dirty="0"/>
              <a:t>240531_PDL1</a:t>
            </a:r>
            <a:r>
              <a:rPr lang="en-US" altLang="ko-KR" sz="1100" b="1" dirty="0"/>
              <a:t> (1m)</a:t>
            </a:r>
          </a:p>
          <a:p>
            <a:endParaRPr lang="en-US" altLang="ko-KR" sz="1100" b="1" dirty="0"/>
          </a:p>
          <a:p>
            <a:r>
              <a:rPr lang="en-US" altLang="ko-KR" sz="1100" dirty="0"/>
              <a:t>Usage &gt; python </a:t>
            </a:r>
            <a:r>
              <a:rPr lang="de-DE" altLang="ko-KR" sz="1100" dirty="0"/>
              <a:t> </a:t>
            </a:r>
            <a:r>
              <a:rPr lang="it-IT" altLang="ko-KR" sz="1100" dirty="0"/>
              <a:t>3_TAP3_ab_io_new_binding_fix.py  </a:t>
            </a:r>
            <a:r>
              <a:rPr lang="de-DE" altLang="ko-KR" sz="1100" dirty="0"/>
              <a:t>[ PDB ] [ numbering scheme] </a:t>
            </a:r>
            <a:r>
              <a:rPr lang="en-US" altLang="ko-KR" sz="1100" dirty="0"/>
              <a:t>  [ result folder] </a:t>
            </a:r>
          </a:p>
          <a:p>
            <a:endParaRPr lang="en-US" altLang="ko-KR" sz="1100" dirty="0"/>
          </a:p>
          <a:p>
            <a:r>
              <a:rPr lang="en-US" altLang="ko-KR" sz="1100" dirty="0"/>
              <a:t>Example&gt;  python </a:t>
            </a:r>
            <a:r>
              <a:rPr lang="it-IT" altLang="ko-KR" sz="1100" dirty="0"/>
              <a:t>3_TAP3_ab_io_new_binding_fix.py </a:t>
            </a:r>
            <a:r>
              <a:rPr lang="de-DE" altLang="ko-KR" sz="1100" dirty="0"/>
              <a:t> PDL1_RHQYGMFDY imgt 240531_PDL1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Input&gt;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/>
              <a:t>binding</a:t>
            </a:r>
            <a:r>
              <a:rPr lang="en-US" altLang="ko-KR" sz="1100" dirty="0"/>
              <a:t>/</a:t>
            </a:r>
            <a:r>
              <a:rPr lang="en-US" altLang="ko-KR" sz="1100" dirty="0" err="1"/>
              <a:t>tap_input</a:t>
            </a:r>
            <a:r>
              <a:rPr lang="en-US" altLang="ko-KR" sz="1100" dirty="0"/>
              <a:t>/PDL1_RH</a:t>
            </a:r>
            <a:r>
              <a:rPr lang="de-DE" altLang="ko-KR" sz="1100" dirty="0"/>
              <a:t>QYGM</a:t>
            </a:r>
            <a:r>
              <a:rPr lang="en-US" altLang="ko-KR" sz="1100" dirty="0"/>
              <a:t>FDY.*.pdb</a:t>
            </a:r>
          </a:p>
          <a:p>
            <a:endParaRPr lang="en-US" altLang="ko-KR" sz="1100" dirty="0"/>
          </a:p>
          <a:p>
            <a:r>
              <a:rPr lang="en-US" altLang="ko-KR" sz="1100" dirty="0"/>
              <a:t>Output&gt;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/>
              <a:t>binding</a:t>
            </a:r>
            <a:r>
              <a:rPr lang="en-US" altLang="ko-KR" sz="1100" dirty="0"/>
              <a:t>/</a:t>
            </a:r>
            <a:r>
              <a:rPr lang="en-US" altLang="ko-KR" sz="1100" dirty="0" err="1"/>
              <a:t>tap_result</a:t>
            </a:r>
            <a:r>
              <a:rPr lang="en-US" altLang="ko-KR" sz="1100" dirty="0"/>
              <a:t>/PDL1_RH</a:t>
            </a:r>
            <a:r>
              <a:rPr lang="de-DE" altLang="ko-KR" sz="1100" dirty="0"/>
              <a:t>QYGM</a:t>
            </a:r>
            <a:r>
              <a:rPr lang="en-US" altLang="ko-KR" sz="1100" dirty="0" err="1"/>
              <a:t>FDY_tap.tsv</a:t>
            </a:r>
            <a:endParaRPr lang="en-US" altLang="ko-KR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4560B-2306-07D4-0411-04E75FFDFC4D}"/>
              </a:ext>
            </a:extLst>
          </p:cNvPr>
          <p:cNvSpPr txBox="1"/>
          <p:nvPr/>
        </p:nvSpPr>
        <p:spPr>
          <a:xfrm>
            <a:off x="7894564" y="1798105"/>
            <a:ext cx="2041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Log</a:t>
            </a:r>
            <a:r>
              <a:rPr lang="ko-KR" altLang="en-US" sz="1400" dirty="0"/>
              <a:t> </a:t>
            </a:r>
            <a:r>
              <a:rPr lang="en-US" altLang="ko-KR" sz="1400" dirty="0"/>
              <a:t># </a:t>
            </a:r>
            <a:r>
              <a:rPr lang="ko-KR" altLang="en-US" sz="1400" dirty="0"/>
              <a:t>처리</a:t>
            </a:r>
          </a:p>
        </p:txBody>
      </p:sp>
    </p:spTree>
    <p:extLst>
      <p:ext uri="{BB962C8B-B14F-4D97-AF65-F5344CB8AC3E}">
        <p14:creationId xmlns:p14="http://schemas.microsoft.com/office/powerpoint/2010/main" val="196050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66E8C0-9DB1-6538-B69B-3FAF508E027A}"/>
              </a:ext>
            </a:extLst>
          </p:cNvPr>
          <p:cNvSpPr txBox="1"/>
          <p:nvPr/>
        </p:nvSpPr>
        <p:spPr>
          <a:xfrm>
            <a:off x="282864" y="257786"/>
            <a:ext cx="1201420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sz="1400" b="1" dirty="0"/>
              <a:t>python ab_ars_MD_fix.py --</a:t>
            </a:r>
            <a:r>
              <a:rPr lang="en-US" altLang="ko-KR" sz="1400" b="1" dirty="0" err="1"/>
              <a:t>pdb</a:t>
            </a:r>
            <a:r>
              <a:rPr lang="en-US" altLang="ko-KR" sz="1400" b="1" dirty="0"/>
              <a:t> PDL1_RHQYGMFDY</a:t>
            </a:r>
            <a:r>
              <a:rPr lang="en-US" altLang="ko-KR" sz="1400" b="1" dirty="0">
                <a:solidFill>
                  <a:srgbClr val="FF0000"/>
                </a:solidFill>
              </a:rPr>
              <a:t>_0001 </a:t>
            </a:r>
            <a:r>
              <a:rPr lang="en-US" altLang="ko-KR" sz="1400" b="1" dirty="0"/>
              <a:t>--sample 240531_PDL1 --pipeline binding --</a:t>
            </a:r>
            <a:r>
              <a:rPr lang="en-US" altLang="ko-KR" sz="1400" b="1" dirty="0" err="1"/>
              <a:t>gpu</a:t>
            </a:r>
            <a:r>
              <a:rPr lang="en-US" altLang="ko-KR" sz="1400" b="1" dirty="0"/>
              <a:t>-id 0 (31min) </a:t>
            </a:r>
          </a:p>
          <a:p>
            <a:endParaRPr lang="en-US" altLang="ko-KR" sz="1800" dirty="0"/>
          </a:p>
          <a:p>
            <a:r>
              <a:rPr lang="en-US" altLang="ko-KR" sz="1100" dirty="0"/>
              <a:t>Usage &gt; python </a:t>
            </a:r>
            <a:r>
              <a:rPr lang="de-DE" altLang="ko-KR" sz="1100" dirty="0"/>
              <a:t> </a:t>
            </a:r>
            <a:r>
              <a:rPr lang="en-US" altLang="ko-KR" sz="1100" dirty="0"/>
              <a:t>ab_ars_MD_fix.py </a:t>
            </a:r>
            <a:r>
              <a:rPr lang="it-IT" altLang="ko-KR" sz="1100" dirty="0"/>
              <a:t> --pdb [ PDB] --sample [ result folder] --pipeline [ develop/binding] --gpu-id [0/1]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Example&gt;  python ab_ars_MD_fix.py --</a:t>
            </a:r>
            <a:r>
              <a:rPr lang="en-US" altLang="ko-KR" sz="1100" dirty="0" err="1"/>
              <a:t>pdb</a:t>
            </a:r>
            <a:r>
              <a:rPr lang="en-US" altLang="ko-KR" sz="1100" dirty="0"/>
              <a:t> PDL1_RHQYGMFDY</a:t>
            </a:r>
            <a:r>
              <a:rPr lang="en-US" altLang="ko-KR" sz="1100" b="1" dirty="0"/>
              <a:t>_0001 </a:t>
            </a:r>
            <a:r>
              <a:rPr lang="en-US" altLang="ko-KR" sz="1100" dirty="0"/>
              <a:t>–sample 240531_PDL1 –pipeline binding–</a:t>
            </a:r>
            <a:r>
              <a:rPr lang="en-US" altLang="ko-KR" sz="1100" dirty="0" err="1"/>
              <a:t>gpu</a:t>
            </a:r>
            <a:r>
              <a:rPr lang="en-US" altLang="ko-KR" sz="1100" dirty="0"/>
              <a:t>-id 0 </a:t>
            </a:r>
          </a:p>
          <a:p>
            <a:endParaRPr lang="en-US" altLang="ko-KR" sz="1100" dirty="0"/>
          </a:p>
          <a:p>
            <a:r>
              <a:rPr lang="en-US" altLang="ko-KR" sz="1100" dirty="0"/>
              <a:t>Input&gt;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</a:t>
            </a:r>
            <a:r>
              <a:rPr lang="en-US" altLang="ko-KR" sz="1100" b="1" dirty="0"/>
              <a:t>binding</a:t>
            </a:r>
            <a:r>
              <a:rPr lang="en-US" altLang="ko-KR" sz="1100" dirty="0"/>
              <a:t>/</a:t>
            </a:r>
            <a:r>
              <a:rPr lang="en-US" altLang="ko-KR" sz="1100" dirty="0" err="1"/>
              <a:t>MD_input</a:t>
            </a:r>
            <a:r>
              <a:rPr lang="en-US" altLang="ko-KR" sz="1100" dirty="0"/>
              <a:t>/PDL1_RHQYGMFDY_0001.pdb</a:t>
            </a:r>
          </a:p>
          <a:p>
            <a:endParaRPr lang="en-US" altLang="ko-KR" sz="1100" dirty="0"/>
          </a:p>
          <a:p>
            <a:r>
              <a:rPr lang="en-US" altLang="ko-KR" sz="1100" dirty="0"/>
              <a:t>Output&gt;  /lwork01/</a:t>
            </a:r>
            <a:r>
              <a:rPr lang="en-US" altLang="ko-KR" sz="1100" b="1" dirty="0" err="1"/>
              <a:t>abs_tmp_work</a:t>
            </a:r>
            <a:r>
              <a:rPr lang="en-US" altLang="ko-KR" sz="1100" dirty="0"/>
              <a:t>/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906028-2DEC-3E63-3EE9-D7987677C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6206"/>
            <a:ext cx="12192000" cy="1507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4FD2AF-8679-5966-C3F0-1218A6F5AD8E}"/>
              </a:ext>
            </a:extLst>
          </p:cNvPr>
          <p:cNvSpPr txBox="1"/>
          <p:nvPr/>
        </p:nvSpPr>
        <p:spPr>
          <a:xfrm>
            <a:off x="200890" y="2498340"/>
            <a:ext cx="88507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use line 84-88  for test and use line 91-95 for production</a:t>
            </a:r>
          </a:p>
        </p:txBody>
      </p:sp>
    </p:spTree>
    <p:extLst>
      <p:ext uri="{BB962C8B-B14F-4D97-AF65-F5344CB8AC3E}">
        <p14:creationId xmlns:p14="http://schemas.microsoft.com/office/powerpoint/2010/main" val="2037726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E5C189-483B-84ED-2773-FACD49257FC3}"/>
              </a:ext>
            </a:extLst>
          </p:cNvPr>
          <p:cNvSpPr txBox="1"/>
          <p:nvPr/>
        </p:nvSpPr>
        <p:spPr>
          <a:xfrm>
            <a:off x="215917" y="547104"/>
            <a:ext cx="12890483" cy="5247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python ab_ars_anal_MD_v1_fix.py --</a:t>
            </a:r>
            <a:r>
              <a:rPr lang="en-US" altLang="ko-KR" sz="1600" b="1" dirty="0" err="1"/>
              <a:t>pdb</a:t>
            </a:r>
            <a:r>
              <a:rPr lang="en-US" altLang="ko-KR" sz="1600" b="1" dirty="0"/>
              <a:t> PDL1_RHQYGMFDY</a:t>
            </a:r>
            <a:r>
              <a:rPr lang="en-US" altLang="ko-KR" sz="1600" b="1" dirty="0">
                <a:solidFill>
                  <a:srgbClr val="FF0000"/>
                </a:solidFill>
              </a:rPr>
              <a:t>_0001 </a:t>
            </a:r>
            <a:r>
              <a:rPr lang="en-US" altLang="ko-KR" sz="1600" b="1" dirty="0"/>
              <a:t>–sample 240531_PDL1 –pipeline binding (4min)</a:t>
            </a:r>
          </a:p>
          <a:p>
            <a:endParaRPr lang="en-US" altLang="ko-KR" dirty="0"/>
          </a:p>
          <a:p>
            <a:endParaRPr lang="en-US" altLang="ko-KR" sz="1100" dirty="0"/>
          </a:p>
          <a:p>
            <a:r>
              <a:rPr lang="en-US" altLang="ko-KR" sz="1100" dirty="0"/>
              <a:t>Usage &gt; python </a:t>
            </a:r>
            <a:r>
              <a:rPr lang="de-DE" altLang="ko-KR" sz="1100" dirty="0"/>
              <a:t> </a:t>
            </a:r>
            <a:r>
              <a:rPr lang="en-US" altLang="ko-KR" sz="1100" dirty="0"/>
              <a:t>ab_ars_anal_MD_v1_fix.py </a:t>
            </a:r>
            <a:r>
              <a:rPr lang="it-IT" altLang="ko-KR" sz="1100" dirty="0"/>
              <a:t> --pdb [ PDB] --sample [ result folder] --pipeline [ develop/binding] 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Example&gt;  python ab_ars_anal_MD_v1_fix.py --</a:t>
            </a:r>
            <a:r>
              <a:rPr lang="en-US" altLang="ko-KR" sz="1100" dirty="0" err="1"/>
              <a:t>pdb</a:t>
            </a:r>
            <a:r>
              <a:rPr lang="en-US" altLang="ko-KR" sz="1100" dirty="0"/>
              <a:t> PDL1_RHQYGMFDY</a:t>
            </a:r>
            <a:r>
              <a:rPr lang="en-US" altLang="ko-KR" sz="1100" b="1" dirty="0"/>
              <a:t>_0001 </a:t>
            </a:r>
            <a:r>
              <a:rPr lang="en-US" altLang="ko-KR" sz="1100" dirty="0"/>
              <a:t>–sample 240531_PDL1 –pipeline binding  </a:t>
            </a:r>
          </a:p>
          <a:p>
            <a:endParaRPr lang="en-US" altLang="ko-KR" sz="1100" dirty="0"/>
          </a:p>
          <a:p>
            <a:r>
              <a:rPr lang="en-US" altLang="ko-KR" sz="1100" dirty="0"/>
              <a:t>Input&gt;  /lwork01/</a:t>
            </a:r>
            <a:r>
              <a:rPr lang="en-US" altLang="ko-KR" sz="1100" b="1" dirty="0" err="1"/>
              <a:t>abs_tmp_work</a:t>
            </a:r>
            <a:r>
              <a:rPr lang="en-US" altLang="ko-KR" sz="1100" dirty="0"/>
              <a:t>/PDL1_RHQYGMFDY</a:t>
            </a:r>
            <a:r>
              <a:rPr lang="en-US" altLang="ko-KR" sz="1100" b="1" dirty="0"/>
              <a:t>_0001</a:t>
            </a:r>
            <a:r>
              <a:rPr lang="en-US" altLang="ko-KR" sz="1100" dirty="0"/>
              <a:t>/traj_1/production/*.</a:t>
            </a:r>
            <a:r>
              <a:rPr lang="en-US" altLang="ko-KR" sz="1100" dirty="0" err="1"/>
              <a:t>crd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Output&gt;  /lwork01/</a:t>
            </a:r>
            <a:r>
              <a:rPr lang="en-US" altLang="ko-KR" sz="1100" b="1" dirty="0" err="1"/>
              <a:t>abs_tmp_work</a:t>
            </a:r>
            <a:r>
              <a:rPr lang="en-US" altLang="ko-KR" sz="1100" dirty="0"/>
              <a:t>/PDL1_RHQYGMFDY</a:t>
            </a:r>
            <a:r>
              <a:rPr lang="en-US" altLang="ko-KR" sz="1100" b="1" dirty="0"/>
              <a:t>_0001</a:t>
            </a:r>
            <a:r>
              <a:rPr lang="en-US" altLang="ko-KR" sz="1100" dirty="0"/>
              <a:t>/</a:t>
            </a:r>
            <a:r>
              <a:rPr lang="en-US" altLang="ko-KR" sz="1100" dirty="0" err="1"/>
              <a:t>dock_res</a:t>
            </a:r>
            <a:r>
              <a:rPr lang="en-US" altLang="ko-KR" sz="1100" dirty="0"/>
              <a:t>/*.</a:t>
            </a:r>
            <a:r>
              <a:rPr lang="en-US" altLang="ko-KR" sz="1100" dirty="0" err="1"/>
              <a:t>pdb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b="1" dirty="0"/>
          </a:p>
          <a:p>
            <a:r>
              <a:rPr lang="en-US" altLang="ko-KR" sz="1600" b="1" dirty="0"/>
              <a:t>python get_bestpose_fix.py 240531_PDL1 PDL1_RHQYGMFDY</a:t>
            </a:r>
            <a:r>
              <a:rPr lang="en-US" altLang="ko-KR" sz="1600" b="1" dirty="0">
                <a:solidFill>
                  <a:srgbClr val="FF0000"/>
                </a:solidFill>
              </a:rPr>
              <a:t>_0001 </a:t>
            </a:r>
            <a:r>
              <a:rPr lang="en-US" altLang="ko-KR" sz="1600" b="1" dirty="0"/>
              <a:t>binding (14s) </a:t>
            </a:r>
          </a:p>
          <a:p>
            <a:endParaRPr lang="en-US" altLang="ko-KR" sz="1100" dirty="0"/>
          </a:p>
          <a:p>
            <a:r>
              <a:rPr lang="en-US" altLang="ko-KR" sz="1100" dirty="0"/>
              <a:t>Usage &gt; python </a:t>
            </a:r>
            <a:r>
              <a:rPr lang="de-DE" altLang="ko-KR" sz="1100" dirty="0"/>
              <a:t> </a:t>
            </a:r>
            <a:r>
              <a:rPr lang="en-US" altLang="ko-KR" sz="1100" dirty="0"/>
              <a:t>get_bestpose_fix.py </a:t>
            </a:r>
            <a:r>
              <a:rPr lang="it-IT" altLang="ko-KR" sz="1100" dirty="0"/>
              <a:t> [ result folder]  [PDB] [ develop/binding] 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Example&gt;  python get_bestpose_fix.py 240531_PDL1 PDL1_RHQYGMFDY</a:t>
            </a:r>
            <a:r>
              <a:rPr lang="en-US" altLang="ko-KR" sz="1100" b="1" dirty="0"/>
              <a:t>_0001  </a:t>
            </a:r>
            <a:r>
              <a:rPr lang="en-US" altLang="ko-KR" sz="1100" dirty="0"/>
              <a:t>binding  </a:t>
            </a:r>
          </a:p>
          <a:p>
            <a:r>
              <a:rPr lang="en-US" altLang="ko-KR" sz="1100" dirty="0"/>
              <a:t>Input&gt;  /lwork01/</a:t>
            </a:r>
            <a:r>
              <a:rPr lang="en-US" altLang="ko-KR" sz="1100" b="1" dirty="0" err="1"/>
              <a:t>abs_tmp_work</a:t>
            </a:r>
            <a:r>
              <a:rPr lang="en-US" altLang="ko-KR" sz="1100" dirty="0"/>
              <a:t>/PDL1_RHQYGMFDY</a:t>
            </a:r>
            <a:r>
              <a:rPr lang="en-US" altLang="ko-KR" sz="1100" b="1" dirty="0"/>
              <a:t>_0001</a:t>
            </a:r>
            <a:r>
              <a:rPr lang="en-US" altLang="ko-KR" sz="1100" dirty="0"/>
              <a:t>/</a:t>
            </a:r>
          </a:p>
          <a:p>
            <a:endParaRPr lang="en-US" altLang="ko-KR" sz="1100" dirty="0"/>
          </a:p>
          <a:p>
            <a:r>
              <a:rPr lang="en-US" altLang="ko-KR" sz="1100" dirty="0"/>
              <a:t>Output&gt;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/>
              <a:t>binding</a:t>
            </a:r>
            <a:r>
              <a:rPr lang="en-US" altLang="ko-KR" sz="1100" dirty="0"/>
              <a:t>/</a:t>
            </a:r>
            <a:r>
              <a:rPr lang="en-US" altLang="ko-KR" sz="1100" dirty="0" err="1"/>
              <a:t>MD_result</a:t>
            </a:r>
            <a:r>
              <a:rPr lang="en-US" altLang="ko-KR" sz="1100" dirty="0"/>
              <a:t>/PDL1_RHQYGMFDY</a:t>
            </a:r>
            <a:r>
              <a:rPr lang="en-US" altLang="ko-KR" sz="1100" b="1" dirty="0"/>
              <a:t>_0001</a:t>
            </a:r>
          </a:p>
          <a:p>
            <a:r>
              <a:rPr lang="en-US" altLang="ko-KR" sz="1100" dirty="0"/>
              <a:t>       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/>
              <a:t>binding</a:t>
            </a:r>
            <a:r>
              <a:rPr lang="en-US" altLang="ko-KR" sz="1100" dirty="0"/>
              <a:t>/</a:t>
            </a:r>
            <a:r>
              <a:rPr lang="en-US" altLang="ko-KR" sz="1100" dirty="0" err="1"/>
              <a:t>MD_result</a:t>
            </a:r>
            <a:r>
              <a:rPr lang="en-US" altLang="ko-KR" sz="1100" dirty="0"/>
              <a:t>/</a:t>
            </a:r>
            <a:r>
              <a:rPr lang="en-US" altLang="ko-KR" sz="1100" dirty="0" err="1"/>
              <a:t>bestpose</a:t>
            </a:r>
            <a:r>
              <a:rPr lang="en-US" altLang="ko-KR" sz="1100" dirty="0"/>
              <a:t>/PDL1_RHQYGMFDY_0001-414.pdb</a:t>
            </a:r>
          </a:p>
          <a:p>
            <a:endParaRPr lang="en-US" altLang="ko-KR" sz="1100" dirty="0"/>
          </a:p>
          <a:p>
            <a:r>
              <a:rPr lang="en-US" altLang="ko-KR" sz="1800" dirty="0"/>
              <a:t>**for test 46, 71  for production 45, 70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2AA015-E4B1-4968-AF7A-7206DD8DB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809" y="2153642"/>
            <a:ext cx="4466191" cy="8917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F3456C-B290-30DB-770D-8A0FE04CAAA6}"/>
              </a:ext>
            </a:extLst>
          </p:cNvPr>
          <p:cNvSpPr txBox="1"/>
          <p:nvPr/>
        </p:nvSpPr>
        <p:spPr>
          <a:xfrm>
            <a:off x="9406827" y="1779422"/>
            <a:ext cx="232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Log, exit # </a:t>
            </a:r>
            <a:r>
              <a:rPr lang="ko-KR" altLang="en-US" sz="1600" dirty="0"/>
              <a:t>처리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F42D4-08F8-3800-88A8-98C74D679CB5}"/>
              </a:ext>
            </a:extLst>
          </p:cNvPr>
          <p:cNvSpPr txBox="1"/>
          <p:nvPr/>
        </p:nvSpPr>
        <p:spPr>
          <a:xfrm>
            <a:off x="9031173" y="4068568"/>
            <a:ext cx="14172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Log #</a:t>
            </a:r>
            <a:r>
              <a:rPr lang="ko-KR" altLang="en-US" sz="1200" dirty="0"/>
              <a:t>처리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94C054-4C91-6ED4-1326-6ECF5B2D6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464" y="4345567"/>
            <a:ext cx="2282610" cy="24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12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702223-755E-CC75-8D3C-A13A7AB4685B}"/>
              </a:ext>
            </a:extLst>
          </p:cNvPr>
          <p:cNvSpPr txBox="1"/>
          <p:nvPr/>
        </p:nvSpPr>
        <p:spPr>
          <a:xfrm>
            <a:off x="323850" y="247134"/>
            <a:ext cx="119507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python run_md_enva</a:t>
            </a:r>
            <a:r>
              <a:rPr lang="en-US" altLang="ko-KR" b="1" dirty="0"/>
              <a:t>_fix.</a:t>
            </a:r>
            <a:r>
              <a:rPr lang="en-US" altLang="ko-KR" sz="1800" b="1" dirty="0"/>
              <a:t>py  240531_PDL1</a:t>
            </a:r>
            <a:r>
              <a:rPr lang="en-US" altLang="ko-KR" b="1" dirty="0"/>
              <a:t> binding (2s)</a:t>
            </a:r>
          </a:p>
          <a:p>
            <a:endParaRPr lang="en-US" altLang="ko-KR" b="1" dirty="0"/>
          </a:p>
          <a:p>
            <a:r>
              <a:rPr lang="en-US" altLang="ko-KR" sz="1200" dirty="0"/>
              <a:t>Usage &gt; python </a:t>
            </a:r>
            <a:r>
              <a:rPr lang="de-DE" altLang="ko-KR" sz="1200" dirty="0"/>
              <a:t> </a:t>
            </a:r>
            <a:r>
              <a:rPr lang="en-US" altLang="ko-KR" sz="1200" dirty="0"/>
              <a:t>run_md_enva_fix.py </a:t>
            </a:r>
            <a:r>
              <a:rPr lang="it-IT" altLang="ko-KR" sz="1200" dirty="0"/>
              <a:t> [ result folder] [ develop/binding] 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Example&gt;  python run_md_enva_fix.py 240531_PDL1 binding  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Input&gt; /lwork01/</a:t>
            </a:r>
            <a:r>
              <a:rPr lang="en-US" altLang="ko-KR" sz="1200" dirty="0" err="1"/>
              <a:t>iojeong</a:t>
            </a:r>
            <a:r>
              <a:rPr lang="en-US" altLang="ko-KR" sz="1200" dirty="0"/>
              <a:t>/0531/PDL1/240531_PDL1/</a:t>
            </a:r>
            <a:r>
              <a:rPr lang="en-US" altLang="ko-KR" sz="1200" b="1" dirty="0"/>
              <a:t>binding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MD_result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bestpose</a:t>
            </a:r>
            <a:r>
              <a:rPr lang="en-US" altLang="ko-KR" sz="1200" dirty="0"/>
              <a:t>/PDL1_RHQYGMFDY_0001-466.pdb</a:t>
            </a:r>
          </a:p>
          <a:p>
            <a:endParaRPr lang="en-US" altLang="ko-KR" sz="1200" dirty="0"/>
          </a:p>
          <a:p>
            <a:r>
              <a:rPr lang="en-US" altLang="ko-KR" sz="1200" dirty="0"/>
              <a:t>Output&gt; /lwork01/</a:t>
            </a:r>
            <a:r>
              <a:rPr lang="en-US" altLang="ko-KR" sz="1200" dirty="0" err="1"/>
              <a:t>iojeong</a:t>
            </a:r>
            <a:r>
              <a:rPr lang="en-US" altLang="ko-KR" sz="1200" dirty="0"/>
              <a:t>/0531/PDL1/240531_PDL1/</a:t>
            </a:r>
            <a:r>
              <a:rPr lang="en-US" altLang="ko-KR" sz="1200" b="1" dirty="0"/>
              <a:t>binding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MD_result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bestpose</a:t>
            </a:r>
            <a:r>
              <a:rPr lang="en-US" altLang="ko-KR" sz="1200" dirty="0"/>
              <a:t>/PDL1_RHQYGMFDY_0001-466.env_result</a:t>
            </a:r>
          </a:p>
          <a:p>
            <a:endParaRPr lang="en-US" altLang="ko-KR" sz="1200" dirty="0"/>
          </a:p>
          <a:p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9FB1D4-2791-1895-5904-470469D8C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92" y="2498690"/>
            <a:ext cx="3333089" cy="1288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B2C605-31C6-E204-CD83-B83107FFBDA0}"/>
              </a:ext>
            </a:extLst>
          </p:cNvPr>
          <p:cNvSpPr txBox="1"/>
          <p:nvPr/>
        </p:nvSpPr>
        <p:spPr>
          <a:xfrm>
            <a:off x="509953" y="3840878"/>
            <a:ext cx="613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exit # </a:t>
            </a:r>
            <a:r>
              <a:rPr lang="ko-KR" altLang="en-US" sz="1800" dirty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3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06E446-BA4C-1730-48CE-141AF80D8926}"/>
              </a:ext>
            </a:extLst>
          </p:cNvPr>
          <p:cNvSpPr txBox="1"/>
          <p:nvPr/>
        </p:nvSpPr>
        <p:spPr>
          <a:xfrm>
            <a:off x="175491" y="235588"/>
            <a:ext cx="9402618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실행 위치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>
                <a:hlinkClick r:id="rId2"/>
              </a:rPr>
              <a:t>user1@10.0.47.99:/lwork01/</a:t>
            </a:r>
            <a:r>
              <a:rPr lang="en-US" altLang="ko-KR" b="1" dirty="0" err="1">
                <a:hlinkClick r:id="rId2"/>
              </a:rPr>
              <a:t>iojeong</a:t>
            </a:r>
            <a:r>
              <a:rPr lang="en-US" altLang="ko-KR" b="1" dirty="0">
                <a:hlinkClick r:id="rId2"/>
              </a:rPr>
              <a:t>/0531</a:t>
            </a:r>
            <a:endParaRPr lang="en-US" altLang="ko-KR" b="1" dirty="0"/>
          </a:p>
          <a:p>
            <a:r>
              <a:rPr lang="en-US" altLang="ko-KR" b="1" dirty="0" err="1"/>
              <a:t>Conda</a:t>
            </a:r>
            <a:r>
              <a:rPr lang="en-US" altLang="ko-KR" b="1" dirty="0"/>
              <a:t> </a:t>
            </a:r>
            <a:r>
              <a:rPr lang="ko-KR" altLang="en-US" b="1" dirty="0"/>
              <a:t>환경</a:t>
            </a:r>
            <a:r>
              <a:rPr lang="en-US" altLang="ko-KR" b="1" dirty="0"/>
              <a:t>: </a:t>
            </a:r>
          </a:p>
          <a:p>
            <a:r>
              <a:rPr lang="en-US" altLang="ko-KR" b="1" dirty="0"/>
              <a:t>CPU 10.0.47.99  (</a:t>
            </a:r>
            <a:r>
              <a:rPr lang="en-US" altLang="ko-KR" b="1" dirty="0" err="1"/>
              <a:t>abscan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GPU  10.0.88.1         - </a:t>
            </a:r>
            <a:r>
              <a:rPr lang="en-US" altLang="ko-KR" b="1" dirty="0" err="1"/>
              <a:t>Deepab</a:t>
            </a:r>
            <a:r>
              <a:rPr lang="en-US" altLang="ko-KR" b="1" dirty="0"/>
              <a:t> </a:t>
            </a:r>
            <a:r>
              <a:rPr lang="ko-KR" altLang="en-US" b="1" dirty="0"/>
              <a:t>실행</a:t>
            </a:r>
            <a:r>
              <a:rPr lang="en-US" altLang="ko-KR" b="1" dirty="0"/>
              <a:t>  (py3.7)</a:t>
            </a:r>
          </a:p>
          <a:p>
            <a:r>
              <a:rPr lang="en-US" altLang="ko-KR" b="1" dirty="0"/>
              <a:t>        </a:t>
            </a:r>
            <a:r>
              <a:rPr lang="en-US" altLang="ko-KR" b="1" i="0" dirty="0">
                <a:effectLst/>
                <a:latin typeface="+mj-lt"/>
              </a:rPr>
              <a:t>d83{151,152}</a:t>
            </a:r>
            <a:r>
              <a:rPr lang="en-US" altLang="ko-KR" b="1" dirty="0">
                <a:latin typeface="+mj-lt"/>
              </a:rPr>
              <a:t>   </a:t>
            </a:r>
            <a:r>
              <a:rPr lang="en-US" altLang="ko-KR" b="1" dirty="0"/>
              <a:t>-  MD  </a:t>
            </a:r>
            <a:r>
              <a:rPr lang="ko-KR" altLang="en-US" b="1" dirty="0"/>
              <a:t>실행</a:t>
            </a:r>
            <a:r>
              <a:rPr lang="en-US" altLang="ko-KR" b="1" dirty="0"/>
              <a:t>    (python2)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디렉토리는 항원</a:t>
            </a:r>
            <a:r>
              <a:rPr lang="en-US" altLang="ko-KR" dirty="0"/>
              <a:t>(PDL1) , </a:t>
            </a:r>
            <a:r>
              <a:rPr lang="ko-KR" altLang="en-US" dirty="0"/>
              <a:t>날짜</a:t>
            </a:r>
            <a:r>
              <a:rPr lang="en-US" altLang="ko-KR" dirty="0"/>
              <a:t>_</a:t>
            </a:r>
            <a:r>
              <a:rPr lang="ko-KR" altLang="en-US" dirty="0"/>
              <a:t>항원</a:t>
            </a:r>
            <a:r>
              <a:rPr lang="en-US" altLang="ko-KR" dirty="0"/>
              <a:t>(ex 240531_PDL1) </a:t>
            </a:r>
            <a:r>
              <a:rPr lang="ko-KR" altLang="en-US" dirty="0"/>
              <a:t>순으로 되어있음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ko-KR" altLang="en-US" sz="1200" dirty="0"/>
              <a:t>사전준비 디렉토리</a:t>
            </a:r>
            <a:r>
              <a:rPr lang="en-US" altLang="ko-KR" sz="1200" dirty="0"/>
              <a:t>: </a:t>
            </a:r>
          </a:p>
          <a:p>
            <a:r>
              <a:rPr lang="en-US" altLang="ko-KR" sz="1200" dirty="0"/>
              <a:t>/lwork01/</a:t>
            </a:r>
            <a:r>
              <a:rPr lang="en-US" altLang="ko-KR" sz="1200" dirty="0" err="1"/>
              <a:t>iojeong</a:t>
            </a:r>
            <a:r>
              <a:rPr lang="en-US" altLang="ko-KR" sz="1200" dirty="0"/>
              <a:t>/0531/</a:t>
            </a:r>
            <a:r>
              <a:rPr lang="en-US" altLang="ko-KR" sz="1200" b="1" dirty="0"/>
              <a:t>PDL1/240531_PDL1/input/</a:t>
            </a:r>
          </a:p>
          <a:p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en-US" altLang="ko-KR" sz="1200" dirty="0" err="1"/>
              <a:t>rw</a:t>
            </a:r>
            <a:r>
              <a:rPr lang="en-US" altLang="ko-KR" sz="1200" dirty="0"/>
              <a:t>-</a:t>
            </a:r>
            <a:r>
              <a:rPr lang="en-US" altLang="ko-KR" sz="1200" dirty="0" err="1"/>
              <a:t>rw</a:t>
            </a:r>
            <a:r>
              <a:rPr lang="en-US" altLang="ko-KR" sz="1200" dirty="0"/>
              <a:t>-r– 1 user1 </a:t>
            </a:r>
            <a:r>
              <a:rPr lang="en-US" altLang="ko-KR" sz="1200" dirty="0" err="1"/>
              <a:t>user1</a:t>
            </a:r>
            <a:r>
              <a:rPr lang="en-US" altLang="ko-KR" sz="1200" dirty="0"/>
              <a:t> 83212 May 31 11:51 5xxyA_antigen_filled.pdb</a:t>
            </a:r>
          </a:p>
          <a:p>
            <a:r>
              <a:rPr lang="en-US" altLang="ko-KR" sz="1200" dirty="0"/>
              <a:t>-</a:t>
            </a:r>
            <a:r>
              <a:rPr lang="en-US" altLang="ko-KR" sz="1200" dirty="0" err="1"/>
              <a:t>rw</a:t>
            </a:r>
            <a:r>
              <a:rPr lang="en-US" altLang="ko-KR" sz="1200" dirty="0"/>
              <a:t>-</a:t>
            </a:r>
            <a:r>
              <a:rPr lang="en-US" altLang="ko-KR" sz="1200" dirty="0" err="1"/>
              <a:t>rw</a:t>
            </a:r>
            <a:r>
              <a:rPr lang="en-US" altLang="ko-KR" sz="1200" dirty="0"/>
              <a:t>-r– 1 user1 </a:t>
            </a:r>
            <a:r>
              <a:rPr lang="en-US" altLang="ko-KR" sz="1200" dirty="0" err="1"/>
              <a:t>user1</a:t>
            </a:r>
            <a:r>
              <a:rPr lang="en-US" altLang="ko-KR" sz="1200" dirty="0"/>
              <a:t>    41 Jun  3 16:12 PDL1_epitope</a:t>
            </a:r>
          </a:p>
          <a:p>
            <a:r>
              <a:rPr lang="en-US" altLang="ko-KR" sz="1200" dirty="0"/>
              <a:t>-</a:t>
            </a:r>
            <a:r>
              <a:rPr lang="en-US" altLang="ko-KR" sz="1200" dirty="0" err="1"/>
              <a:t>rw</a:t>
            </a:r>
            <a:r>
              <a:rPr lang="en-US" altLang="ko-KR" sz="1200" dirty="0"/>
              <a:t>-</a:t>
            </a:r>
            <a:r>
              <a:rPr lang="en-US" altLang="ko-KR" sz="1200" dirty="0" err="1"/>
              <a:t>rw</a:t>
            </a:r>
            <a:r>
              <a:rPr lang="en-US" altLang="ko-KR" sz="1200" dirty="0"/>
              <a:t>-r– 1 user1 </a:t>
            </a:r>
            <a:r>
              <a:rPr lang="en-US" altLang="ko-KR" sz="1200" dirty="0" err="1"/>
              <a:t>user1</a:t>
            </a:r>
            <a:r>
              <a:rPr lang="en-US" altLang="ko-KR" sz="1200" dirty="0"/>
              <a:t>   142 May 31 11:51 PDL1_pdb_information.txt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T</a:t>
            </a:r>
            <a:r>
              <a:rPr lang="en-US" altLang="ko-KR" sz="1800" b="1" dirty="0"/>
              <a:t>est sample</a:t>
            </a:r>
            <a:endParaRPr lang="en-US" altLang="ko-KR" dirty="0"/>
          </a:p>
          <a:p>
            <a:r>
              <a:rPr lang="en-US" altLang="ko-KR" sz="1400" b="1" dirty="0"/>
              <a:t>Develop pipeline :  PDL1_RHGTFSFDY</a:t>
            </a:r>
          </a:p>
          <a:p>
            <a:r>
              <a:rPr lang="en-US" altLang="ko-KR" sz="1400" b="1" dirty="0"/>
              <a:t>Binding pipeline  :   PDL1_RHQYGMFDY</a:t>
            </a:r>
          </a:p>
          <a:p>
            <a:endParaRPr lang="en-US" altLang="ko-KR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BB04573F-8E9B-60F7-044F-E55CFCB2F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1806" y="60732"/>
            <a:ext cx="2590975" cy="673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E1727B-7DB8-099E-0E91-5E935172E5CF}"/>
              </a:ext>
            </a:extLst>
          </p:cNvPr>
          <p:cNvSpPr txBox="1"/>
          <p:nvPr/>
        </p:nvSpPr>
        <p:spPr>
          <a:xfrm>
            <a:off x="212436" y="971035"/>
            <a:ext cx="1269999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python merge_infos_</a:t>
            </a:r>
            <a:r>
              <a:rPr lang="en-US" altLang="ko-KR" sz="1800" b="1" dirty="0">
                <a:solidFill>
                  <a:srgbClr val="FF0000"/>
                </a:solidFill>
              </a:rPr>
              <a:t>functional</a:t>
            </a:r>
            <a:r>
              <a:rPr lang="en-US" altLang="ko-KR" sz="1800" b="1" dirty="0"/>
              <a:t>_v2_fix.py 240531_PDL1 (38s)  &gt;&gt;</a:t>
            </a:r>
            <a:r>
              <a:rPr lang="en-US" altLang="ko-KR" b="1" dirty="0"/>
              <a:t>md</a:t>
            </a:r>
            <a:r>
              <a:rPr lang="ko-KR" altLang="en-US" b="1" dirty="0"/>
              <a:t>로 </a:t>
            </a:r>
            <a:r>
              <a:rPr lang="en-US" altLang="ko-KR" b="1" dirty="0" err="1"/>
              <a:t>dir</a:t>
            </a:r>
            <a:r>
              <a:rPr lang="en-US" altLang="ko-KR" b="1" dirty="0"/>
              <a:t> </a:t>
            </a:r>
            <a:r>
              <a:rPr lang="ko-KR" altLang="en-US" b="1" dirty="0" err="1"/>
              <a:t>설정되어있어</a:t>
            </a:r>
            <a:r>
              <a:rPr lang="ko-KR" altLang="en-US" b="1" dirty="0"/>
              <a:t> </a:t>
            </a:r>
            <a:r>
              <a:rPr lang="en-US" altLang="ko-KR" b="1" dirty="0" err="1"/>
              <a:t>snugdock</a:t>
            </a:r>
            <a:r>
              <a:rPr lang="en-US" altLang="ko-KR" b="1" dirty="0"/>
              <a:t> </a:t>
            </a:r>
            <a:r>
              <a:rPr lang="ko-KR" altLang="en-US" b="1" dirty="0"/>
              <a:t>정보 </a:t>
            </a:r>
            <a:r>
              <a:rPr lang="en-US" altLang="ko-KR" b="1" dirty="0"/>
              <a:t>x </a:t>
            </a:r>
            <a:r>
              <a:rPr lang="ko-KR" altLang="en-US" b="1" dirty="0"/>
              <a:t>였음</a:t>
            </a:r>
            <a:endParaRPr lang="en-US" altLang="ko-KR" sz="1800" b="1" dirty="0"/>
          </a:p>
          <a:p>
            <a:endParaRPr lang="en-US" altLang="ko-KR" dirty="0"/>
          </a:p>
          <a:p>
            <a:r>
              <a:rPr lang="en-US" altLang="ko-KR" sz="1200" dirty="0"/>
              <a:t>Usage &gt; python </a:t>
            </a:r>
            <a:r>
              <a:rPr lang="de-DE" altLang="ko-KR" sz="1200" dirty="0"/>
              <a:t> merge_infos_functional_v2_fix.py</a:t>
            </a:r>
            <a:r>
              <a:rPr lang="en-US" altLang="ko-KR" sz="1200" dirty="0"/>
              <a:t> </a:t>
            </a:r>
            <a:r>
              <a:rPr lang="it-IT" altLang="ko-KR" sz="1200" dirty="0"/>
              <a:t> [ result folder] 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Example&gt;  python merge_infos_functional_v2_fix.py 240531_PDL1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Input&gt; /lwork01/</a:t>
            </a:r>
            <a:r>
              <a:rPr lang="en-US" altLang="ko-KR" sz="1200" dirty="0" err="1"/>
              <a:t>iojeong</a:t>
            </a:r>
            <a:r>
              <a:rPr lang="en-US" altLang="ko-KR" sz="1200" dirty="0"/>
              <a:t>/0531/PDL1/240531_PDL1/</a:t>
            </a:r>
            <a:r>
              <a:rPr lang="en-US" altLang="ko-KR" sz="1200" b="1" dirty="0" err="1"/>
              <a:t>cdrgen_result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/*.txt</a:t>
            </a:r>
          </a:p>
          <a:p>
            <a:r>
              <a:rPr lang="en-US" altLang="ko-KR" sz="1200" dirty="0"/>
              <a:t>          /lwork01/</a:t>
            </a:r>
            <a:r>
              <a:rPr lang="en-US" altLang="ko-KR" sz="1200" dirty="0" err="1"/>
              <a:t>iojeong</a:t>
            </a:r>
            <a:r>
              <a:rPr lang="en-US" altLang="ko-KR" sz="1200" dirty="0"/>
              <a:t>/0531/PDL1/240531_PDL1/</a:t>
            </a:r>
            <a:r>
              <a:rPr lang="en-US" altLang="ko-KR" sz="1200" b="1" dirty="0"/>
              <a:t>develop</a:t>
            </a:r>
            <a:r>
              <a:rPr lang="en-US" altLang="ko-KR" sz="1200" dirty="0"/>
              <a:t>/develop_total50.tsv</a:t>
            </a:r>
          </a:p>
          <a:p>
            <a:endParaRPr lang="en-US" altLang="ko-KR" sz="1200" dirty="0"/>
          </a:p>
          <a:p>
            <a:r>
              <a:rPr lang="en-US" altLang="ko-KR" sz="1200" dirty="0"/>
              <a:t>Output&gt; /lwork01/</a:t>
            </a:r>
            <a:r>
              <a:rPr lang="en-US" altLang="ko-KR" sz="1200" dirty="0" err="1"/>
              <a:t>iojeong</a:t>
            </a:r>
            <a:r>
              <a:rPr lang="en-US" altLang="ko-KR" sz="1200" dirty="0"/>
              <a:t>/0531/PDL1/240531_PDL1/</a:t>
            </a:r>
            <a:r>
              <a:rPr lang="en-US" altLang="ko-KR" sz="1200" b="1" dirty="0" err="1"/>
              <a:t>final_ranking</a:t>
            </a:r>
            <a:r>
              <a:rPr lang="en-US" altLang="ko-KR" sz="1200" dirty="0"/>
              <a:t>/240531_PDL1_develop_annotation.tsv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53E87-C0C6-95B0-A110-3B803AAF13EE}"/>
              </a:ext>
            </a:extLst>
          </p:cNvPr>
          <p:cNvSpPr txBox="1"/>
          <p:nvPr/>
        </p:nvSpPr>
        <p:spPr>
          <a:xfrm>
            <a:off x="212437" y="475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Final ranking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9944FF-B9E9-392E-B069-3C1C1E771AAA}"/>
              </a:ext>
            </a:extLst>
          </p:cNvPr>
          <p:cNvSpPr txBox="1"/>
          <p:nvPr/>
        </p:nvSpPr>
        <p:spPr>
          <a:xfrm>
            <a:off x="138546" y="3669799"/>
            <a:ext cx="6871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python </a:t>
            </a:r>
            <a:r>
              <a:rPr lang="de-DE" altLang="ko-KR" sz="1800" b="1" dirty="0"/>
              <a:t>merge_infos_</a:t>
            </a:r>
            <a:r>
              <a:rPr lang="de-DE" altLang="ko-KR" sz="1800" b="1" dirty="0">
                <a:solidFill>
                  <a:srgbClr val="FF0000"/>
                </a:solidFill>
              </a:rPr>
              <a:t>binding</a:t>
            </a:r>
            <a:r>
              <a:rPr lang="de-DE" altLang="ko-KR" sz="1800" b="1" dirty="0"/>
              <a:t>_fix.py</a:t>
            </a:r>
            <a:r>
              <a:rPr lang="en-US" altLang="ko-KR" sz="1800" b="1" dirty="0"/>
              <a:t>  240531_PDL1 (34s)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C8096-AF3F-A931-EABD-392DAFB82940}"/>
              </a:ext>
            </a:extLst>
          </p:cNvPr>
          <p:cNvSpPr txBox="1"/>
          <p:nvPr/>
        </p:nvSpPr>
        <p:spPr>
          <a:xfrm>
            <a:off x="212437" y="4317305"/>
            <a:ext cx="93194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Usage &gt; python </a:t>
            </a:r>
            <a:r>
              <a:rPr lang="de-DE" altLang="ko-KR" sz="1200" dirty="0"/>
              <a:t> merge_infos_binding_fix.py</a:t>
            </a:r>
            <a:r>
              <a:rPr lang="en-US" altLang="ko-KR" sz="1200" dirty="0"/>
              <a:t> </a:t>
            </a:r>
            <a:r>
              <a:rPr lang="it-IT" altLang="ko-KR" sz="1200" dirty="0"/>
              <a:t> [ result folder] 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Example&gt;  python merge_infos_binding_fix.py 240531_PDL1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Input&gt; /lwork01/</a:t>
            </a:r>
            <a:r>
              <a:rPr lang="en-US" altLang="ko-KR" sz="1200" dirty="0" err="1"/>
              <a:t>iojeong</a:t>
            </a:r>
            <a:r>
              <a:rPr lang="en-US" altLang="ko-KR" sz="1200" dirty="0"/>
              <a:t>/0531/PDL1/240531_PDL1/</a:t>
            </a:r>
            <a:r>
              <a:rPr lang="en-US" altLang="ko-KR" sz="1200" b="1" dirty="0" err="1"/>
              <a:t>cdrgen_result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/*.txt</a:t>
            </a:r>
          </a:p>
          <a:p>
            <a:r>
              <a:rPr lang="en-US" altLang="ko-KR" sz="1200" dirty="0"/>
              <a:t>          /lwork01/</a:t>
            </a:r>
            <a:r>
              <a:rPr lang="en-US" altLang="ko-KR" sz="1200" dirty="0" err="1"/>
              <a:t>iojeong</a:t>
            </a:r>
            <a:r>
              <a:rPr lang="en-US" altLang="ko-KR" sz="1200" dirty="0"/>
              <a:t>/0531/PDL1/240531_PDL1/</a:t>
            </a:r>
            <a:r>
              <a:rPr lang="en-US" altLang="ko-KR" sz="1200" b="1" dirty="0"/>
              <a:t>binding</a:t>
            </a:r>
            <a:r>
              <a:rPr lang="en-US" altLang="ko-KR" sz="1200" dirty="0"/>
              <a:t>/240531_PDL1_pyig_tap_filtered.tsv</a:t>
            </a:r>
          </a:p>
          <a:p>
            <a:endParaRPr lang="en-US" altLang="ko-KR" sz="1200" dirty="0"/>
          </a:p>
          <a:p>
            <a:r>
              <a:rPr lang="en-US" altLang="ko-KR" sz="1200" dirty="0"/>
              <a:t>Output&gt; /lwork01/</a:t>
            </a:r>
            <a:r>
              <a:rPr lang="en-US" altLang="ko-KR" sz="1200" dirty="0" err="1"/>
              <a:t>iojeong</a:t>
            </a:r>
            <a:r>
              <a:rPr lang="en-US" altLang="ko-KR" sz="1200" dirty="0"/>
              <a:t>/0531/PDL1/240531_PDL1/</a:t>
            </a:r>
            <a:r>
              <a:rPr lang="en-US" altLang="ko-KR" sz="1200" b="1" dirty="0" err="1"/>
              <a:t>final_ranking</a:t>
            </a:r>
            <a:r>
              <a:rPr lang="en-US" altLang="ko-KR" sz="1200" dirty="0"/>
              <a:t>/240531_PDL1_binding_annotation.tsv</a:t>
            </a:r>
          </a:p>
        </p:txBody>
      </p:sp>
    </p:spTree>
    <p:extLst>
      <p:ext uri="{BB962C8B-B14F-4D97-AF65-F5344CB8AC3E}">
        <p14:creationId xmlns:p14="http://schemas.microsoft.com/office/powerpoint/2010/main" val="956132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C2E5E5-F269-1C60-6591-4AE8E6539E57}"/>
              </a:ext>
            </a:extLst>
          </p:cNvPr>
          <p:cNvSpPr txBox="1"/>
          <p:nvPr/>
        </p:nvSpPr>
        <p:spPr>
          <a:xfrm>
            <a:off x="369454" y="307170"/>
            <a:ext cx="1002145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python distance_fix.py 240531_PDL1 (1s)  &gt;&gt; binding </a:t>
            </a:r>
            <a:r>
              <a:rPr lang="en-US" altLang="ko-KR" b="1" dirty="0"/>
              <a:t>md</a:t>
            </a:r>
            <a:r>
              <a:rPr lang="ko-KR" altLang="en-US" b="1" dirty="0"/>
              <a:t> </a:t>
            </a:r>
            <a:r>
              <a:rPr lang="en-US" altLang="ko-KR" b="1" dirty="0"/>
              <a:t>best pose </a:t>
            </a:r>
            <a:r>
              <a:rPr lang="ko-KR" altLang="en-US" b="1" dirty="0"/>
              <a:t>제외 되어있었음</a:t>
            </a:r>
            <a:endParaRPr lang="en-US" altLang="ko-KR" sz="1800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sz="1200" dirty="0"/>
              <a:t>Usage &gt; python </a:t>
            </a:r>
            <a:r>
              <a:rPr lang="de-DE" altLang="ko-KR" sz="1200" dirty="0"/>
              <a:t> distance_fix.py</a:t>
            </a:r>
            <a:r>
              <a:rPr lang="en-US" altLang="ko-KR" sz="1200" dirty="0"/>
              <a:t> </a:t>
            </a:r>
            <a:r>
              <a:rPr lang="it-IT" altLang="ko-KR" sz="1200" dirty="0"/>
              <a:t> [ result folder] 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Example&gt;  python distance_fix.py 240531_PDL1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Input&gt; /lwork01/</a:t>
            </a:r>
            <a:r>
              <a:rPr lang="en-US" altLang="ko-KR" sz="1200" dirty="0" err="1"/>
              <a:t>iojeong</a:t>
            </a:r>
            <a:r>
              <a:rPr lang="en-US" altLang="ko-KR" sz="1200" dirty="0"/>
              <a:t>/0531/PDL1/240531_PDL1/</a:t>
            </a:r>
            <a:r>
              <a:rPr lang="en-US" altLang="ko-KR" sz="1200" b="1" dirty="0"/>
              <a:t>binding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MD_result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bestpose</a:t>
            </a:r>
            <a:r>
              <a:rPr lang="en-US" altLang="ko-KR" sz="1200" dirty="0"/>
              <a:t>/*_tr.pdb</a:t>
            </a:r>
          </a:p>
          <a:p>
            <a:r>
              <a:rPr lang="en-US" altLang="ko-KR" sz="1200" dirty="0"/>
              <a:t>          /lwork01/</a:t>
            </a:r>
            <a:r>
              <a:rPr lang="en-US" altLang="ko-KR" sz="1200" dirty="0" err="1"/>
              <a:t>iojeong</a:t>
            </a:r>
            <a:r>
              <a:rPr lang="en-US" altLang="ko-KR" sz="1200" dirty="0"/>
              <a:t>/0531/PDL1/240531_PDL1/</a:t>
            </a:r>
            <a:r>
              <a:rPr lang="en-US" altLang="ko-KR" sz="1200" b="1" dirty="0"/>
              <a:t>develop</a:t>
            </a:r>
            <a:r>
              <a:rPr lang="en-US" altLang="ko-KR" sz="1200" dirty="0"/>
              <a:t>/</a:t>
            </a:r>
            <a:r>
              <a:rPr lang="en-US" altLang="ko-KR" sz="1200" dirty="0" err="1"/>
              <a:t>MD_result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bestpose</a:t>
            </a:r>
            <a:r>
              <a:rPr lang="en-US" altLang="ko-KR" sz="1200" dirty="0"/>
              <a:t>/*_tr.pdb</a:t>
            </a:r>
          </a:p>
          <a:p>
            <a:r>
              <a:rPr lang="en-US" altLang="ko-KR" sz="1200" dirty="0"/>
              <a:t>Output&gt; /lwork01/</a:t>
            </a:r>
            <a:r>
              <a:rPr lang="en-US" altLang="ko-KR" sz="1200" dirty="0" err="1"/>
              <a:t>iojeong</a:t>
            </a:r>
            <a:r>
              <a:rPr lang="en-US" altLang="ko-KR" sz="1200" dirty="0"/>
              <a:t>/0531/PDL1/240531_PDL1/</a:t>
            </a:r>
            <a:r>
              <a:rPr lang="en-US" altLang="ko-KR" sz="1200" b="1" dirty="0" err="1"/>
              <a:t>final_ranking</a:t>
            </a:r>
            <a:r>
              <a:rPr lang="en-US" altLang="ko-KR" sz="1200" dirty="0"/>
              <a:t>/240531_PDL1_binding_distance.tsv</a:t>
            </a:r>
          </a:p>
          <a:p>
            <a:r>
              <a:rPr lang="en-US" altLang="ko-KR" sz="1200" dirty="0"/>
              <a:t>            /lwork01/</a:t>
            </a:r>
            <a:r>
              <a:rPr lang="en-US" altLang="ko-KR" sz="1200" dirty="0" err="1"/>
              <a:t>iojeong</a:t>
            </a:r>
            <a:r>
              <a:rPr lang="en-US" altLang="ko-KR" sz="1200" dirty="0"/>
              <a:t>/0531/PDL1/240531_PDL1/</a:t>
            </a:r>
            <a:r>
              <a:rPr lang="en-US" altLang="ko-KR" sz="1200" b="1" dirty="0" err="1"/>
              <a:t>final_ranking</a:t>
            </a:r>
            <a:r>
              <a:rPr lang="en-US" altLang="ko-KR" sz="1200" dirty="0"/>
              <a:t>/240531_PDL1_develop_distance.tsv</a:t>
            </a:r>
          </a:p>
          <a:p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FDB10-A3C8-3A91-B077-D64DC4F2F998}"/>
              </a:ext>
            </a:extLst>
          </p:cNvPr>
          <p:cNvSpPr txBox="1"/>
          <p:nvPr/>
        </p:nvSpPr>
        <p:spPr>
          <a:xfrm>
            <a:off x="391615" y="3429000"/>
            <a:ext cx="9441296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python </a:t>
            </a:r>
            <a:r>
              <a:rPr lang="de-DE" altLang="ko-KR" sz="1800" b="1" dirty="0"/>
              <a:t> final_master_fix.py  240531_PDL1 (1s)</a:t>
            </a:r>
          </a:p>
          <a:p>
            <a:r>
              <a:rPr lang="en-US" altLang="ko-KR" sz="1800" dirty="0"/>
              <a:t> </a:t>
            </a:r>
          </a:p>
          <a:p>
            <a:endParaRPr lang="en-US" altLang="ko-KR" sz="1200" dirty="0"/>
          </a:p>
          <a:p>
            <a:r>
              <a:rPr lang="en-US" altLang="ko-KR" sz="1200" dirty="0"/>
              <a:t>Usage &gt; python </a:t>
            </a:r>
            <a:r>
              <a:rPr lang="de-DE" altLang="ko-KR" sz="1200" dirty="0"/>
              <a:t> final_master_fix.py</a:t>
            </a:r>
            <a:r>
              <a:rPr lang="en-US" altLang="ko-KR" sz="1200" dirty="0"/>
              <a:t> </a:t>
            </a:r>
            <a:r>
              <a:rPr lang="it-IT" altLang="ko-KR" sz="1200" dirty="0"/>
              <a:t> [ result folder] 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Example&gt;  python final_master_fix.py 240531_PDL1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Input&gt; /lwork01/</a:t>
            </a:r>
            <a:r>
              <a:rPr lang="en-US" altLang="ko-KR" sz="1200" dirty="0" err="1"/>
              <a:t>iojeong</a:t>
            </a:r>
            <a:r>
              <a:rPr lang="en-US" altLang="ko-KR" sz="1200" dirty="0"/>
              <a:t>/0531/PDL1/240531_PDL1/</a:t>
            </a:r>
            <a:r>
              <a:rPr lang="en-US" altLang="ko-KR" sz="1200" b="1" dirty="0" err="1"/>
              <a:t>final_ranking</a:t>
            </a:r>
            <a:r>
              <a:rPr lang="en-US" altLang="ko-KR" sz="1200" dirty="0"/>
              <a:t>/240531_PDL1_binding_distance.tsv</a:t>
            </a:r>
          </a:p>
          <a:p>
            <a:r>
              <a:rPr lang="en-US" altLang="ko-KR" sz="1200" dirty="0"/>
              <a:t>          /lwork01/</a:t>
            </a:r>
            <a:r>
              <a:rPr lang="en-US" altLang="ko-KR" sz="1200" dirty="0" err="1"/>
              <a:t>iojeong</a:t>
            </a:r>
            <a:r>
              <a:rPr lang="en-US" altLang="ko-KR" sz="1200" dirty="0"/>
              <a:t>/0531/PDL1/240531_PDL1/</a:t>
            </a:r>
            <a:r>
              <a:rPr lang="en-US" altLang="ko-KR" sz="1200" b="1" dirty="0" err="1"/>
              <a:t>final_ranking</a:t>
            </a:r>
            <a:r>
              <a:rPr lang="en-US" altLang="ko-KR" sz="1200" dirty="0"/>
              <a:t>/240531_PDL1_develop_distance.tsv</a:t>
            </a:r>
          </a:p>
          <a:p>
            <a:endParaRPr lang="en-US" altLang="ko-KR" sz="1200" dirty="0"/>
          </a:p>
          <a:p>
            <a:r>
              <a:rPr lang="en-US" altLang="ko-KR" sz="1200" dirty="0"/>
              <a:t>Output&gt; /lwork01/</a:t>
            </a:r>
            <a:r>
              <a:rPr lang="en-US" altLang="ko-KR" sz="1200" dirty="0" err="1"/>
              <a:t>iojeong</a:t>
            </a:r>
            <a:r>
              <a:rPr lang="en-US" altLang="ko-KR" sz="1200" dirty="0"/>
              <a:t>/0531/PDL1/240531_PDL1/</a:t>
            </a:r>
            <a:r>
              <a:rPr lang="en-US" altLang="ko-KR" sz="1200" b="1" dirty="0" err="1"/>
              <a:t>final_ranking</a:t>
            </a:r>
            <a:r>
              <a:rPr lang="en-US" altLang="ko-KR" sz="1200" dirty="0"/>
              <a:t>/240531_PDL1_develop_master.tsv</a:t>
            </a:r>
          </a:p>
          <a:p>
            <a:r>
              <a:rPr lang="en-US" altLang="ko-KR" sz="1200" dirty="0"/>
              <a:t>            /lwork01/</a:t>
            </a:r>
            <a:r>
              <a:rPr lang="en-US" altLang="ko-KR" sz="1200" dirty="0" err="1"/>
              <a:t>iojeong</a:t>
            </a:r>
            <a:r>
              <a:rPr lang="en-US" altLang="ko-KR" sz="1200" dirty="0"/>
              <a:t>/0531/PDL1/240531_PDL1/</a:t>
            </a:r>
            <a:r>
              <a:rPr lang="en-US" altLang="ko-KR" sz="1200" b="1" dirty="0" err="1"/>
              <a:t>final_ranking</a:t>
            </a:r>
            <a:r>
              <a:rPr lang="en-US" altLang="ko-KR" sz="1200" dirty="0"/>
              <a:t>/240531_PDL1_binding_master.tsv</a:t>
            </a:r>
          </a:p>
          <a:p>
            <a:r>
              <a:rPr lang="en-US" altLang="ko-KR" sz="1200" dirty="0"/>
              <a:t>            /lwork01/</a:t>
            </a:r>
            <a:r>
              <a:rPr lang="en-US" altLang="ko-KR" sz="1200" dirty="0" err="1"/>
              <a:t>iojeong</a:t>
            </a:r>
            <a:r>
              <a:rPr lang="en-US" altLang="ko-KR" sz="1200" dirty="0"/>
              <a:t>/0531/PDL1/240531_PDL1/</a:t>
            </a:r>
            <a:r>
              <a:rPr lang="en-US" altLang="ko-KR" sz="1200" b="1" dirty="0" err="1"/>
              <a:t>final_ranking</a:t>
            </a:r>
            <a:r>
              <a:rPr lang="en-US" altLang="ko-KR" sz="1200" dirty="0"/>
              <a:t>/</a:t>
            </a:r>
            <a:r>
              <a:rPr lang="en-US" altLang="ko-KR" sz="1200" b="1" dirty="0">
                <a:solidFill>
                  <a:srgbClr val="FF0000"/>
                </a:solidFill>
              </a:rPr>
              <a:t>final_list.txt</a:t>
            </a:r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B409FB-0C3F-100C-DBBB-D55397E77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934" y="5571706"/>
            <a:ext cx="1259883" cy="4060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423476-AAD5-231F-6FF9-3D261ADC9D06}"/>
              </a:ext>
            </a:extLst>
          </p:cNvPr>
          <p:cNvSpPr txBox="1"/>
          <p:nvPr/>
        </p:nvSpPr>
        <p:spPr>
          <a:xfrm>
            <a:off x="8266546" y="5145905"/>
            <a:ext cx="167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final_list.txt</a:t>
            </a:r>
          </a:p>
        </p:txBody>
      </p:sp>
    </p:spTree>
    <p:extLst>
      <p:ext uri="{BB962C8B-B14F-4D97-AF65-F5344CB8AC3E}">
        <p14:creationId xmlns:p14="http://schemas.microsoft.com/office/powerpoint/2010/main" val="21925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472F6E-EE1C-4E15-6767-2355B7651EC6}"/>
              </a:ext>
            </a:extLst>
          </p:cNvPr>
          <p:cNvSpPr txBox="1"/>
          <p:nvPr/>
        </p:nvSpPr>
        <p:spPr>
          <a:xfrm>
            <a:off x="92363" y="36489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python cdrgen_run_fix.py 240531_PDL1 (1m) </a:t>
            </a:r>
          </a:p>
          <a:p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A1923-FEC5-F1BE-879E-84746090E730}"/>
              </a:ext>
            </a:extLst>
          </p:cNvPr>
          <p:cNvSpPr txBox="1"/>
          <p:nvPr/>
        </p:nvSpPr>
        <p:spPr>
          <a:xfrm>
            <a:off x="7680952" y="866375"/>
            <a:ext cx="36682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PDL1_epitope </a:t>
            </a:r>
            <a:r>
              <a:rPr lang="en-US" altLang="ko-KR" sz="1200" dirty="0"/>
              <a:t>(19</a:t>
            </a:r>
            <a:r>
              <a:rPr lang="ko-KR" altLang="en-US" sz="1200" dirty="0"/>
              <a:t>개 </a:t>
            </a:r>
            <a:r>
              <a:rPr lang="ko-KR" altLang="en-US" sz="1200" dirty="0" err="1"/>
              <a:t>리스트중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/>
              <a:t>개만 </a:t>
            </a:r>
            <a:r>
              <a:rPr lang="en-US" altLang="ko-KR" sz="1200" dirty="0"/>
              <a:t>test)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C69EE6-AA44-B35D-6A14-39EB78871806}"/>
              </a:ext>
            </a:extLst>
          </p:cNvPr>
          <p:cNvSpPr txBox="1"/>
          <p:nvPr/>
        </p:nvSpPr>
        <p:spPr>
          <a:xfrm>
            <a:off x="92363" y="917901"/>
            <a:ext cx="60960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Usage &gt; python cdrgen_run_fix.py [ result folder]</a:t>
            </a:r>
          </a:p>
          <a:p>
            <a:endParaRPr lang="en-US" altLang="ko-KR" sz="1100" dirty="0"/>
          </a:p>
          <a:p>
            <a:r>
              <a:rPr lang="en-US" altLang="ko-KR" sz="1100" dirty="0"/>
              <a:t>Example&gt;  python cdrgen_run_fix.py 240531_PDL1</a:t>
            </a:r>
          </a:p>
          <a:p>
            <a:r>
              <a:rPr lang="en-US" altLang="ko-KR" sz="1100" dirty="0"/>
              <a:t>Input&gt;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/>
              <a:t>input</a:t>
            </a:r>
            <a:r>
              <a:rPr lang="en-US" altLang="ko-KR" sz="1100" dirty="0"/>
              <a:t>/PDL1_epitope</a:t>
            </a:r>
          </a:p>
          <a:p>
            <a:endParaRPr lang="en-US" altLang="ko-KR" sz="1100" dirty="0"/>
          </a:p>
          <a:p>
            <a:r>
              <a:rPr lang="en-US" altLang="ko-KR" sz="1100" dirty="0"/>
              <a:t>Output&gt;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 err="1"/>
              <a:t>cdrgen_result</a:t>
            </a:r>
            <a:r>
              <a:rPr lang="en-US" altLang="ko-KR" sz="1100" dirty="0"/>
              <a:t>/*_total_result.txt</a:t>
            </a:r>
          </a:p>
          <a:p>
            <a:endParaRPr lang="en-US" altLang="ko-KR" sz="1100" dirty="0"/>
          </a:p>
          <a:p>
            <a:r>
              <a:rPr lang="en-US" altLang="ko-KR" sz="1100" dirty="0"/>
              <a:t>**</a:t>
            </a:r>
            <a:r>
              <a:rPr lang="ko-KR" altLang="en-US" sz="1100" dirty="0"/>
              <a:t>기존 </a:t>
            </a:r>
            <a:r>
              <a:rPr lang="en-US" altLang="ko-KR" sz="1100" dirty="0" err="1"/>
              <a:t>github</a:t>
            </a:r>
            <a:r>
              <a:rPr lang="en-US" altLang="ko-KR" sz="1100" dirty="0"/>
              <a:t> </a:t>
            </a:r>
            <a:r>
              <a:rPr lang="ko-KR" altLang="en-US" sz="1100" dirty="0"/>
              <a:t>버전에서 </a:t>
            </a:r>
            <a:r>
              <a:rPr lang="en-US" altLang="ko-KR" sz="1100" dirty="0"/>
              <a:t>input</a:t>
            </a:r>
            <a:r>
              <a:rPr lang="ko-KR" altLang="en-US" sz="1100" dirty="0"/>
              <a:t> 디렉토리만 바뀜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88FF98-6433-9F14-E6E9-31BB371DBA83}"/>
              </a:ext>
            </a:extLst>
          </p:cNvPr>
          <p:cNvSpPr txBox="1"/>
          <p:nvPr/>
        </p:nvSpPr>
        <p:spPr>
          <a:xfrm>
            <a:off x="7680952" y="275576"/>
            <a:ext cx="140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For test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C218CC-0C20-C27E-BF55-9C64C9B5EC8F}"/>
              </a:ext>
            </a:extLst>
          </p:cNvPr>
          <p:cNvSpPr txBox="1"/>
          <p:nvPr/>
        </p:nvSpPr>
        <p:spPr>
          <a:xfrm>
            <a:off x="155862" y="2812959"/>
            <a:ext cx="10664537" cy="312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python mk_deepab_input_v4_fix.py 240531_PDL1 </a:t>
            </a:r>
            <a:r>
              <a:rPr lang="en-US" altLang="ko-KR" sz="1800" b="1" dirty="0" err="1"/>
              <a:t>chothia</a:t>
            </a:r>
            <a:r>
              <a:rPr lang="en-US" altLang="ko-KR" sz="1800" b="1" dirty="0"/>
              <a:t> (</a:t>
            </a:r>
            <a:r>
              <a:rPr lang="en-US" altLang="ko-KR" b="1" dirty="0"/>
              <a:t>16</a:t>
            </a:r>
            <a:r>
              <a:rPr lang="en-US" altLang="ko-KR" sz="1800" b="1" dirty="0"/>
              <a:t>s) </a:t>
            </a:r>
          </a:p>
          <a:p>
            <a:endParaRPr lang="en-US" altLang="ko-KR" b="1" dirty="0"/>
          </a:p>
          <a:p>
            <a:r>
              <a:rPr lang="en-US" altLang="ko-KR" sz="1100" dirty="0"/>
              <a:t>Usage &gt; python mk_deepab_input_v4_fix.py [ result folder] [ numbering scheme]</a:t>
            </a:r>
          </a:p>
          <a:p>
            <a:endParaRPr lang="en-US" altLang="ko-KR" sz="1100" dirty="0"/>
          </a:p>
          <a:p>
            <a:r>
              <a:rPr lang="en-US" altLang="ko-KR" sz="1100" dirty="0"/>
              <a:t>Example&gt;  python mk_deepab_input_v4_fix.py 240531_PDL1 </a:t>
            </a:r>
            <a:r>
              <a:rPr lang="en-US" altLang="ko-KR" sz="1100" dirty="0" err="1"/>
              <a:t>chothia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Input&gt;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 err="1"/>
              <a:t>cdrgen_result</a:t>
            </a:r>
            <a:r>
              <a:rPr lang="en-US" altLang="ko-KR" sz="1100" dirty="0"/>
              <a:t>/*_E_total_result.txt </a:t>
            </a:r>
          </a:p>
          <a:p>
            <a:endParaRPr lang="en-US" altLang="ko-KR" sz="1100" dirty="0"/>
          </a:p>
          <a:p>
            <a:r>
              <a:rPr lang="en-US" altLang="ko-KR" sz="1100" dirty="0"/>
              <a:t>Output&gt;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 err="1"/>
              <a:t>DeepAb</a:t>
            </a:r>
            <a:r>
              <a:rPr lang="en-US" altLang="ko-KR" sz="1100" dirty="0"/>
              <a:t>/</a:t>
            </a:r>
            <a:r>
              <a:rPr lang="en-US" altLang="ko-KR" sz="1100" b="1" dirty="0"/>
              <a:t>input</a:t>
            </a:r>
            <a:r>
              <a:rPr lang="en-US" altLang="ko-KR" sz="1100" dirty="0"/>
              <a:t>/*.</a:t>
            </a:r>
            <a:r>
              <a:rPr lang="en-US" altLang="ko-KR" sz="1100" dirty="0" err="1"/>
              <a:t>fasta</a:t>
            </a:r>
            <a:endParaRPr lang="en-US" altLang="ko-KR" sz="1100" dirty="0"/>
          </a:p>
          <a:p>
            <a:r>
              <a:rPr lang="en-US" altLang="ko-KR" sz="1100" dirty="0"/>
              <a:t>           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 err="1"/>
              <a:t>DeepAb</a:t>
            </a:r>
            <a:r>
              <a:rPr lang="en-US" altLang="ko-KR" sz="1100" dirty="0"/>
              <a:t>/</a:t>
            </a:r>
            <a:r>
              <a:rPr lang="en-US" altLang="ko-KR" sz="1100" b="1" dirty="0"/>
              <a:t>result</a:t>
            </a:r>
            <a:r>
              <a:rPr lang="en-US" altLang="ko-KR" sz="1100" dirty="0"/>
              <a:t>/*_epi_cdr_set.txt</a:t>
            </a:r>
          </a:p>
          <a:p>
            <a:r>
              <a:rPr lang="en-US" altLang="ko-KR" sz="1100" dirty="0"/>
              <a:t>           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 /</a:t>
            </a:r>
            <a:r>
              <a:rPr lang="en-US" altLang="ko-KR" sz="1100" b="1" dirty="0"/>
              <a:t>PDB</a:t>
            </a:r>
            <a:r>
              <a:rPr lang="en-US" altLang="ko-KR" sz="1100" dirty="0"/>
              <a:t>/</a:t>
            </a:r>
            <a:r>
              <a:rPr lang="it-IT" altLang="ko-KR" sz="1100" dirty="0"/>
              <a:t>ori_env_isc_score.txt</a:t>
            </a:r>
          </a:p>
          <a:p>
            <a:endParaRPr lang="it-IT" altLang="ko-KR" sz="1100" dirty="0"/>
          </a:p>
          <a:p>
            <a:r>
              <a:rPr lang="en-US" altLang="ko-KR" sz="1100" dirty="0"/>
              <a:t>**</a:t>
            </a:r>
            <a:r>
              <a:rPr lang="ko-KR" altLang="en-US" sz="1100" dirty="0"/>
              <a:t>기존</a:t>
            </a:r>
            <a:r>
              <a:rPr lang="it-IT" altLang="ko-KR" sz="1100" dirty="0"/>
              <a:t> github </a:t>
            </a:r>
            <a:r>
              <a:rPr lang="ko-KR" altLang="en-US" sz="1100" dirty="0"/>
              <a:t>버전에서 </a:t>
            </a:r>
            <a:endParaRPr lang="en-US" altLang="ko-KR" sz="1100" dirty="0"/>
          </a:p>
          <a:p>
            <a:r>
              <a:rPr lang="en-US" altLang="ko-KR" sz="1100" dirty="0"/>
              <a:t>1.web </a:t>
            </a:r>
            <a:r>
              <a:rPr lang="ko-KR" altLang="en-US" sz="1100" dirty="0"/>
              <a:t>이용하는 파트 </a:t>
            </a:r>
            <a:r>
              <a:rPr lang="en-US" altLang="ko-KR" sz="1100" dirty="0"/>
              <a:t>change</a:t>
            </a:r>
          </a:p>
          <a:p>
            <a:r>
              <a:rPr lang="it-IT" altLang="ko-KR" sz="1100" dirty="0"/>
              <a:t>2.ori_env_isc_score.txt</a:t>
            </a:r>
            <a:r>
              <a:rPr lang="en-US" altLang="ko-KR" sz="1100" dirty="0"/>
              <a:t> </a:t>
            </a:r>
            <a:r>
              <a:rPr lang="ko-KR" altLang="en-US" sz="1100" dirty="0"/>
              <a:t>생성파트 </a:t>
            </a:r>
            <a:r>
              <a:rPr lang="ko-KR" altLang="en-US" sz="1100" dirty="0" err="1"/>
              <a:t>끌어옴</a:t>
            </a:r>
            <a:endParaRPr lang="en-US" altLang="ko-KR" sz="1100" dirty="0"/>
          </a:p>
          <a:p>
            <a:endParaRPr lang="en-US" altLang="ko-KR" sz="1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875DDB-4025-9C72-7A66-EC6F6EA5FEF4}"/>
              </a:ext>
            </a:extLst>
          </p:cNvPr>
          <p:cNvSpPr txBox="1"/>
          <p:nvPr/>
        </p:nvSpPr>
        <p:spPr>
          <a:xfrm>
            <a:off x="7680952" y="1720379"/>
            <a:ext cx="36682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내부의 </a:t>
            </a:r>
            <a:r>
              <a:rPr lang="en-US" altLang="ko-KR" sz="1200" b="1" dirty="0"/>
              <a:t>CDRgenerator_fix.py </a:t>
            </a:r>
            <a:r>
              <a:rPr lang="ko-KR" altLang="en-US" sz="1200" b="1" dirty="0"/>
              <a:t>에서 </a:t>
            </a:r>
            <a:endParaRPr lang="en-US" altLang="ko-KR" sz="1200" b="1" dirty="0"/>
          </a:p>
          <a:p>
            <a:r>
              <a:rPr lang="en-US" altLang="ko-KR" sz="1200" b="1" dirty="0"/>
              <a:t>Log #</a:t>
            </a:r>
            <a:r>
              <a:rPr lang="ko-KR" altLang="en-US" sz="1200" b="1" dirty="0"/>
              <a:t>처리</a:t>
            </a:r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350BA0-CF78-9BCD-599C-F8E2507F5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647" y="1198576"/>
            <a:ext cx="2067213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9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4BD2B8-4112-E3AD-F284-F7C81EDB6BED}"/>
              </a:ext>
            </a:extLst>
          </p:cNvPr>
          <p:cNvSpPr txBox="1"/>
          <p:nvPr/>
        </p:nvSpPr>
        <p:spPr>
          <a:xfrm>
            <a:off x="298450" y="191185"/>
            <a:ext cx="8559223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python run_deepab_v3_fix.py </a:t>
            </a:r>
            <a:r>
              <a:rPr lang="en-US" altLang="ko-KR" sz="1800" b="1" dirty="0">
                <a:solidFill>
                  <a:srgbClr val="FF0000"/>
                </a:solidFill>
              </a:rPr>
              <a:t>PDL1_RHGTFSFDY </a:t>
            </a:r>
            <a:r>
              <a:rPr lang="en-US" altLang="ko-KR" sz="1800" b="1" dirty="0"/>
              <a:t>240531_PDL1 </a:t>
            </a:r>
            <a:r>
              <a:rPr lang="en-US" altLang="ko-KR" sz="1800" b="1" dirty="0" err="1"/>
              <a:t>gpu</a:t>
            </a:r>
            <a:r>
              <a:rPr lang="en-US" altLang="ko-KR" sz="1800" b="1" dirty="0"/>
              <a:t> 0 (30min)</a:t>
            </a:r>
          </a:p>
          <a:p>
            <a:endParaRPr lang="en-US" altLang="ko-KR" b="1" dirty="0"/>
          </a:p>
          <a:p>
            <a:r>
              <a:rPr lang="en-US" altLang="ko-KR" sz="1100" dirty="0"/>
              <a:t>Usage &gt; python run_deepab_v3_fix.py [ </a:t>
            </a:r>
            <a:r>
              <a:rPr lang="en-US" altLang="ko-KR" sz="1100" dirty="0" err="1"/>
              <a:t>fasta</a:t>
            </a:r>
            <a:r>
              <a:rPr lang="en-US" altLang="ko-KR" sz="1100" dirty="0"/>
              <a:t> file( without .</a:t>
            </a:r>
            <a:r>
              <a:rPr lang="en-US" altLang="ko-KR" sz="1100" dirty="0" err="1"/>
              <a:t>fasta</a:t>
            </a:r>
            <a:r>
              <a:rPr lang="en-US" altLang="ko-KR" sz="1100" dirty="0"/>
              <a:t>)  [ result folder] [ </a:t>
            </a:r>
            <a:r>
              <a:rPr lang="en-US" altLang="ko-KR" sz="1100" dirty="0" err="1"/>
              <a:t>gpu</a:t>
            </a:r>
            <a:r>
              <a:rPr lang="en-US" altLang="ko-KR" sz="1100" dirty="0"/>
              <a:t> /</a:t>
            </a:r>
            <a:r>
              <a:rPr lang="en-US" altLang="ko-KR" sz="1100" dirty="0" err="1"/>
              <a:t>cpu</a:t>
            </a:r>
            <a:r>
              <a:rPr lang="en-US" altLang="ko-KR" sz="1100" dirty="0"/>
              <a:t> ] [ </a:t>
            </a:r>
            <a:r>
              <a:rPr lang="en-US" altLang="ko-KR" sz="1100" dirty="0" err="1"/>
              <a:t>gpu</a:t>
            </a:r>
            <a:r>
              <a:rPr lang="en-US" altLang="ko-KR" sz="1100" dirty="0"/>
              <a:t> dev id or ‘-’]</a:t>
            </a:r>
          </a:p>
          <a:p>
            <a:endParaRPr lang="en-US" altLang="ko-KR" sz="1100" dirty="0"/>
          </a:p>
          <a:p>
            <a:r>
              <a:rPr lang="en-US" altLang="ko-KR" sz="1100" dirty="0"/>
              <a:t>Example&gt;  python run_deepab_v3_fix.py PDL1_RHGTFSFDY  240531_PDL1 </a:t>
            </a:r>
            <a:r>
              <a:rPr lang="en-US" altLang="ko-KR" sz="1100" dirty="0" err="1"/>
              <a:t>gpu</a:t>
            </a:r>
            <a:r>
              <a:rPr lang="en-US" altLang="ko-KR" sz="1100" dirty="0"/>
              <a:t> 0 </a:t>
            </a:r>
          </a:p>
          <a:p>
            <a:endParaRPr lang="en-US" altLang="ko-KR" sz="1100" dirty="0"/>
          </a:p>
          <a:p>
            <a:r>
              <a:rPr lang="en-US" altLang="ko-KR" sz="1100" dirty="0"/>
              <a:t>Input&gt;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 err="1"/>
              <a:t>DeepAb</a:t>
            </a:r>
            <a:r>
              <a:rPr lang="en-US" altLang="ko-KR" sz="1100" dirty="0"/>
              <a:t>/input/PDL1_RHGTFSFDY.fasta  </a:t>
            </a:r>
          </a:p>
          <a:p>
            <a:endParaRPr lang="en-US" altLang="ko-KR" sz="1100" dirty="0"/>
          </a:p>
          <a:p>
            <a:r>
              <a:rPr lang="en-US" altLang="ko-KR" sz="1100" dirty="0"/>
              <a:t>Output&gt;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 err="1"/>
              <a:t>DeepAb</a:t>
            </a:r>
            <a:r>
              <a:rPr lang="en-US" altLang="ko-KR" sz="1100" dirty="0"/>
              <a:t>/result/PDL1_ RHGTFSFDY/PDL1_RHGTFSFDY.deepab.pdb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** </a:t>
            </a:r>
            <a:r>
              <a:rPr lang="ko-KR" altLang="en-US" sz="1100" dirty="0"/>
              <a:t>가상환경으로 </a:t>
            </a:r>
            <a:r>
              <a:rPr lang="en-US" altLang="ko-KR" sz="1100" dirty="0"/>
              <a:t>10.0.88.1</a:t>
            </a:r>
            <a:r>
              <a:rPr lang="ko-KR" altLang="en-US" sz="1100" dirty="0"/>
              <a:t>의 </a:t>
            </a:r>
            <a:r>
              <a:rPr lang="en-US" altLang="ko-KR" sz="1100" dirty="0"/>
              <a:t>py3.7</a:t>
            </a:r>
            <a:r>
              <a:rPr lang="ko-KR" altLang="en-US" sz="1100" dirty="0"/>
              <a:t>사용 </a:t>
            </a:r>
            <a:r>
              <a:rPr lang="en-US" altLang="ko-KR" sz="1100" dirty="0" err="1"/>
              <a:t>conda</a:t>
            </a:r>
            <a:r>
              <a:rPr lang="en-US" altLang="ko-KR" sz="1100" dirty="0"/>
              <a:t> activate py3.7 ( GPU</a:t>
            </a:r>
            <a:r>
              <a:rPr lang="ko-KR" altLang="en-US" sz="1100" dirty="0"/>
              <a:t>사용</a:t>
            </a:r>
            <a:r>
              <a:rPr lang="en-US" altLang="ko-KR" sz="1100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p</a:t>
            </a:r>
            <a:r>
              <a:rPr lang="en-US" altLang="ko-KR" sz="1800" b="1" dirty="0"/>
              <a:t>ython calc_cdr_rmsd_fix.py 240531_PDL1 (7s)</a:t>
            </a:r>
          </a:p>
          <a:p>
            <a:endParaRPr lang="en-US" altLang="ko-KR" b="1" dirty="0"/>
          </a:p>
          <a:p>
            <a:r>
              <a:rPr lang="en-US" altLang="ko-KR" sz="1100" dirty="0"/>
              <a:t>Usage &gt; python calc_cdr_rmsd_fix.py [ result folder] </a:t>
            </a:r>
          </a:p>
          <a:p>
            <a:endParaRPr lang="en-US" altLang="ko-KR" sz="1100" dirty="0"/>
          </a:p>
          <a:p>
            <a:r>
              <a:rPr lang="en-US" altLang="ko-KR" sz="1100" dirty="0"/>
              <a:t>Example&gt;  python calc_cdr_rmsd_fix.py 240531_PDL1 </a:t>
            </a:r>
          </a:p>
          <a:p>
            <a:endParaRPr lang="en-US" altLang="ko-KR" sz="1100" dirty="0"/>
          </a:p>
          <a:p>
            <a:r>
              <a:rPr lang="en-US" altLang="ko-KR" sz="1100" dirty="0"/>
              <a:t>Input&gt;/lwork01/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 err="1"/>
              <a:t>DeepAb</a:t>
            </a:r>
            <a:r>
              <a:rPr lang="en-US" altLang="ko-KR" sz="1100" dirty="0"/>
              <a:t>/result/PDL1_RHGTFSFDY/PDL1_RHGTFSFDY.deepab.pdb</a:t>
            </a:r>
          </a:p>
          <a:p>
            <a:endParaRPr lang="en-US" altLang="ko-KR" sz="1100" dirty="0"/>
          </a:p>
          <a:p>
            <a:r>
              <a:rPr lang="en-US" altLang="ko-KR" sz="1100" dirty="0"/>
              <a:t>Output&gt; &gt;/lwork01/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 err="1"/>
              <a:t>DeepAb</a:t>
            </a:r>
            <a:r>
              <a:rPr lang="en-US" altLang="ko-KR" sz="1100" dirty="0"/>
              <a:t>/result/</a:t>
            </a:r>
            <a:r>
              <a:rPr lang="en-US" altLang="ko-KR" sz="1100" dirty="0" err="1"/>
              <a:t>rmsd</a:t>
            </a:r>
            <a:r>
              <a:rPr lang="en-US" altLang="ko-KR" sz="1100" dirty="0"/>
              <a:t>/PDL1_total_rmsd.txt</a:t>
            </a:r>
          </a:p>
          <a:p>
            <a:r>
              <a:rPr lang="en-US" altLang="ko-KR" sz="1100" dirty="0"/>
              <a:t>             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 err="1"/>
              <a:t>DeepAb</a:t>
            </a:r>
            <a:r>
              <a:rPr lang="en-US" altLang="ko-KR" sz="1100" dirty="0"/>
              <a:t>/result/*_CDRH3.pdb *.deepab_tr.pdb , *_H3.pdb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**</a:t>
            </a:r>
            <a:r>
              <a:rPr lang="ko-KR" altLang="en-US" sz="1100" dirty="0"/>
              <a:t>기존 </a:t>
            </a:r>
            <a:r>
              <a:rPr lang="en-US" altLang="ko-KR" sz="1100" dirty="0" err="1"/>
              <a:t>github</a:t>
            </a:r>
            <a:r>
              <a:rPr lang="ko-KR" altLang="en-US" sz="1100" dirty="0"/>
              <a:t>에서 </a:t>
            </a:r>
            <a:r>
              <a:rPr lang="en-US" altLang="ko-KR" sz="1100" i="0" dirty="0">
                <a:solidFill>
                  <a:srgbClr val="2E2E2E"/>
                </a:solidFill>
                <a:effectLst/>
                <a:latin typeface="-apple-system"/>
              </a:rPr>
              <a:t>calc_cdr_rmsd_be_fix.py</a:t>
            </a:r>
            <a:r>
              <a:rPr lang="ko-KR" altLang="en-US" sz="1100" i="0" dirty="0">
                <a:solidFill>
                  <a:srgbClr val="2E2E2E"/>
                </a:solidFill>
                <a:effectLst/>
                <a:latin typeface="-apple-system"/>
              </a:rPr>
              <a:t>에서 </a:t>
            </a:r>
            <a:r>
              <a:rPr lang="en-US" altLang="ko-KR" sz="1100" i="0" dirty="0">
                <a:solidFill>
                  <a:srgbClr val="2E2E2E"/>
                </a:solidFill>
                <a:effectLst/>
                <a:latin typeface="-apple-system"/>
              </a:rPr>
              <a:t> </a:t>
            </a:r>
            <a:r>
              <a:rPr lang="ko-KR" altLang="en-US" sz="1100" dirty="0">
                <a:solidFill>
                  <a:srgbClr val="2E2E2E"/>
                </a:solidFill>
                <a:latin typeface="-apple-system"/>
              </a:rPr>
              <a:t>분할</a:t>
            </a:r>
            <a:r>
              <a:rPr lang="en-US" altLang="ko-KR" sz="1100" dirty="0">
                <a:solidFill>
                  <a:srgbClr val="2E2E2E"/>
                </a:solidFill>
                <a:latin typeface="-apple-system"/>
              </a:rPr>
              <a:t>(</a:t>
            </a:r>
            <a:r>
              <a:rPr lang="en-US" altLang="ko-KR" sz="1100" i="0" dirty="0">
                <a:solidFill>
                  <a:srgbClr val="2E2E2E"/>
                </a:solidFill>
                <a:effectLst/>
                <a:latin typeface="-apple-system"/>
              </a:rPr>
              <a:t>calc_cdr_rmsd</a:t>
            </a:r>
            <a:r>
              <a:rPr lang="en-US" altLang="ko-KR" sz="1100" dirty="0">
                <a:solidFill>
                  <a:srgbClr val="2E2E2E"/>
                </a:solidFill>
                <a:latin typeface="-apple-system"/>
              </a:rPr>
              <a:t>_fix.py,</a:t>
            </a:r>
            <a:r>
              <a:rPr lang="en-US" altLang="ko-KR" sz="1100" b="1" dirty="0"/>
              <a:t> </a:t>
            </a:r>
            <a:r>
              <a:rPr lang="en-US" altLang="ko-KR" sz="1100" dirty="0"/>
              <a:t>minimize_cdr_pep_fix.py, calc_cdr_be_fix.py)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8D99E3-1DF9-64F6-BF69-D5A8BBC33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055" y="3389368"/>
            <a:ext cx="3801495" cy="9054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B1C56D-A715-2045-EFB9-09F3579430D3}"/>
              </a:ext>
            </a:extLst>
          </p:cNvPr>
          <p:cNvSpPr txBox="1"/>
          <p:nvPr/>
        </p:nvSpPr>
        <p:spPr>
          <a:xfrm>
            <a:off x="8183418" y="4521261"/>
            <a:ext cx="3801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Sheba_01</a:t>
            </a:r>
            <a:r>
              <a:rPr lang="ko-KR" altLang="en-US" dirty="0"/>
              <a:t> 실행 문제 </a:t>
            </a:r>
            <a:r>
              <a:rPr lang="en-US" altLang="ko-KR" dirty="0"/>
              <a:t>exit #</a:t>
            </a:r>
            <a:r>
              <a:rPr lang="ko-KR" altLang="en-US" dirty="0"/>
              <a:t>처리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72085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B5E8D9-AC95-EC97-D474-D9FC9180A61B}"/>
              </a:ext>
            </a:extLst>
          </p:cNvPr>
          <p:cNvSpPr txBox="1"/>
          <p:nvPr/>
        </p:nvSpPr>
        <p:spPr>
          <a:xfrm>
            <a:off x="479425" y="286435"/>
            <a:ext cx="9690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Python minimize_cdr_pep_fix.py </a:t>
            </a:r>
            <a:r>
              <a:rPr lang="en-US" altLang="ko-KR" sz="1800" b="1" dirty="0">
                <a:solidFill>
                  <a:srgbClr val="FF0000"/>
                </a:solidFill>
              </a:rPr>
              <a:t>PDL1_RHGTFSFDY </a:t>
            </a:r>
            <a:r>
              <a:rPr lang="en-US" altLang="ko-KR" sz="1800" b="1" dirty="0"/>
              <a:t>240531_PDL1 (</a:t>
            </a:r>
            <a:r>
              <a:rPr lang="en-US" altLang="ko-KR" b="1" dirty="0"/>
              <a:t>17</a:t>
            </a:r>
            <a:r>
              <a:rPr lang="en-US" altLang="ko-KR" sz="1800" b="1" dirty="0"/>
              <a:t>s)</a:t>
            </a:r>
          </a:p>
          <a:p>
            <a:endParaRPr lang="en-US" altLang="ko-KR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54A2A-8C5E-6E98-3231-7260608D8CB8}"/>
              </a:ext>
            </a:extLst>
          </p:cNvPr>
          <p:cNvSpPr txBox="1"/>
          <p:nvPr/>
        </p:nvSpPr>
        <p:spPr>
          <a:xfrm>
            <a:off x="479425" y="821194"/>
            <a:ext cx="946785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Usage &gt; python minimize_cdr_pep_fix.py [ </a:t>
            </a:r>
            <a:r>
              <a:rPr lang="en-US" altLang="ko-KR" sz="1100" dirty="0" err="1"/>
              <a:t>fasta</a:t>
            </a:r>
            <a:r>
              <a:rPr lang="en-US" altLang="ko-KR" sz="1100" dirty="0"/>
              <a:t> file]  [ result folder] </a:t>
            </a:r>
          </a:p>
          <a:p>
            <a:endParaRPr lang="en-US" altLang="ko-KR" sz="1100" dirty="0"/>
          </a:p>
          <a:p>
            <a:r>
              <a:rPr lang="en-US" altLang="ko-KR" sz="1100" dirty="0"/>
              <a:t>Example&gt;  python minimize_cdr_pep_fix.py PDL1_RHGTFSFDY 240531_PDL1</a:t>
            </a:r>
          </a:p>
          <a:p>
            <a:endParaRPr lang="en-US" altLang="ko-KR" sz="1100" dirty="0"/>
          </a:p>
          <a:p>
            <a:r>
              <a:rPr lang="en-US" altLang="ko-KR" sz="1100" dirty="0"/>
              <a:t>Input&gt; &gt;/lwork01/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 err="1"/>
              <a:t>DeepAb</a:t>
            </a:r>
            <a:r>
              <a:rPr lang="en-US" altLang="ko-KR" sz="1100" dirty="0"/>
              <a:t>/result/PDL1_RHGTFSFDY_CDRH3.pdb</a:t>
            </a:r>
          </a:p>
          <a:p>
            <a:r>
              <a:rPr lang="en-US" altLang="ko-KR" sz="1100" dirty="0"/>
              <a:t>           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/>
              <a:t>input</a:t>
            </a:r>
            <a:r>
              <a:rPr lang="en-US" altLang="ko-KR" sz="1100" dirty="0"/>
              <a:t>/5xxyA_antigen_filled.pdb</a:t>
            </a:r>
          </a:p>
          <a:p>
            <a:endParaRPr lang="en-US" altLang="ko-KR" sz="1100" dirty="0"/>
          </a:p>
          <a:p>
            <a:r>
              <a:rPr lang="en-US" altLang="ko-KR" sz="1100" dirty="0"/>
              <a:t>Output&gt;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 err="1"/>
              <a:t>DeepAb</a:t>
            </a:r>
            <a:r>
              <a:rPr lang="en-US" altLang="ko-KR" sz="1100" dirty="0"/>
              <a:t>/result/final_*.pdb </a:t>
            </a:r>
          </a:p>
          <a:p>
            <a:r>
              <a:rPr lang="en-US" altLang="ko-KR" sz="1100" dirty="0"/>
              <a:t>           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 err="1"/>
              <a:t>DeepAb</a:t>
            </a:r>
            <a:r>
              <a:rPr lang="en-US" altLang="ko-KR" sz="1100" dirty="0"/>
              <a:t>/result/</a:t>
            </a:r>
            <a:r>
              <a:rPr lang="en-US" altLang="ko-KR" sz="1100" dirty="0" err="1"/>
              <a:t>minimized_pose</a:t>
            </a:r>
            <a:r>
              <a:rPr lang="en-US" altLang="ko-KR" sz="1100" dirty="0"/>
              <a:t>/final_*_0001.pdb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3CDAC-3F08-3DDF-58D8-853BF70B9EB2}"/>
              </a:ext>
            </a:extLst>
          </p:cNvPr>
          <p:cNvSpPr txBox="1"/>
          <p:nvPr/>
        </p:nvSpPr>
        <p:spPr>
          <a:xfrm>
            <a:off x="527050" y="3059668"/>
            <a:ext cx="8064500" cy="2662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python calc_cdr_be_fix.py 240531_PDL1  (1s)</a:t>
            </a:r>
          </a:p>
          <a:p>
            <a:endParaRPr lang="en-US" altLang="ko-KR" b="1" dirty="0"/>
          </a:p>
          <a:p>
            <a:r>
              <a:rPr lang="en-US" altLang="ko-KR" sz="1100" dirty="0"/>
              <a:t>Usage &gt; python calc_cdr_be_fix.py  [ result folder] </a:t>
            </a:r>
          </a:p>
          <a:p>
            <a:endParaRPr lang="en-US" altLang="ko-KR" sz="1100" dirty="0"/>
          </a:p>
          <a:p>
            <a:r>
              <a:rPr lang="en-US" altLang="ko-KR" sz="1100" dirty="0"/>
              <a:t>Example&gt;  python calc_cdr_be_fix.py 240531_PDL1</a:t>
            </a:r>
          </a:p>
          <a:p>
            <a:endParaRPr lang="en-US" altLang="ko-KR" sz="1100" dirty="0"/>
          </a:p>
          <a:p>
            <a:r>
              <a:rPr lang="en-US" altLang="ko-KR" sz="1100" dirty="0"/>
              <a:t>Input&gt;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 err="1"/>
              <a:t>DeepAb</a:t>
            </a:r>
            <a:r>
              <a:rPr lang="en-US" altLang="ko-KR" sz="1100" dirty="0"/>
              <a:t>/result/</a:t>
            </a:r>
            <a:r>
              <a:rPr lang="en-US" altLang="ko-KR" sz="1100" dirty="0" err="1"/>
              <a:t>minimized_pose</a:t>
            </a:r>
            <a:r>
              <a:rPr lang="en-US" altLang="ko-KR" sz="1100" dirty="0"/>
              <a:t>/final_*_0001.pdb</a:t>
            </a:r>
          </a:p>
          <a:p>
            <a:endParaRPr lang="en-US" altLang="ko-KR" sz="1100" dirty="0"/>
          </a:p>
          <a:p>
            <a:r>
              <a:rPr lang="en-US" altLang="ko-KR" sz="1100" dirty="0"/>
              <a:t>Output&gt;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 err="1"/>
              <a:t>DeepAb</a:t>
            </a:r>
            <a:r>
              <a:rPr lang="en-US" altLang="ko-KR" sz="1100" dirty="0"/>
              <a:t>/result/env/PDL1_enva_result.txt</a:t>
            </a:r>
          </a:p>
          <a:p>
            <a:r>
              <a:rPr lang="en-US" altLang="ko-KR" sz="1100" dirty="0"/>
              <a:t>           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 err="1"/>
              <a:t>DeepAb</a:t>
            </a:r>
            <a:r>
              <a:rPr lang="en-US" altLang="ko-KR" sz="1100" dirty="0"/>
              <a:t>/result/</a:t>
            </a:r>
            <a:r>
              <a:rPr lang="nb-NO" altLang="ko-KR" sz="1100" dirty="0"/>
              <a:t>PDL1_final_enva_stats.txt</a:t>
            </a:r>
          </a:p>
          <a:p>
            <a:r>
              <a:rPr lang="nb-NO" altLang="ko-KR" sz="1100" dirty="0"/>
              <a:t>            </a:t>
            </a:r>
            <a:r>
              <a:rPr lang="en-US" altLang="ko-KR" sz="1100" dirty="0"/>
              <a:t>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 </a:t>
            </a:r>
            <a:r>
              <a:rPr lang="nb-NO" altLang="ko-KR" sz="1100" dirty="0"/>
              <a:t>/</a:t>
            </a:r>
            <a:r>
              <a:rPr lang="nb-NO" altLang="ko-KR" sz="1100" b="1" dirty="0"/>
              <a:t>DeepAb</a:t>
            </a:r>
            <a:r>
              <a:rPr lang="nb-NO" altLang="ko-KR" sz="1100" dirty="0"/>
              <a:t>/result/PDL1_final_rmsd_stats.txt</a:t>
            </a:r>
            <a:endParaRPr lang="en-US" altLang="ko-KR" sz="1100" dirty="0"/>
          </a:p>
          <a:p>
            <a:endParaRPr lang="en-US" altLang="ko-KR" sz="1600" b="1" dirty="0"/>
          </a:p>
          <a:p>
            <a:endParaRPr lang="en-US" altLang="ko-KR" sz="16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A29368-0BBF-9485-6BFE-2C6158CA4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092" y="3059668"/>
            <a:ext cx="3801495" cy="9054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D855EA-9467-FD7C-9C82-5500A9B71794}"/>
              </a:ext>
            </a:extLst>
          </p:cNvPr>
          <p:cNvSpPr txBox="1"/>
          <p:nvPr/>
        </p:nvSpPr>
        <p:spPr>
          <a:xfrm>
            <a:off x="7863455" y="4191561"/>
            <a:ext cx="3801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Sheba_01</a:t>
            </a:r>
            <a:r>
              <a:rPr lang="ko-KR" altLang="en-US" dirty="0"/>
              <a:t> 실행 문제 </a:t>
            </a:r>
            <a:r>
              <a:rPr lang="en-US" altLang="ko-KR" dirty="0"/>
              <a:t>exit #</a:t>
            </a:r>
            <a:r>
              <a:rPr lang="ko-KR" altLang="en-US" dirty="0"/>
              <a:t>처리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53773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65BD86-2A31-ED47-CF14-8A28E468A455}"/>
              </a:ext>
            </a:extLst>
          </p:cNvPr>
          <p:cNvSpPr txBox="1"/>
          <p:nvPr/>
        </p:nvSpPr>
        <p:spPr>
          <a:xfrm>
            <a:off x="469900" y="4781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python sec_filtering_fix.py 240531_PDL1  (0.1s)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28869D-F3F3-9271-ECDB-55108637B52F}"/>
              </a:ext>
            </a:extLst>
          </p:cNvPr>
          <p:cNvSpPr txBox="1"/>
          <p:nvPr/>
        </p:nvSpPr>
        <p:spPr>
          <a:xfrm>
            <a:off x="7346950" y="460970"/>
            <a:ext cx="5308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For test</a:t>
            </a:r>
          </a:p>
          <a:p>
            <a:endParaRPr lang="en-US" altLang="ko-KR" b="1"/>
          </a:p>
          <a:p>
            <a:r>
              <a:rPr lang="en-US" altLang="ko-KR" sz="1200" b="1"/>
              <a:t>heavy 70% light 50% &gt;&gt; heavy 30% , light 10%</a:t>
            </a: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9A91F-8ECA-7E7B-E183-94E5565D1628}"/>
              </a:ext>
            </a:extLst>
          </p:cNvPr>
          <p:cNvSpPr txBox="1"/>
          <p:nvPr/>
        </p:nvSpPr>
        <p:spPr>
          <a:xfrm>
            <a:off x="354012" y="891857"/>
            <a:ext cx="822656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Usage &gt; python sec_filtering_fix.py  [ result folder] </a:t>
            </a:r>
          </a:p>
          <a:p>
            <a:endParaRPr lang="en-US" altLang="ko-KR" sz="1100" dirty="0"/>
          </a:p>
          <a:p>
            <a:r>
              <a:rPr lang="en-US" altLang="ko-KR" sz="1100" dirty="0"/>
              <a:t>Example&gt;  python sec_filtering_fix.py 240531_PDL1</a:t>
            </a:r>
          </a:p>
          <a:p>
            <a:endParaRPr lang="en-US" altLang="ko-KR" sz="1100" dirty="0"/>
          </a:p>
          <a:p>
            <a:r>
              <a:rPr lang="en-US" altLang="ko-KR" sz="1100" dirty="0"/>
              <a:t>Input&gt;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 err="1"/>
              <a:t>DeepAb</a:t>
            </a:r>
            <a:r>
              <a:rPr lang="en-US" altLang="ko-KR" sz="1100" dirty="0"/>
              <a:t>/result/*_tr.pdb</a:t>
            </a:r>
          </a:p>
          <a:p>
            <a:endParaRPr lang="en-US" altLang="ko-KR" sz="1100" dirty="0"/>
          </a:p>
          <a:p>
            <a:r>
              <a:rPr lang="en-US" altLang="ko-KR" sz="1100" dirty="0"/>
              <a:t>Output&gt;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/>
              <a:t>develop</a:t>
            </a:r>
            <a:r>
              <a:rPr lang="en-US" altLang="ko-KR" sz="1100" dirty="0"/>
              <a:t>/*_new_numbering.pdb</a:t>
            </a:r>
          </a:p>
          <a:p>
            <a:r>
              <a:rPr lang="en-US" altLang="ko-KR" sz="1100" dirty="0"/>
              <a:t>           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 err="1"/>
              <a:t>DeepAb</a:t>
            </a:r>
            <a:r>
              <a:rPr lang="en-US" altLang="ko-KR" sz="1100" dirty="0"/>
              <a:t>/result/PDL1_deepab_info.txt</a:t>
            </a:r>
            <a:endParaRPr lang="nb-NO" altLang="ko-KR" sz="1100" dirty="0"/>
          </a:p>
          <a:p>
            <a:r>
              <a:rPr lang="nb-NO" altLang="ko-KR" sz="1100" dirty="0"/>
              <a:t>            </a:t>
            </a:r>
            <a:r>
              <a:rPr lang="en-US" altLang="ko-KR" sz="1100" dirty="0"/>
              <a:t>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</a:t>
            </a:r>
            <a:r>
              <a:rPr lang="nb-NO" altLang="ko-KR" sz="1100" dirty="0"/>
              <a:t>/</a:t>
            </a:r>
            <a:r>
              <a:rPr lang="nb-NO" altLang="ko-KR" sz="1100" b="1" dirty="0"/>
              <a:t>DeepAb</a:t>
            </a:r>
            <a:r>
              <a:rPr lang="nb-NO" altLang="ko-KR" sz="1100" dirty="0"/>
              <a:t>/result/PDL1_total_sec_result.txt</a:t>
            </a:r>
            <a:endParaRPr lang="en-US" altLang="ko-KR" sz="1100" dirty="0"/>
          </a:p>
          <a:p>
            <a:endParaRPr lang="en-US" altLang="ko-KR" sz="1100" b="1" dirty="0"/>
          </a:p>
          <a:p>
            <a:r>
              <a:rPr lang="en-US" altLang="ko-KR" sz="1100" b="1" dirty="0"/>
              <a:t>** for test : use line 298 , for production use line 297</a:t>
            </a:r>
          </a:p>
          <a:p>
            <a:endParaRPr lang="ko-KR" altLang="en-US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26A6D-A5F3-D0E3-4388-37CE090EFC83}"/>
              </a:ext>
            </a:extLst>
          </p:cNvPr>
          <p:cNvSpPr txBox="1"/>
          <p:nvPr/>
        </p:nvSpPr>
        <p:spPr>
          <a:xfrm>
            <a:off x="534988" y="3335635"/>
            <a:ext cx="113903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Python 2_PyIg_ab_io_240305_fix.py </a:t>
            </a:r>
            <a:r>
              <a:rPr lang="en-US" altLang="ko-KR" sz="1400" b="1" dirty="0">
                <a:solidFill>
                  <a:srgbClr val="FF0000"/>
                </a:solidFill>
              </a:rPr>
              <a:t>PDL1_RHGTFSFDY.deepab_new_numbering.pdb </a:t>
            </a:r>
            <a:r>
              <a:rPr lang="en-US" altLang="ko-KR" sz="1400" b="1" dirty="0" err="1"/>
              <a:t>aho</a:t>
            </a:r>
            <a:r>
              <a:rPr lang="en-US" altLang="ko-KR" sz="1400" b="1" dirty="0"/>
              <a:t> 240531_PDL1  (3min)</a:t>
            </a:r>
          </a:p>
          <a:p>
            <a:r>
              <a:rPr lang="en-US" altLang="ko-KR" sz="1400" b="1" dirty="0"/>
              <a:t>*binding</a:t>
            </a:r>
            <a:r>
              <a:rPr lang="ko-KR" altLang="en-US" sz="1400" b="1" dirty="0"/>
              <a:t>과</a:t>
            </a:r>
            <a:r>
              <a:rPr lang="en-US" altLang="ko-KR" sz="1400" b="1" dirty="0"/>
              <a:t> develop</a:t>
            </a:r>
            <a:r>
              <a:rPr lang="ko-KR" altLang="en-US" sz="1400" b="1" dirty="0"/>
              <a:t>에 상관없이 모든 샘플들 전부 </a:t>
            </a:r>
            <a:r>
              <a:rPr lang="ko-KR" altLang="en-US" sz="1400" b="1" dirty="0" err="1"/>
              <a:t>돌려야함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(develop</a:t>
            </a:r>
            <a:r>
              <a:rPr lang="ko-KR" altLang="en-US" sz="1400" b="1" dirty="0"/>
              <a:t> 상위 </a:t>
            </a:r>
            <a:r>
              <a:rPr lang="en-US" altLang="ko-KR" sz="1400" b="1" dirty="0"/>
              <a:t>40</a:t>
            </a:r>
            <a:r>
              <a:rPr lang="ko-KR" altLang="en-US" sz="1400" b="1" dirty="0"/>
              <a:t>개 가져오기 위해</a:t>
            </a:r>
            <a:r>
              <a:rPr lang="en-US" altLang="ko-KR" sz="1400" b="1" dirty="0"/>
              <a:t>)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4EB412-0F2A-0E27-CFA7-66EDBEBDD882}"/>
              </a:ext>
            </a:extLst>
          </p:cNvPr>
          <p:cNvSpPr txBox="1"/>
          <p:nvPr/>
        </p:nvSpPr>
        <p:spPr>
          <a:xfrm>
            <a:off x="534988" y="3909996"/>
            <a:ext cx="7463703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Usage &gt; python </a:t>
            </a:r>
            <a:r>
              <a:rPr lang="de-DE" altLang="ko-KR" sz="1100" dirty="0"/>
              <a:t>2_PyIg_ab_io_240305_fix.py [ PDB ] [ numbering scheme] </a:t>
            </a:r>
            <a:r>
              <a:rPr lang="en-US" altLang="ko-KR" sz="1100" dirty="0"/>
              <a:t>  [ result folder] </a:t>
            </a:r>
          </a:p>
          <a:p>
            <a:endParaRPr lang="en-US" altLang="ko-KR" sz="1100" dirty="0"/>
          </a:p>
          <a:p>
            <a:r>
              <a:rPr lang="en-US" altLang="ko-KR" sz="1100" dirty="0"/>
              <a:t>Example&gt;  python </a:t>
            </a:r>
            <a:r>
              <a:rPr lang="de-DE" altLang="ko-KR" sz="1100" dirty="0"/>
              <a:t>2_PyIg_ab_io_240305_fix.py PDL1_RHGTFSDY.deepab_new_numbering.pdb aho 240531_PDL1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Input&gt;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/>
              <a:t>develop</a:t>
            </a:r>
            <a:r>
              <a:rPr lang="en-US" altLang="ko-KR" sz="1100" dirty="0"/>
              <a:t>/PDL1_RHGTFSFDY.deepab_new_numbering.pdb</a:t>
            </a:r>
          </a:p>
          <a:p>
            <a:endParaRPr lang="en-US" altLang="ko-KR" sz="1100" dirty="0"/>
          </a:p>
          <a:p>
            <a:r>
              <a:rPr lang="en-US" altLang="ko-KR" sz="1100" dirty="0"/>
              <a:t>Output&gt;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/>
              <a:t>develop</a:t>
            </a:r>
            <a:r>
              <a:rPr lang="en-US" altLang="ko-KR" sz="1100" dirty="0"/>
              <a:t>/</a:t>
            </a:r>
            <a:r>
              <a:rPr lang="en-US" altLang="ko-KR" sz="1100" dirty="0" err="1"/>
              <a:t>pyig_result</a:t>
            </a:r>
            <a:r>
              <a:rPr lang="en-US" altLang="ko-KR" sz="1100" dirty="0"/>
              <a:t>/PDL1_RHGTFSFDY_pyig.tsv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5C71AE-EA6F-4D59-0F4C-D2AF55133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689" y="2617474"/>
            <a:ext cx="7115784" cy="5581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A4269F-5AE5-7086-B63E-06635A72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689" y="4178975"/>
            <a:ext cx="3691121" cy="12702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97CE71-625A-22FE-4E3B-8923DDAD8896}"/>
              </a:ext>
            </a:extLst>
          </p:cNvPr>
          <p:cNvSpPr txBox="1"/>
          <p:nvPr/>
        </p:nvSpPr>
        <p:spPr>
          <a:xfrm>
            <a:off x="8242146" y="5600950"/>
            <a:ext cx="3801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Sheba_01</a:t>
            </a:r>
            <a:r>
              <a:rPr lang="ko-KR" altLang="en-US" sz="1400" dirty="0"/>
              <a:t> 실행 문제 </a:t>
            </a:r>
            <a:r>
              <a:rPr lang="en-US" altLang="ko-KR" sz="1400" dirty="0"/>
              <a:t>exit #</a:t>
            </a:r>
            <a:r>
              <a:rPr lang="ko-KR" altLang="en-US" sz="1400" dirty="0"/>
              <a:t>처리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5378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ED1DC0-684A-C4FB-84C8-97E1F2D57D02}"/>
              </a:ext>
            </a:extLst>
          </p:cNvPr>
          <p:cNvSpPr txBox="1"/>
          <p:nvPr/>
        </p:nvSpPr>
        <p:spPr>
          <a:xfrm>
            <a:off x="341745" y="549716"/>
            <a:ext cx="112591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Python 3_TAP3_ab_io_new_fix.py </a:t>
            </a:r>
            <a:r>
              <a:rPr lang="en-US" altLang="ko-KR" sz="1400" b="1" dirty="0">
                <a:solidFill>
                  <a:srgbClr val="FF0000"/>
                </a:solidFill>
              </a:rPr>
              <a:t>PDL1_RHGTFSFDY.deepab_new_numbering.pdb </a:t>
            </a:r>
            <a:r>
              <a:rPr lang="en-US" altLang="ko-KR" sz="1400" b="1" dirty="0" err="1"/>
              <a:t>imgt</a:t>
            </a:r>
            <a:r>
              <a:rPr lang="en-US" altLang="ko-KR" sz="1400" b="1" dirty="0"/>
              <a:t> 240531_PDL1 (1m)</a:t>
            </a:r>
          </a:p>
          <a:p>
            <a:r>
              <a:rPr lang="en-US" altLang="ko-KR" sz="1400" b="1" dirty="0"/>
              <a:t>*binding</a:t>
            </a:r>
            <a:r>
              <a:rPr lang="ko-KR" altLang="en-US" sz="1400" b="1" dirty="0"/>
              <a:t>과</a:t>
            </a:r>
            <a:r>
              <a:rPr lang="en-US" altLang="ko-KR" sz="1400" b="1" dirty="0"/>
              <a:t> develop</a:t>
            </a:r>
            <a:r>
              <a:rPr lang="ko-KR" altLang="en-US" sz="1400" b="1" dirty="0"/>
              <a:t>에 상관없이 모든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샘플들 </a:t>
            </a:r>
            <a:r>
              <a:rPr lang="ko-KR" altLang="en-US" sz="1400" b="1" dirty="0" err="1"/>
              <a:t>돌려야함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(develop</a:t>
            </a:r>
            <a:r>
              <a:rPr lang="ko-KR" altLang="en-US" sz="1400" b="1" dirty="0"/>
              <a:t> 상위 </a:t>
            </a:r>
            <a:r>
              <a:rPr lang="en-US" altLang="ko-KR" sz="1400" b="1" dirty="0"/>
              <a:t>40</a:t>
            </a:r>
            <a:r>
              <a:rPr lang="ko-KR" altLang="en-US" sz="1400" b="1" dirty="0"/>
              <a:t>개 가져오기 위해</a:t>
            </a:r>
            <a:r>
              <a:rPr lang="en-US" altLang="ko-KR" sz="1400" b="1" dirty="0"/>
              <a:t>)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C8E17-8980-3D87-3F97-B42D72C5BF38}"/>
              </a:ext>
            </a:extLst>
          </p:cNvPr>
          <p:cNvSpPr txBox="1"/>
          <p:nvPr/>
        </p:nvSpPr>
        <p:spPr>
          <a:xfrm>
            <a:off x="514350" y="1121192"/>
            <a:ext cx="1032510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Usage &gt; python </a:t>
            </a:r>
            <a:r>
              <a:rPr lang="de-DE" altLang="ko-KR" sz="1100" dirty="0"/>
              <a:t> </a:t>
            </a:r>
            <a:r>
              <a:rPr lang="it-IT" altLang="ko-KR" sz="1100" dirty="0"/>
              <a:t>3_TAP3_ab_io_new_fix.py  </a:t>
            </a:r>
            <a:r>
              <a:rPr lang="de-DE" altLang="ko-KR" sz="1100" dirty="0"/>
              <a:t>[ PDB ] [ numbering scheme] </a:t>
            </a:r>
            <a:r>
              <a:rPr lang="en-US" altLang="ko-KR" sz="1100" dirty="0"/>
              <a:t>  [ result folder] </a:t>
            </a:r>
          </a:p>
          <a:p>
            <a:endParaRPr lang="en-US" altLang="ko-KR" sz="1100" dirty="0"/>
          </a:p>
          <a:p>
            <a:r>
              <a:rPr lang="en-US" altLang="ko-KR" sz="1100" dirty="0"/>
              <a:t>Example&gt;  python </a:t>
            </a:r>
            <a:r>
              <a:rPr lang="it-IT" altLang="ko-KR" sz="1100" dirty="0"/>
              <a:t>3_TAP3_ab_io_new_fix.py </a:t>
            </a:r>
            <a:r>
              <a:rPr lang="de-DE" altLang="ko-KR" sz="1100" dirty="0"/>
              <a:t> PDL1_RHGTFSFDY.deepab_new_numbering.pdb imgt 240531_PDL1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Input&gt;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</a:t>
            </a:r>
            <a:r>
              <a:rPr lang="en-US" altLang="ko-KR" sz="1100" b="1" dirty="0"/>
              <a:t>develop</a:t>
            </a:r>
            <a:r>
              <a:rPr lang="en-US" altLang="ko-KR" sz="1100" dirty="0"/>
              <a:t>/PDL1_RHGTFSFDY.deepab_new_numbering.pdb</a:t>
            </a:r>
          </a:p>
          <a:p>
            <a:endParaRPr lang="en-US" altLang="ko-KR" sz="1100" dirty="0"/>
          </a:p>
          <a:p>
            <a:r>
              <a:rPr lang="en-US" altLang="ko-KR" sz="1100" dirty="0"/>
              <a:t>Output&gt; 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</a:t>
            </a:r>
            <a:r>
              <a:rPr lang="en-US" altLang="ko-KR" sz="1100" b="1" dirty="0"/>
              <a:t>develop</a:t>
            </a:r>
            <a:r>
              <a:rPr lang="en-US" altLang="ko-KR" sz="1100" dirty="0"/>
              <a:t>/</a:t>
            </a:r>
            <a:r>
              <a:rPr lang="en-US" altLang="ko-KR" sz="1100" dirty="0" err="1"/>
              <a:t>tap_result</a:t>
            </a:r>
            <a:r>
              <a:rPr lang="en-US" altLang="ko-KR" sz="1100" dirty="0"/>
              <a:t>/PDL1_RHGTFSFDY_tap.tsv</a:t>
            </a:r>
          </a:p>
          <a:p>
            <a:endParaRPr lang="en-US" altLang="ko-KR" sz="1100" dirty="0"/>
          </a:p>
          <a:p>
            <a:r>
              <a:rPr lang="en-US" altLang="ko-KR" sz="1100" dirty="0"/>
              <a:t>*open(~,’a’) &gt;&gt; open(~,’w’) </a:t>
            </a:r>
            <a:r>
              <a:rPr lang="ko-KR" altLang="en-US" sz="1100" dirty="0"/>
              <a:t>로 바꿈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4A155-9158-3E0B-F0BD-54CA9B97EDBE}"/>
              </a:ext>
            </a:extLst>
          </p:cNvPr>
          <p:cNvSpPr txBox="1"/>
          <p:nvPr/>
        </p:nvSpPr>
        <p:spPr>
          <a:xfrm>
            <a:off x="101600" y="3089930"/>
            <a:ext cx="11607800" cy="367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p</a:t>
            </a:r>
            <a:r>
              <a:rPr lang="en-US" altLang="ko-KR" sz="1800" b="1" dirty="0"/>
              <a:t>ython make_snugdock_input_fix.py 240531_PDL1 (2s)</a:t>
            </a:r>
          </a:p>
          <a:p>
            <a:endParaRPr lang="en-US" altLang="ko-KR" b="1" dirty="0"/>
          </a:p>
          <a:p>
            <a:r>
              <a:rPr lang="en-US" altLang="ko-KR" sz="1100" dirty="0"/>
              <a:t>Usage &gt; python </a:t>
            </a:r>
            <a:r>
              <a:rPr lang="de-DE" altLang="ko-KR" sz="1100" dirty="0"/>
              <a:t> make_snugdock_input_fix.py</a:t>
            </a:r>
            <a:r>
              <a:rPr lang="it-IT" altLang="ko-KR" sz="1100" dirty="0"/>
              <a:t> </a:t>
            </a:r>
            <a:r>
              <a:rPr lang="de-DE" altLang="ko-KR" sz="1100" dirty="0"/>
              <a:t> </a:t>
            </a:r>
            <a:r>
              <a:rPr lang="en-US" altLang="ko-KR" sz="1100" dirty="0"/>
              <a:t>[ result folder] </a:t>
            </a:r>
          </a:p>
          <a:p>
            <a:endParaRPr lang="en-US" altLang="ko-KR" sz="1100" dirty="0"/>
          </a:p>
          <a:p>
            <a:r>
              <a:rPr lang="en-US" altLang="ko-KR" sz="1100" dirty="0"/>
              <a:t>Example&gt;  python make_snugdock_input_fix.py </a:t>
            </a:r>
            <a:r>
              <a:rPr lang="de-DE" altLang="ko-KR" sz="1100" dirty="0"/>
              <a:t>240531_PDL1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Input&gt;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/>
              <a:t>develop</a:t>
            </a:r>
            <a:r>
              <a:rPr lang="en-US" altLang="ko-KR" sz="1100" dirty="0"/>
              <a:t>/</a:t>
            </a:r>
            <a:r>
              <a:rPr lang="en-US" altLang="ko-KR" sz="1100" dirty="0" err="1"/>
              <a:t>pyig_result</a:t>
            </a:r>
            <a:r>
              <a:rPr lang="en-US" altLang="ko-KR" sz="1100" dirty="0"/>
              <a:t>/*_</a:t>
            </a:r>
            <a:r>
              <a:rPr lang="en-US" altLang="ko-KR" sz="1100" dirty="0" err="1"/>
              <a:t>pyig.tsv</a:t>
            </a:r>
            <a:endParaRPr lang="en-US" altLang="ko-KR" sz="1100" dirty="0"/>
          </a:p>
          <a:p>
            <a:r>
              <a:rPr lang="en-US" altLang="ko-KR" sz="1100" dirty="0"/>
              <a:t>         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/>
              <a:t>develop</a:t>
            </a:r>
            <a:r>
              <a:rPr lang="en-US" altLang="ko-KR" sz="1100" dirty="0"/>
              <a:t>/</a:t>
            </a:r>
            <a:r>
              <a:rPr lang="en-US" altLang="ko-KR" sz="1100" dirty="0" err="1"/>
              <a:t>tap_result</a:t>
            </a:r>
            <a:r>
              <a:rPr lang="en-US" altLang="ko-KR" sz="1100" dirty="0"/>
              <a:t>/*_</a:t>
            </a:r>
            <a:r>
              <a:rPr lang="en-US" altLang="ko-KR" sz="1100" dirty="0" err="1"/>
              <a:t>tap.tsv</a:t>
            </a:r>
            <a:endParaRPr lang="en-US" altLang="ko-KR" sz="1100" dirty="0"/>
          </a:p>
          <a:p>
            <a:r>
              <a:rPr lang="en-US" altLang="ko-KR" sz="1100" dirty="0"/>
              <a:t>         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 /</a:t>
            </a:r>
            <a:r>
              <a:rPr lang="en-US" altLang="ko-KR" sz="1100" b="1" dirty="0"/>
              <a:t>develop</a:t>
            </a:r>
            <a:r>
              <a:rPr lang="en-US" altLang="ko-KR" sz="1100" dirty="0"/>
              <a:t>/*.deepab_new_numbering.pdb</a:t>
            </a:r>
          </a:p>
          <a:p>
            <a:endParaRPr lang="en-US" altLang="ko-KR" sz="1100" dirty="0"/>
          </a:p>
          <a:p>
            <a:r>
              <a:rPr lang="en-US" altLang="ko-KR" sz="1100" dirty="0"/>
              <a:t>Output&gt;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/>
              <a:t>develop</a:t>
            </a:r>
            <a:r>
              <a:rPr lang="en-US" altLang="ko-KR" sz="1100" dirty="0"/>
              <a:t>/</a:t>
            </a:r>
            <a:r>
              <a:rPr lang="en-US" altLang="ko-KR" sz="1100" dirty="0" err="1"/>
              <a:t>snugdock_input</a:t>
            </a:r>
            <a:r>
              <a:rPr lang="en-US" altLang="ko-KR" sz="1100" dirty="0"/>
              <a:t>/*.LHA_sorted.pdb</a:t>
            </a:r>
          </a:p>
          <a:p>
            <a:r>
              <a:rPr lang="en-US" altLang="ko-KR" sz="1100" dirty="0"/>
              <a:t>           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/>
              <a:t>develop</a:t>
            </a:r>
            <a:r>
              <a:rPr lang="en-US" altLang="ko-KR" sz="1100" dirty="0"/>
              <a:t>/</a:t>
            </a:r>
            <a:r>
              <a:rPr lang="en-US" altLang="ko-KR" sz="1100" dirty="0" err="1"/>
              <a:t>develop_pyig_tap_info.tsv</a:t>
            </a:r>
            <a:endParaRPr lang="en-US" altLang="ko-KR" sz="1100" dirty="0"/>
          </a:p>
          <a:p>
            <a:r>
              <a:rPr lang="en-US" altLang="ko-KR" sz="1100" dirty="0"/>
              <a:t>           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/>
              <a:t>develop</a:t>
            </a:r>
            <a:r>
              <a:rPr lang="en-US" altLang="ko-KR" sz="1100" dirty="0"/>
              <a:t>/develop_top50.tsv</a:t>
            </a:r>
          </a:p>
          <a:p>
            <a:r>
              <a:rPr lang="en-US" altLang="ko-KR" sz="1100" b="1" dirty="0"/>
              <a:t>** use line 142-148 for test and use line 131-141 for production(</a:t>
            </a:r>
            <a:r>
              <a:rPr lang="en-US" altLang="ko-KR" sz="1100" b="1" dirty="0" err="1"/>
              <a:t>pyig</a:t>
            </a:r>
            <a:r>
              <a:rPr lang="en-US" altLang="ko-KR" sz="1100" b="1" dirty="0"/>
              <a:t>-tap filter)</a:t>
            </a:r>
          </a:p>
          <a:p>
            <a:r>
              <a:rPr lang="en-US" altLang="ko-KR" sz="1100" b="1" dirty="0"/>
              <a:t>    use line 213 , 223 for test and use line 214, 224 for production(</a:t>
            </a:r>
            <a:r>
              <a:rPr lang="en-US" altLang="ko-KR" sz="1100" b="1" dirty="0" err="1"/>
              <a:t>rmsd</a:t>
            </a:r>
            <a:r>
              <a:rPr lang="en-US" altLang="ko-KR" sz="1100" b="1" dirty="0"/>
              <a:t>)</a:t>
            </a:r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ED23F2-B756-F069-FC9E-A013588247D6}"/>
              </a:ext>
            </a:extLst>
          </p:cNvPr>
          <p:cNvSpPr txBox="1"/>
          <p:nvPr/>
        </p:nvSpPr>
        <p:spPr>
          <a:xfrm>
            <a:off x="6836404" y="3034974"/>
            <a:ext cx="455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For test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5A6A60-17AC-55E3-86DD-4626C2A1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99" y="1151953"/>
            <a:ext cx="3186162" cy="1343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C04246-0874-913A-5FF4-7F4A7B3DAB60}"/>
              </a:ext>
            </a:extLst>
          </p:cNvPr>
          <p:cNvSpPr txBox="1"/>
          <p:nvPr/>
        </p:nvSpPr>
        <p:spPr>
          <a:xfrm>
            <a:off x="10262389" y="2541014"/>
            <a:ext cx="13215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Log #</a:t>
            </a:r>
            <a:r>
              <a:rPr lang="ko-KR" altLang="en-US" sz="1200" b="1" dirty="0"/>
              <a:t>처리</a:t>
            </a:r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9E28173-4801-7823-1430-1526CA5BB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488" y="5098987"/>
            <a:ext cx="2488772" cy="166887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A6D363D-CA0A-AB41-4680-F6C2FB0A6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487" y="3404305"/>
            <a:ext cx="3784961" cy="166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7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3219B-7409-D45F-F8AB-75BC142A467A}"/>
              </a:ext>
            </a:extLst>
          </p:cNvPr>
          <p:cNvSpPr txBox="1"/>
          <p:nvPr/>
        </p:nvSpPr>
        <p:spPr>
          <a:xfrm>
            <a:off x="365413" y="312106"/>
            <a:ext cx="10274300" cy="497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Python run_snugdock_v3_fix.py 240531_PDL1 </a:t>
            </a:r>
            <a:r>
              <a:rPr lang="en-US" altLang="ko-KR" sz="1800" b="1" dirty="0">
                <a:solidFill>
                  <a:srgbClr val="FF0000"/>
                </a:solidFill>
              </a:rPr>
              <a:t>PDL1_RHGTFSFDY 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sz="1800" b="1" dirty="0"/>
              <a:t> develop (28min)</a:t>
            </a:r>
            <a:r>
              <a:rPr lang="ko-KR" altLang="en-US" b="1" dirty="0"/>
              <a:t> </a:t>
            </a:r>
            <a:endParaRPr lang="en-US" altLang="ko-KR" b="1" dirty="0"/>
          </a:p>
          <a:p>
            <a:endParaRPr lang="en-US" altLang="ko-KR" sz="1600" b="1" dirty="0"/>
          </a:p>
          <a:p>
            <a:r>
              <a:rPr lang="en-US" altLang="ko-KR" sz="1100" dirty="0"/>
              <a:t>Usage &gt; python </a:t>
            </a:r>
            <a:r>
              <a:rPr lang="de-DE" altLang="ko-KR" sz="1100" dirty="0"/>
              <a:t> run_snugdock_v3_fix.py</a:t>
            </a:r>
            <a:r>
              <a:rPr lang="it-IT" altLang="ko-KR" sz="1100" dirty="0"/>
              <a:t> </a:t>
            </a:r>
            <a:r>
              <a:rPr lang="de-DE" altLang="ko-KR" sz="1100" dirty="0"/>
              <a:t> </a:t>
            </a:r>
            <a:r>
              <a:rPr lang="en-US" altLang="ko-KR" sz="1100" dirty="0"/>
              <a:t>[ result folder] [ PDB] [ </a:t>
            </a:r>
            <a:r>
              <a:rPr lang="en-US" altLang="ko-KR" sz="1100" dirty="0" err="1"/>
              <a:t>N.of.conf</a:t>
            </a:r>
            <a:r>
              <a:rPr lang="en-US" altLang="ko-KR" sz="1100" dirty="0"/>
              <a:t>] [ develop or binding]</a:t>
            </a:r>
          </a:p>
          <a:p>
            <a:r>
              <a:rPr lang="en-US" altLang="ko-KR" sz="1100" dirty="0"/>
              <a:t>    </a:t>
            </a:r>
            <a:r>
              <a:rPr lang="en-US" altLang="ko-KR" sz="1100" b="1" dirty="0"/>
              <a:t>for test </a:t>
            </a:r>
            <a:r>
              <a:rPr lang="en-US" altLang="ko-KR" sz="1100" b="1" dirty="0">
                <a:sym typeface="Wingdings" panose="05000000000000000000" pitchFamily="2" charset="2"/>
              </a:rPr>
              <a:t> </a:t>
            </a:r>
            <a:r>
              <a:rPr lang="en-US" altLang="ko-KR" sz="1100" b="1" dirty="0" err="1">
                <a:sym typeface="Wingdings" panose="05000000000000000000" pitchFamily="2" charset="2"/>
              </a:rPr>
              <a:t>nconf</a:t>
            </a:r>
            <a:r>
              <a:rPr lang="en-US" altLang="ko-KR" sz="1100" b="1" dirty="0">
                <a:sym typeface="Wingdings" panose="05000000000000000000" pitchFamily="2" charset="2"/>
              </a:rPr>
              <a:t> = </a:t>
            </a:r>
            <a:r>
              <a:rPr lang="en-US" altLang="ko-KR" sz="1100" b="1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</a:p>
          <a:p>
            <a:r>
              <a:rPr lang="en-US" altLang="ko-KR" sz="1100" dirty="0">
                <a:sym typeface="Wingdings" panose="05000000000000000000" pitchFamily="2" charset="2"/>
              </a:rPr>
              <a:t>    for production -&gt; </a:t>
            </a:r>
            <a:r>
              <a:rPr lang="en-US" altLang="ko-KR" sz="1100" dirty="0" err="1">
                <a:sym typeface="Wingdings" panose="05000000000000000000" pitchFamily="2" charset="2"/>
              </a:rPr>
              <a:t>nconf</a:t>
            </a:r>
            <a:r>
              <a:rPr lang="en-US" altLang="ko-KR" sz="1100" dirty="0">
                <a:sym typeface="Wingdings" panose="05000000000000000000" pitchFamily="2" charset="2"/>
              </a:rPr>
              <a:t> = </a:t>
            </a:r>
            <a:r>
              <a:rPr lang="en-US" altLang="ko-KR" sz="1100" b="1" dirty="0">
                <a:sym typeface="Wingdings" panose="05000000000000000000" pitchFamily="2" charset="2"/>
              </a:rPr>
              <a:t>1000</a:t>
            </a:r>
            <a:endParaRPr lang="en-US" altLang="ko-KR" sz="1100" b="1" dirty="0"/>
          </a:p>
          <a:p>
            <a:endParaRPr lang="en-US" altLang="ko-KR" sz="1100" dirty="0"/>
          </a:p>
          <a:p>
            <a:r>
              <a:rPr lang="en-US" altLang="ko-KR" sz="1100" dirty="0"/>
              <a:t>Example&gt;  python run_snugdock_v3_fix.py  240531_PDL1 PDL1_RHGTFSFDY 30 develop</a:t>
            </a:r>
          </a:p>
          <a:p>
            <a:endParaRPr lang="en-US" altLang="ko-KR" sz="1100" dirty="0"/>
          </a:p>
          <a:p>
            <a:r>
              <a:rPr lang="en-US" altLang="ko-KR" sz="1100" dirty="0"/>
              <a:t>Input&gt;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</a:t>
            </a:r>
            <a:r>
              <a:rPr lang="en-US" altLang="ko-KR" sz="1100" b="1" dirty="0"/>
              <a:t>develop</a:t>
            </a:r>
            <a:r>
              <a:rPr lang="en-US" altLang="ko-KR" sz="1100" dirty="0"/>
              <a:t>/</a:t>
            </a:r>
            <a:r>
              <a:rPr lang="en-US" altLang="ko-KR" sz="1100" dirty="0" err="1"/>
              <a:t>snugdock_input</a:t>
            </a:r>
            <a:r>
              <a:rPr lang="en-US" altLang="ko-KR" sz="1100" dirty="0"/>
              <a:t>/PDL1_RHGTFSFDY.LHA_sorted.pdb</a:t>
            </a:r>
          </a:p>
          <a:p>
            <a:endParaRPr lang="en-US" altLang="ko-KR" sz="1100" dirty="0"/>
          </a:p>
          <a:p>
            <a:r>
              <a:rPr lang="en-US" altLang="ko-KR" sz="1100" dirty="0"/>
              <a:t>Output&gt;  /lwork01/</a:t>
            </a:r>
            <a:r>
              <a:rPr lang="en-US" altLang="ko-KR" sz="1100" b="1" dirty="0"/>
              <a:t>240531_PDL1_abs_tmp_work</a:t>
            </a:r>
            <a:r>
              <a:rPr lang="en-US" altLang="ko-KR" sz="1100" dirty="0"/>
              <a:t>/PDL1_RHGTFSFDY</a:t>
            </a:r>
          </a:p>
          <a:p>
            <a:endParaRPr lang="en-US" altLang="ko-KR" sz="11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sv-SE" altLang="ko-KR" sz="1600" b="1" dirty="0"/>
              <a:t>python snugdock_enva_v2_fix.py </a:t>
            </a:r>
            <a:r>
              <a:rPr lang="en-US" altLang="ko-KR" sz="1600" b="1" dirty="0">
                <a:solidFill>
                  <a:srgbClr val="FF0000"/>
                </a:solidFill>
              </a:rPr>
              <a:t>PDL1_RHGTFSFDY </a:t>
            </a:r>
            <a:r>
              <a:rPr lang="en-US" altLang="ko-KR" sz="1600" b="1" dirty="0"/>
              <a:t>240531_PDL1 (4s per 1 conformer)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100" dirty="0"/>
              <a:t>Usage &gt; python </a:t>
            </a:r>
            <a:r>
              <a:rPr lang="de-DE" altLang="ko-KR" sz="1100" dirty="0"/>
              <a:t> snugdock_enva_v2_fix.py</a:t>
            </a:r>
            <a:r>
              <a:rPr lang="it-IT" altLang="ko-KR" sz="1100" dirty="0"/>
              <a:t> </a:t>
            </a:r>
            <a:r>
              <a:rPr lang="de-DE" altLang="ko-KR" sz="1100" dirty="0"/>
              <a:t> </a:t>
            </a:r>
            <a:r>
              <a:rPr lang="en-US" altLang="ko-KR" sz="1100" dirty="0"/>
              <a:t>[ PDB] [ result folder] [ develop or binding]</a:t>
            </a:r>
          </a:p>
          <a:p>
            <a:endParaRPr lang="en-US" altLang="ko-KR" sz="1100" dirty="0"/>
          </a:p>
          <a:p>
            <a:r>
              <a:rPr lang="en-US" altLang="ko-KR" sz="1100" dirty="0"/>
              <a:t>Example&gt;  python snugdock_enva_v2_fix.py  PDL1_RHGTFSFDY 240531_PDL1 develop</a:t>
            </a:r>
          </a:p>
          <a:p>
            <a:endParaRPr lang="en-US" altLang="ko-KR" sz="1100" dirty="0"/>
          </a:p>
          <a:p>
            <a:r>
              <a:rPr lang="en-US" altLang="ko-KR" sz="1100" dirty="0"/>
              <a:t>Input&gt; /lwork01/</a:t>
            </a:r>
            <a:r>
              <a:rPr lang="en-US" altLang="ko-KR" sz="1100" b="1" dirty="0"/>
              <a:t>240531_PDL1_abs_tmp_data</a:t>
            </a:r>
            <a:r>
              <a:rPr lang="en-US" altLang="ko-KR" sz="1100" dirty="0"/>
              <a:t>/PDL1_RHGTFSFDY</a:t>
            </a:r>
          </a:p>
          <a:p>
            <a:endParaRPr lang="en-US" altLang="ko-KR" sz="1100" dirty="0"/>
          </a:p>
          <a:p>
            <a:r>
              <a:rPr lang="en-US" altLang="ko-KR" sz="1100" dirty="0"/>
              <a:t>Output&gt;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/0531/PDL1/240531_PDL1/</a:t>
            </a:r>
            <a:r>
              <a:rPr lang="en-US" altLang="ko-KR" sz="1100" b="1" dirty="0"/>
              <a:t>develop</a:t>
            </a:r>
            <a:r>
              <a:rPr lang="en-US" altLang="ko-KR" sz="1100" dirty="0"/>
              <a:t>/</a:t>
            </a:r>
            <a:r>
              <a:rPr lang="en-US" altLang="ko-KR" sz="1100" dirty="0" err="1"/>
              <a:t>snugdock_output</a:t>
            </a:r>
            <a:r>
              <a:rPr lang="en-US" altLang="ko-KR" sz="1100" dirty="0"/>
              <a:t>/PDL1_RHGTFSFDY</a:t>
            </a:r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1541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66E8C0-9DB1-6538-B69B-3FAF508E027A}"/>
              </a:ext>
            </a:extLst>
          </p:cNvPr>
          <p:cNvSpPr txBox="1"/>
          <p:nvPr/>
        </p:nvSpPr>
        <p:spPr>
          <a:xfrm>
            <a:off x="320964" y="29186"/>
            <a:ext cx="12014200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altLang="ko-KR" sz="1800" b="1" dirty="0"/>
              <a:t>python get_snugdock_bestpose_fix.py </a:t>
            </a:r>
            <a:r>
              <a:rPr lang="en-US" altLang="ko-KR" sz="1800" b="1" dirty="0">
                <a:solidFill>
                  <a:srgbClr val="FF0000"/>
                </a:solidFill>
              </a:rPr>
              <a:t>PDL1_RHGTFSFDY </a:t>
            </a:r>
            <a:r>
              <a:rPr lang="en-US" altLang="ko-KR" sz="1800" b="1" dirty="0"/>
              <a:t>240531_PDL1 (3s)</a:t>
            </a:r>
            <a:r>
              <a:rPr lang="en-US" altLang="ko-KR" b="1" dirty="0"/>
              <a:t> </a:t>
            </a:r>
            <a:endParaRPr lang="en-US" altLang="ko-KR" sz="1800" b="1" dirty="0"/>
          </a:p>
          <a:p>
            <a:endParaRPr lang="en-US" altLang="ko-KR" sz="1100" dirty="0"/>
          </a:p>
          <a:p>
            <a:r>
              <a:rPr lang="en-US" altLang="ko-KR" sz="1100" dirty="0"/>
              <a:t>Usage &gt; python </a:t>
            </a:r>
            <a:r>
              <a:rPr lang="de-DE" altLang="ko-KR" sz="1100" dirty="0"/>
              <a:t> get_snugdock_bestpose_fix.py</a:t>
            </a:r>
            <a:r>
              <a:rPr lang="it-IT" altLang="ko-KR" sz="1100" dirty="0"/>
              <a:t> </a:t>
            </a:r>
            <a:r>
              <a:rPr lang="de-DE" altLang="ko-KR" sz="1100" dirty="0"/>
              <a:t> </a:t>
            </a:r>
            <a:r>
              <a:rPr lang="en-US" altLang="ko-KR" sz="1100" dirty="0"/>
              <a:t>[ PDB] [ result folder]</a:t>
            </a:r>
          </a:p>
          <a:p>
            <a:endParaRPr lang="en-US" altLang="ko-KR" sz="1100" dirty="0"/>
          </a:p>
          <a:p>
            <a:r>
              <a:rPr lang="en-US" altLang="ko-KR" sz="1100" dirty="0"/>
              <a:t>Example&gt;  python get_snugdock_bestpose_fix.py  PDL1_RHGTFSFDY 240531_PDL1</a:t>
            </a:r>
          </a:p>
          <a:p>
            <a:endParaRPr lang="en-US" altLang="ko-KR" sz="1100" dirty="0"/>
          </a:p>
          <a:p>
            <a:r>
              <a:rPr lang="en-US" altLang="ko-KR" sz="1100" dirty="0"/>
              <a:t>Input&gt;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</a:t>
            </a:r>
            <a:r>
              <a:rPr lang="en-US" altLang="ko-KR" sz="1100" b="1" dirty="0"/>
              <a:t>develop</a:t>
            </a:r>
            <a:r>
              <a:rPr lang="en-US" altLang="ko-KR" sz="1100" dirty="0"/>
              <a:t>/</a:t>
            </a:r>
            <a:r>
              <a:rPr lang="en-US" altLang="ko-KR" sz="1100" dirty="0" err="1"/>
              <a:t>snugdock_output</a:t>
            </a:r>
            <a:r>
              <a:rPr lang="en-US" altLang="ko-KR" sz="1100" dirty="0"/>
              <a:t>/PDL1_RHGTFSFDY</a:t>
            </a:r>
          </a:p>
          <a:p>
            <a:endParaRPr lang="en-US" altLang="ko-KR" sz="1100" dirty="0"/>
          </a:p>
          <a:p>
            <a:r>
              <a:rPr lang="en-US" altLang="ko-KR" sz="1100" dirty="0"/>
              <a:t>Output&gt;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</a:t>
            </a:r>
            <a:r>
              <a:rPr lang="en-US" altLang="ko-KR" sz="1100" b="1" dirty="0"/>
              <a:t>develop</a:t>
            </a:r>
            <a:r>
              <a:rPr lang="en-US" altLang="ko-KR" sz="1100" dirty="0"/>
              <a:t>/</a:t>
            </a:r>
            <a:r>
              <a:rPr lang="en-US" altLang="ko-KR" sz="1100" dirty="0" err="1"/>
              <a:t>MD_input</a:t>
            </a:r>
            <a:r>
              <a:rPr lang="en-US" altLang="ko-KR" sz="1100" dirty="0"/>
              <a:t>/PDL1_RHGTFSFDY_0001.pdb </a:t>
            </a:r>
          </a:p>
          <a:p>
            <a:endParaRPr lang="en-US" altLang="ko-KR" dirty="0"/>
          </a:p>
          <a:p>
            <a:r>
              <a:rPr lang="en-US" altLang="ko-KR" sz="1400" b="1" dirty="0"/>
              <a:t>python ab_ars_MD_fix.py --</a:t>
            </a:r>
            <a:r>
              <a:rPr lang="en-US" altLang="ko-KR" sz="1400" b="1" dirty="0" err="1"/>
              <a:t>pdb</a:t>
            </a:r>
            <a:r>
              <a:rPr lang="en-US" altLang="ko-KR" sz="1400" b="1" dirty="0"/>
              <a:t> PDL1_RHGTFSFDY</a:t>
            </a:r>
            <a:r>
              <a:rPr lang="en-US" altLang="ko-KR" sz="1400" b="1" dirty="0">
                <a:solidFill>
                  <a:srgbClr val="FF0000"/>
                </a:solidFill>
              </a:rPr>
              <a:t>_0001 </a:t>
            </a:r>
            <a:r>
              <a:rPr lang="en-US" altLang="ko-KR" sz="1400" b="1" dirty="0"/>
              <a:t>--sample 240531_PDL1 --pipeline develop --</a:t>
            </a:r>
            <a:r>
              <a:rPr lang="en-US" altLang="ko-KR" sz="1400" b="1" dirty="0" err="1"/>
              <a:t>gpu</a:t>
            </a:r>
            <a:r>
              <a:rPr lang="en-US" altLang="ko-KR" sz="1400" b="1" dirty="0"/>
              <a:t>-id 0 (44min) </a:t>
            </a:r>
          </a:p>
          <a:p>
            <a:endParaRPr lang="en-US" altLang="ko-KR" sz="1800" dirty="0"/>
          </a:p>
          <a:p>
            <a:r>
              <a:rPr lang="en-US" altLang="ko-KR" sz="1100" dirty="0"/>
              <a:t>Usage &gt; python </a:t>
            </a:r>
            <a:r>
              <a:rPr lang="de-DE" altLang="ko-KR" sz="1100" dirty="0"/>
              <a:t> </a:t>
            </a:r>
            <a:r>
              <a:rPr lang="en-US" altLang="ko-KR" sz="1100" dirty="0"/>
              <a:t>ab_ars_MD_fix.py </a:t>
            </a:r>
            <a:r>
              <a:rPr lang="it-IT" altLang="ko-KR" sz="1100" dirty="0"/>
              <a:t> --pdb [ PDB] --sample [ result folder] --pipeline [ develop/binding] --gpu-id [0/1]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Example&gt;  python ab_ars_MD_fix.py --</a:t>
            </a:r>
            <a:r>
              <a:rPr lang="en-US" altLang="ko-KR" sz="1100" dirty="0" err="1"/>
              <a:t>pdb</a:t>
            </a:r>
            <a:r>
              <a:rPr lang="en-US" altLang="ko-KR" sz="1100" dirty="0"/>
              <a:t> PDL1_RHGTFSFDY_0001 –sample 240531_PDL1 –pipeline develop –</a:t>
            </a:r>
            <a:r>
              <a:rPr lang="en-US" altLang="ko-KR" sz="1100" dirty="0" err="1"/>
              <a:t>gpu</a:t>
            </a:r>
            <a:r>
              <a:rPr lang="en-US" altLang="ko-KR" sz="1100" dirty="0"/>
              <a:t>-id 0 </a:t>
            </a:r>
          </a:p>
          <a:p>
            <a:endParaRPr lang="en-US" altLang="ko-KR" sz="1100" dirty="0"/>
          </a:p>
          <a:p>
            <a:r>
              <a:rPr lang="en-US" altLang="ko-KR" sz="1100" dirty="0"/>
              <a:t>Input&gt; /lwork01/</a:t>
            </a:r>
            <a:r>
              <a:rPr lang="en-US" altLang="ko-KR" sz="1100" dirty="0" err="1"/>
              <a:t>iojeong</a:t>
            </a:r>
            <a:r>
              <a:rPr lang="en-US" altLang="ko-KR" sz="1100" dirty="0"/>
              <a:t>/0531/PDL1/</a:t>
            </a:r>
            <a:r>
              <a:rPr lang="en-US" altLang="ko-KR" sz="1100" b="1" dirty="0"/>
              <a:t>develop</a:t>
            </a:r>
            <a:r>
              <a:rPr lang="en-US" altLang="ko-KR" sz="1100" dirty="0"/>
              <a:t>/</a:t>
            </a:r>
            <a:r>
              <a:rPr lang="en-US" altLang="ko-KR" sz="1100" dirty="0" err="1"/>
              <a:t>MD_input</a:t>
            </a:r>
            <a:r>
              <a:rPr lang="en-US" altLang="ko-KR" sz="1100" dirty="0"/>
              <a:t>/PDL1_RHGTFSFDY_0001.pdb  </a:t>
            </a:r>
            <a:r>
              <a:rPr lang="en-US" altLang="ko-KR" sz="1100" b="1" dirty="0"/>
              <a:t>(GPU)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Output&gt;  /lwork01/</a:t>
            </a:r>
            <a:r>
              <a:rPr lang="en-US" altLang="ko-KR" sz="1100" b="1" dirty="0" err="1"/>
              <a:t>abs_tmp_work</a:t>
            </a:r>
            <a:r>
              <a:rPr lang="en-US" altLang="ko-KR" sz="1100" dirty="0"/>
              <a:t>/  </a:t>
            </a:r>
            <a:r>
              <a:rPr lang="en-US" altLang="ko-KR" sz="1100" b="1" dirty="0"/>
              <a:t>(GPU)</a:t>
            </a:r>
          </a:p>
          <a:p>
            <a:endParaRPr lang="en-US" altLang="ko-KR" sz="1100" dirty="0"/>
          </a:p>
          <a:p>
            <a:r>
              <a:rPr lang="en-US" altLang="ko-KR" sz="1100" dirty="0"/>
              <a:t>Develop, binding &gt;&gt;&gt; PDL1_RHGTFSFDY_0001 </a:t>
            </a:r>
            <a:r>
              <a:rPr lang="ko-KR" altLang="en-US" sz="1100" dirty="0"/>
              <a:t>형태로 통일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**for test 84~88  for production 91~95</a:t>
            </a:r>
          </a:p>
          <a:p>
            <a:endParaRPr lang="en-US" altLang="ko-KR" sz="1100" dirty="0"/>
          </a:p>
          <a:p>
            <a:r>
              <a:rPr lang="en-US" altLang="ko-KR" sz="1100" dirty="0"/>
              <a:t>/lwork01/iojeong/0531/code/develop/original/ab_ars_MD.py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CB02FD-2952-6B99-2CD3-4F3618D74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0788"/>
            <a:ext cx="12192000" cy="1507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1FA00E-082F-3AFE-0406-932A9F578C4F}"/>
              </a:ext>
            </a:extLst>
          </p:cNvPr>
          <p:cNvSpPr txBox="1"/>
          <p:nvPr/>
        </p:nvSpPr>
        <p:spPr>
          <a:xfrm>
            <a:off x="200890" y="4982922"/>
            <a:ext cx="88507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use line 84-88  for test and use line 91-95 for production</a:t>
            </a:r>
          </a:p>
        </p:txBody>
      </p:sp>
    </p:spTree>
    <p:extLst>
      <p:ext uri="{BB962C8B-B14F-4D97-AF65-F5344CB8AC3E}">
        <p14:creationId xmlns:p14="http://schemas.microsoft.com/office/powerpoint/2010/main" val="73385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5372</Words>
  <Application>Microsoft Office PowerPoint</Application>
  <PresentationFormat>와이드스크린</PresentationFormat>
  <Paragraphs>463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-apple-system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정일오</dc:creator>
  <cp:lastModifiedBy>정일오</cp:lastModifiedBy>
  <cp:revision>2</cp:revision>
  <dcterms:created xsi:type="dcterms:W3CDTF">2024-05-29T06:42:55Z</dcterms:created>
  <dcterms:modified xsi:type="dcterms:W3CDTF">2024-06-05T02:06:46Z</dcterms:modified>
</cp:coreProperties>
</file>