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3" r:id="rId2"/>
    <p:sldId id="284" r:id="rId3"/>
    <p:sldId id="268" r:id="rId4"/>
    <p:sldId id="272" r:id="rId5"/>
    <p:sldId id="298" r:id="rId6"/>
    <p:sldId id="269" r:id="rId7"/>
    <p:sldId id="286" r:id="rId8"/>
    <p:sldId id="275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0" r:id="rId17"/>
    <p:sldId id="288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Yadav" userId="b47438abe68e33a8" providerId="LiveId" clId="{AF71CC76-B54E-4513-9D54-4342A68BB93D}"/>
    <pc:docChg chg="custSel addSld modSld sldOrd">
      <pc:chgData name="Shubham Yadav" userId="b47438abe68e33a8" providerId="LiveId" clId="{AF71CC76-B54E-4513-9D54-4342A68BB93D}" dt="2022-07-21T16:10:31.088" v="368" actId="20577"/>
      <pc:docMkLst>
        <pc:docMk/>
      </pc:docMkLst>
      <pc:sldChg chg="addSp delSp modSp mod">
        <pc:chgData name="Shubham Yadav" userId="b47438abe68e33a8" providerId="LiveId" clId="{AF71CC76-B54E-4513-9D54-4342A68BB93D}" dt="2022-07-21T16:09:56.188" v="352" actId="21"/>
        <pc:sldMkLst>
          <pc:docMk/>
          <pc:sldMk cId="0" sldId="269"/>
        </pc:sldMkLst>
        <pc:spChg chg="mod">
          <ac:chgData name="Shubham Yadav" userId="b47438abe68e33a8" providerId="LiveId" clId="{AF71CC76-B54E-4513-9D54-4342A68BB93D}" dt="2022-07-21T15:31:33.174" v="346" actId="20577"/>
          <ac:spMkLst>
            <pc:docMk/>
            <pc:sldMk cId="0" sldId="269"/>
            <ac:spMk id="1048595" creationId="{00000000-0000-0000-0000-000000000000}"/>
          </ac:spMkLst>
        </pc:spChg>
        <pc:spChg chg="mod">
          <ac:chgData name="Shubham Yadav" userId="b47438abe68e33a8" providerId="LiveId" clId="{AF71CC76-B54E-4513-9D54-4342A68BB93D}" dt="2022-07-21T15:16:31.253" v="112" actId="20577"/>
          <ac:spMkLst>
            <pc:docMk/>
            <pc:sldMk cId="0" sldId="269"/>
            <ac:spMk id="1048596" creationId="{00000000-0000-0000-0000-000000000000}"/>
          </ac:spMkLst>
        </pc:spChg>
        <pc:picChg chg="add del mod">
          <ac:chgData name="Shubham Yadav" userId="b47438abe68e33a8" providerId="LiveId" clId="{AF71CC76-B54E-4513-9D54-4342A68BB93D}" dt="2022-07-21T16:08:25.366" v="349" actId="478"/>
          <ac:picMkLst>
            <pc:docMk/>
            <pc:sldMk cId="0" sldId="269"/>
            <ac:picMk id="3" creationId="{8FBC186D-7593-CE78-101A-C4E676EAA2E0}"/>
          </ac:picMkLst>
        </pc:picChg>
        <pc:picChg chg="add del mod">
          <ac:chgData name="Shubham Yadav" userId="b47438abe68e33a8" providerId="LiveId" clId="{AF71CC76-B54E-4513-9D54-4342A68BB93D}" dt="2022-07-21T16:09:56.188" v="352" actId="21"/>
          <ac:picMkLst>
            <pc:docMk/>
            <pc:sldMk cId="0" sldId="269"/>
            <ac:picMk id="5" creationId="{39F0FC9D-E2C6-6977-D0F6-B5EBF5BEBDC7}"/>
          </ac:picMkLst>
        </pc:picChg>
      </pc:sldChg>
      <pc:sldChg chg="modSp mod">
        <pc:chgData name="Shubham Yadav" userId="b47438abe68e33a8" providerId="LiveId" clId="{AF71CC76-B54E-4513-9D54-4342A68BB93D}" dt="2022-07-21T15:27:19.315" v="296" actId="20577"/>
        <pc:sldMkLst>
          <pc:docMk/>
          <pc:sldMk cId="0" sldId="271"/>
        </pc:sldMkLst>
        <pc:spChg chg="mod">
          <ac:chgData name="Shubham Yadav" userId="b47438abe68e33a8" providerId="LiveId" clId="{AF71CC76-B54E-4513-9D54-4342A68BB93D}" dt="2022-07-21T15:23:36.284" v="128" actId="20577"/>
          <ac:spMkLst>
            <pc:docMk/>
            <pc:sldMk cId="0" sldId="271"/>
            <ac:spMk id="1048599" creationId="{00000000-0000-0000-0000-000000000000}"/>
          </ac:spMkLst>
        </pc:spChg>
        <pc:spChg chg="mod">
          <ac:chgData name="Shubham Yadav" userId="b47438abe68e33a8" providerId="LiveId" clId="{AF71CC76-B54E-4513-9D54-4342A68BB93D}" dt="2022-07-21T15:27:19.315" v="296" actId="20577"/>
          <ac:spMkLst>
            <pc:docMk/>
            <pc:sldMk cId="0" sldId="271"/>
            <ac:spMk id="1048600" creationId="{00000000-0000-0000-0000-000000000000}"/>
          </ac:spMkLst>
        </pc:spChg>
      </pc:sldChg>
      <pc:sldChg chg="ord">
        <pc:chgData name="Shubham Yadav" userId="b47438abe68e33a8" providerId="LiveId" clId="{AF71CC76-B54E-4513-9D54-4342A68BB93D}" dt="2022-07-21T14:41:40.892" v="3"/>
        <pc:sldMkLst>
          <pc:docMk/>
          <pc:sldMk cId="0" sldId="272"/>
        </pc:sldMkLst>
      </pc:sldChg>
      <pc:sldChg chg="ord">
        <pc:chgData name="Shubham Yadav" userId="b47438abe68e33a8" providerId="LiveId" clId="{AF71CC76-B54E-4513-9D54-4342A68BB93D}" dt="2022-07-21T14:41:43.263" v="5"/>
        <pc:sldMkLst>
          <pc:docMk/>
          <pc:sldMk cId="0" sldId="273"/>
        </pc:sldMkLst>
      </pc:sldChg>
      <pc:sldChg chg="ord">
        <pc:chgData name="Shubham Yadav" userId="b47438abe68e33a8" providerId="LiveId" clId="{AF71CC76-B54E-4513-9D54-4342A68BB93D}" dt="2022-07-21T14:41:23.591" v="1"/>
        <pc:sldMkLst>
          <pc:docMk/>
          <pc:sldMk cId="0" sldId="274"/>
        </pc:sldMkLst>
      </pc:sldChg>
      <pc:sldChg chg="ord">
        <pc:chgData name="Shubham Yadav" userId="b47438abe68e33a8" providerId="LiveId" clId="{AF71CC76-B54E-4513-9D54-4342A68BB93D}" dt="2022-07-21T14:46:55.086" v="7"/>
        <pc:sldMkLst>
          <pc:docMk/>
          <pc:sldMk cId="0" sldId="275"/>
        </pc:sldMkLst>
      </pc:sldChg>
      <pc:sldChg chg="modSp mod">
        <pc:chgData name="Shubham Yadav" userId="b47438abe68e33a8" providerId="LiveId" clId="{AF71CC76-B54E-4513-9D54-4342A68BB93D}" dt="2022-07-21T15:29:46.150" v="321" actId="20577"/>
        <pc:sldMkLst>
          <pc:docMk/>
          <pc:sldMk cId="220510109" sldId="284"/>
        </pc:sldMkLst>
        <pc:spChg chg="mod">
          <ac:chgData name="Shubham Yadav" userId="b47438abe68e33a8" providerId="LiveId" clId="{AF71CC76-B54E-4513-9D54-4342A68BB93D}" dt="2022-07-21T15:29:46.150" v="321" actId="20577"/>
          <ac:spMkLst>
            <pc:docMk/>
            <pc:sldMk cId="220510109" sldId="284"/>
            <ac:spMk id="3" creationId="{0CED08DE-C4E5-4A8D-A3F2-739617395A65}"/>
          </ac:spMkLst>
        </pc:spChg>
      </pc:sldChg>
      <pc:sldChg chg="modSp mod">
        <pc:chgData name="Shubham Yadav" userId="b47438abe68e33a8" providerId="LiveId" clId="{AF71CC76-B54E-4513-9D54-4342A68BB93D}" dt="2022-07-21T15:27:55.450" v="304" actId="20577"/>
        <pc:sldMkLst>
          <pc:docMk/>
          <pc:sldMk cId="4251906423" sldId="286"/>
        </pc:sldMkLst>
        <pc:spChg chg="mod">
          <ac:chgData name="Shubham Yadav" userId="b47438abe68e33a8" providerId="LiveId" clId="{AF71CC76-B54E-4513-9D54-4342A68BB93D}" dt="2022-07-21T15:27:51.599" v="303" actId="20577"/>
          <ac:spMkLst>
            <pc:docMk/>
            <pc:sldMk cId="4251906423" sldId="286"/>
            <ac:spMk id="2" creationId="{0F0330F1-B160-4FAE-B887-20FC696CEB2B}"/>
          </ac:spMkLst>
        </pc:spChg>
        <pc:spChg chg="mod">
          <ac:chgData name="Shubham Yadav" userId="b47438abe68e33a8" providerId="LiveId" clId="{AF71CC76-B54E-4513-9D54-4342A68BB93D}" dt="2022-07-21T15:27:55.450" v="304" actId="20577"/>
          <ac:spMkLst>
            <pc:docMk/>
            <pc:sldMk cId="4251906423" sldId="286"/>
            <ac:spMk id="3" creationId="{8BDA120F-0C03-4642-8670-5EA49ACD0B98}"/>
          </ac:spMkLst>
        </pc:spChg>
      </pc:sldChg>
      <pc:sldChg chg="modSp add mod">
        <pc:chgData name="Shubham Yadav" userId="b47438abe68e33a8" providerId="LiveId" clId="{AF71CC76-B54E-4513-9D54-4342A68BB93D}" dt="2022-07-21T15:31:19.354" v="335" actId="20577"/>
        <pc:sldMkLst>
          <pc:docMk/>
          <pc:sldMk cId="580164759" sldId="288"/>
        </pc:sldMkLst>
        <pc:spChg chg="mod">
          <ac:chgData name="Shubham Yadav" userId="b47438abe68e33a8" providerId="LiveId" clId="{AF71CC76-B54E-4513-9D54-4342A68BB93D}" dt="2022-07-21T15:31:19.354" v="335" actId="20577"/>
          <ac:spMkLst>
            <pc:docMk/>
            <pc:sldMk cId="580164759" sldId="288"/>
            <ac:spMk id="1048603" creationId="{00000000-0000-0000-0000-000000000000}"/>
          </ac:spMkLst>
        </pc:spChg>
      </pc:sldChg>
      <pc:sldChg chg="addSp delSp modSp add mod">
        <pc:chgData name="Shubham Yadav" userId="b47438abe68e33a8" providerId="LiveId" clId="{AF71CC76-B54E-4513-9D54-4342A68BB93D}" dt="2022-07-21T16:10:31.088" v="368" actId="20577"/>
        <pc:sldMkLst>
          <pc:docMk/>
          <pc:sldMk cId="2433103689" sldId="289"/>
        </pc:sldMkLst>
        <pc:spChg chg="mod">
          <ac:chgData name="Shubham Yadav" userId="b47438abe68e33a8" providerId="LiveId" clId="{AF71CC76-B54E-4513-9D54-4342A68BB93D}" dt="2022-07-21T16:10:31.088" v="368" actId="20577"/>
          <ac:spMkLst>
            <pc:docMk/>
            <pc:sldMk cId="2433103689" sldId="289"/>
            <ac:spMk id="1048595" creationId="{00000000-0000-0000-0000-000000000000}"/>
          </ac:spMkLst>
        </pc:spChg>
        <pc:spChg chg="del mod">
          <ac:chgData name="Shubham Yadav" userId="b47438abe68e33a8" providerId="LiveId" clId="{AF71CC76-B54E-4513-9D54-4342A68BB93D}" dt="2022-07-21T16:10:08.642" v="355"/>
          <ac:spMkLst>
            <pc:docMk/>
            <pc:sldMk cId="2433103689" sldId="289"/>
            <ac:spMk id="1048596" creationId="{00000000-0000-0000-0000-000000000000}"/>
          </ac:spMkLst>
        </pc:spChg>
        <pc:picChg chg="add mod">
          <ac:chgData name="Shubham Yadav" userId="b47438abe68e33a8" providerId="LiveId" clId="{AF71CC76-B54E-4513-9D54-4342A68BB93D}" dt="2022-07-21T16:10:08.642" v="355"/>
          <ac:picMkLst>
            <pc:docMk/>
            <pc:sldMk cId="2433103689" sldId="289"/>
            <ac:picMk id="4" creationId="{E7A1B883-A3E3-74D4-D12A-65F96D421B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1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3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3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1859759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1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8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80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2"/>
            <a:ext cx="812800" cy="365125"/>
          </a:xfrm>
        </p:spPr>
        <p:txBody>
          <a:bodyPr/>
          <a:lstStyle/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1" y="5816600"/>
            <a:ext cx="1221740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1" y="6219827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1" y="-7144"/>
            <a:ext cx="1221740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1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4B38EB-FB65-4E8F-A822-01823D67570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2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2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ADDE1D-B1B5-44FD-BBCE-0C4D0F60A27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4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8623" y="2699594"/>
            <a:ext cx="360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Mumbai/Bangalore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248" y="3527060"/>
            <a:ext cx="666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smtClean="0">
                <a:solidFill>
                  <a:srgbClr val="0070C0"/>
                </a:solidFill>
              </a:rPr>
              <a:t>                 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Final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Project </a:t>
            </a:r>
            <a:r>
              <a:rPr lang="en-US" dirty="0">
                <a:solidFill>
                  <a:srgbClr val="0070C0"/>
                </a:solidFill>
              </a:rPr>
              <a:t>on 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Banking Accounting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6743" y="4173391"/>
            <a:ext cx="9999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Submitted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by:   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Name     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ID                                                            Under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Guidance of:</a:t>
            </a:r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Shreeram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Axis11JFSB1131                                                     Mr.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Nagelli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Enock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Ajay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Rajendra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Axis11JFSB1124 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Shreyash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Axis11JFSB1127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Aniket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Axis11JFSB1128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4" y="587789"/>
            <a:ext cx="2743199" cy="2348917"/>
          </a:xfrm>
        </p:spPr>
      </p:pic>
    </p:spTree>
    <p:extLst>
      <p:ext uri="{BB962C8B-B14F-4D97-AF65-F5344CB8AC3E}">
        <p14:creationId xmlns:p14="http://schemas.microsoft.com/office/powerpoint/2010/main" val="27216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dirty="0" err="1" smtClean="0"/>
              <a:t>SignUp</a:t>
            </a:r>
            <a:r>
              <a:rPr lang="en-IN" dirty="0" smtClean="0"/>
              <a:t>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" r="3948" b="6496"/>
          <a:stretch/>
        </p:blipFill>
        <p:spPr>
          <a:xfrm>
            <a:off x="1007806" y="1847088"/>
            <a:ext cx="8992373" cy="4680035"/>
          </a:xfrm>
        </p:spPr>
      </p:pic>
    </p:spTree>
    <p:extLst>
      <p:ext uri="{BB962C8B-B14F-4D97-AF65-F5344CB8AC3E}">
        <p14:creationId xmlns:p14="http://schemas.microsoft.com/office/powerpoint/2010/main" val="34422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" t="14040" r="3759" b="7335"/>
          <a:stretch/>
        </p:blipFill>
        <p:spPr>
          <a:xfrm>
            <a:off x="431847" y="1946787"/>
            <a:ext cx="10821172" cy="4948327"/>
          </a:xfrm>
        </p:spPr>
      </p:pic>
    </p:spTree>
    <p:extLst>
      <p:ext uri="{BB962C8B-B14F-4D97-AF65-F5344CB8AC3E}">
        <p14:creationId xmlns:p14="http://schemas.microsoft.com/office/powerpoint/2010/main" val="39118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Customer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4800" r="3569" b="8512"/>
          <a:stretch/>
        </p:blipFill>
        <p:spPr>
          <a:xfrm>
            <a:off x="852175" y="1847088"/>
            <a:ext cx="9796159" cy="4977967"/>
          </a:xfrm>
        </p:spPr>
      </p:pic>
    </p:spTree>
    <p:extLst>
      <p:ext uri="{BB962C8B-B14F-4D97-AF65-F5344CB8AC3E}">
        <p14:creationId xmlns:p14="http://schemas.microsoft.com/office/powerpoint/2010/main" val="3485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Transaction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5" r="4515" b="5320"/>
          <a:stretch/>
        </p:blipFill>
        <p:spPr>
          <a:xfrm>
            <a:off x="1677242" y="1847088"/>
            <a:ext cx="9054070" cy="4811809"/>
          </a:xfrm>
        </p:spPr>
      </p:pic>
    </p:spTree>
    <p:extLst>
      <p:ext uri="{BB962C8B-B14F-4D97-AF65-F5344CB8AC3E}">
        <p14:creationId xmlns:p14="http://schemas.microsoft.com/office/powerpoint/2010/main" val="21295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Customer Profile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r="4609" b="5656"/>
          <a:stretch/>
        </p:blipFill>
        <p:spPr>
          <a:xfrm>
            <a:off x="1294626" y="1780720"/>
            <a:ext cx="9294716" cy="4907763"/>
          </a:xfrm>
        </p:spPr>
      </p:pic>
    </p:spTree>
    <p:extLst>
      <p:ext uri="{BB962C8B-B14F-4D97-AF65-F5344CB8AC3E}">
        <p14:creationId xmlns:p14="http://schemas.microsoft.com/office/powerpoint/2010/main" val="12001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Transaction Statement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8" r="5459" b="6833"/>
          <a:stretch/>
        </p:blipFill>
        <p:spPr>
          <a:xfrm>
            <a:off x="1604342" y="1847087"/>
            <a:ext cx="8733749" cy="4583209"/>
          </a:xfrm>
        </p:spPr>
      </p:pic>
    </p:spTree>
    <p:extLst>
      <p:ext uri="{BB962C8B-B14F-4D97-AF65-F5344CB8AC3E}">
        <p14:creationId xmlns:p14="http://schemas.microsoft.com/office/powerpoint/2010/main" val="15435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Connect to real payment services like </a:t>
            </a:r>
            <a:r>
              <a:rPr lang="en-IN" sz="1800" dirty="0" err="1" smtClean="0"/>
              <a:t>PhonePay,GooglePay</a:t>
            </a:r>
            <a:r>
              <a:rPr lang="en-IN" sz="1800" dirty="0" smtClean="0"/>
              <a:t> etc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r>
              <a:rPr lang="en-IN" sz="1800" dirty="0" smtClean="0"/>
              <a:t>Deployment(AWS)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675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sz="1800" dirty="0" err="1" smtClean="0"/>
              <a:t>JavaGuides</a:t>
            </a:r>
            <a:endParaRPr lang="en-IN" sz="1800" dirty="0" smtClean="0"/>
          </a:p>
          <a:p>
            <a:r>
              <a:rPr lang="en-IN" sz="1800" dirty="0" err="1" smtClean="0"/>
              <a:t>Youtube</a:t>
            </a:r>
            <a:endParaRPr lang="en-IN" sz="1800" dirty="0" smtClean="0"/>
          </a:p>
          <a:p>
            <a:r>
              <a:rPr lang="en-IN" sz="1800" dirty="0" smtClean="0"/>
              <a:t>And some more reference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04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302DE-5C1E-4188-B05C-B8FDB90AB531}"/>
              </a:ext>
            </a:extLst>
          </p:cNvPr>
          <p:cNvSpPr txBox="1"/>
          <p:nvPr/>
        </p:nvSpPr>
        <p:spPr>
          <a:xfrm>
            <a:off x="2545360" y="2907762"/>
            <a:ext cx="6111380" cy="11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4F2D-7949-44B4-AEC7-C6B02809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08DE-C4E5-4A8D-A3F2-73961739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allowing individuals to perform banking activities at home, via the internet.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delivery of new and traditional banking products and services directly to customers through electronic, interactive communication channels.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banks are traditional banks which also offer online banking, while others are online only and have no physical presence.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Internet banking has been simultaneously evolving with the development of the world wide web.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banking data bases came up with ideas for online banking transactions, some time during the 1980's.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promoted the use of credit cards through Internet.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online banking service in United States was introduced, in October 1994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the creation of a secure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banking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which is accessible to all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bank, visitors as well as 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bank .In the Accounting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you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2735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1.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your account online, download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statements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forth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2735" algn="l"/>
              </a:tabLst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2.</a:t>
            </a: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your bank to make payment on your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behalf.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2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3. Transfer fund between accounts.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27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Online Banking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Unlike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corner bank,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onlinebanking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sites never close; they're available 24hours a day, seven days a week,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they're only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away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you're out of state or even out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country when a money problem arises, you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canlog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 instantly to online bank and take care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ofbusiness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24/7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speed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sites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generallyexecute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confirm transactions at or quicker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thanATM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speeds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8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38202" y="219351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2" y="1544913"/>
            <a:ext cx="10814106" cy="4897831"/>
          </a:xfrm>
        </p:spPr>
        <p:txBody>
          <a:bodyPr>
            <a:normAutofit fontScale="96389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Relation among Customer , Account and Transaction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17492" y="2897956"/>
            <a:ext cx="6736224" cy="321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30F1-B160-4FAE-B887-20FC696C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41" y="1970777"/>
            <a:ext cx="2843129" cy="14950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08" y="2180457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40" y="4392714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72" y="4392714"/>
            <a:ext cx="2838450" cy="160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8" y="4392714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64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09600" y="33929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C7C0-E835-4D96-B49B-78C1C961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03" y="1868897"/>
            <a:ext cx="4090750" cy="3676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Home Page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3" r="4420" b="14237"/>
          <a:stretch/>
        </p:blipFill>
        <p:spPr>
          <a:xfrm>
            <a:off x="609600" y="1968909"/>
            <a:ext cx="11152239" cy="5038938"/>
          </a:xfrm>
        </p:spPr>
      </p:pic>
    </p:spTree>
    <p:extLst>
      <p:ext uri="{BB962C8B-B14F-4D97-AF65-F5344CB8AC3E}">
        <p14:creationId xmlns:p14="http://schemas.microsoft.com/office/powerpoint/2010/main" val="189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20051</TotalTime>
  <Words>289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CONTENTS</vt:lpstr>
      <vt:lpstr>INTRODUCTION</vt:lpstr>
      <vt:lpstr>OBJECTIVE</vt:lpstr>
      <vt:lpstr>Benefits of Online Banking</vt:lpstr>
      <vt:lpstr>MODULES</vt:lpstr>
      <vt:lpstr>Technology Used:</vt:lpstr>
      <vt:lpstr>SYSTEM ARCHITECTURE</vt:lpstr>
      <vt:lpstr>                         Home Page</vt:lpstr>
      <vt:lpstr>                        SignUp Page</vt:lpstr>
      <vt:lpstr>                        Login Page</vt:lpstr>
      <vt:lpstr>                Customer Dashboard</vt:lpstr>
      <vt:lpstr>                   Transaction Page</vt:lpstr>
      <vt:lpstr>                     Customer Profile</vt:lpstr>
      <vt:lpstr>              Transaction Statement Page</vt:lpstr>
      <vt:lpstr> Future Work</vt:lpstr>
      <vt:lpstr>   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Binod</dc:creator>
  <cp:lastModifiedBy>x1 carbon</cp:lastModifiedBy>
  <cp:revision>65</cp:revision>
  <dcterms:created xsi:type="dcterms:W3CDTF">2021-12-13T05:19:27Z</dcterms:created>
  <dcterms:modified xsi:type="dcterms:W3CDTF">2023-04-06T05:37:05Z</dcterms:modified>
</cp:coreProperties>
</file>