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B 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BGaramond-bold.fntdata"/><Relationship Id="rId12" Type="http://schemas.openxmlformats.org/officeDocument/2006/relationships/font" Target="fonts/EB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boldItalic.fntdata"/><Relationship Id="rId14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0e6c9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0e6c9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70e6c94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70e6c94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70e6c94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70e6c94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70e6c94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70e6c94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70e6c94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70e6c94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0124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MoodSpo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Anushka Jadhav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what is the project about?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This project is a customizable desktop application. It is meant for entertainment and aims to mix visual and audio aesthetics to provide a fun and cute result.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nspo 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’ve always wanted to make something aesthetically pleasing that blends audio and visuals together. 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am a very frequent pinterest user, and i’m usually on it while listening to music. 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his was a sort of inspiration for me, except i wanted to make it more engaging, where instead of finding pictures the user can basically customize something by themselves, and based on their creation a song will be played. 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initial ideas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my first ever sketch and written idea!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4" name="Google Shape;74;p16" title="IMG_113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44412" y="-494690"/>
            <a:ext cx="2284926" cy="40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IMG_1139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385564" y="1262185"/>
            <a:ext cx="2481650" cy="441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’ve used: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B Garamond"/>
              <a:buChar char="-"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p5.js for the project.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B Garamond"/>
              <a:buChar char="-"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udio recorded by me and uploaded into p5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he user’s job is to click any options they like and then press the play button, which will provide them with a song that has already been decided. 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demo!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