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11/12/2015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tartarus.org/martin/PorterStemmer/python.txt" TargetMode="External"/><Relationship Id="rId3" Type="http://schemas.openxmlformats.org/officeDocument/2006/relationships/hyperlink" Target="http://aimotion.blogspot.com/2011/12/machine-learning-with-python-meeting-tf.html" TargetMode="External"/><Relationship Id="rId7" Type="http://schemas.openxmlformats.org/officeDocument/2006/relationships/hyperlink" Target="http://nlp.stanford.edu/IR-book/information-retrieval-book.html" TargetMode="External"/><Relationship Id="rId2" Type="http://schemas.openxmlformats.org/officeDocument/2006/relationships/hyperlink" Target="https://janav.wordpress.com/2013/10/27/tf-idf-and-cosine-similar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f%E2%80%93idf" TargetMode="External"/><Relationship Id="rId5" Type="http://schemas.openxmlformats.org/officeDocument/2006/relationships/hyperlink" Target="https://en.wikipedia.org/wiki/Vector_space_model" TargetMode="External"/><Relationship Id="rId4" Type="http://schemas.openxmlformats.org/officeDocument/2006/relationships/hyperlink" Target="http://www.csee.umbc.edu/~ian/irF02/lectures/07Models-VSM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Gang of Four:</a:t>
            </a:r>
          </a:p>
          <a:p>
            <a:r>
              <a:rPr lang="en-US" sz="1400" dirty="0" smtClean="0"/>
              <a:t>Vishesh Dosaj</a:t>
            </a:r>
          </a:p>
          <a:p>
            <a:r>
              <a:rPr lang="en-US" sz="1400" dirty="0" smtClean="0"/>
              <a:t>Kshitij Deshpande</a:t>
            </a:r>
          </a:p>
          <a:p>
            <a:r>
              <a:rPr lang="en-US" sz="1400" dirty="0" smtClean="0"/>
              <a:t>Rajkiran G</a:t>
            </a:r>
          </a:p>
          <a:p>
            <a:r>
              <a:rPr lang="en-US" sz="1400" dirty="0" smtClean="0"/>
              <a:t>Ashwin Jagarapu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2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Integrating Data using MongoDB</a:t>
            </a:r>
          </a:p>
          <a:p>
            <a:r>
              <a:rPr lang="en-US" dirty="0" smtClean="0"/>
              <a:t>Internal indexing implementation when new files are loaded</a:t>
            </a:r>
          </a:p>
          <a:p>
            <a:r>
              <a:rPr lang="en-US" dirty="0" smtClean="0"/>
              <a:t>Applying Latent Semantic Analysis on the TF-IDF results to improve performance</a:t>
            </a:r>
          </a:p>
          <a:p>
            <a:r>
              <a:rPr lang="en-US" dirty="0" smtClean="0"/>
              <a:t>Using Neural networks or </a:t>
            </a:r>
            <a:r>
              <a:rPr lang="en-US" dirty="0" err="1" smtClean="0"/>
              <a:t>Lanczos</a:t>
            </a:r>
            <a:r>
              <a:rPr lang="en-US" dirty="0" smtClean="0"/>
              <a:t> method instead of linear processing of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6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https://janav.wordpress.com/2013/10/27/tf-idf-and-cosine-similarity/</a:t>
            </a:r>
            <a:endParaRPr lang="en-IN" dirty="0"/>
          </a:p>
          <a:p>
            <a:r>
              <a:rPr lang="en-IN" dirty="0">
                <a:hlinkClick r:id="rId3"/>
              </a:rPr>
              <a:t>http://aimotion.blogspot.com/2011/12/machine-learning-with-python-meeting-tf.html</a:t>
            </a:r>
            <a:endParaRPr lang="en-IN" dirty="0"/>
          </a:p>
          <a:p>
            <a:r>
              <a:rPr lang="en-IN" dirty="0">
                <a:hlinkClick r:id="rId4"/>
              </a:rPr>
              <a:t>http://www.csee.umbc.edu/~ian/irF02/lectures/07Models-VSM.pdf</a:t>
            </a:r>
            <a:endParaRPr lang="en-IN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en.wikipedia.org/wiki/Vector_space_model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en.wikipedia.org/wiki/Tf%E2%80%93idf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nlp.stanford.edu/IR-book/information-retrieval-book.html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tartarus.org/martin/PorterStemmer/python.txt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071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GoFSearch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" r="4525"/>
          <a:stretch>
            <a:fillRect/>
          </a:stretch>
        </p:blipFill>
        <p:spPr>
          <a:xfrm>
            <a:off x="683741" y="304799"/>
            <a:ext cx="7158681" cy="591230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Go figure :P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6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Vector Space Model</a:t>
            </a:r>
          </a:p>
          <a:p>
            <a:pPr lvl="1"/>
            <a:r>
              <a:rPr lang="en-US" dirty="0" smtClean="0"/>
              <a:t>Cosine Similarity</a:t>
            </a:r>
          </a:p>
          <a:p>
            <a:r>
              <a:rPr lang="en-US" dirty="0"/>
              <a:t>TF-IDF </a:t>
            </a:r>
            <a:endParaRPr lang="en-US" dirty="0" smtClean="0"/>
          </a:p>
          <a:p>
            <a:r>
              <a:rPr lang="en-US" dirty="0" smtClean="0"/>
              <a:t>Solution</a:t>
            </a:r>
            <a:endParaRPr lang="en-US" dirty="0" smtClean="0"/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Future Scope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Q&amp;A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2000 documents.</a:t>
            </a:r>
          </a:p>
          <a:p>
            <a:pPr lvl="1"/>
            <a:r>
              <a:rPr lang="en-US" dirty="0" smtClean="0"/>
              <a:t>Assumption made: Documents are in the format of Text files.</a:t>
            </a:r>
          </a:p>
          <a:p>
            <a:r>
              <a:rPr lang="en-US" dirty="0" smtClean="0"/>
              <a:t>User enters a text.</a:t>
            </a:r>
          </a:p>
          <a:p>
            <a:r>
              <a:rPr lang="en-US" dirty="0" smtClean="0"/>
              <a:t>Ranking the documents based on the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r>
              <a:rPr lang="en-US" dirty="0" smtClean="0"/>
              <a:t>Key idea is to transform a search from a linguistic problem into a geometric problem.</a:t>
            </a:r>
          </a:p>
          <a:p>
            <a:r>
              <a:rPr lang="en-US" dirty="0" smtClean="0"/>
              <a:t>Documents and queries are represented as vectors: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corresponds to the different terms in the </a:t>
            </a:r>
          </a:p>
          <a:p>
            <a:pPr marL="0" indent="0">
              <a:buNone/>
            </a:pPr>
            <a:r>
              <a:rPr lang="en-US" dirty="0" smtClean="0"/>
              <a:t>   dictionary</a:t>
            </a:r>
          </a:p>
          <a:p>
            <a:r>
              <a:rPr lang="en-US" dirty="0" smtClean="0"/>
              <a:t>          here is some function that measures the importance of the term 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589" y="2703556"/>
            <a:ext cx="2054568" cy="4953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7842422" y="1062681"/>
            <a:ext cx="1804086" cy="149928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 rot="10574683">
            <a:off x="6944497" y="3342966"/>
            <a:ext cx="2001794" cy="10683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17837" y="3593262"/>
            <a:ext cx="935484" cy="643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21299999" rev="0"/>
              </a:camera>
              <a:lightRig rig="threePt" dir="t"/>
            </a:scene3d>
          </a:bodyPr>
          <a:lstStyle/>
          <a:p>
            <a:r>
              <a:rPr lang="en-US" dirty="0" smtClean="0"/>
              <a:t>Query Vector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62" y="3440862"/>
            <a:ext cx="1438275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326" y="4119372"/>
            <a:ext cx="200025" cy="257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326" y="5041582"/>
            <a:ext cx="609600" cy="219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008" y="3459912"/>
            <a:ext cx="13239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1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56674"/>
          </a:xfrm>
        </p:spPr>
        <p:txBody>
          <a:bodyPr>
            <a:normAutofit/>
          </a:bodyPr>
          <a:lstStyle/>
          <a:p>
            <a:r>
              <a:rPr lang="en-US" dirty="0" smtClean="0"/>
              <a:t>The deviation between the document vector and the query vector </a:t>
            </a:r>
          </a:p>
          <a:p>
            <a:r>
              <a:rPr lang="en-US" dirty="0" smtClean="0"/>
              <a:t>Its easier to calculate the cosine of the angle between vectors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is the norm of the vector d</a:t>
            </a:r>
            <a:r>
              <a:rPr lang="en-US" sz="1200" dirty="0" smtClean="0"/>
              <a:t>2</a:t>
            </a:r>
            <a:r>
              <a:rPr lang="en-US" dirty="0" smtClean="0"/>
              <a:t> and      is the norm of the vector q</a:t>
            </a:r>
          </a:p>
          <a:p>
            <a:r>
              <a:rPr lang="en-US" dirty="0" smtClean="0"/>
              <a:t>If cosine value is 0 then the vectors are orthogonal and have no match</a:t>
            </a:r>
          </a:p>
          <a:p>
            <a:r>
              <a:rPr lang="en-US" dirty="0" smtClean="0"/>
              <a:t>So smaller the angle, the more relevant the document is to the query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211" y="3698616"/>
            <a:ext cx="1571625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133" y="2831841"/>
            <a:ext cx="230505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842" y="5117841"/>
            <a:ext cx="39052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867" y="5136891"/>
            <a:ext cx="314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TF-IDF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Frequency – Inverse Term Frequency</a:t>
            </a:r>
          </a:p>
          <a:p>
            <a:endParaRPr lang="en-US" dirty="0"/>
          </a:p>
          <a:p>
            <a:r>
              <a:rPr lang="en-US" dirty="0" smtClean="0"/>
              <a:t>The weight of a term that occurs in a document is proportional to the term frequency</a:t>
            </a:r>
          </a:p>
          <a:p>
            <a:r>
              <a:rPr lang="en-US" dirty="0" smtClean="0"/>
              <a:t>The specificity of a term can be qualified as an inverse function of the number of documents in which it occurs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56" y="2584581"/>
            <a:ext cx="2285825" cy="3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TF-IDF(Example)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751" y="1758108"/>
            <a:ext cx="3114675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80" y="4642174"/>
            <a:ext cx="6219825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156" y="3732051"/>
            <a:ext cx="19431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Extract all the files from the folder.</a:t>
            </a:r>
          </a:p>
          <a:p>
            <a:r>
              <a:rPr lang="en-US" dirty="0" smtClean="0"/>
              <a:t>Step 2: For each document, split, strip, tokenize and stem the document data.</a:t>
            </a:r>
          </a:p>
          <a:p>
            <a:r>
              <a:rPr lang="en-US" dirty="0" smtClean="0"/>
              <a:t>Step 3: Create the document vectors.</a:t>
            </a:r>
          </a:p>
          <a:p>
            <a:r>
              <a:rPr lang="en-US" dirty="0" smtClean="0"/>
              <a:t>Step 4: Fetch the input query from the user.</a:t>
            </a:r>
          </a:p>
          <a:p>
            <a:r>
              <a:rPr lang="en-US" dirty="0" smtClean="0"/>
              <a:t>Step 5: Repeat Step 2 and Step 3 to create the query vector.</a:t>
            </a:r>
          </a:p>
          <a:p>
            <a:r>
              <a:rPr lang="en-US" dirty="0" smtClean="0"/>
              <a:t>Step 6: Remove the irrelevant documents and calculate the cosine similarity on the relevant documents.</a:t>
            </a:r>
          </a:p>
          <a:p>
            <a:r>
              <a:rPr lang="en-US" dirty="0" smtClean="0"/>
              <a:t>Step 7: Apply TF-IDF algorithm to the vectors.</a:t>
            </a:r>
          </a:p>
          <a:p>
            <a:r>
              <a:rPr lang="en-US" dirty="0" smtClean="0"/>
              <a:t>Step 8: Display the final results in a sorted order.</a:t>
            </a:r>
          </a:p>
        </p:txBody>
      </p:sp>
    </p:spTree>
    <p:extLst>
      <p:ext uri="{BB962C8B-B14F-4D97-AF65-F5344CB8AC3E}">
        <p14:creationId xmlns:p14="http://schemas.microsoft.com/office/powerpoint/2010/main" val="95992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9BFE35D9-50ED-463A-8BA4-A7B7F4C1C634" descr="9B7FAED8-4650-4930-9B94-1B94124F4EF7@gs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8" y="2093976"/>
            <a:ext cx="57340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4CE3BA3-7B2E-493C-96BC-387A0F86F02A" descr="03BBFD18-E39A-41DC-8FD3-F7B61EEA82AE@gs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041" y="2121408"/>
            <a:ext cx="57245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04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300</TotalTime>
  <Words>401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Century Gothic</vt:lpstr>
      <vt:lpstr>Wingdings</vt:lpstr>
      <vt:lpstr>Wood Type</vt:lpstr>
      <vt:lpstr>Search Engine </vt:lpstr>
      <vt:lpstr>Topics</vt:lpstr>
      <vt:lpstr>Problem Statement</vt:lpstr>
      <vt:lpstr>Vector Space Model</vt:lpstr>
      <vt:lpstr>Cosine Similarity</vt:lpstr>
      <vt:lpstr>TF-IDF</vt:lpstr>
      <vt:lpstr>TF-IDF(Example)</vt:lpstr>
      <vt:lpstr>Solution</vt:lpstr>
      <vt:lpstr>Output</vt:lpstr>
      <vt:lpstr>Future Scope</vt:lpstr>
      <vt:lpstr>References</vt:lpstr>
      <vt:lpstr>#GoFSearch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Ashwin Jagarapu</dc:creator>
  <cp:lastModifiedBy>Ashwin Jagarapu</cp:lastModifiedBy>
  <cp:revision>43</cp:revision>
  <dcterms:created xsi:type="dcterms:W3CDTF">2015-11-12T19:04:04Z</dcterms:created>
  <dcterms:modified xsi:type="dcterms:W3CDTF">2015-11-13T01:10:00Z</dcterms:modified>
</cp:coreProperties>
</file>