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0" r:id="rId3"/>
  </p:sldMasterIdLst>
  <p:notesMasterIdLst>
    <p:notesMasterId r:id="rId10"/>
  </p:notesMasterIdLst>
  <p:sldIdLst>
    <p:sldId id="256" r:id="rId4"/>
    <p:sldId id="257" r:id="rId5"/>
    <p:sldId id="258" r:id="rId6"/>
    <p:sldId id="259" r:id="rId7"/>
    <p:sldId id="260" r:id="rId8"/>
    <p:sldId id="261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image" Target="../media/image4.png"/><Relationship Id="rId8" Type="http://schemas.openxmlformats.org/officeDocument/2006/relationships/tags" Target="../tags/tag4.xml"/><Relationship Id="rId7" Type="http://schemas.microsoft.com/office/2007/relationships/hdphoto" Target="../media/image3.wdp"/><Relationship Id="rId6" Type="http://schemas.openxmlformats.org/officeDocument/2006/relationships/image" Target="../media/image2.png"/><Relationship Id="rId5" Type="http://schemas.openxmlformats.org/officeDocument/2006/relationships/tags" Target="../tags/tag3.xml"/><Relationship Id="rId4" Type="http://schemas.openxmlformats.org/officeDocument/2006/relationships/image" Target="../media/image1.png"/><Relationship Id="rId3" Type="http://schemas.openxmlformats.org/officeDocument/2006/relationships/tags" Target="../tags/tag2.xml"/><Relationship Id="rId27" Type="http://schemas.openxmlformats.org/officeDocument/2006/relationships/tags" Target="../tags/tag21.xml"/><Relationship Id="rId26" Type="http://schemas.openxmlformats.org/officeDocument/2006/relationships/tags" Target="../tags/tag20.xml"/><Relationship Id="rId25" Type="http://schemas.openxmlformats.org/officeDocument/2006/relationships/tags" Target="../tags/tag19.xml"/><Relationship Id="rId24" Type="http://schemas.openxmlformats.org/officeDocument/2006/relationships/tags" Target="../tags/tag18.xml"/><Relationship Id="rId23" Type="http://schemas.openxmlformats.org/officeDocument/2006/relationships/tags" Target="../tags/tag17.xml"/><Relationship Id="rId22" Type="http://schemas.openxmlformats.org/officeDocument/2006/relationships/tags" Target="../tags/tag16.xml"/><Relationship Id="rId21" Type="http://schemas.openxmlformats.org/officeDocument/2006/relationships/tags" Target="../tags/tag15.xml"/><Relationship Id="rId20" Type="http://schemas.openxmlformats.org/officeDocument/2006/relationships/tags" Target="../tags/tag14.xml"/><Relationship Id="rId2" Type="http://schemas.openxmlformats.org/officeDocument/2006/relationships/tags" Target="../tags/tag1.xml"/><Relationship Id="rId19" Type="http://schemas.openxmlformats.org/officeDocument/2006/relationships/tags" Target="../tags/tag13.xml"/><Relationship Id="rId18" Type="http://schemas.openxmlformats.org/officeDocument/2006/relationships/tags" Target="../tags/tag12.xml"/><Relationship Id="rId17" Type="http://schemas.openxmlformats.org/officeDocument/2006/relationships/tags" Target="../tags/tag11.xml"/><Relationship Id="rId16" Type="http://schemas.openxmlformats.org/officeDocument/2006/relationships/tags" Target="../tags/tag10.xml"/><Relationship Id="rId15" Type="http://schemas.openxmlformats.org/officeDocument/2006/relationships/tags" Target="../tags/tag9.xml"/><Relationship Id="rId14" Type="http://schemas.openxmlformats.org/officeDocument/2006/relationships/tags" Target="../tags/tag8.xml"/><Relationship Id="rId13" Type="http://schemas.openxmlformats.org/officeDocument/2006/relationships/tags" Target="../tags/tag7.xml"/><Relationship Id="rId12" Type="http://schemas.openxmlformats.org/officeDocument/2006/relationships/tags" Target="../tags/tag6.xml"/><Relationship Id="rId11" Type="http://schemas.openxmlformats.org/officeDocument/2006/relationships/image" Target="../media/image5.png"/><Relationship Id="rId10" Type="http://schemas.openxmlformats.org/officeDocument/2006/relationships/tags" Target="../tags/tag5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33.xml"/><Relationship Id="rId8" Type="http://schemas.openxmlformats.org/officeDocument/2006/relationships/tags" Target="../tags/tag32.xml"/><Relationship Id="rId7" Type="http://schemas.openxmlformats.org/officeDocument/2006/relationships/tags" Target="../tags/tag31.xml"/><Relationship Id="rId6" Type="http://schemas.openxmlformats.org/officeDocument/2006/relationships/tags" Target="../tags/tag30.xml"/><Relationship Id="rId5" Type="http://schemas.openxmlformats.org/officeDocument/2006/relationships/tags" Target="../tags/tag29.xml"/><Relationship Id="rId4" Type="http://schemas.openxmlformats.org/officeDocument/2006/relationships/image" Target="../media/image6.png"/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0" Type="http://schemas.openxmlformats.org/officeDocument/2006/relationships/tags" Target="../tags/tag34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image" Target="../media/image4.png"/><Relationship Id="rId8" Type="http://schemas.openxmlformats.org/officeDocument/2006/relationships/tags" Target="../tags/tag38.xml"/><Relationship Id="rId7" Type="http://schemas.microsoft.com/office/2007/relationships/hdphoto" Target="../media/image3.wdp"/><Relationship Id="rId6" Type="http://schemas.openxmlformats.org/officeDocument/2006/relationships/image" Target="../media/image2.png"/><Relationship Id="rId5" Type="http://schemas.openxmlformats.org/officeDocument/2006/relationships/tags" Target="../tags/tag37.xml"/><Relationship Id="rId4" Type="http://schemas.openxmlformats.org/officeDocument/2006/relationships/image" Target="../media/image1.png"/><Relationship Id="rId3" Type="http://schemas.openxmlformats.org/officeDocument/2006/relationships/tags" Target="../tags/tag36.xml"/><Relationship Id="rId21" Type="http://schemas.openxmlformats.org/officeDocument/2006/relationships/tags" Target="../tags/tag48.xml"/><Relationship Id="rId20" Type="http://schemas.openxmlformats.org/officeDocument/2006/relationships/tags" Target="../tags/tag47.xml"/><Relationship Id="rId2" Type="http://schemas.openxmlformats.org/officeDocument/2006/relationships/tags" Target="../tags/tag35.xml"/><Relationship Id="rId19" Type="http://schemas.openxmlformats.org/officeDocument/2006/relationships/tags" Target="../tags/tag46.xml"/><Relationship Id="rId18" Type="http://schemas.openxmlformats.org/officeDocument/2006/relationships/tags" Target="../tags/tag45.xml"/><Relationship Id="rId17" Type="http://schemas.openxmlformats.org/officeDocument/2006/relationships/tags" Target="../tags/tag44.xml"/><Relationship Id="rId16" Type="http://schemas.openxmlformats.org/officeDocument/2006/relationships/tags" Target="../tags/tag43.xml"/><Relationship Id="rId15" Type="http://schemas.openxmlformats.org/officeDocument/2006/relationships/tags" Target="../tags/tag42.xml"/><Relationship Id="rId14" Type="http://schemas.openxmlformats.org/officeDocument/2006/relationships/tags" Target="../tags/tag41.xml"/><Relationship Id="rId13" Type="http://schemas.openxmlformats.org/officeDocument/2006/relationships/image" Target="../media/image7.png"/><Relationship Id="rId12" Type="http://schemas.openxmlformats.org/officeDocument/2006/relationships/tags" Target="../tags/tag40.xml"/><Relationship Id="rId11" Type="http://schemas.openxmlformats.org/officeDocument/2006/relationships/image" Target="../media/image5.png"/><Relationship Id="rId10" Type="http://schemas.openxmlformats.org/officeDocument/2006/relationships/tags" Target="../tags/tag39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7" Type="http://schemas.openxmlformats.org/officeDocument/2006/relationships/tags" Target="../tags/tag54.xml"/><Relationship Id="rId6" Type="http://schemas.openxmlformats.org/officeDocument/2006/relationships/tags" Target="../tags/tag53.xml"/><Relationship Id="rId5" Type="http://schemas.openxmlformats.org/officeDocument/2006/relationships/tags" Target="../tags/tag52.xml"/><Relationship Id="rId4" Type="http://schemas.openxmlformats.org/officeDocument/2006/relationships/tags" Target="../tags/tag51.xml"/><Relationship Id="rId3" Type="http://schemas.openxmlformats.org/officeDocument/2006/relationships/tags" Target="../tags/tag50.xml"/><Relationship Id="rId2" Type="http://schemas.openxmlformats.org/officeDocument/2006/relationships/tags" Target="../tags/tag49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62.xml"/><Relationship Id="rId8" Type="http://schemas.openxmlformats.org/officeDocument/2006/relationships/tags" Target="../tags/tag61.xml"/><Relationship Id="rId7" Type="http://schemas.openxmlformats.org/officeDocument/2006/relationships/tags" Target="../tags/tag60.xml"/><Relationship Id="rId6" Type="http://schemas.openxmlformats.org/officeDocument/2006/relationships/tags" Target="../tags/tag59.xml"/><Relationship Id="rId5" Type="http://schemas.openxmlformats.org/officeDocument/2006/relationships/tags" Target="../tags/tag58.xml"/><Relationship Id="rId4" Type="http://schemas.openxmlformats.org/officeDocument/2006/relationships/tags" Target="../tags/tag57.xml"/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5" Type="http://schemas.openxmlformats.org/officeDocument/2006/relationships/tags" Target="../tags/tag66.xml"/><Relationship Id="rId4" Type="http://schemas.openxmlformats.org/officeDocument/2006/relationships/tags" Target="../tags/tag65.xml"/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4" Type="http://schemas.openxmlformats.org/officeDocument/2006/relationships/tags" Target="../tags/tag69.xml"/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5" Type="http://schemas.openxmlformats.org/officeDocument/2006/relationships/tags" Target="../tags/tag73.xml"/><Relationship Id="rId4" Type="http://schemas.openxmlformats.org/officeDocument/2006/relationships/tags" Target="../tags/tag72.xml"/><Relationship Id="rId3" Type="http://schemas.openxmlformats.org/officeDocument/2006/relationships/tags" Target="../tags/tag71.xml"/><Relationship Id="rId2" Type="http://schemas.openxmlformats.org/officeDocument/2006/relationships/tags" Target="../tags/tag70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6" Type="http://schemas.openxmlformats.org/officeDocument/2006/relationships/tags" Target="../tags/tag78.xml"/><Relationship Id="rId5" Type="http://schemas.openxmlformats.org/officeDocument/2006/relationships/tags" Target="../tags/tag77.xml"/><Relationship Id="rId4" Type="http://schemas.openxmlformats.org/officeDocument/2006/relationships/tags" Target="../tags/tag76.xml"/><Relationship Id="rId3" Type="http://schemas.openxmlformats.org/officeDocument/2006/relationships/tags" Target="../tags/tag75.xml"/><Relationship Id="rId2" Type="http://schemas.openxmlformats.org/officeDocument/2006/relationships/tags" Target="../tags/tag74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9" Type="http://schemas.openxmlformats.org/officeDocument/2006/relationships/image" Target="../media/image4.png"/><Relationship Id="rId8" Type="http://schemas.openxmlformats.org/officeDocument/2006/relationships/tags" Target="../tags/tag82.xml"/><Relationship Id="rId7" Type="http://schemas.microsoft.com/office/2007/relationships/hdphoto" Target="../media/image3.wdp"/><Relationship Id="rId6" Type="http://schemas.openxmlformats.org/officeDocument/2006/relationships/image" Target="../media/image2.png"/><Relationship Id="rId5" Type="http://schemas.openxmlformats.org/officeDocument/2006/relationships/tags" Target="../tags/tag81.xml"/><Relationship Id="rId4" Type="http://schemas.openxmlformats.org/officeDocument/2006/relationships/image" Target="../media/image1.png"/><Relationship Id="rId3" Type="http://schemas.openxmlformats.org/officeDocument/2006/relationships/tags" Target="../tags/tag80.xml"/><Relationship Id="rId25" Type="http://schemas.openxmlformats.org/officeDocument/2006/relationships/tags" Target="../tags/tag96.xml"/><Relationship Id="rId24" Type="http://schemas.openxmlformats.org/officeDocument/2006/relationships/tags" Target="../tags/tag95.xml"/><Relationship Id="rId23" Type="http://schemas.openxmlformats.org/officeDocument/2006/relationships/tags" Target="../tags/tag94.xml"/><Relationship Id="rId22" Type="http://schemas.openxmlformats.org/officeDocument/2006/relationships/tags" Target="../tags/tag93.xml"/><Relationship Id="rId21" Type="http://schemas.openxmlformats.org/officeDocument/2006/relationships/tags" Target="../tags/tag92.xml"/><Relationship Id="rId20" Type="http://schemas.openxmlformats.org/officeDocument/2006/relationships/tags" Target="../tags/tag91.xml"/><Relationship Id="rId2" Type="http://schemas.openxmlformats.org/officeDocument/2006/relationships/tags" Target="../tags/tag79.xml"/><Relationship Id="rId19" Type="http://schemas.openxmlformats.org/officeDocument/2006/relationships/tags" Target="../tags/tag90.xml"/><Relationship Id="rId18" Type="http://schemas.openxmlformats.org/officeDocument/2006/relationships/tags" Target="../tags/tag89.xml"/><Relationship Id="rId17" Type="http://schemas.openxmlformats.org/officeDocument/2006/relationships/tags" Target="../tags/tag88.xml"/><Relationship Id="rId16" Type="http://schemas.openxmlformats.org/officeDocument/2006/relationships/tags" Target="../tags/tag87.xml"/><Relationship Id="rId15" Type="http://schemas.openxmlformats.org/officeDocument/2006/relationships/tags" Target="../tags/tag86.xml"/><Relationship Id="rId14" Type="http://schemas.openxmlformats.org/officeDocument/2006/relationships/tags" Target="../tags/tag85.xml"/><Relationship Id="rId13" Type="http://schemas.openxmlformats.org/officeDocument/2006/relationships/image" Target="../media/image7.png"/><Relationship Id="rId12" Type="http://schemas.openxmlformats.org/officeDocument/2006/relationships/tags" Target="../tags/tag84.xml"/><Relationship Id="rId11" Type="http://schemas.openxmlformats.org/officeDocument/2006/relationships/image" Target="../media/image5.png"/><Relationship Id="rId10" Type="http://schemas.openxmlformats.org/officeDocument/2006/relationships/tags" Target="../tags/tag83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9144476" cy="6850380"/>
          </a:xfrm>
          <a:prstGeom prst="rect">
            <a:avLst/>
          </a:prstGeom>
          <a:gradFill>
            <a:gsLst>
              <a:gs pos="0">
                <a:schemeClr val="accent5">
                  <a:lumMod val="17000"/>
                </a:schemeClr>
              </a:gs>
              <a:gs pos="100000">
                <a:schemeClr val="accent5">
                  <a:lumMod val="30000"/>
                </a:schemeClr>
              </a:gs>
            </a:gsLst>
            <a:lin ang="10800000" scaled="0"/>
          </a:gra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24" name="图片 23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>
            <a:duotone>
              <a:prstClr val="black"/>
              <a:schemeClr val="accent4">
                <a:tint val="45000"/>
                <a:satMod val="400000"/>
              </a:schemeClr>
            </a:duotone>
            <a:lum bright="24000" contrast="4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67" y="0"/>
            <a:ext cx="9125903" cy="6858000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>
          <a:blip r:embed="rId6">
            <a:duotone>
              <a:prstClr val="black"/>
              <a:schemeClr val="accent1">
                <a:tint val="45000"/>
                <a:satMod val="400000"/>
              </a:schemeClr>
            </a:duotone>
            <a:lum contrast="66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55000"/>
                    </a14:imgEffect>
                    <a14:imgEffect>
                      <a14:colorTemperature colorTemp="60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" y="0"/>
            <a:ext cx="9125903" cy="6858000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 userDrawn="1">
            <p:custDataLst>
              <p:tags r:id="rId8"/>
            </p:custDataLst>
          </p:nvPr>
        </p:nvPicPr>
        <p:blipFill>
          <a:blip r:embed="rId9">
            <a:duotone>
              <a:prstClr val="black"/>
              <a:schemeClr val="accent2">
                <a:tint val="45000"/>
                <a:satMod val="400000"/>
              </a:schemeClr>
            </a:duotone>
            <a:lum bright="24000" contrast="6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" y="0"/>
            <a:ext cx="9125903" cy="6858000"/>
          </a:xfrm>
          <a:prstGeom prst="rect">
            <a:avLst/>
          </a:prstGeom>
        </p:spPr>
      </p:pic>
      <p:pic>
        <p:nvPicPr>
          <p:cNvPr id="28" name="图片 27" descr="阿三大苏打是的"/>
          <p:cNvPicPr>
            <a:picLocks noChangeAspect="1"/>
          </p:cNvPicPr>
          <p:nvPr userDrawn="1">
            <p:custDataLst>
              <p:tags r:id="rId10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-6191" y="0"/>
            <a:ext cx="9125426" cy="6858000"/>
          </a:xfrm>
          <a:prstGeom prst="rect">
            <a:avLst/>
          </a:prstGeom>
        </p:spPr>
      </p:pic>
      <p:sp>
        <p:nvSpPr>
          <p:cNvPr id="29" name="任意多边形 7"/>
          <p:cNvSpPr/>
          <p:nvPr userDrawn="1">
            <p:custDataLst>
              <p:tags r:id="rId12"/>
            </p:custDataLst>
          </p:nvPr>
        </p:nvSpPr>
        <p:spPr>
          <a:xfrm>
            <a:off x="2195036" y="4612005"/>
            <a:ext cx="6948964" cy="2286000"/>
          </a:xfrm>
          <a:custGeom>
            <a:avLst/>
            <a:gdLst>
              <a:gd name="connsiteX0" fmla="*/ 0 w 14591"/>
              <a:gd name="connsiteY0" fmla="*/ 3600 h 3600"/>
              <a:gd name="connsiteX1" fmla="*/ 8006 w 14591"/>
              <a:gd name="connsiteY1" fmla="*/ 722 h 3600"/>
              <a:gd name="connsiteX2" fmla="*/ 14591 w 14591"/>
              <a:gd name="connsiteY2" fmla="*/ 443 h 3600"/>
              <a:gd name="connsiteX3" fmla="*/ 14574 w 14591"/>
              <a:gd name="connsiteY3" fmla="*/ 2951 h 3600"/>
              <a:gd name="connsiteX4" fmla="*/ 3550 w 14591"/>
              <a:gd name="connsiteY4" fmla="*/ 3569 h 3600"/>
              <a:gd name="connsiteX5" fmla="*/ 0 w 14591"/>
              <a:gd name="connsiteY5" fmla="*/ 3600 h 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91" h="3600">
                <a:moveTo>
                  <a:pt x="0" y="3600"/>
                </a:moveTo>
                <a:cubicBezTo>
                  <a:pt x="3120" y="178"/>
                  <a:pt x="4879" y="2019"/>
                  <a:pt x="8006" y="722"/>
                </a:cubicBezTo>
                <a:cubicBezTo>
                  <a:pt x="11133" y="-575"/>
                  <a:pt x="12921" y="228"/>
                  <a:pt x="14591" y="443"/>
                </a:cubicBezTo>
                <a:lnTo>
                  <a:pt x="14574" y="2951"/>
                </a:lnTo>
                <a:cubicBezTo>
                  <a:pt x="10938" y="3178"/>
                  <a:pt x="6770" y="833"/>
                  <a:pt x="3550" y="3569"/>
                </a:cubicBezTo>
                <a:lnTo>
                  <a:pt x="0" y="3600"/>
                </a:lnTo>
                <a:close/>
              </a:path>
            </a:pathLst>
          </a:custGeom>
          <a:gradFill>
            <a:gsLst>
              <a:gs pos="9000">
                <a:schemeClr val="accent4">
                  <a:lumMod val="75000"/>
                </a:schemeClr>
              </a:gs>
              <a:gs pos="100000">
                <a:schemeClr val="accent1">
                  <a:alpha val="0"/>
                </a:schemeClr>
              </a:gs>
            </a:gsLst>
            <a:lin ang="4200000" scaled="0"/>
          </a:gradFill>
          <a:ln>
            <a:noFill/>
          </a:ln>
          <a:effectLst>
            <a:softEdge rad="50800"/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0" name="任意多边形 11"/>
          <p:cNvSpPr/>
          <p:nvPr userDrawn="1">
            <p:custDataLst>
              <p:tags r:id="rId13"/>
            </p:custDataLst>
          </p:nvPr>
        </p:nvSpPr>
        <p:spPr>
          <a:xfrm>
            <a:off x="4742974" y="2565876"/>
            <a:ext cx="4391501" cy="1591628"/>
          </a:xfrm>
          <a:custGeom>
            <a:avLst/>
            <a:gdLst>
              <a:gd name="connsiteX0" fmla="*/ 0 w 9221"/>
              <a:gd name="connsiteY0" fmla="*/ 3342 h 3342"/>
              <a:gd name="connsiteX1" fmla="*/ 9221 w 9221"/>
              <a:gd name="connsiteY1" fmla="*/ 0 h 3342"/>
              <a:gd name="connsiteX2" fmla="*/ 4413 w 9221"/>
              <a:gd name="connsiteY2" fmla="*/ 2542 h 3342"/>
              <a:gd name="connsiteX3" fmla="*/ 0 w 9221"/>
              <a:gd name="connsiteY3" fmla="*/ 3342 h 33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21" h="3342">
                <a:moveTo>
                  <a:pt x="0" y="3342"/>
                </a:moveTo>
                <a:cubicBezTo>
                  <a:pt x="3022" y="1744"/>
                  <a:pt x="6210" y="2001"/>
                  <a:pt x="9221" y="0"/>
                </a:cubicBezTo>
                <a:cubicBezTo>
                  <a:pt x="9001" y="436"/>
                  <a:pt x="5814" y="2215"/>
                  <a:pt x="4413" y="2542"/>
                </a:cubicBezTo>
                <a:cubicBezTo>
                  <a:pt x="3012" y="2869"/>
                  <a:pt x="1234" y="3054"/>
                  <a:pt x="0" y="3342"/>
                </a:cubicBezTo>
                <a:close/>
              </a:path>
            </a:pathLst>
          </a:custGeom>
          <a:gradFill>
            <a:gsLst>
              <a:gs pos="9000">
                <a:schemeClr val="accent2"/>
              </a:gs>
              <a:gs pos="100000">
                <a:schemeClr val="accent2">
                  <a:lumMod val="75000"/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1" name="任意多边形 12"/>
          <p:cNvSpPr/>
          <p:nvPr userDrawn="1">
            <p:custDataLst>
              <p:tags r:id="rId14"/>
            </p:custDataLst>
          </p:nvPr>
        </p:nvSpPr>
        <p:spPr>
          <a:xfrm>
            <a:off x="1939290" y="4068763"/>
            <a:ext cx="7127081" cy="2234565"/>
          </a:xfrm>
          <a:custGeom>
            <a:avLst/>
            <a:gdLst>
              <a:gd name="connsiteX0" fmla="*/ 2436 w 14965"/>
              <a:gd name="connsiteY0" fmla="*/ 2496 h 4692"/>
              <a:gd name="connsiteX1" fmla="*/ 14965 w 14965"/>
              <a:gd name="connsiteY1" fmla="*/ 0 h 4692"/>
              <a:gd name="connsiteX2" fmla="*/ 11622 w 14965"/>
              <a:gd name="connsiteY2" fmla="*/ 1384 h 4692"/>
              <a:gd name="connsiteX3" fmla="*/ 7446 w 14965"/>
              <a:gd name="connsiteY3" fmla="*/ 2611 h 4692"/>
              <a:gd name="connsiteX4" fmla="*/ 3780 w 14965"/>
              <a:gd name="connsiteY4" fmla="*/ 2700 h 4692"/>
              <a:gd name="connsiteX5" fmla="*/ 0 w 14965"/>
              <a:gd name="connsiteY5" fmla="*/ 4692 h 4692"/>
              <a:gd name="connsiteX6" fmla="*/ 2436 w 14965"/>
              <a:gd name="connsiteY6" fmla="*/ 2496 h 4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965" h="4692">
                <a:moveTo>
                  <a:pt x="2436" y="2496"/>
                </a:moveTo>
                <a:cubicBezTo>
                  <a:pt x="4312" y="1952"/>
                  <a:pt x="11796" y="1272"/>
                  <a:pt x="14965" y="0"/>
                </a:cubicBezTo>
                <a:cubicBezTo>
                  <a:pt x="13460" y="1120"/>
                  <a:pt x="13385" y="1077"/>
                  <a:pt x="11622" y="1384"/>
                </a:cubicBezTo>
                <a:cubicBezTo>
                  <a:pt x="9859" y="1691"/>
                  <a:pt x="10418" y="1493"/>
                  <a:pt x="7446" y="2611"/>
                </a:cubicBezTo>
                <a:cubicBezTo>
                  <a:pt x="6720" y="2640"/>
                  <a:pt x="5976" y="2280"/>
                  <a:pt x="3780" y="2700"/>
                </a:cubicBezTo>
                <a:cubicBezTo>
                  <a:pt x="1392" y="3312"/>
                  <a:pt x="247" y="4663"/>
                  <a:pt x="0" y="4692"/>
                </a:cubicBezTo>
                <a:cubicBezTo>
                  <a:pt x="40" y="4480"/>
                  <a:pt x="560" y="3040"/>
                  <a:pt x="2436" y="2496"/>
                </a:cubicBezTo>
                <a:close/>
              </a:path>
            </a:pathLst>
          </a:custGeom>
          <a:gradFill>
            <a:gsLst>
              <a:gs pos="47000">
                <a:schemeClr val="accent2">
                  <a:alpha val="61000"/>
                </a:schemeClr>
              </a:gs>
              <a:gs pos="9000">
                <a:schemeClr val="accent1">
                  <a:alpha val="32000"/>
                </a:schemeClr>
              </a:gs>
              <a:gs pos="100000">
                <a:schemeClr val="accent2">
                  <a:lumMod val="50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32" name="直接连接符 31"/>
          <p:cNvCxnSpPr/>
          <p:nvPr userDrawn="1">
            <p:custDataLst>
              <p:tags r:id="rId15"/>
            </p:custDataLst>
          </p:nvPr>
        </p:nvCxnSpPr>
        <p:spPr>
          <a:xfrm>
            <a:off x="909161" y="593725"/>
            <a:ext cx="153829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 userDrawn="1">
            <p:custDataLst>
              <p:tags r:id="rId16"/>
            </p:custDataLst>
          </p:nvPr>
        </p:nvCxnSpPr>
        <p:spPr>
          <a:xfrm>
            <a:off x="909161" y="659765"/>
            <a:ext cx="153829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 userDrawn="1">
            <p:custDataLst>
              <p:tags r:id="rId17"/>
            </p:custDataLst>
          </p:nvPr>
        </p:nvCxnSpPr>
        <p:spPr>
          <a:xfrm>
            <a:off x="909161" y="725170"/>
            <a:ext cx="153829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 userDrawn="1">
            <p:custDataLst>
              <p:tags r:id="rId18"/>
            </p:custDataLst>
          </p:nvPr>
        </p:nvCxnSpPr>
        <p:spPr>
          <a:xfrm>
            <a:off x="571501" y="1967763"/>
            <a:ext cx="0" cy="1535906"/>
          </a:xfrm>
          <a:prstGeom prst="line">
            <a:avLst/>
          </a:prstGeom>
          <a:ln>
            <a:gradFill flip="none" rotWithShape="1">
              <a:gsLst>
                <a:gs pos="0">
                  <a:schemeClr val="tx2">
                    <a:alpha val="0"/>
                  </a:schemeClr>
                </a:gs>
                <a:gs pos="50000">
                  <a:schemeClr val="accent2"/>
                </a:gs>
                <a:gs pos="100000">
                  <a:schemeClr val="tx2">
                    <a:alpha val="0"/>
                  </a:schemeClr>
                </a:gs>
              </a:gsLst>
              <a:lin ang="54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 userDrawn="1">
            <p:custDataLst>
              <p:tags r:id="rId19"/>
            </p:custDataLst>
          </p:nvPr>
        </p:nvCxnSpPr>
        <p:spPr>
          <a:xfrm>
            <a:off x="915829" y="593725"/>
            <a:ext cx="153829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 userDrawn="1">
            <p:custDataLst>
              <p:tags r:id="rId20"/>
            </p:custDataLst>
          </p:nvPr>
        </p:nvCxnSpPr>
        <p:spPr>
          <a:xfrm>
            <a:off x="915829" y="659765"/>
            <a:ext cx="153829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 userDrawn="1">
            <p:custDataLst>
              <p:tags r:id="rId21"/>
            </p:custDataLst>
          </p:nvPr>
        </p:nvCxnSpPr>
        <p:spPr>
          <a:xfrm>
            <a:off x="915829" y="725170"/>
            <a:ext cx="153829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副标题"/>
          <p:cNvSpPr txBox="1">
            <a:spLocks noGrp="1"/>
          </p:cNvSpPr>
          <p:nvPr>
            <p:ph type="body" idx="3" hasCustomPrompt="1"/>
            <p:custDataLst>
              <p:tags r:id="rId22"/>
            </p:custDataLst>
          </p:nvPr>
        </p:nvSpPr>
        <p:spPr>
          <a:xfrm>
            <a:off x="764858" y="2881233"/>
            <a:ext cx="5671661" cy="336709"/>
          </a:xfrm>
          <a:prstGeom prst="rect">
            <a:avLst/>
          </a:prstGeom>
          <a:noFill/>
        </p:spPr>
        <p:txBody>
          <a:bodyPr wrap="square" lIns="90170" tIns="46990" rIns="90170" bIns="4699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sz="1350" b="1" i="0" u="none" strike="noStrike" kern="1200" cap="none" spc="0" normalizeH="0" baseline="0" noProof="1" dirty="0">
                <a:gradFill>
                  <a:gsLst>
                    <a:gs pos="0">
                      <a:schemeClr val="accent2"/>
                    </a:gs>
                    <a:gs pos="100000">
                      <a:schemeClr val="accent3"/>
                    </a:gs>
                  </a:gsLst>
                  <a:lin ang="0" scaled="0"/>
                </a:gradFill>
                <a:latin typeface="+mj-lt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 dirty="0" err="1">
                <a:latin typeface="+mj-lt"/>
                <a:sym typeface="+mn-ea"/>
              </a:rPr>
              <a:t>Click to add text</a:t>
            </a:r>
            <a:endParaRPr dirty="0" err="1">
              <a:sym typeface="+mn-ea"/>
            </a:endParaRPr>
          </a:p>
        </p:txBody>
      </p:sp>
      <p:sp>
        <p:nvSpPr>
          <p:cNvPr id="8" name="标题"/>
          <p:cNvSpPr txBox="1">
            <a:spLocks noGrp="1"/>
          </p:cNvSpPr>
          <p:nvPr>
            <p:ph type="title" idx="2" hasCustomPrompt="1"/>
            <p:custDataLst>
              <p:tags r:id="rId23"/>
            </p:custDataLst>
          </p:nvPr>
        </p:nvSpPr>
        <p:spPr>
          <a:xfrm>
            <a:off x="764858" y="663654"/>
            <a:ext cx="7250430" cy="1852136"/>
          </a:xfrm>
          <a:prstGeom prst="rect">
            <a:avLst/>
          </a:prstGeom>
          <a:noFill/>
        </p:spPr>
        <p:txBody>
          <a:bodyPr wrap="square" lIns="90170" tIns="46990" rIns="90170" bIns="0" rtlCol="0" anchor="b" anchorCtr="0">
            <a:normAutofit/>
          </a:bodyPr>
          <a:lstStyle>
            <a:lvl1pPr marL="0" marR="0" algn="l" defTabSz="96012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sz="3600" b="1" i="0" u="none" strike="noStrike" kern="1200" cap="none" spc="0" normalizeH="0" baseline="0" noProof="1" dirty="0">
                <a:solidFill>
                  <a:srgbClr val="FFFFFF"/>
                </a:solidFill>
                <a:latin typeface="+mj-lt"/>
                <a:sym typeface="+mn-ea"/>
              </a:defRPr>
            </a:lvl1pPr>
          </a:lstStyle>
          <a:p>
            <a:pPr lvl="0" defTabSz="960120"/>
            <a:r>
              <a:rPr dirty="0">
                <a:latin typeface="+mj-lt"/>
                <a:sym typeface="+mn-ea"/>
              </a:rPr>
              <a:t>Click to add title</a:t>
            </a:r>
            <a:endParaRPr dirty="0">
              <a:sym typeface="+mn-ea"/>
            </a:endParaRPr>
          </a:p>
        </p:txBody>
      </p:sp>
      <p:sp>
        <p:nvSpPr>
          <p:cNvPr id="7" name="署名"/>
          <p:cNvSpPr txBox="1">
            <a:spLocks noGrp="1"/>
          </p:cNvSpPr>
          <p:nvPr>
            <p:ph type="body" idx="1" hasCustomPrompt="1"/>
            <p:custDataLst>
              <p:tags r:id="rId24"/>
            </p:custDataLst>
          </p:nvPr>
        </p:nvSpPr>
        <p:spPr>
          <a:xfrm>
            <a:off x="764858" y="3418522"/>
            <a:ext cx="5671185" cy="316230"/>
          </a:xfrm>
          <a:prstGeom prst="rect">
            <a:avLst/>
          </a:prstGeom>
          <a:noFill/>
        </p:spPr>
        <p:txBody>
          <a:bodyPr wrap="square" lIns="90000" tIns="0" rIns="0" bIns="0" rtlCol="0" anchor="ctr">
            <a:normAutofit/>
          </a:bodyPr>
          <a:lstStyle>
            <a:lvl1pPr marL="0" marR="0" algn="l" defTabSz="914400" rtl="0" eaLnBrk="1" fontAlgn="auto" latinLnBrk="0" hangingPunct="1">
              <a:lnSpc>
                <a:spcPct val="150000"/>
              </a:lnSpc>
              <a:buClrTx/>
              <a:buSzTx/>
              <a:buFontTx/>
              <a:buNone/>
              <a:defRPr kumimoji="0" lang="en-US" sz="1200" b="0" i="0" u="none" strike="noStrike" kern="1200" cap="none" spc="0" normalizeH="0" baseline="0" noProof="1" dirty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lnSpc>
                <a:spcPct val="150000"/>
              </a:lnSpc>
            </a:pPr>
            <a:r>
              <a:rPr dirty="0">
                <a:latin typeface="+mn-lt"/>
                <a:sym typeface="+mn-ea"/>
              </a:rPr>
              <a:t>Click to add text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25"/>
            </p:custDataLst>
          </p:nvPr>
        </p:nvSpPr>
        <p:spPr>
          <a:xfrm>
            <a:off x="459000" y="6354000"/>
            <a:ext cx="2025000" cy="237600"/>
          </a:xfrm>
        </p:spPr>
        <p:txBody>
          <a:bodyPr/>
          <a:lstStyle/>
          <a:p>
            <a:r>
              <a:rPr lang="en-US"/>
              <a:t>Date Area</a:t>
            </a:r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26"/>
            </p:custDataLst>
          </p:nvPr>
        </p:nvSpPr>
        <p:spPr>
          <a:xfrm>
            <a:off x="3087000" y="6354000"/>
            <a:ext cx="2970000" cy="23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27"/>
            </p:custDataLst>
          </p:nvPr>
        </p:nvSpPr>
        <p:spPr>
          <a:xfrm>
            <a:off x="6658200" y="6354000"/>
            <a:ext cx="2025000" cy="237600"/>
          </a:xfrm>
        </p:spPr>
        <p:txBody>
          <a:bodyPr/>
          <a:lstStyle/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459000" y="6354000"/>
            <a:ext cx="2025000" cy="237600"/>
          </a:xfrm>
        </p:spPr>
        <p:txBody>
          <a:bodyPr/>
          <a:lstStyle/>
          <a:p>
            <a:r>
              <a:rPr lang="en-US"/>
              <a:t>Date Area</a:t>
            </a:r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3087000" y="6354000"/>
            <a:ext cx="2970000" cy="23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6658200" y="6354000"/>
            <a:ext cx="2025000" cy="237600"/>
          </a:xfrm>
        </p:spPr>
        <p:txBody>
          <a:bodyPr/>
          <a:lstStyle/>
          <a:p>
            <a:fld id="{49AE70B2-8BF9-45C0-BB95-33D1B9D3A854}" type="slidenum">
              <a:rPr lang="en-US" smtClean="0"/>
            </a:fld>
            <a:endParaRPr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521970" y="450000"/>
            <a:ext cx="8100000" cy="540000"/>
          </a:xfrm>
        </p:spPr>
        <p:txBody>
          <a:bodyPr wrap="square" anchor="b" anchorCtr="0">
            <a:normAutofit/>
          </a:bodyPr>
          <a:lstStyle>
            <a:lvl1pPr algn="l">
              <a:defRPr u="none" strike="noStrike" kern="1200" cap="none" spc="0" normalizeH="0">
                <a:solidFill>
                  <a:srgbClr val="FFFFFF"/>
                </a:solidFill>
                <a:uFillTx/>
                <a:latin typeface="+mj-lt"/>
              </a:defRPr>
            </a:lvl1pPr>
          </a:lstStyle>
          <a:p>
            <a:r>
              <a:rPr lang="en-US" dirty="0">
                <a:latin typeface="+mj-lt"/>
              </a:rPr>
              <a:t>Click to add title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  <p:custDataLst>
              <p:tags r:id="rId6"/>
            </p:custDataLst>
          </p:nvPr>
        </p:nvSpPr>
        <p:spPr>
          <a:xfrm>
            <a:off x="521970" y="1910952"/>
            <a:ext cx="8100000" cy="3655219"/>
          </a:xfrm>
        </p:spPr>
        <p:txBody>
          <a:bodyPr wrap="square">
            <a:normAutofit/>
          </a:bodyPr>
          <a:lstStyle>
            <a:lvl1pPr>
              <a:defRPr u="none" strike="noStrike" kern="1200" cap="none" spc="0" normalizeH="0">
                <a:solidFill>
                  <a:srgbClr val="FFFFFF"/>
                </a:solidFill>
                <a:uFillTx/>
                <a:latin typeface="+mn-lt"/>
              </a:defRPr>
            </a:lvl1pPr>
          </a:lstStyle>
          <a:p>
            <a:pPr lvl="0"/>
            <a:r>
              <a:rPr lang="en-US" dirty="0">
                <a:latin typeface="+mn-lt"/>
              </a:rPr>
              <a:t>Click to add text</a:t>
            </a:r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Catalo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9144476" cy="6850380"/>
          </a:xfrm>
          <a:prstGeom prst="rect">
            <a:avLst/>
          </a:prstGeom>
          <a:gradFill>
            <a:gsLst>
              <a:gs pos="0">
                <a:schemeClr val="accent5">
                  <a:lumMod val="17000"/>
                </a:schemeClr>
              </a:gs>
              <a:gs pos="100000">
                <a:schemeClr val="accent5">
                  <a:lumMod val="30000"/>
                </a:schemeClr>
              </a:gs>
            </a:gsLst>
            <a:lin ang="10800000" scaled="0"/>
          </a:gra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3" name="图片 12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>
          <a:blip r:embed="rId4">
            <a:alphaModFix amt="85000"/>
            <a:duotone>
              <a:prstClr val="black"/>
              <a:schemeClr val="accent2">
                <a:tint val="45000"/>
                <a:satMod val="400000"/>
              </a:schemeClr>
            </a:duotone>
            <a:lum bright="24000" contrast="4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212" r="49154"/>
          <a:stretch>
            <a:fillRect/>
          </a:stretch>
        </p:blipFill>
        <p:spPr>
          <a:xfrm>
            <a:off x="0" y="5775287"/>
            <a:ext cx="4649390" cy="1082713"/>
          </a:xfrm>
          <a:custGeom>
            <a:avLst/>
            <a:gdLst>
              <a:gd name="connsiteX0" fmla="*/ 0 w 6199186"/>
              <a:gd name="connsiteY0" fmla="*/ 0 h 1082713"/>
              <a:gd name="connsiteX1" fmla="*/ 503521 w 6199186"/>
              <a:gd name="connsiteY1" fmla="*/ 90779 h 1082713"/>
              <a:gd name="connsiteX2" fmla="*/ 3936999 w 6199186"/>
              <a:gd name="connsiteY2" fmla="*/ 615992 h 1082713"/>
              <a:gd name="connsiteX3" fmla="*/ 6199186 w 6199186"/>
              <a:gd name="connsiteY3" fmla="*/ 1079542 h 1082713"/>
              <a:gd name="connsiteX4" fmla="*/ 0 w 6199186"/>
              <a:gd name="connsiteY4" fmla="*/ 1082713 h 1082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99186" h="1082713">
                <a:moveTo>
                  <a:pt x="0" y="0"/>
                </a:moveTo>
                <a:lnTo>
                  <a:pt x="503521" y="90779"/>
                </a:lnTo>
                <a:cubicBezTo>
                  <a:pt x="1761160" y="304055"/>
                  <a:pt x="3112221" y="449490"/>
                  <a:pt x="3936999" y="615992"/>
                </a:cubicBezTo>
                <a:cubicBezTo>
                  <a:pt x="4879603" y="806280"/>
                  <a:pt x="4996919" y="808080"/>
                  <a:pt x="6199186" y="1079542"/>
                </a:cubicBezTo>
                <a:lnTo>
                  <a:pt x="0" y="1082713"/>
                </a:lnTo>
                <a:close/>
              </a:path>
            </a:pathLst>
          </a:custGeom>
        </p:spPr>
      </p:pic>
      <p:sp>
        <p:nvSpPr>
          <p:cNvPr id="14" name="任意多边形: 形状 13"/>
          <p:cNvSpPr/>
          <p:nvPr userDrawn="1">
            <p:custDataLst>
              <p:tags r:id="rId6"/>
            </p:custDataLst>
          </p:nvPr>
        </p:nvSpPr>
        <p:spPr>
          <a:xfrm>
            <a:off x="4425397" y="4126619"/>
            <a:ext cx="4718603" cy="2731381"/>
          </a:xfrm>
          <a:custGeom>
            <a:avLst/>
            <a:gdLst>
              <a:gd name="connsiteX0" fmla="*/ 6291471 w 6291471"/>
              <a:gd name="connsiteY0" fmla="*/ 0 h 2731381"/>
              <a:gd name="connsiteX1" fmla="*/ 6291471 w 6291471"/>
              <a:gd name="connsiteY1" fmla="*/ 2388457 h 2731381"/>
              <a:gd name="connsiteX2" fmla="*/ 6286942 w 6291471"/>
              <a:gd name="connsiteY2" fmla="*/ 2730866 h 2731381"/>
              <a:gd name="connsiteX3" fmla="*/ 5811378 w 6291471"/>
              <a:gd name="connsiteY3" fmla="*/ 2731381 h 2731381"/>
              <a:gd name="connsiteX4" fmla="*/ 0 w 6291471"/>
              <a:gd name="connsiteY4" fmla="*/ 2731381 h 2731381"/>
              <a:gd name="connsiteX5" fmla="*/ 151181 w 6291471"/>
              <a:gd name="connsiteY5" fmla="*/ 2712983 h 2731381"/>
              <a:gd name="connsiteX6" fmla="*/ 4215845 w 6291471"/>
              <a:gd name="connsiteY6" fmla="*/ 1821244 h 2731381"/>
              <a:gd name="connsiteX7" fmla="*/ 6212503 w 6291471"/>
              <a:gd name="connsiteY7" fmla="*/ 121327 h 2731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91471" h="2731381">
                <a:moveTo>
                  <a:pt x="6291471" y="0"/>
                </a:moveTo>
                <a:lnTo>
                  <a:pt x="6291471" y="2388457"/>
                </a:lnTo>
                <a:lnTo>
                  <a:pt x="6286942" y="2730866"/>
                </a:lnTo>
                <a:lnTo>
                  <a:pt x="5811378" y="2731381"/>
                </a:lnTo>
                <a:lnTo>
                  <a:pt x="0" y="2731381"/>
                </a:lnTo>
                <a:lnTo>
                  <a:pt x="151181" y="2712983"/>
                </a:lnTo>
                <a:cubicBezTo>
                  <a:pt x="1232825" y="2585185"/>
                  <a:pt x="3243424" y="2389758"/>
                  <a:pt x="4215845" y="1821244"/>
                </a:cubicBezTo>
                <a:cubicBezTo>
                  <a:pt x="5123438" y="1290631"/>
                  <a:pt x="5832278" y="649641"/>
                  <a:pt x="6212503" y="121327"/>
                </a:cubicBezTo>
                <a:close/>
              </a:path>
            </a:pathLst>
          </a:custGeom>
          <a:gradFill flip="none" rotWithShape="1">
            <a:gsLst>
              <a:gs pos="61000">
                <a:schemeClr val="accent2">
                  <a:alpha val="0"/>
                </a:schemeClr>
              </a:gs>
              <a:gs pos="100000">
                <a:schemeClr val="accent2">
                  <a:alpha val="59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6" name="标题"/>
          <p:cNvSpPr txBox="1">
            <a:spLocks noGrp="1"/>
          </p:cNvSpPr>
          <p:nvPr>
            <p:ph type="title" idx="1" hasCustomPrompt="1"/>
            <p:custDataLst>
              <p:tags r:id="rId7"/>
            </p:custDataLst>
          </p:nvPr>
        </p:nvSpPr>
        <p:spPr>
          <a:xfrm>
            <a:off x="1921669" y="1205627"/>
            <a:ext cx="5300663" cy="714851"/>
          </a:xfrm>
          <a:prstGeom prst="rect">
            <a:avLst/>
          </a:prstGeom>
          <a:noFill/>
        </p:spPr>
        <p:txBody>
          <a:bodyPr wrap="square" lIns="90170" tIns="46990" rIns="90170" bIns="0" rtlCol="0" anchor="ctr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sz="4200" b="1" i="0" u="none" strike="noStrike" kern="1200" cap="none" spc="0" normalizeH="0" baseline="0" noProof="1" dirty="0">
                <a:solidFill>
                  <a:srgbClr val="FFFFFF"/>
                </a:solidFill>
                <a:latin typeface="+mj-lt"/>
                <a:sym typeface="+mn-ea"/>
              </a:defRPr>
            </a:lvl1pPr>
          </a:lstStyle>
          <a:p>
            <a:pPr lvl="0" algn="ctr"/>
            <a:r>
              <a:rPr dirty="0" err="1">
                <a:latin typeface="+mj-lt"/>
                <a:sym typeface="+mn-ea"/>
              </a:rPr>
              <a:t>Click to add title</a:t>
            </a:r>
            <a:endParaRPr dirty="0" err="1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459000" y="6354000"/>
            <a:ext cx="2025000" cy="237600"/>
          </a:xfrm>
        </p:spPr>
        <p:txBody>
          <a:bodyPr/>
          <a:lstStyle/>
          <a:p>
            <a:r>
              <a:rPr lang="en-US"/>
              <a:t>Date Area</a:t>
            </a:r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3087000" y="6354000"/>
            <a:ext cx="2970000" cy="23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6658200" y="6354000"/>
            <a:ext cx="2025000" cy="237600"/>
          </a:xfrm>
        </p:spPr>
        <p:txBody>
          <a:bodyPr/>
          <a:lstStyle/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9144476" cy="6850380"/>
          </a:xfrm>
          <a:prstGeom prst="rect">
            <a:avLst/>
          </a:prstGeom>
          <a:gradFill>
            <a:gsLst>
              <a:gs pos="0">
                <a:schemeClr val="accent5">
                  <a:lumMod val="17000"/>
                </a:schemeClr>
              </a:gs>
              <a:gs pos="100000">
                <a:schemeClr val="accent5">
                  <a:lumMod val="30000"/>
                </a:schemeClr>
              </a:gs>
            </a:gsLst>
            <a:lin ang="10800000" scaled="0"/>
          </a:gra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9" name="图片 18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>
            <a:duotone>
              <a:prstClr val="black"/>
              <a:schemeClr val="accent4">
                <a:tint val="45000"/>
                <a:satMod val="400000"/>
              </a:schemeClr>
            </a:duotone>
            <a:lum bright="24000" contrast="4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188" b="981"/>
          <a:stretch>
            <a:fillRect/>
          </a:stretch>
        </p:blipFill>
        <p:spPr>
          <a:xfrm flipH="1">
            <a:off x="0" y="0"/>
            <a:ext cx="8055428" cy="6858000"/>
          </a:xfrm>
          <a:custGeom>
            <a:avLst/>
            <a:gdLst>
              <a:gd name="connsiteX0" fmla="*/ 10563225 w 10563225"/>
              <a:gd name="connsiteY0" fmla="*/ 0 h 6790690"/>
              <a:gd name="connsiteX1" fmla="*/ 0 w 10563225"/>
              <a:gd name="connsiteY1" fmla="*/ 0 h 6790690"/>
              <a:gd name="connsiteX2" fmla="*/ 0 w 10563225"/>
              <a:gd name="connsiteY2" fmla="*/ 6790690 h 6790690"/>
              <a:gd name="connsiteX3" fmla="*/ 10563225 w 10563225"/>
              <a:gd name="connsiteY3" fmla="*/ 6790690 h 6790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63225" h="6790690">
                <a:moveTo>
                  <a:pt x="10563225" y="0"/>
                </a:moveTo>
                <a:lnTo>
                  <a:pt x="0" y="0"/>
                </a:lnTo>
                <a:lnTo>
                  <a:pt x="0" y="6790690"/>
                </a:lnTo>
                <a:lnTo>
                  <a:pt x="10563225" y="6790690"/>
                </a:lnTo>
                <a:close/>
              </a:path>
            </a:pathLst>
          </a:custGeom>
        </p:spPr>
      </p:pic>
      <p:pic>
        <p:nvPicPr>
          <p:cNvPr id="20" name="图片 19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>
          <a:blip r:embed="rId6">
            <a:duotone>
              <a:prstClr val="black"/>
              <a:schemeClr val="accent1">
                <a:tint val="45000"/>
                <a:satMod val="400000"/>
              </a:schemeClr>
            </a:duotone>
            <a:lum contrast="66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55000"/>
                    </a14:imgEffect>
                    <a14:imgEffect>
                      <a14:colorTemperature colorTemp="60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3386" b="981"/>
          <a:stretch>
            <a:fillRect/>
          </a:stretch>
        </p:blipFill>
        <p:spPr>
          <a:xfrm flipH="1">
            <a:off x="-19799" y="0"/>
            <a:ext cx="8037026" cy="6858000"/>
          </a:xfrm>
          <a:custGeom>
            <a:avLst/>
            <a:gdLst>
              <a:gd name="connsiteX0" fmla="*/ 10539095 w 10539095"/>
              <a:gd name="connsiteY0" fmla="*/ 0 h 6790690"/>
              <a:gd name="connsiteX1" fmla="*/ 0 w 10539095"/>
              <a:gd name="connsiteY1" fmla="*/ 0 h 6790690"/>
              <a:gd name="connsiteX2" fmla="*/ 0 w 10539095"/>
              <a:gd name="connsiteY2" fmla="*/ 6790690 h 6790690"/>
              <a:gd name="connsiteX3" fmla="*/ 10539095 w 10539095"/>
              <a:gd name="connsiteY3" fmla="*/ 6790690 h 6790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39095" h="6790690">
                <a:moveTo>
                  <a:pt x="10539095" y="0"/>
                </a:moveTo>
                <a:lnTo>
                  <a:pt x="0" y="0"/>
                </a:lnTo>
                <a:lnTo>
                  <a:pt x="0" y="6790690"/>
                </a:lnTo>
                <a:lnTo>
                  <a:pt x="10539095" y="6790690"/>
                </a:lnTo>
                <a:close/>
              </a:path>
            </a:pathLst>
          </a:custGeom>
        </p:spPr>
      </p:pic>
      <p:pic>
        <p:nvPicPr>
          <p:cNvPr id="21" name="图片 20"/>
          <p:cNvPicPr>
            <a:picLocks noChangeAspect="1"/>
          </p:cNvPicPr>
          <p:nvPr userDrawn="1">
            <p:custDataLst>
              <p:tags r:id="rId8"/>
            </p:custDataLst>
          </p:nvPr>
        </p:nvPicPr>
        <p:blipFill rotWithShape="1">
          <a:blip r:embed="rId9">
            <a:duotone>
              <a:prstClr val="black"/>
              <a:schemeClr val="accent2">
                <a:tint val="45000"/>
                <a:satMod val="400000"/>
              </a:schemeClr>
            </a:duotone>
            <a:lum bright="24000" contrast="6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04" r="13287" b="980"/>
          <a:stretch>
            <a:fillRect/>
          </a:stretch>
        </p:blipFill>
        <p:spPr>
          <a:xfrm flipH="1">
            <a:off x="-19799" y="1295400"/>
            <a:ext cx="8046227" cy="5562600"/>
          </a:xfrm>
          <a:custGeom>
            <a:avLst/>
            <a:gdLst>
              <a:gd name="connsiteX0" fmla="*/ 10551160 w 10551160"/>
              <a:gd name="connsiteY0" fmla="*/ 0 h 6790690"/>
              <a:gd name="connsiteX1" fmla="*/ 0 w 10551160"/>
              <a:gd name="connsiteY1" fmla="*/ 0 h 6790690"/>
              <a:gd name="connsiteX2" fmla="*/ 0 w 10551160"/>
              <a:gd name="connsiteY2" fmla="*/ 6790690 h 6790690"/>
              <a:gd name="connsiteX3" fmla="*/ 10551160 w 10551160"/>
              <a:gd name="connsiteY3" fmla="*/ 6790690 h 6790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51160" h="6790690">
                <a:moveTo>
                  <a:pt x="10551160" y="0"/>
                </a:moveTo>
                <a:lnTo>
                  <a:pt x="0" y="0"/>
                </a:lnTo>
                <a:lnTo>
                  <a:pt x="0" y="6790690"/>
                </a:lnTo>
                <a:lnTo>
                  <a:pt x="10551160" y="6790690"/>
                </a:lnTo>
                <a:close/>
              </a:path>
            </a:pathLst>
          </a:custGeom>
        </p:spPr>
      </p:pic>
      <p:pic>
        <p:nvPicPr>
          <p:cNvPr id="22" name="图片 21" descr="阿三大苏打是的"/>
          <p:cNvPicPr>
            <a:picLocks noChangeAspect="1"/>
          </p:cNvPicPr>
          <p:nvPr userDrawn="1">
            <p:custDataLst>
              <p:tags r:id="rId10"/>
            </p:custDataLst>
          </p:nvPr>
        </p:nvPicPr>
        <p:blipFill>
          <a:blip r:embed="rId11"/>
          <a:srcRect r="13188" b="981"/>
          <a:stretch>
            <a:fillRect/>
          </a:stretch>
        </p:blipFill>
        <p:spPr>
          <a:xfrm flipH="1">
            <a:off x="-19799" y="0"/>
            <a:ext cx="8054943" cy="6858000"/>
          </a:xfrm>
          <a:custGeom>
            <a:avLst/>
            <a:gdLst>
              <a:gd name="connsiteX0" fmla="*/ 10562590 w 10562590"/>
              <a:gd name="connsiteY0" fmla="*/ 0 h 6790690"/>
              <a:gd name="connsiteX1" fmla="*/ 0 w 10562590"/>
              <a:gd name="connsiteY1" fmla="*/ 0 h 6790690"/>
              <a:gd name="connsiteX2" fmla="*/ 0 w 10562590"/>
              <a:gd name="connsiteY2" fmla="*/ 6790690 h 6790690"/>
              <a:gd name="connsiteX3" fmla="*/ 10562590 w 10562590"/>
              <a:gd name="connsiteY3" fmla="*/ 6790690 h 6790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62590" h="6790690">
                <a:moveTo>
                  <a:pt x="10562590" y="0"/>
                </a:moveTo>
                <a:lnTo>
                  <a:pt x="0" y="0"/>
                </a:lnTo>
                <a:lnTo>
                  <a:pt x="0" y="6790690"/>
                </a:lnTo>
                <a:lnTo>
                  <a:pt x="10562590" y="6790690"/>
                </a:lnTo>
                <a:close/>
              </a:path>
            </a:pathLst>
          </a:custGeom>
        </p:spPr>
      </p:pic>
      <p:pic>
        <p:nvPicPr>
          <p:cNvPr id="23" name="图片 22" descr="all"/>
          <p:cNvPicPr>
            <a:picLocks noChangeAspect="1"/>
          </p:cNvPicPr>
          <p:nvPr userDrawn="1">
            <p:custDataLst>
              <p:tags r:id="rId12"/>
            </p:custDataLst>
          </p:nvPr>
        </p:nvPicPr>
        <p:blipFill>
          <a:blip r:embed="rId13">
            <a:alphaModFix amt="30000"/>
          </a:blip>
          <a:srcRect r="13387" b="981"/>
          <a:stretch>
            <a:fillRect/>
          </a:stretch>
        </p:blipFill>
        <p:spPr>
          <a:xfrm flipH="1">
            <a:off x="-19799" y="0"/>
            <a:ext cx="8036542" cy="6858000"/>
          </a:xfrm>
          <a:custGeom>
            <a:avLst/>
            <a:gdLst>
              <a:gd name="connsiteX0" fmla="*/ 10538460 w 10538460"/>
              <a:gd name="connsiteY0" fmla="*/ 0 h 6790690"/>
              <a:gd name="connsiteX1" fmla="*/ 0 w 10538460"/>
              <a:gd name="connsiteY1" fmla="*/ 0 h 6790690"/>
              <a:gd name="connsiteX2" fmla="*/ 0 w 10538460"/>
              <a:gd name="connsiteY2" fmla="*/ 6790690 h 6790690"/>
              <a:gd name="connsiteX3" fmla="*/ 10538460 w 10538460"/>
              <a:gd name="connsiteY3" fmla="*/ 6790690 h 6790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38460" h="6790690">
                <a:moveTo>
                  <a:pt x="10538460" y="0"/>
                </a:moveTo>
                <a:lnTo>
                  <a:pt x="0" y="0"/>
                </a:lnTo>
                <a:lnTo>
                  <a:pt x="0" y="6790690"/>
                </a:lnTo>
                <a:lnTo>
                  <a:pt x="10538460" y="6790690"/>
                </a:lnTo>
                <a:close/>
              </a:path>
            </a:pathLst>
          </a:custGeom>
        </p:spPr>
      </p:pic>
      <p:sp>
        <p:nvSpPr>
          <p:cNvPr id="24" name="任意多边形: 形状 23"/>
          <p:cNvSpPr/>
          <p:nvPr userDrawn="1">
            <p:custDataLst>
              <p:tags r:id="rId14"/>
            </p:custDataLst>
          </p:nvPr>
        </p:nvSpPr>
        <p:spPr>
          <a:xfrm flipH="1">
            <a:off x="-19799" y="4657664"/>
            <a:ext cx="5739488" cy="2200336"/>
          </a:xfrm>
          <a:custGeom>
            <a:avLst/>
            <a:gdLst>
              <a:gd name="connsiteX0" fmla="*/ 7165331 w 7526293"/>
              <a:gd name="connsiteY0" fmla="*/ 343 h 2178740"/>
              <a:gd name="connsiteX1" fmla="*/ 4982483 w 7526293"/>
              <a:gd name="connsiteY1" fmla="*/ 458525 h 2178740"/>
              <a:gd name="connsiteX2" fmla="*/ 81932 w 7526293"/>
              <a:gd name="connsiteY2" fmla="*/ 2091967 h 2178740"/>
              <a:gd name="connsiteX3" fmla="*/ 0 w 7526293"/>
              <a:gd name="connsiteY3" fmla="*/ 2178740 h 2178740"/>
              <a:gd name="connsiteX4" fmla="*/ 2263293 w 7526293"/>
              <a:gd name="connsiteY4" fmla="*/ 2178740 h 2178740"/>
              <a:gd name="connsiteX5" fmla="*/ 2346349 w 7526293"/>
              <a:gd name="connsiteY5" fmla="*/ 2112797 h 2178740"/>
              <a:gd name="connsiteX6" fmla="*/ 7372861 w 7526293"/>
              <a:gd name="connsiteY6" fmla="*/ 1751752 h 2178740"/>
              <a:gd name="connsiteX7" fmla="*/ 7526293 w 7526293"/>
              <a:gd name="connsiteY7" fmla="*/ 1773148 h 2178740"/>
              <a:gd name="connsiteX8" fmla="*/ 7526293 w 7526293"/>
              <a:gd name="connsiteY8" fmla="*/ 18947 h 2178740"/>
              <a:gd name="connsiteX9" fmla="*/ 7420168 w 7526293"/>
              <a:gd name="connsiteY9" fmla="*/ 9898 h 2178740"/>
              <a:gd name="connsiteX10" fmla="*/ 7165331 w 7526293"/>
              <a:gd name="connsiteY10" fmla="*/ 343 h 2178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526293" h="2178740">
                <a:moveTo>
                  <a:pt x="7165331" y="343"/>
                </a:moveTo>
                <a:cubicBezTo>
                  <a:pt x="6557176" y="-6881"/>
                  <a:pt x="5851203" y="98202"/>
                  <a:pt x="4982483" y="458525"/>
                </a:cubicBezTo>
                <a:cubicBezTo>
                  <a:pt x="3058889" y="1256383"/>
                  <a:pt x="1950532" y="184204"/>
                  <a:pt x="81932" y="2091967"/>
                </a:cubicBezTo>
                <a:lnTo>
                  <a:pt x="0" y="2178740"/>
                </a:lnTo>
                <a:lnTo>
                  <a:pt x="2263293" y="2178740"/>
                </a:lnTo>
                <a:lnTo>
                  <a:pt x="2346349" y="2112797"/>
                </a:lnTo>
                <a:cubicBezTo>
                  <a:pt x="3842359" y="1005596"/>
                  <a:pt x="5634181" y="1486723"/>
                  <a:pt x="7372861" y="1751752"/>
                </a:cubicBezTo>
                <a:lnTo>
                  <a:pt x="7526293" y="1773148"/>
                </a:lnTo>
                <a:lnTo>
                  <a:pt x="7526293" y="18947"/>
                </a:lnTo>
                <a:lnTo>
                  <a:pt x="7420168" y="9898"/>
                </a:lnTo>
                <a:cubicBezTo>
                  <a:pt x="7337093" y="4699"/>
                  <a:pt x="7252210" y="1375"/>
                  <a:pt x="7165331" y="343"/>
                </a:cubicBezTo>
                <a:close/>
              </a:path>
            </a:pathLst>
          </a:custGeom>
          <a:gradFill>
            <a:gsLst>
              <a:gs pos="9000">
                <a:schemeClr val="accent4">
                  <a:lumMod val="75000"/>
                </a:schemeClr>
              </a:gs>
              <a:gs pos="100000">
                <a:schemeClr val="accent1">
                  <a:alpha val="0"/>
                </a:schemeClr>
              </a:gs>
            </a:gsLst>
            <a:lin ang="4200000" scaled="0"/>
          </a:gradFill>
          <a:ln>
            <a:noFill/>
          </a:ln>
          <a:effectLst>
            <a:softEdge rad="50800"/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5" name="任意多边形: 形状 24"/>
          <p:cNvSpPr/>
          <p:nvPr userDrawn="1">
            <p:custDataLst>
              <p:tags r:id="rId15"/>
            </p:custDataLst>
          </p:nvPr>
        </p:nvSpPr>
        <p:spPr>
          <a:xfrm flipH="1">
            <a:off x="-1" y="3284451"/>
            <a:ext cx="3226045" cy="1013284"/>
          </a:xfrm>
          <a:custGeom>
            <a:avLst/>
            <a:gdLst>
              <a:gd name="connsiteX0" fmla="*/ 4230371 w 4230371"/>
              <a:gd name="connsiteY0" fmla="*/ 0 h 1337785"/>
              <a:gd name="connsiteX1" fmla="*/ 4036568 w 4230371"/>
              <a:gd name="connsiteY1" fmla="*/ 66473 h 1337785"/>
              <a:gd name="connsiteX2" fmla="*/ 0 w 4230371"/>
              <a:gd name="connsiteY2" fmla="*/ 1337785 h 1337785"/>
              <a:gd name="connsiteX3" fmla="*/ 2802256 w 4230371"/>
              <a:gd name="connsiteY3" fmla="*/ 829785 h 1337785"/>
              <a:gd name="connsiteX4" fmla="*/ 4122387 w 4230371"/>
              <a:gd name="connsiteY4" fmla="*/ 300802 h 1337785"/>
              <a:gd name="connsiteX5" fmla="*/ 4230371 w 4230371"/>
              <a:gd name="connsiteY5" fmla="*/ 244966 h 133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30371" h="1337785">
                <a:moveTo>
                  <a:pt x="4230371" y="0"/>
                </a:moveTo>
                <a:lnTo>
                  <a:pt x="4036568" y="66473"/>
                </a:lnTo>
                <a:cubicBezTo>
                  <a:pt x="2688407" y="499285"/>
                  <a:pt x="1319293" y="640158"/>
                  <a:pt x="0" y="1337785"/>
                </a:cubicBezTo>
                <a:cubicBezTo>
                  <a:pt x="783591" y="1154905"/>
                  <a:pt x="1912621" y="1037430"/>
                  <a:pt x="2802256" y="829785"/>
                </a:cubicBezTo>
                <a:cubicBezTo>
                  <a:pt x="3135869" y="751918"/>
                  <a:pt x="3628966" y="544392"/>
                  <a:pt x="4122387" y="300802"/>
                </a:cubicBezTo>
                <a:lnTo>
                  <a:pt x="4230371" y="244966"/>
                </a:lnTo>
                <a:close/>
              </a:path>
            </a:pathLst>
          </a:custGeom>
          <a:gradFill>
            <a:gsLst>
              <a:gs pos="9000">
                <a:schemeClr val="accent2"/>
              </a:gs>
              <a:gs pos="100000">
                <a:schemeClr val="accent2">
                  <a:lumMod val="75000"/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6" name="任意多边形: 形状 25"/>
          <p:cNvSpPr/>
          <p:nvPr userDrawn="1">
            <p:custDataLst>
              <p:tags r:id="rId16"/>
            </p:custDataLst>
          </p:nvPr>
        </p:nvSpPr>
        <p:spPr>
          <a:xfrm flipH="1">
            <a:off x="-19799" y="4508151"/>
            <a:ext cx="6076799" cy="1914665"/>
          </a:xfrm>
          <a:custGeom>
            <a:avLst/>
            <a:gdLst>
              <a:gd name="connsiteX0" fmla="*/ 7968615 w 7968615"/>
              <a:gd name="connsiteY0" fmla="*/ 0 h 2527830"/>
              <a:gd name="connsiteX1" fmla="*/ 7578239 w 7968615"/>
              <a:gd name="connsiteY1" fmla="*/ 88240 h 2527830"/>
              <a:gd name="connsiteX2" fmla="*/ 1546860 w 7968615"/>
              <a:gd name="connsiteY2" fmla="*/ 1133370 h 2527830"/>
              <a:gd name="connsiteX3" fmla="*/ 0 w 7968615"/>
              <a:gd name="connsiteY3" fmla="*/ 2527830 h 2527830"/>
              <a:gd name="connsiteX4" fmla="*/ 2400300 w 7968615"/>
              <a:gd name="connsiteY4" fmla="*/ 1262910 h 2527830"/>
              <a:gd name="connsiteX5" fmla="*/ 4728210 w 7968615"/>
              <a:gd name="connsiteY5" fmla="*/ 1206395 h 2527830"/>
              <a:gd name="connsiteX6" fmla="*/ 7379970 w 7968615"/>
              <a:gd name="connsiteY6" fmla="*/ 427250 h 2527830"/>
              <a:gd name="connsiteX7" fmla="*/ 7909693 w 7968615"/>
              <a:gd name="connsiteY7" fmla="*/ 334701 h 2527830"/>
              <a:gd name="connsiteX8" fmla="*/ 7968615 w 7968615"/>
              <a:gd name="connsiteY8" fmla="*/ 323327 h 2527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968615" h="2527830">
                <a:moveTo>
                  <a:pt x="7968615" y="0"/>
                </a:moveTo>
                <a:lnTo>
                  <a:pt x="7578239" y="88240"/>
                </a:lnTo>
                <a:cubicBezTo>
                  <a:pt x="5336857" y="566633"/>
                  <a:pt x="2440305" y="874290"/>
                  <a:pt x="1546860" y="1133370"/>
                </a:cubicBezTo>
                <a:cubicBezTo>
                  <a:pt x="355600" y="1478810"/>
                  <a:pt x="25400" y="2393210"/>
                  <a:pt x="0" y="2527830"/>
                </a:cubicBezTo>
                <a:cubicBezTo>
                  <a:pt x="156845" y="2509415"/>
                  <a:pt x="883920" y="1651530"/>
                  <a:pt x="2400300" y="1262910"/>
                </a:cubicBezTo>
                <a:cubicBezTo>
                  <a:pt x="3794760" y="996210"/>
                  <a:pt x="4267200" y="1224810"/>
                  <a:pt x="4728210" y="1206395"/>
                </a:cubicBezTo>
                <a:cubicBezTo>
                  <a:pt x="6615430" y="496465"/>
                  <a:pt x="6260465" y="622195"/>
                  <a:pt x="7379970" y="427250"/>
                </a:cubicBezTo>
                <a:cubicBezTo>
                  <a:pt x="7589877" y="390698"/>
                  <a:pt x="7762101" y="361959"/>
                  <a:pt x="7909693" y="334701"/>
                </a:cubicBezTo>
                <a:lnTo>
                  <a:pt x="7968615" y="323327"/>
                </a:lnTo>
                <a:close/>
              </a:path>
            </a:pathLst>
          </a:custGeom>
          <a:gradFill>
            <a:gsLst>
              <a:gs pos="47000">
                <a:schemeClr val="accent2">
                  <a:alpha val="61000"/>
                </a:schemeClr>
              </a:gs>
              <a:gs pos="9000">
                <a:schemeClr val="accent1">
                  <a:alpha val="32000"/>
                </a:schemeClr>
              </a:gs>
              <a:gs pos="100000">
                <a:schemeClr val="accent2">
                  <a:lumMod val="50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8" name="标题"/>
          <p:cNvSpPr txBox="1">
            <a:spLocks noGrp="1"/>
          </p:cNvSpPr>
          <p:nvPr>
            <p:ph type="title" idx="2" hasCustomPrompt="1"/>
            <p:custDataLst>
              <p:tags r:id="rId17"/>
            </p:custDataLst>
          </p:nvPr>
        </p:nvSpPr>
        <p:spPr>
          <a:xfrm>
            <a:off x="1863566" y="2995851"/>
            <a:ext cx="6058853" cy="1413034"/>
          </a:xfrm>
          <a:prstGeom prst="rect">
            <a:avLst/>
          </a:prstGeom>
          <a:noFill/>
        </p:spPr>
        <p:txBody>
          <a:bodyPr wrap="square" lIns="13970" tIns="0" rIns="90170" bIns="0" rtlCol="0" anchor="t" anchorCtr="0">
            <a:normAutofit/>
          </a:bodyPr>
          <a:lstStyle>
            <a:lvl1pPr marL="0" marR="0" algn="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sz="3300" b="1" i="0" u="none" strike="noStrike" kern="1200" cap="none" spc="0" normalizeH="0" baseline="0" noProof="1" dirty="0">
                <a:solidFill>
                  <a:srgbClr val="FFFFFF"/>
                </a:solidFill>
                <a:latin typeface="+mj-lt"/>
                <a:sym typeface="+mn-ea"/>
              </a:defRPr>
            </a:lvl1pPr>
          </a:lstStyle>
          <a:p>
            <a:pPr lvl="0" algn="r"/>
            <a:r>
              <a:rPr>
                <a:latin typeface="+mj-lt"/>
                <a:sym typeface="+mn-ea"/>
              </a:rPr>
              <a:t>Click to add title</a:t>
            </a:r>
            <a:endParaRPr>
              <a:sym typeface="+mn-ea"/>
            </a:endParaRPr>
          </a:p>
        </p:txBody>
      </p:sp>
      <p:sp>
        <p:nvSpPr>
          <p:cNvPr id="7" name="序号"/>
          <p:cNvSpPr txBox="1">
            <a:spLocks noGrp="1"/>
          </p:cNvSpPr>
          <p:nvPr>
            <p:ph type="body" idx="1" hasCustomPrompt="1"/>
            <p:custDataLst>
              <p:tags r:id="rId18"/>
            </p:custDataLst>
          </p:nvPr>
        </p:nvSpPr>
        <p:spPr>
          <a:xfrm>
            <a:off x="4795361" y="1169116"/>
            <a:ext cx="3131344" cy="1354115"/>
          </a:xfrm>
          <a:prstGeom prst="rect">
            <a:avLst/>
          </a:prstGeom>
          <a:noFill/>
        </p:spPr>
        <p:txBody>
          <a:bodyPr wrap="none" lIns="90170" tIns="144000" rIns="0" bIns="0" rtlCol="0" anchor="b" anchorCtr="0">
            <a:normAutofit/>
          </a:bodyPr>
          <a:lstStyle>
            <a:lvl1pPr marL="0" marR="0" algn="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sz="8625" b="0" i="0" u="none" strike="noStrike" kern="1200" cap="none" spc="0" normalizeH="0" baseline="0" noProof="1" dirty="0">
                <a:gradFill>
                  <a:gsLst>
                    <a:gs pos="0">
                      <a:schemeClr val="accent2">
                        <a:alpha val="100000"/>
                      </a:schemeClr>
                    </a:gs>
                    <a:gs pos="100000">
                      <a:schemeClr val="accent1">
                        <a:alpha val="100000"/>
                      </a:schemeClr>
                    </a:gs>
                  </a:gsLst>
                  <a:lin ang="10920000" scaled="0"/>
                </a:gradFill>
                <a:latin typeface="+mn-lt"/>
                <a:sym typeface="+mn-ea"/>
              </a:defRPr>
            </a:lvl1pPr>
          </a:lstStyle>
          <a:p>
            <a:pPr lvl="0" algn="r"/>
            <a:r>
              <a:rPr>
                <a:latin typeface="+mn-lt"/>
                <a:sym typeface="+mn-ea"/>
              </a:rPr>
              <a:t>Click to add text</a:t>
            </a:r>
            <a:endParaRPr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9"/>
            </p:custDataLst>
          </p:nvPr>
        </p:nvSpPr>
        <p:spPr>
          <a:xfrm>
            <a:off x="459000" y="6354000"/>
            <a:ext cx="2025000" cy="237600"/>
          </a:xfrm>
        </p:spPr>
        <p:txBody>
          <a:bodyPr/>
          <a:lstStyle/>
          <a:p>
            <a:r>
              <a:rPr lang="en-US"/>
              <a:t>Date Area</a:t>
            </a:r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20"/>
            </p:custDataLst>
          </p:nvPr>
        </p:nvSpPr>
        <p:spPr>
          <a:xfrm>
            <a:off x="3087000" y="6354000"/>
            <a:ext cx="2970000" cy="23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21"/>
            </p:custDataLst>
          </p:nvPr>
        </p:nvSpPr>
        <p:spPr>
          <a:xfrm>
            <a:off x="6658200" y="6354000"/>
            <a:ext cx="2025000" cy="237600"/>
          </a:xfrm>
        </p:spPr>
        <p:txBody>
          <a:bodyPr/>
          <a:lstStyle/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459000" y="6354000"/>
            <a:ext cx="2025000" cy="237600"/>
          </a:xfrm>
        </p:spPr>
        <p:txBody>
          <a:bodyPr/>
          <a:lstStyle/>
          <a:p>
            <a:r>
              <a:rPr lang="en-US"/>
              <a:t>Date Area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3087000" y="6354000"/>
            <a:ext cx="2970000" cy="23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6658200" y="6354000"/>
            <a:ext cx="2025000" cy="237600"/>
          </a:xfrm>
        </p:spPr>
        <p:txBody>
          <a:bodyPr/>
          <a:lstStyle/>
          <a:p>
            <a:fld id="{49AE70B2-8BF9-45C0-BB95-33D1B9D3A854}" type="slidenum">
              <a:rPr lang="en-US" smtClean="0"/>
            </a:fld>
            <a:endParaRPr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521970" y="450000"/>
            <a:ext cx="8100000" cy="540000"/>
          </a:xfrm>
        </p:spPr>
        <p:txBody>
          <a:bodyPr vert="horz" wrap="square" lIns="0" tIns="0" rIns="0" bIns="0" rtlCol="0" anchor="b" anchorCtr="0">
            <a:normAutofit/>
          </a:bodyPr>
          <a:lstStyle>
            <a:lvl1pPr algn="l">
              <a:defRPr lang="en-US" u="none" strike="noStrike" kern="1200" cap="none" spc="0" normalizeH="0" dirty="0">
                <a:solidFill>
                  <a:srgbClr val="FFFFFF"/>
                </a:solidFill>
                <a:uFillTx/>
                <a:latin typeface="+mj-lt"/>
              </a:defRPr>
            </a:lvl1pPr>
          </a:lstStyle>
          <a:p>
            <a:pPr lvl="0"/>
            <a:r>
              <a:rPr lang="en-US" dirty="0">
                <a:latin typeface="+mj-lt"/>
              </a:rPr>
              <a:t>Click to add title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  <p:custDataLst>
              <p:tags r:id="rId6"/>
            </p:custDataLst>
          </p:nvPr>
        </p:nvSpPr>
        <p:spPr>
          <a:xfrm>
            <a:off x="521970" y="1911231"/>
            <a:ext cx="3992880" cy="3656888"/>
          </a:xfrm>
        </p:spPr>
        <p:txBody>
          <a:bodyPr wrap="square">
            <a:normAutofit/>
          </a:bodyPr>
          <a:lstStyle>
            <a:lvl1pPr>
              <a:defRPr u="none" strike="noStrike" kern="1200" cap="none" spc="0" normalizeH="0">
                <a:solidFill>
                  <a:srgbClr val="FFFFFF"/>
                </a:solidFill>
                <a:uFillTx/>
                <a:latin typeface="+mn-lt"/>
              </a:defRPr>
            </a:lvl1pPr>
          </a:lstStyle>
          <a:p>
            <a:pPr lvl="0"/>
            <a:r>
              <a:rPr lang="en-US" dirty="0">
                <a:latin typeface="+mn-lt"/>
              </a:rPr>
              <a:t>Click to add text</a:t>
            </a:r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  <p:custDataLst>
              <p:tags r:id="rId7"/>
            </p:custDataLst>
          </p:nvPr>
        </p:nvSpPr>
        <p:spPr>
          <a:xfrm>
            <a:off x="4629150" y="1911231"/>
            <a:ext cx="3992880" cy="3656888"/>
          </a:xfrm>
        </p:spPr>
        <p:txBody>
          <a:bodyPr wrap="square">
            <a:normAutofit/>
          </a:bodyPr>
          <a:lstStyle>
            <a:lvl1pPr>
              <a:defRPr u="none" strike="noStrike" kern="1200" cap="none" spc="0" normalizeH="0">
                <a:solidFill>
                  <a:srgbClr val="FFFFFF"/>
                </a:solidFill>
                <a:uFillTx/>
                <a:latin typeface="+mn-lt"/>
              </a:defRPr>
            </a:lvl1pPr>
          </a:lstStyle>
          <a:p>
            <a:pPr lvl="0"/>
            <a:r>
              <a:rPr lang="en-US" dirty="0">
                <a:latin typeface="+mn-lt"/>
              </a:rPr>
              <a:t>Click to add text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459000" y="6354000"/>
            <a:ext cx="2025000" cy="237600"/>
          </a:xfrm>
        </p:spPr>
        <p:txBody>
          <a:bodyPr/>
          <a:lstStyle/>
          <a:p>
            <a:r>
              <a:rPr lang="en-US"/>
              <a:t>Date Area</a:t>
            </a:r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3087000" y="6354000"/>
            <a:ext cx="2970000" cy="23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6658200" y="6354000"/>
            <a:ext cx="2025000" cy="237600"/>
          </a:xfrm>
        </p:spPr>
        <p:txBody>
          <a:bodyPr/>
          <a:lstStyle/>
          <a:p>
            <a:fld id="{49AE70B2-8BF9-45C0-BB95-33D1B9D3A854}" type="slidenum">
              <a:rPr lang="en-US" smtClean="0"/>
            </a:fld>
            <a:endParaRPr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29841" y="468000"/>
            <a:ext cx="7886700" cy="648000"/>
          </a:xfrm>
        </p:spPr>
        <p:txBody>
          <a:bodyPr vert="horz" wrap="square" lIns="0" tIns="0" rIns="0" bIns="0" rtlCol="0" anchor="b" anchorCtr="0">
            <a:normAutofit/>
          </a:bodyPr>
          <a:lstStyle>
            <a:lvl1pPr algn="l">
              <a:defRPr lang="en-US" u="none" strike="noStrike" kern="1200" cap="none" spc="0" normalizeH="0" dirty="0">
                <a:solidFill>
                  <a:srgbClr val="FFFFFF"/>
                </a:solidFill>
                <a:uFillTx/>
                <a:latin typeface="+mj-lt"/>
              </a:defRPr>
            </a:lvl1pPr>
          </a:lstStyle>
          <a:p>
            <a:pPr lvl="0"/>
            <a:r>
              <a:rPr lang="en-US" dirty="0">
                <a:latin typeface="+mj-lt"/>
              </a:rPr>
              <a:t>Click to add title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6"/>
            </p:custDataLst>
          </p:nvPr>
        </p:nvSpPr>
        <p:spPr>
          <a:xfrm>
            <a:off x="521970" y="1911033"/>
            <a:ext cx="3992880" cy="308477"/>
          </a:xfrm>
        </p:spPr>
        <p:txBody>
          <a:bodyPr wrap="square" anchor="b">
            <a:normAutofit/>
          </a:bodyPr>
          <a:lstStyle>
            <a:lvl1pPr marL="0" indent="0">
              <a:buNone/>
              <a:defRPr sz="1800" b="1" u="none" strike="noStrike" kern="1200" cap="none" spc="0" normalizeH="0">
                <a:solidFill>
                  <a:srgbClr val="FFFFFF"/>
                </a:solidFill>
                <a:uFillTx/>
                <a:latin typeface="+mj-lt"/>
              </a:defRPr>
            </a:lvl1pPr>
            <a:lvl2pPr marL="342900" indent="0">
              <a:buNone/>
              <a:defRPr sz="1500" b="1">
                <a:latin typeface="+mj-lt"/>
              </a:defRPr>
            </a:lvl2pPr>
            <a:lvl3pPr marL="685800" indent="0">
              <a:buNone/>
              <a:defRPr sz="1350" b="1">
                <a:latin typeface="+mj-lt"/>
              </a:defRPr>
            </a:lvl3pPr>
            <a:lvl4pPr marL="1028700" indent="0">
              <a:buNone/>
              <a:defRPr sz="1200" b="1">
                <a:latin typeface="+mj-lt"/>
              </a:defRPr>
            </a:lvl4pPr>
            <a:lvl5pPr marL="1371600" indent="0">
              <a:buNone/>
              <a:defRPr sz="1200" b="1">
                <a:latin typeface="+mj-lt"/>
              </a:defRPr>
            </a:lvl5pPr>
            <a:lvl6pPr marL="1714500" indent="0">
              <a:buNone/>
              <a:defRPr sz="1200" b="1">
                <a:latin typeface="+mj-lt"/>
              </a:defRPr>
            </a:lvl6pPr>
            <a:lvl7pPr marL="2057400" indent="0">
              <a:buNone/>
              <a:defRPr sz="1200" b="1">
                <a:latin typeface="+mj-lt"/>
              </a:defRPr>
            </a:lvl7pPr>
            <a:lvl8pPr marL="2400300" indent="0">
              <a:buNone/>
              <a:defRPr sz="1200" b="1">
                <a:latin typeface="+mj-lt"/>
              </a:defRPr>
            </a:lvl8pPr>
            <a:lvl9pPr marL="2743200" indent="0">
              <a:buNone/>
              <a:defRPr sz="1200" b="1">
                <a:latin typeface="+mj-lt"/>
              </a:defRPr>
            </a:lvl9pPr>
          </a:lstStyle>
          <a:p>
            <a:pPr lvl="0"/>
            <a:r>
              <a:rPr lang="en-US" dirty="0">
                <a:latin typeface="+mj-lt"/>
              </a:rPr>
              <a:t>Click to add text</a:t>
            </a:r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  <p:custDataLst>
              <p:tags r:id="rId7"/>
            </p:custDataLst>
          </p:nvPr>
        </p:nvSpPr>
        <p:spPr>
          <a:xfrm>
            <a:off x="521970" y="2341044"/>
            <a:ext cx="3992880" cy="3225207"/>
          </a:xfrm>
        </p:spPr>
        <p:txBody>
          <a:bodyPr wrap="square">
            <a:normAutofit/>
          </a:bodyPr>
          <a:lstStyle>
            <a:lvl1pPr>
              <a:defRPr sz="1650" u="none" strike="noStrike" kern="1200" cap="none" spc="0" normalizeH="0">
                <a:solidFill>
                  <a:srgbClr val="FFFFFF"/>
                </a:solidFill>
                <a:uFillTx/>
                <a:latin typeface="+mn-lt"/>
              </a:defRPr>
            </a:lvl1pPr>
          </a:lstStyle>
          <a:p>
            <a:pPr lvl="0"/>
            <a:r>
              <a:rPr lang="en-US" dirty="0">
                <a:latin typeface="+mn-lt"/>
              </a:rPr>
              <a:t>Click to add text</a:t>
            </a:r>
            <a:endParaRPr 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8"/>
            </p:custDataLst>
          </p:nvPr>
        </p:nvSpPr>
        <p:spPr>
          <a:xfrm>
            <a:off x="4629150" y="1911033"/>
            <a:ext cx="3992880" cy="308477"/>
          </a:xfrm>
        </p:spPr>
        <p:txBody>
          <a:bodyPr wrap="square" anchor="b">
            <a:normAutofit/>
          </a:bodyPr>
          <a:lstStyle>
            <a:lvl1pPr marL="0" indent="0">
              <a:buNone/>
              <a:defRPr sz="1800" b="1" u="none" strike="noStrike" kern="1200" cap="none" spc="0" normalizeH="0">
                <a:solidFill>
                  <a:srgbClr val="FFFFFF"/>
                </a:solidFill>
                <a:uFillTx/>
                <a:latin typeface="+mj-lt"/>
              </a:defRPr>
            </a:lvl1pPr>
            <a:lvl2pPr marL="342900" indent="0">
              <a:buNone/>
              <a:defRPr sz="1500" b="1">
                <a:latin typeface="+mj-lt"/>
              </a:defRPr>
            </a:lvl2pPr>
            <a:lvl3pPr marL="685800" indent="0">
              <a:buNone/>
              <a:defRPr sz="1350" b="1">
                <a:latin typeface="+mj-lt"/>
              </a:defRPr>
            </a:lvl3pPr>
            <a:lvl4pPr marL="1028700" indent="0">
              <a:buNone/>
              <a:defRPr sz="1200" b="1">
                <a:latin typeface="+mj-lt"/>
              </a:defRPr>
            </a:lvl4pPr>
            <a:lvl5pPr marL="1371600" indent="0">
              <a:buNone/>
              <a:defRPr sz="1200" b="1">
                <a:latin typeface="+mj-lt"/>
              </a:defRPr>
            </a:lvl5pPr>
            <a:lvl6pPr marL="1714500" indent="0">
              <a:buNone/>
              <a:defRPr sz="1200" b="1">
                <a:latin typeface="+mj-lt"/>
              </a:defRPr>
            </a:lvl6pPr>
            <a:lvl7pPr marL="2057400" indent="0">
              <a:buNone/>
              <a:defRPr sz="1200" b="1">
                <a:latin typeface="+mj-lt"/>
              </a:defRPr>
            </a:lvl7pPr>
            <a:lvl8pPr marL="2400300" indent="0">
              <a:buNone/>
              <a:defRPr sz="1200" b="1">
                <a:latin typeface="+mj-lt"/>
              </a:defRPr>
            </a:lvl8pPr>
            <a:lvl9pPr marL="2743200" indent="0">
              <a:buNone/>
              <a:defRPr sz="1200" b="1">
                <a:latin typeface="+mj-lt"/>
              </a:defRPr>
            </a:lvl9pPr>
          </a:lstStyle>
          <a:p>
            <a:pPr lvl="0"/>
            <a:r>
              <a:rPr lang="en-US" dirty="0">
                <a:latin typeface="+mj-lt"/>
              </a:rPr>
              <a:t>Click to add text</a:t>
            </a:r>
            <a:endParaRPr 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  <p:custDataLst>
              <p:tags r:id="rId9"/>
            </p:custDataLst>
          </p:nvPr>
        </p:nvSpPr>
        <p:spPr>
          <a:xfrm>
            <a:off x="4629150" y="2341044"/>
            <a:ext cx="3992880" cy="3225207"/>
          </a:xfrm>
        </p:spPr>
        <p:txBody>
          <a:bodyPr wrap="square">
            <a:normAutofit/>
          </a:bodyPr>
          <a:lstStyle>
            <a:lvl1pPr>
              <a:defRPr sz="1650" u="none" strike="noStrike" kern="1200" cap="none" spc="0" normalizeH="0">
                <a:solidFill>
                  <a:srgbClr val="FFFFFF"/>
                </a:solidFill>
                <a:uFillTx/>
                <a:latin typeface="+mn-lt"/>
              </a:defRPr>
            </a:lvl1pPr>
          </a:lstStyle>
          <a:p>
            <a:pPr lvl="0"/>
            <a:r>
              <a:rPr lang="en-US" dirty="0">
                <a:latin typeface="+mn-lt"/>
              </a:rPr>
              <a:t>Click to add text</a:t>
            </a:r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459000" y="6354000"/>
            <a:ext cx="2025000" cy="237600"/>
          </a:xfrm>
        </p:spPr>
        <p:txBody>
          <a:bodyPr/>
          <a:lstStyle/>
          <a:p>
            <a:r>
              <a:rPr lang="en-US"/>
              <a:t>Date Area</a:t>
            </a:r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3087000" y="6354000"/>
            <a:ext cx="2970000" cy="23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6658200" y="6354000"/>
            <a:ext cx="2025000" cy="237600"/>
          </a:xfrm>
        </p:spPr>
        <p:txBody>
          <a:bodyPr/>
          <a:lstStyle/>
          <a:p>
            <a:fld id="{49AE70B2-8BF9-45C0-BB95-33D1B9D3A854}" type="slidenum">
              <a:rPr lang="en-US" smtClean="0"/>
            </a:fld>
            <a:endParaRPr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521970" y="450000"/>
            <a:ext cx="8100000" cy="540000"/>
          </a:xfrm>
        </p:spPr>
        <p:txBody>
          <a:bodyPr wrap="square" anchor="b" anchorCtr="0">
            <a:normAutofit/>
          </a:bodyPr>
          <a:lstStyle>
            <a:lvl1pPr algn="l">
              <a:defRPr u="none" strike="noStrike" kern="1200" cap="none" spc="0" normalizeH="0">
                <a:solidFill>
                  <a:srgbClr val="FFFFFF"/>
                </a:solidFill>
                <a:uFillTx/>
                <a:latin typeface="+mj-lt"/>
              </a:defRPr>
            </a:lvl1pPr>
          </a:lstStyle>
          <a:p>
            <a:r>
              <a:rPr lang="en-US" dirty="0">
                <a:latin typeface="+mj-lt"/>
              </a:rPr>
              <a:t>Click to add title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521970" y="6401991"/>
            <a:ext cx="2057400" cy="273844"/>
          </a:xfrm>
        </p:spPr>
        <p:txBody>
          <a:bodyPr/>
          <a:lstStyle/>
          <a:p>
            <a:r>
              <a:rPr lang="en-US"/>
              <a:t>Date Area</a:t>
            </a:r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3028950" y="6401991"/>
            <a:ext cx="3086100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6565487" y="6401991"/>
            <a:ext cx="2057400" cy="273844"/>
          </a:xfrm>
        </p:spPr>
        <p:txBody>
          <a:bodyPr/>
          <a:lstStyle/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459000" y="6354000"/>
            <a:ext cx="2025000" cy="237600"/>
          </a:xfrm>
        </p:spPr>
        <p:txBody>
          <a:bodyPr/>
          <a:lstStyle/>
          <a:p>
            <a:r>
              <a:rPr lang="en-US"/>
              <a:t>Date Area</a:t>
            </a:r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3087000" y="6354000"/>
            <a:ext cx="2970000" cy="23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6658200" y="6354000"/>
            <a:ext cx="2025000" cy="237600"/>
          </a:xfrm>
        </p:spPr>
        <p:txBody>
          <a:bodyPr/>
          <a:lstStyle/>
          <a:p>
            <a:fld id="{49AE70B2-8BF9-45C0-BB95-33D1B9D3A854}" type="slidenum">
              <a:rPr lang="en-US" smtClean="0"/>
            </a:fld>
            <a:endParaRPr lang="en-US" dirty="0"/>
          </a:p>
        </p:txBody>
      </p:sp>
      <p:sp>
        <p:nvSpPr>
          <p:cNvPr id="3" name="内容占位符 1"/>
          <p:cNvSpPr>
            <a:spLocks noGrp="1"/>
          </p:cNvSpPr>
          <p:nvPr>
            <p:ph idx="1" hasCustomPrompt="1"/>
            <p:custDataLst>
              <p:tags r:id="rId5"/>
            </p:custDataLst>
          </p:nvPr>
        </p:nvSpPr>
        <p:spPr>
          <a:xfrm>
            <a:off x="521970" y="1087279"/>
            <a:ext cx="8101489" cy="4363403"/>
          </a:xfrm>
        </p:spPr>
        <p:txBody>
          <a:bodyPr wrap="square">
            <a:normAutofit/>
          </a:bodyPr>
          <a:lstStyle>
            <a:lvl1pPr>
              <a:defRPr u="none" strike="noStrike" kern="1200" cap="none" spc="0" normalizeH="0">
                <a:solidFill>
                  <a:srgbClr val="FFFFFF"/>
                </a:solidFill>
                <a:uFillTx/>
                <a:latin typeface="+mn-lt"/>
              </a:defRPr>
            </a:lvl1pPr>
          </a:lstStyle>
          <a:p>
            <a:pPr lvl="0"/>
            <a:r>
              <a:rPr lang="en-US" dirty="0">
                <a:latin typeface="+mn-lt"/>
              </a:rPr>
              <a:t>Click to add text</a:t>
            </a:r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459000" y="6354000"/>
            <a:ext cx="2025000" cy="237600"/>
          </a:xfrm>
        </p:spPr>
        <p:txBody>
          <a:bodyPr/>
          <a:lstStyle/>
          <a:p>
            <a:r>
              <a:rPr lang="en-US"/>
              <a:t>Date Area</a:t>
            </a:r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3087000" y="6354000"/>
            <a:ext cx="2970000" cy="23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6658200" y="6354000"/>
            <a:ext cx="2025000" cy="237600"/>
          </a:xfrm>
        </p:spPr>
        <p:txBody>
          <a:bodyPr/>
          <a:lstStyle/>
          <a:p>
            <a:fld id="{49AE70B2-8BF9-45C0-BB95-33D1B9D3A854}" type="slidenum">
              <a:rPr lang="en-US" smtClean="0"/>
            </a:fld>
            <a:endParaRPr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522446" y="468074"/>
            <a:ext cx="8098631" cy="648176"/>
          </a:xfrm>
        </p:spPr>
        <p:txBody>
          <a:bodyPr wrap="square" anchor="b" anchorCtr="0">
            <a:normAutofit/>
          </a:bodyPr>
          <a:lstStyle>
            <a:lvl1pPr algn="l">
              <a:defRPr u="none" strike="noStrike" kern="1200" cap="none" spc="0" normalizeH="0">
                <a:solidFill>
                  <a:srgbClr val="FFFFFF"/>
                </a:solidFill>
                <a:uFillTx/>
                <a:latin typeface="+mj-lt"/>
              </a:defRPr>
            </a:lvl1pPr>
          </a:lstStyle>
          <a:p>
            <a:r>
              <a:rPr lang="en-US" dirty="0">
                <a:latin typeface="+mj-lt"/>
              </a:rPr>
              <a:t>Click to add title</a:t>
            </a:r>
            <a:endParaRPr 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idx="1" hasCustomPrompt="1"/>
            <p:custDataLst>
              <p:tags r:id="rId6"/>
            </p:custDataLst>
          </p:nvPr>
        </p:nvSpPr>
        <p:spPr>
          <a:xfrm>
            <a:off x="521970" y="1352444"/>
            <a:ext cx="8099316" cy="304165"/>
          </a:xfrm>
        </p:spPr>
        <p:txBody>
          <a:bodyPr wrap="square" anchor="t">
            <a:normAutofit/>
          </a:bodyPr>
          <a:lstStyle>
            <a:lvl1pPr marL="0" indent="0">
              <a:buNone/>
              <a:defRPr sz="1800" b="1" u="none" strike="noStrike" kern="1200" cap="none" spc="0" normalizeH="0">
                <a:solidFill>
                  <a:srgbClr val="FFFFFF"/>
                </a:solidFill>
                <a:uFillTx/>
                <a:latin typeface="+mj-lt"/>
              </a:defRPr>
            </a:lvl1pPr>
            <a:lvl2pPr marL="342900" indent="0">
              <a:buNone/>
              <a:defRPr sz="1500" b="1">
                <a:latin typeface="+mj-lt"/>
              </a:defRPr>
            </a:lvl2pPr>
            <a:lvl3pPr marL="685800" indent="0">
              <a:buNone/>
              <a:defRPr sz="1350" b="1">
                <a:latin typeface="+mj-lt"/>
              </a:defRPr>
            </a:lvl3pPr>
            <a:lvl4pPr marL="1028700" indent="0">
              <a:buNone/>
              <a:defRPr sz="1200" b="1">
                <a:latin typeface="+mj-lt"/>
              </a:defRPr>
            </a:lvl4pPr>
            <a:lvl5pPr marL="1371600" indent="0">
              <a:buNone/>
              <a:defRPr sz="1200" b="1">
                <a:latin typeface="+mj-lt"/>
              </a:defRPr>
            </a:lvl5pPr>
            <a:lvl6pPr marL="1714500" indent="0">
              <a:buNone/>
              <a:defRPr sz="1200" b="1">
                <a:latin typeface="+mj-lt"/>
              </a:defRPr>
            </a:lvl6pPr>
            <a:lvl7pPr marL="2057400" indent="0">
              <a:buNone/>
              <a:defRPr sz="1200" b="1">
                <a:latin typeface="+mj-lt"/>
              </a:defRPr>
            </a:lvl7pPr>
            <a:lvl8pPr marL="2400300" indent="0">
              <a:buNone/>
              <a:defRPr sz="1200" b="1">
                <a:latin typeface="+mj-lt"/>
              </a:defRPr>
            </a:lvl8pPr>
            <a:lvl9pPr marL="2743200" indent="0">
              <a:buNone/>
              <a:defRPr sz="1200" b="1">
                <a:latin typeface="+mj-lt"/>
              </a:defRPr>
            </a:lvl9pPr>
          </a:lstStyle>
          <a:p>
            <a:r>
              <a:rPr lang="en-US" dirty="0">
                <a:latin typeface="+mj-lt"/>
              </a:rPr>
              <a:t>Click to add text</a:t>
            </a:r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9144476" cy="6850380"/>
          </a:xfrm>
          <a:prstGeom prst="rect">
            <a:avLst/>
          </a:prstGeom>
          <a:gradFill>
            <a:gsLst>
              <a:gs pos="0">
                <a:schemeClr val="accent5">
                  <a:lumMod val="17000"/>
                </a:schemeClr>
              </a:gs>
              <a:gs pos="100000">
                <a:schemeClr val="accent5">
                  <a:lumMod val="30000"/>
                </a:schemeClr>
              </a:gs>
            </a:gsLst>
            <a:lin ang="10800000" scaled="0"/>
          </a:gra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3" name="图片 12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>
            <a:duotone>
              <a:prstClr val="black"/>
              <a:schemeClr val="accent4">
                <a:tint val="45000"/>
                <a:satMod val="400000"/>
              </a:schemeClr>
            </a:duotone>
            <a:lum bright="24000" contrast="4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25903" cy="685800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>
          <a:blip r:embed="rId6">
            <a:duotone>
              <a:prstClr val="black"/>
              <a:schemeClr val="accent1">
                <a:tint val="45000"/>
                <a:satMod val="400000"/>
              </a:schemeClr>
            </a:duotone>
            <a:lum contrast="66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55000"/>
                    </a14:imgEffect>
                    <a14:imgEffect>
                      <a14:colorTemperature colorTemp="60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" y="0"/>
            <a:ext cx="9125903" cy="685800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 userDrawn="1">
            <p:custDataLst>
              <p:tags r:id="rId8"/>
            </p:custDataLst>
          </p:nvPr>
        </p:nvPicPr>
        <p:blipFill>
          <a:blip r:embed="rId9">
            <a:duotone>
              <a:prstClr val="black"/>
              <a:schemeClr val="accent2">
                <a:tint val="45000"/>
                <a:satMod val="400000"/>
              </a:schemeClr>
            </a:duotone>
            <a:lum bright="24000" contrast="6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9" y="0"/>
            <a:ext cx="9125903" cy="6858000"/>
          </a:xfrm>
          <a:prstGeom prst="rect">
            <a:avLst/>
          </a:prstGeom>
        </p:spPr>
      </p:pic>
      <p:pic>
        <p:nvPicPr>
          <p:cNvPr id="16" name="图片 15" descr="阿三大苏打是的"/>
          <p:cNvPicPr>
            <a:picLocks noChangeAspect="1"/>
          </p:cNvPicPr>
          <p:nvPr userDrawn="1">
            <p:custDataLst>
              <p:tags r:id="rId10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476" y="0"/>
            <a:ext cx="9125426" cy="6858000"/>
          </a:xfrm>
          <a:prstGeom prst="rect">
            <a:avLst/>
          </a:prstGeom>
        </p:spPr>
      </p:pic>
      <p:pic>
        <p:nvPicPr>
          <p:cNvPr id="17" name="图片 16" descr="all"/>
          <p:cNvPicPr>
            <a:picLocks noChangeAspect="1"/>
          </p:cNvPicPr>
          <p:nvPr userDrawn="1">
            <p:custDataLst>
              <p:tags r:id="rId12"/>
            </p:custDataLst>
          </p:nvPr>
        </p:nvPicPr>
        <p:blipFill>
          <a:blip r:embed="rId13">
            <a:alphaModFix amt="30000"/>
          </a:blip>
          <a:stretch>
            <a:fillRect/>
          </a:stretch>
        </p:blipFill>
        <p:spPr>
          <a:xfrm>
            <a:off x="18574" y="0"/>
            <a:ext cx="9125426" cy="6858000"/>
          </a:xfrm>
          <a:prstGeom prst="rect">
            <a:avLst/>
          </a:prstGeom>
        </p:spPr>
      </p:pic>
      <p:sp>
        <p:nvSpPr>
          <p:cNvPr id="18" name="任意多边形 7"/>
          <p:cNvSpPr/>
          <p:nvPr userDrawn="1">
            <p:custDataLst>
              <p:tags r:id="rId14"/>
            </p:custDataLst>
          </p:nvPr>
        </p:nvSpPr>
        <p:spPr>
          <a:xfrm>
            <a:off x="2201704" y="4612005"/>
            <a:ext cx="6948964" cy="2286000"/>
          </a:xfrm>
          <a:custGeom>
            <a:avLst/>
            <a:gdLst>
              <a:gd name="connsiteX0" fmla="*/ 0 w 14591"/>
              <a:gd name="connsiteY0" fmla="*/ 3600 h 3600"/>
              <a:gd name="connsiteX1" fmla="*/ 8006 w 14591"/>
              <a:gd name="connsiteY1" fmla="*/ 722 h 3600"/>
              <a:gd name="connsiteX2" fmla="*/ 14591 w 14591"/>
              <a:gd name="connsiteY2" fmla="*/ 443 h 3600"/>
              <a:gd name="connsiteX3" fmla="*/ 14574 w 14591"/>
              <a:gd name="connsiteY3" fmla="*/ 2951 h 3600"/>
              <a:gd name="connsiteX4" fmla="*/ 3550 w 14591"/>
              <a:gd name="connsiteY4" fmla="*/ 3569 h 3600"/>
              <a:gd name="connsiteX5" fmla="*/ 0 w 14591"/>
              <a:gd name="connsiteY5" fmla="*/ 3600 h 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91" h="3600">
                <a:moveTo>
                  <a:pt x="0" y="3600"/>
                </a:moveTo>
                <a:cubicBezTo>
                  <a:pt x="3120" y="178"/>
                  <a:pt x="4879" y="2019"/>
                  <a:pt x="8006" y="722"/>
                </a:cubicBezTo>
                <a:cubicBezTo>
                  <a:pt x="11133" y="-575"/>
                  <a:pt x="12921" y="228"/>
                  <a:pt x="14591" y="443"/>
                </a:cubicBezTo>
                <a:lnTo>
                  <a:pt x="14574" y="2951"/>
                </a:lnTo>
                <a:cubicBezTo>
                  <a:pt x="10938" y="3178"/>
                  <a:pt x="6770" y="833"/>
                  <a:pt x="3550" y="3569"/>
                </a:cubicBezTo>
                <a:lnTo>
                  <a:pt x="0" y="3600"/>
                </a:lnTo>
                <a:close/>
              </a:path>
            </a:pathLst>
          </a:custGeom>
          <a:gradFill>
            <a:gsLst>
              <a:gs pos="9000">
                <a:schemeClr val="accent4">
                  <a:lumMod val="75000"/>
                </a:schemeClr>
              </a:gs>
              <a:gs pos="100000">
                <a:schemeClr val="accent1">
                  <a:alpha val="0"/>
                </a:schemeClr>
              </a:gs>
            </a:gsLst>
            <a:lin ang="4200000" scaled="0"/>
          </a:gradFill>
          <a:ln>
            <a:noFill/>
          </a:ln>
          <a:effectLst>
            <a:softEdge rad="50800"/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任意多边形 11"/>
          <p:cNvSpPr/>
          <p:nvPr userDrawn="1">
            <p:custDataLst>
              <p:tags r:id="rId15"/>
            </p:custDataLst>
          </p:nvPr>
        </p:nvSpPr>
        <p:spPr>
          <a:xfrm>
            <a:off x="4749641" y="2565876"/>
            <a:ext cx="4391501" cy="1591628"/>
          </a:xfrm>
          <a:custGeom>
            <a:avLst/>
            <a:gdLst>
              <a:gd name="connsiteX0" fmla="*/ 0 w 9221"/>
              <a:gd name="connsiteY0" fmla="*/ 3342 h 3342"/>
              <a:gd name="connsiteX1" fmla="*/ 9221 w 9221"/>
              <a:gd name="connsiteY1" fmla="*/ 0 h 3342"/>
              <a:gd name="connsiteX2" fmla="*/ 4413 w 9221"/>
              <a:gd name="connsiteY2" fmla="*/ 2542 h 3342"/>
              <a:gd name="connsiteX3" fmla="*/ 0 w 9221"/>
              <a:gd name="connsiteY3" fmla="*/ 3342 h 33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21" h="3342">
                <a:moveTo>
                  <a:pt x="0" y="3342"/>
                </a:moveTo>
                <a:cubicBezTo>
                  <a:pt x="3022" y="1744"/>
                  <a:pt x="6210" y="2001"/>
                  <a:pt x="9221" y="0"/>
                </a:cubicBezTo>
                <a:cubicBezTo>
                  <a:pt x="9001" y="436"/>
                  <a:pt x="5814" y="2215"/>
                  <a:pt x="4413" y="2542"/>
                </a:cubicBezTo>
                <a:cubicBezTo>
                  <a:pt x="3012" y="2869"/>
                  <a:pt x="1234" y="3054"/>
                  <a:pt x="0" y="3342"/>
                </a:cubicBezTo>
                <a:close/>
              </a:path>
            </a:pathLst>
          </a:custGeom>
          <a:gradFill>
            <a:gsLst>
              <a:gs pos="9000">
                <a:schemeClr val="accent2"/>
              </a:gs>
              <a:gs pos="100000">
                <a:schemeClr val="accent2">
                  <a:lumMod val="75000"/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0" name="任意多边形 12"/>
          <p:cNvSpPr/>
          <p:nvPr userDrawn="1">
            <p:custDataLst>
              <p:tags r:id="rId16"/>
            </p:custDataLst>
          </p:nvPr>
        </p:nvSpPr>
        <p:spPr>
          <a:xfrm>
            <a:off x="1945957" y="4068763"/>
            <a:ext cx="7127081" cy="2234565"/>
          </a:xfrm>
          <a:custGeom>
            <a:avLst/>
            <a:gdLst>
              <a:gd name="connsiteX0" fmla="*/ 2436 w 14965"/>
              <a:gd name="connsiteY0" fmla="*/ 2496 h 4692"/>
              <a:gd name="connsiteX1" fmla="*/ 14965 w 14965"/>
              <a:gd name="connsiteY1" fmla="*/ 0 h 4692"/>
              <a:gd name="connsiteX2" fmla="*/ 11622 w 14965"/>
              <a:gd name="connsiteY2" fmla="*/ 1384 h 4692"/>
              <a:gd name="connsiteX3" fmla="*/ 7446 w 14965"/>
              <a:gd name="connsiteY3" fmla="*/ 2611 h 4692"/>
              <a:gd name="connsiteX4" fmla="*/ 3780 w 14965"/>
              <a:gd name="connsiteY4" fmla="*/ 2700 h 4692"/>
              <a:gd name="connsiteX5" fmla="*/ 0 w 14965"/>
              <a:gd name="connsiteY5" fmla="*/ 4692 h 4692"/>
              <a:gd name="connsiteX6" fmla="*/ 2436 w 14965"/>
              <a:gd name="connsiteY6" fmla="*/ 2496 h 4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965" h="4692">
                <a:moveTo>
                  <a:pt x="2436" y="2496"/>
                </a:moveTo>
                <a:cubicBezTo>
                  <a:pt x="4312" y="1952"/>
                  <a:pt x="11796" y="1272"/>
                  <a:pt x="14965" y="0"/>
                </a:cubicBezTo>
                <a:cubicBezTo>
                  <a:pt x="13460" y="1120"/>
                  <a:pt x="13385" y="1077"/>
                  <a:pt x="11622" y="1384"/>
                </a:cubicBezTo>
                <a:cubicBezTo>
                  <a:pt x="9859" y="1691"/>
                  <a:pt x="10418" y="1493"/>
                  <a:pt x="7446" y="2611"/>
                </a:cubicBezTo>
                <a:cubicBezTo>
                  <a:pt x="6720" y="2640"/>
                  <a:pt x="5976" y="2280"/>
                  <a:pt x="3780" y="2700"/>
                </a:cubicBezTo>
                <a:cubicBezTo>
                  <a:pt x="1392" y="3312"/>
                  <a:pt x="247" y="4663"/>
                  <a:pt x="0" y="4692"/>
                </a:cubicBezTo>
                <a:cubicBezTo>
                  <a:pt x="40" y="4480"/>
                  <a:pt x="560" y="3040"/>
                  <a:pt x="2436" y="2496"/>
                </a:cubicBezTo>
                <a:close/>
              </a:path>
            </a:pathLst>
          </a:custGeom>
          <a:gradFill>
            <a:gsLst>
              <a:gs pos="47000">
                <a:schemeClr val="accent2">
                  <a:alpha val="61000"/>
                </a:schemeClr>
              </a:gs>
              <a:gs pos="9000">
                <a:schemeClr val="accent1">
                  <a:alpha val="32000"/>
                </a:schemeClr>
              </a:gs>
              <a:gs pos="100000">
                <a:schemeClr val="accent2">
                  <a:lumMod val="50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标题 9"/>
          <p:cNvSpPr txBox="1">
            <a:spLocks noGrp="1"/>
          </p:cNvSpPr>
          <p:nvPr>
            <p:ph type="title" idx="9" hasCustomPrompt="1"/>
            <p:custDataLst>
              <p:tags r:id="rId17"/>
            </p:custDataLst>
          </p:nvPr>
        </p:nvSpPr>
        <p:spPr>
          <a:xfrm>
            <a:off x="764858" y="1561306"/>
            <a:ext cx="5671661" cy="1153478"/>
          </a:xfrm>
          <a:prstGeom prst="rect">
            <a:avLst/>
          </a:prstGeom>
          <a:noFill/>
        </p:spPr>
        <p:txBody>
          <a:bodyPr vert="horz" wrap="square" rtlCol="0" anchor="b" anchorCtr="0">
            <a:normAutofit/>
          </a:bodyPr>
          <a:lstStyle>
            <a:lvl1pPr marL="0" marR="0" algn="l" defTabSz="96012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sz="3600" b="1" i="0" u="none" strike="noStrike" kern="1200" cap="none" spc="0" normalizeH="0" baseline="0" noProof="1" dirty="0">
                <a:solidFill>
                  <a:srgbClr val="FFFFFF"/>
                </a:solidFill>
                <a:uFillTx/>
                <a:latin typeface="+mj-lt"/>
              </a:defRPr>
            </a:lvl1pPr>
          </a:lstStyle>
          <a:p>
            <a:pPr lvl="0" defTabSz="960120"/>
            <a:r>
              <a:rPr dirty="0" err="1">
                <a:latin typeface="+mj-lt"/>
                <a:sym typeface="+mn-ea"/>
              </a:rPr>
              <a:t>Click to add title</a:t>
            </a:r>
            <a:endParaRPr dirty="0" err="1">
              <a:sym typeface="+mn-ea"/>
            </a:endParaRPr>
          </a:p>
        </p:txBody>
      </p:sp>
      <p:cxnSp>
        <p:nvCxnSpPr>
          <p:cNvPr id="21" name="直接连接符 20"/>
          <p:cNvCxnSpPr/>
          <p:nvPr userDrawn="1">
            <p:custDataLst>
              <p:tags r:id="rId18"/>
            </p:custDataLst>
          </p:nvPr>
        </p:nvCxnSpPr>
        <p:spPr>
          <a:xfrm>
            <a:off x="571501" y="1967763"/>
            <a:ext cx="0" cy="1535906"/>
          </a:xfrm>
          <a:prstGeom prst="line">
            <a:avLst/>
          </a:prstGeom>
          <a:ln>
            <a:gradFill flip="none" rotWithShape="1">
              <a:gsLst>
                <a:gs pos="0">
                  <a:schemeClr val="tx2">
                    <a:alpha val="0"/>
                  </a:schemeClr>
                </a:gs>
                <a:gs pos="50000">
                  <a:schemeClr val="accent2"/>
                </a:gs>
                <a:gs pos="100000">
                  <a:schemeClr val="tx2">
                    <a:alpha val="0"/>
                  </a:schemeClr>
                </a:gs>
              </a:gsLst>
              <a:lin ang="54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 userDrawn="1">
            <p:custDataLst>
              <p:tags r:id="rId19"/>
            </p:custDataLst>
          </p:nvPr>
        </p:nvCxnSpPr>
        <p:spPr>
          <a:xfrm>
            <a:off x="915829" y="593725"/>
            <a:ext cx="153829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 userDrawn="1">
            <p:custDataLst>
              <p:tags r:id="rId20"/>
            </p:custDataLst>
          </p:nvPr>
        </p:nvCxnSpPr>
        <p:spPr>
          <a:xfrm>
            <a:off x="915829" y="659765"/>
            <a:ext cx="153829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 userDrawn="1">
            <p:custDataLst>
              <p:tags r:id="rId21"/>
            </p:custDataLst>
          </p:nvPr>
        </p:nvCxnSpPr>
        <p:spPr>
          <a:xfrm>
            <a:off x="915829" y="725170"/>
            <a:ext cx="153829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署名"/>
          <p:cNvSpPr txBox="1">
            <a:spLocks noGrp="1"/>
          </p:cNvSpPr>
          <p:nvPr>
            <p:ph type="body" idx="1" hasCustomPrompt="1"/>
            <p:custDataLst>
              <p:tags r:id="rId22"/>
            </p:custDataLst>
          </p:nvPr>
        </p:nvSpPr>
        <p:spPr>
          <a:xfrm>
            <a:off x="764858" y="3067686"/>
            <a:ext cx="5671185" cy="316230"/>
          </a:xfrm>
          <a:prstGeom prst="rect">
            <a:avLst/>
          </a:prstGeom>
          <a:noFill/>
        </p:spPr>
        <p:txBody>
          <a:bodyPr wrap="square" lIns="90000" tIns="0" rIns="0" bIns="0" rtlCol="0" anchor="ctr">
            <a:normAutofit/>
          </a:bodyPr>
          <a:lstStyle>
            <a:lvl1pPr marL="0" marR="0" algn="l" defTabSz="914400" rtl="0" eaLnBrk="1" fontAlgn="auto" latinLnBrk="0" hangingPunct="1">
              <a:lnSpc>
                <a:spcPct val="150000"/>
              </a:lnSpc>
              <a:buClrTx/>
              <a:buSzTx/>
              <a:buFontTx/>
              <a:buNone/>
              <a:defRPr kumimoji="0" lang="en-US" sz="1200" b="0" i="0" u="none" strike="noStrike" kern="1200" cap="none" spc="0" normalizeH="0" baseline="0" noProof="1" dirty="0">
                <a:solidFill>
                  <a:srgbClr val="FFFFFF"/>
                </a:solidFill>
                <a:uFillTx/>
                <a:latin typeface="+mn-lt"/>
              </a:defRPr>
            </a:lvl1pPr>
          </a:lstStyle>
          <a:p>
            <a:pPr lvl="0">
              <a:lnSpc>
                <a:spcPct val="150000"/>
              </a:lnSpc>
            </a:pPr>
            <a:r>
              <a:rPr dirty="0">
                <a:latin typeface="+mn-lt"/>
                <a:sym typeface="+mn-ea"/>
              </a:rPr>
              <a:t>Click to add text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23"/>
            </p:custDataLst>
          </p:nvPr>
        </p:nvSpPr>
        <p:spPr>
          <a:xfrm>
            <a:off x="459000" y="6354000"/>
            <a:ext cx="2025000" cy="237600"/>
          </a:xfrm>
        </p:spPr>
        <p:txBody>
          <a:bodyPr/>
          <a:lstStyle/>
          <a:p>
            <a:r>
              <a:rPr lang="en-US"/>
              <a:t>Date Area</a:t>
            </a:r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24"/>
            </p:custDataLst>
          </p:nvPr>
        </p:nvSpPr>
        <p:spPr>
          <a:xfrm>
            <a:off x="3087000" y="6354000"/>
            <a:ext cx="2970000" cy="23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25"/>
            </p:custDataLst>
          </p:nvPr>
        </p:nvSpPr>
        <p:spPr>
          <a:xfrm>
            <a:off x="6658200" y="6354000"/>
            <a:ext cx="2025000" cy="237600"/>
          </a:xfrm>
        </p:spPr>
        <p:txBody>
          <a:bodyPr/>
          <a:lstStyle/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Date Area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1" Type="http://schemas.openxmlformats.org/officeDocument/2006/relationships/theme" Target="../theme/theme2.xml"/><Relationship Id="rId20" Type="http://schemas.openxmlformats.org/officeDocument/2006/relationships/tags" Target="../tags/tag104.xml"/><Relationship Id="rId2" Type="http://schemas.openxmlformats.org/officeDocument/2006/relationships/slideLayout" Target="../slideLayouts/slideLayout13.xml"/><Relationship Id="rId19" Type="http://schemas.openxmlformats.org/officeDocument/2006/relationships/tags" Target="../tags/tag103.xml"/><Relationship Id="rId18" Type="http://schemas.openxmlformats.org/officeDocument/2006/relationships/tags" Target="../tags/tag102.xml"/><Relationship Id="rId17" Type="http://schemas.openxmlformats.org/officeDocument/2006/relationships/tags" Target="../tags/tag101.xml"/><Relationship Id="rId16" Type="http://schemas.openxmlformats.org/officeDocument/2006/relationships/tags" Target="../tags/tag100.xml"/><Relationship Id="rId15" Type="http://schemas.openxmlformats.org/officeDocument/2006/relationships/tags" Target="../tags/tag99.xml"/><Relationship Id="rId14" Type="http://schemas.openxmlformats.org/officeDocument/2006/relationships/tags" Target="../tags/tag98.xml"/><Relationship Id="rId13" Type="http://schemas.openxmlformats.org/officeDocument/2006/relationships/tags" Target="../tags/tag97.xml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>
            <p:custDataLst>
              <p:tags r:id="rId13"/>
            </p:custDataLst>
          </p:nvPr>
        </p:nvSpPr>
        <p:spPr>
          <a:xfrm>
            <a:off x="0" y="857250"/>
            <a:ext cx="9144476" cy="5137785"/>
          </a:xfrm>
          <a:prstGeom prst="rect">
            <a:avLst/>
          </a:prstGeom>
          <a:gradFill>
            <a:gsLst>
              <a:gs pos="0">
                <a:schemeClr val="accent5">
                  <a:lumMod val="17000"/>
                </a:schemeClr>
              </a:gs>
              <a:gs pos="100000">
                <a:schemeClr val="accent5">
                  <a:lumMod val="30000"/>
                </a:schemeClr>
              </a:gs>
            </a:gsLst>
            <a:lin ang="5400000" scaled="0"/>
          </a:gra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</a:endParaRPr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10"/>
            <p:custDataLst>
              <p:tags r:id="rId14"/>
            </p:custDataLst>
          </p:nvPr>
        </p:nvSpPr>
        <p:spPr>
          <a:xfrm>
            <a:off x="521970" y="5624513"/>
            <a:ext cx="2057400" cy="273844"/>
          </a:xfr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r>
              <a:rPr lang="en-US"/>
              <a:t>Date Area</a:t>
            </a:r>
            <a:endParaRPr 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1"/>
            <p:custDataLst>
              <p:tags r:id="rId15"/>
            </p:custDataLst>
          </p:nvPr>
        </p:nvSpPr>
        <p:spPr>
          <a:xfrm>
            <a:off x="3028950" y="5624513"/>
            <a:ext cx="3086100" cy="273844"/>
          </a:xfr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  <p:custDataLst>
              <p:tags r:id="rId16"/>
            </p:custDataLst>
          </p:nvPr>
        </p:nvSpPr>
        <p:spPr>
          <a:xfrm>
            <a:off x="6565487" y="5624513"/>
            <a:ext cx="2057400" cy="273844"/>
          </a:xfr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en-US" smtClean="0"/>
            </a:fld>
            <a:endParaRPr lang="en-US" dirty="0"/>
          </a:p>
        </p:txBody>
      </p:sp>
      <p:sp>
        <p:nvSpPr>
          <p:cNvPr id="6" name="标题占位符 1"/>
          <p:cNvSpPr>
            <a:spLocks noGrp="1"/>
          </p:cNvSpPr>
          <p:nvPr>
            <p:ph type="title"/>
            <p:custDataLst>
              <p:tags r:id="rId17"/>
            </p:custDataLst>
          </p:nvPr>
        </p:nvSpPr>
        <p:spPr>
          <a:xfrm>
            <a:off x="521970" y="1127250"/>
            <a:ext cx="8100000" cy="540000"/>
          </a:xfrm>
          <a:prstGeom prst="rect">
            <a:avLst/>
          </a:prstGeom>
        </p:spPr>
        <p:txBody>
          <a:bodyPr vert="horz" wrap="square" lIns="0" tIns="0" rIns="0" bIns="0" rtlCol="0" anchor="b">
            <a:normAutofit/>
          </a:bodyPr>
          <a:lstStyle/>
          <a:p>
            <a:r>
              <a:rPr lang="en-US" dirty="0">
                <a:latin typeface="+mj-lt"/>
              </a:rPr>
              <a:t>Click to add title</a:t>
            </a:r>
            <a:endParaRPr 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idx="1"/>
            <p:custDataLst>
              <p:tags r:id="rId18"/>
            </p:custDataLst>
          </p:nvPr>
        </p:nvSpPr>
        <p:spPr>
          <a:xfrm>
            <a:off x="521970" y="1833562"/>
            <a:ext cx="8100000" cy="3655219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 dirty="0">
                <a:latin typeface="+mn-lt"/>
              </a:rPr>
              <a:t>Click to add text</a:t>
            </a:r>
            <a:endParaRPr lang="en-US" dirty="0"/>
          </a:p>
        </p:txBody>
      </p:sp>
      <p:sp>
        <p:nvSpPr>
          <p:cNvPr id="3" name="KSO_TEMPLATE" hidden="1"/>
          <p:cNvSpPr/>
          <p:nvPr userDrawn="1">
            <p:custDataLst>
              <p:tags r:id="rId19"/>
            </p:custDataLst>
          </p:nvPr>
        </p:nvSpPr>
        <p:spPr>
          <a:xfrm>
            <a:off x="0" y="85725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/>
          </a:p>
        </p:txBody>
      </p:sp>
    </p:spTree>
    <p:custDataLst>
      <p:tags r:id="rId20"/>
    </p:custData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685800" rtl="0" eaLnBrk="1" fontAlgn="auto" latinLnBrk="0" hangingPunct="1">
        <a:lnSpc>
          <a:spcPct val="100000"/>
        </a:lnSpc>
        <a:spcBef>
          <a:spcPct val="0"/>
        </a:spcBef>
        <a:buNone/>
        <a:defRPr kumimoji="0" lang="en-US" sz="2400" b="1" i="0" u="none" strike="noStrike" kern="1200" cap="none" spc="0" normalizeH="0" baseline="0" dirty="0" smtClean="0">
          <a:ln>
            <a:noFill/>
            <a:prstDash val="sysDot"/>
          </a:ln>
          <a:solidFill>
            <a:srgbClr val="FFFFFF"/>
          </a:solidFill>
          <a:uFillTx/>
          <a:latin typeface="Arial" panose="020B0604020202020204" pitchFamily="34" charset="0"/>
        </a:defRPr>
      </a:lvl1pPr>
    </p:titleStyle>
    <p:bodyStyle>
      <a:lvl1pPr marL="1714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kumimoji="0" lang="en-US" sz="1350" b="0" i="0" u="none" strike="noStrike" kern="1200" cap="none" spc="0" normalizeH="0" baseline="0" smtClean="0">
          <a:ln>
            <a:noFill/>
            <a:prstDash val="sysDot"/>
          </a:ln>
          <a:solidFill>
            <a:srgbClr val="FFFFFF"/>
          </a:solidFill>
          <a:uFillTx/>
          <a:latin typeface="Arial" panose="020B0604020202020204" pitchFamily="34" charset="0"/>
        </a:defRPr>
      </a:lvl1pPr>
      <a:lvl2pPr marL="514350" indent="-171450" algn="l" defTabSz="6858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207135" algn="l"/>
          <a:tab pos="1207135" algn="l"/>
          <a:tab pos="1207135" algn="l"/>
          <a:tab pos="1207135" algn="l"/>
        </a:tabLst>
        <a:defRPr kumimoji="0" lang="en-US" sz="1200" b="0" i="0" u="none" strike="noStrike" kern="1200" cap="none" spc="150" normalizeH="0" baseline="0" smtClean="0">
          <a:solidFill>
            <a:srgbClr val="FFFFFF"/>
          </a:solidFill>
          <a:uFillTx/>
          <a:latin typeface="+mn-ea"/>
        </a:defRPr>
      </a:lvl2pPr>
      <a:lvl3pPr marL="857250" indent="-171450" algn="l" defTabSz="6858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kumimoji="0" lang="en-US" sz="1200" b="0" i="0" u="none" strike="noStrike" kern="1200" cap="none" spc="150" normalizeH="0" baseline="0" smtClean="0">
          <a:solidFill>
            <a:srgbClr val="FFFFFF"/>
          </a:solidFill>
          <a:uFillTx/>
          <a:latin typeface="+mn-ea"/>
        </a:defRPr>
      </a:lvl3pPr>
      <a:lvl4pPr marL="1200150" indent="-171450" algn="l" defTabSz="6858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kumimoji="0" lang="en-US" sz="1050" b="0" i="0" u="none" strike="noStrike" kern="1200" cap="none" spc="150" normalizeH="0" baseline="0" smtClean="0">
          <a:solidFill>
            <a:srgbClr val="FFFFFF"/>
          </a:solidFill>
          <a:uFillTx/>
          <a:latin typeface="+mn-ea"/>
        </a:defRPr>
      </a:lvl4pPr>
      <a:lvl5pPr marL="1543050" indent="-171450" algn="l" defTabSz="6858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kumimoji="0" lang="en-US" sz="1050" b="0" i="0" u="none" strike="noStrike" kern="1200" cap="none" spc="150" normalizeH="0" baseline="0" smtClean="0">
          <a:solidFill>
            <a:srgbClr val="FFFFFF"/>
          </a:solidFill>
          <a:uFillTx/>
          <a:latin typeface="+mn-ea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tags" Target="../tags/tag107.xml"/><Relationship Id="rId2" Type="http://schemas.openxmlformats.org/officeDocument/2006/relationships/tags" Target="../tags/tag106.xml"/><Relationship Id="rId1" Type="http://schemas.openxmlformats.org/officeDocument/2006/relationships/tags" Target="../tags/tag105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3.xml"/><Relationship Id="rId3" Type="http://schemas.openxmlformats.org/officeDocument/2006/relationships/tags" Target="../tags/tag110.xml"/><Relationship Id="rId2" Type="http://schemas.openxmlformats.org/officeDocument/2006/relationships/tags" Target="../tags/tag109.xml"/><Relationship Id="rId1" Type="http://schemas.openxmlformats.org/officeDocument/2006/relationships/tags" Target="../tags/tag108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3.xml"/><Relationship Id="rId3" Type="http://schemas.openxmlformats.org/officeDocument/2006/relationships/tags" Target="../tags/tag113.xml"/><Relationship Id="rId2" Type="http://schemas.openxmlformats.org/officeDocument/2006/relationships/tags" Target="../tags/tag112.xml"/><Relationship Id="rId1" Type="http://schemas.openxmlformats.org/officeDocument/2006/relationships/tags" Target="../tags/tag111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3.xml"/><Relationship Id="rId3" Type="http://schemas.openxmlformats.org/officeDocument/2006/relationships/tags" Target="../tags/tag116.xml"/><Relationship Id="rId2" Type="http://schemas.openxmlformats.org/officeDocument/2006/relationships/tags" Target="../tags/tag115.xml"/><Relationship Id="rId1" Type="http://schemas.openxmlformats.org/officeDocument/2006/relationships/tags" Target="../tags/tag114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3.xml"/><Relationship Id="rId3" Type="http://schemas.openxmlformats.org/officeDocument/2006/relationships/tags" Target="../tags/tag119.xml"/><Relationship Id="rId2" Type="http://schemas.openxmlformats.org/officeDocument/2006/relationships/tags" Target="../tags/tag118.xml"/><Relationship Id="rId1" Type="http://schemas.openxmlformats.org/officeDocument/2006/relationships/tags" Target="../tags/tag117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3.xml"/><Relationship Id="rId3" Type="http://schemas.openxmlformats.org/officeDocument/2006/relationships/tags" Target="../tags/tag122.xml"/><Relationship Id="rId2" Type="http://schemas.openxmlformats.org/officeDocument/2006/relationships/tags" Target="../tags/tag121.xml"/><Relationship Id="rId1" Type="http://schemas.openxmlformats.org/officeDocument/2006/relationships/tags" Target="../tags/tag1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占位符 5"/>
          <p:cNvSpPr>
            <a:spLocks noGrp="1"/>
          </p:cNvSpPr>
          <p:nvPr>
            <p:ph type="body" idx="3"/>
            <p:custDataLst>
              <p:tags r:id="rId1"/>
            </p:custDataLst>
          </p:nvPr>
        </p:nvSpPr>
        <p:spPr>
          <a:xfrm>
            <a:off x="765175" y="2612390"/>
            <a:ext cx="7147560" cy="1633220"/>
          </a:xfrm>
        </p:spPr>
        <p:txBody>
          <a:bodyPr>
            <a:normAutofit/>
          </a:bodyPr>
          <a:p>
            <a:pPr marL="0" indent="-17145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</a:pPr>
            <a:r>
              <a:rPr sz="1350"/>
              <a:t>Using Generative AI for Scene Understanding &amp; Text Accessibility</a:t>
            </a:r>
            <a:endParaRPr sz="1350"/>
          </a:p>
          <a:p>
            <a:pPr marL="0" indent="-17145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</a:pPr>
            <a:r>
              <a:rPr sz="1350"/>
              <a:t>Ajai Raaj</a:t>
            </a:r>
            <a:r>
              <a:rPr lang="en-US" sz="1350"/>
              <a:t> IN9240802</a:t>
            </a:r>
            <a:endParaRPr sz="1350"/>
          </a:p>
          <a:p>
            <a:pPr marL="0" indent="-17145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</a:pPr>
            <a:r>
              <a:rPr sz="1350"/>
              <a:t>Date: December 2024</a:t>
            </a:r>
            <a:endParaRPr sz="1350"/>
          </a:p>
        </p:txBody>
      </p:sp>
      <p:sp>
        <p:nvSpPr>
          <p:cNvPr id="9" name="标题 6"/>
          <p:cNvSpPr>
            <a:spLocks noGrp="1"/>
          </p:cNvSpPr>
          <p:nvPr>
            <p:ph type="title" idx="2"/>
            <p:custDataLst>
              <p:tags r:id="rId2"/>
            </p:custDataLst>
          </p:nvPr>
        </p:nvSpPr>
        <p:spPr>
          <a:xfrm>
            <a:off x="764858" y="663654"/>
            <a:ext cx="7250430" cy="1852136"/>
          </a:xfrm>
        </p:spPr>
        <p:txBody>
          <a:bodyPr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+mj-ea"/>
              </a:rPr>
              <a:t>AI Powered Solution for Assisting Visually Impaired Individuals</a:t>
            </a:r>
            <a:endParaRPr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ea typeface="+mj-ea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Content Placeholder 2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457200" y="1263015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>
              <a:solidFill>
                <a:schemeClr val="tx1"/>
              </a:solidFill>
            </a:endParaRPr>
          </a:p>
          <a:p>
            <a:r>
              <a:rPr>
                <a:solidFill>
                  <a:schemeClr val="tx1"/>
                </a:solidFill>
              </a:rPr>
              <a:t>- Challenge: Visually impaired individuals face challenges in understanding their environment, reading text, and performing sight-based tasks.</a:t>
            </a:r>
            <a:endParaRPr>
              <a:solidFill>
                <a:schemeClr val="tx1"/>
              </a:solidFill>
            </a:endParaRPr>
          </a:p>
          <a:p>
            <a:r>
              <a:rPr>
                <a:solidFill>
                  <a:schemeClr val="tx1"/>
                </a:solidFill>
              </a:rPr>
              <a:t>- Objective: Develop an AI-powered solution to help visually impaired users perceive and interact with their surroundings.</a:t>
            </a:r>
            <a:endParaRPr>
              <a:solidFill>
                <a:schemeClr val="tx1"/>
              </a:solidFill>
            </a:endParaRPr>
          </a:p>
          <a:p>
            <a:endParaRPr>
              <a:solidFill>
                <a:schemeClr val="tx1"/>
              </a:solidFill>
            </a:endParaRPr>
          </a:p>
        </p:txBody>
      </p:sp>
      <p:sp>
        <p:nvSpPr>
          <p:cNvPr id="8" name="Title 5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457200" y="-62547"/>
            <a:ext cx="8229600" cy="11430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  <a:scene3d>
              <a:camera prst="orthographicFront"/>
              <a:lightRig rig="threePt" dir="t"/>
            </a:scene3d>
          </a:bodyPr>
          <a:lstStyle>
            <a:lvl1pPr marL="0" marR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sz="4400" b="0" i="0" u="none" strike="noStrike" kern="1200" cap="none" spc="0" normalizeH="0" baseline="0" noProof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Problem Statement</a:t>
            </a:r>
            <a:endParaRPr lang="en-US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Content Placeholder 2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403860" y="1111885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0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>
              <a:solidFill>
                <a:schemeClr val="tx1"/>
              </a:solidFill>
            </a:endParaRPr>
          </a:p>
          <a:p>
            <a:r>
              <a:rPr>
                <a:solidFill>
                  <a:schemeClr val="tx1"/>
                </a:solidFill>
              </a:rPr>
              <a:t>Core Features:</a:t>
            </a:r>
            <a:endParaRPr>
              <a:solidFill>
                <a:schemeClr val="tx1"/>
              </a:solidFill>
            </a:endParaRPr>
          </a:p>
          <a:p>
            <a:r>
              <a:rPr>
                <a:solidFill>
                  <a:schemeClr val="tx1"/>
                </a:solidFill>
              </a:rPr>
              <a:t>1. Scene Understanding: Generate descriptions of uploaded images.</a:t>
            </a:r>
            <a:endParaRPr>
              <a:solidFill>
                <a:schemeClr val="tx1"/>
              </a:solidFill>
            </a:endParaRPr>
          </a:p>
          <a:p>
            <a:r>
              <a:rPr>
                <a:solidFill>
                  <a:schemeClr val="tx1"/>
                </a:solidFill>
              </a:rPr>
              <a:t>2. Text-to-Speech: Extract text from images and convert it to speech.</a:t>
            </a:r>
            <a:endParaRPr>
              <a:solidFill>
                <a:schemeClr val="tx1"/>
              </a:solidFill>
            </a:endParaRPr>
          </a:p>
          <a:p>
            <a:r>
              <a:rPr>
                <a:solidFill>
                  <a:schemeClr val="tx1"/>
                </a:solidFill>
              </a:rPr>
              <a:t>3. Object Detection: Identify obstacles for safe navigation.</a:t>
            </a:r>
            <a:endParaRPr>
              <a:solidFill>
                <a:schemeClr val="tx1"/>
              </a:solidFill>
            </a:endParaRPr>
          </a:p>
          <a:p>
            <a:r>
              <a:rPr>
                <a:solidFill>
                  <a:schemeClr val="tx1"/>
                </a:solidFill>
              </a:rPr>
              <a:t>4. Personalized Assistance: Provide task-specific help (e.g., reading labels).</a:t>
            </a:r>
            <a:endParaRPr>
              <a:solidFill>
                <a:schemeClr val="tx1"/>
              </a:solidFill>
            </a:endParaRPr>
          </a:p>
          <a:p>
            <a:endParaRPr>
              <a:solidFill>
                <a:schemeClr val="tx1"/>
              </a:solidFill>
            </a:endParaRPr>
          </a:p>
        </p:txBody>
      </p:sp>
      <p:sp>
        <p:nvSpPr>
          <p:cNvPr id="8" name="Title 6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457200" y="-134302"/>
            <a:ext cx="8229600" cy="11430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marL="0" marR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sz="4400" b="0" i="0" u="none" strike="noStrike" kern="1200" cap="none" spc="0" normalizeH="0" baseline="0" noProof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Project Scope</a:t>
            </a:r>
            <a:endParaRPr lang="en-US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Content Placeholder 2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617220" y="1218565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0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>
              <a:solidFill>
                <a:schemeClr val="tx1"/>
              </a:solidFill>
            </a:endParaRPr>
          </a:p>
          <a:p>
            <a:r>
              <a:rPr>
                <a:solidFill>
                  <a:schemeClr val="tx1"/>
                </a:solidFill>
              </a:rPr>
              <a:t>- Langchain: For managing AI models and workflows.</a:t>
            </a:r>
            <a:endParaRPr>
              <a:solidFill>
                <a:schemeClr val="tx1"/>
              </a:solidFill>
            </a:endParaRPr>
          </a:p>
          <a:p>
            <a:r>
              <a:rPr>
                <a:solidFill>
                  <a:schemeClr val="tx1"/>
                </a:solidFill>
              </a:rPr>
              <a:t>- Streamlit: User interface for image upload and interaction.</a:t>
            </a:r>
            <a:endParaRPr>
              <a:solidFill>
                <a:schemeClr val="tx1"/>
              </a:solidFill>
            </a:endParaRPr>
          </a:p>
          <a:p>
            <a:r>
              <a:rPr>
                <a:solidFill>
                  <a:schemeClr val="tx1"/>
                </a:solidFill>
              </a:rPr>
              <a:t>- Google Generative AI: Scene understanding and text generation.</a:t>
            </a:r>
            <a:endParaRPr>
              <a:solidFill>
                <a:schemeClr val="tx1"/>
              </a:solidFill>
            </a:endParaRPr>
          </a:p>
          <a:p>
            <a:r>
              <a:rPr>
                <a:solidFill>
                  <a:schemeClr val="tx1"/>
                </a:solidFill>
              </a:rPr>
              <a:t>- Tesseract OCR: Text extraction from images.</a:t>
            </a:r>
            <a:endParaRPr>
              <a:solidFill>
                <a:schemeClr val="tx1"/>
              </a:solidFill>
            </a:endParaRPr>
          </a:p>
          <a:p>
            <a:r>
              <a:rPr>
                <a:solidFill>
                  <a:schemeClr val="tx1"/>
                </a:solidFill>
              </a:rPr>
              <a:t>- pyttsx3: Text-to-speech conversion.</a:t>
            </a:r>
            <a:endParaRPr>
              <a:solidFill>
                <a:schemeClr val="tx1"/>
              </a:solidFill>
            </a:endParaRPr>
          </a:p>
          <a:p>
            <a:endParaRPr>
              <a:solidFill>
                <a:schemeClr val="tx1"/>
              </a:solidFill>
            </a:endParaRPr>
          </a:p>
        </p:txBody>
      </p:sp>
      <p:sp>
        <p:nvSpPr>
          <p:cNvPr id="8" name="Title 6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457200" y="-317"/>
            <a:ext cx="8229600" cy="11430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marL="0" marR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sz="4400" b="0" i="0" u="none" strike="noStrike" kern="1200" cap="none" spc="0" normalizeH="0" baseline="0" noProof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Technology Stack</a:t>
            </a:r>
            <a:endParaRPr lang="en-US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Content Placeholder 2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457200" y="1307465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0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>
              <a:solidFill>
                <a:schemeClr val="tx1"/>
              </a:solidFill>
            </a:endParaRPr>
          </a:p>
          <a:p>
            <a:r>
              <a:rPr>
                <a:solidFill>
                  <a:schemeClr val="tx1"/>
                </a:solidFill>
              </a:rPr>
              <a:t>1. User uploads an image.</a:t>
            </a:r>
            <a:endParaRPr>
              <a:solidFill>
                <a:schemeClr val="tx1"/>
              </a:solidFill>
            </a:endParaRPr>
          </a:p>
          <a:p>
            <a:r>
              <a:rPr>
                <a:solidFill>
                  <a:schemeClr val="tx1"/>
                </a:solidFill>
              </a:rPr>
              <a:t>2. Image is processed:</a:t>
            </a:r>
            <a:endParaRPr>
              <a:solidFill>
                <a:schemeClr val="tx1"/>
              </a:solidFill>
            </a:endParaRPr>
          </a:p>
          <a:p>
            <a:r>
              <a:rPr>
                <a:solidFill>
                  <a:schemeClr val="tx1"/>
                </a:solidFill>
              </a:rPr>
              <a:t>   - Scene description generated (Google AI).</a:t>
            </a:r>
            <a:endParaRPr>
              <a:solidFill>
                <a:schemeClr val="tx1"/>
              </a:solidFill>
            </a:endParaRPr>
          </a:p>
          <a:p>
            <a:r>
              <a:rPr>
                <a:solidFill>
                  <a:schemeClr val="tx1"/>
                </a:solidFill>
              </a:rPr>
              <a:t>   - Text is extracted (Tesseract OCR).</a:t>
            </a:r>
            <a:endParaRPr>
              <a:solidFill>
                <a:schemeClr val="tx1"/>
              </a:solidFill>
            </a:endParaRPr>
          </a:p>
          <a:p>
            <a:r>
              <a:rPr>
                <a:solidFill>
                  <a:schemeClr val="tx1"/>
                </a:solidFill>
              </a:rPr>
              <a:t>   - Text-to-speech functionality triggered (pyttsx3).</a:t>
            </a:r>
            <a:endParaRPr>
              <a:solidFill>
                <a:schemeClr val="tx1"/>
              </a:solidFill>
            </a:endParaRPr>
          </a:p>
          <a:p>
            <a:r>
              <a:rPr>
                <a:solidFill>
                  <a:schemeClr val="tx1"/>
                </a:solidFill>
              </a:rPr>
              <a:t>3. User receives output:</a:t>
            </a:r>
            <a:endParaRPr>
              <a:solidFill>
                <a:schemeClr val="tx1"/>
              </a:solidFill>
            </a:endParaRPr>
          </a:p>
          <a:p>
            <a:r>
              <a:rPr>
                <a:solidFill>
                  <a:schemeClr val="tx1"/>
                </a:solidFill>
              </a:rPr>
              <a:t>   - Scene description, text, and audio feedback.</a:t>
            </a:r>
            <a:endParaRPr>
              <a:solidFill>
                <a:schemeClr val="tx1"/>
              </a:solidFill>
            </a:endParaRPr>
          </a:p>
          <a:p>
            <a:endParaRPr>
              <a:solidFill>
                <a:schemeClr val="tx1"/>
              </a:solidFill>
            </a:endParaRPr>
          </a:p>
        </p:txBody>
      </p:sp>
      <p:sp>
        <p:nvSpPr>
          <p:cNvPr id="8" name="Title 6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457200" y="-317"/>
            <a:ext cx="8229600" cy="11430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marL="0" marR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sz="4400" b="0" i="0" u="none" strike="noStrike" kern="1200" cap="none" spc="0" normalizeH="0" baseline="0" noProof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Implementation Flow</a:t>
            </a:r>
            <a:endParaRPr lang="en-US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Content Placeholder 2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457200" y="1417955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>
                <a:solidFill>
                  <a:schemeClr val="tx1"/>
                </a:solidFill>
              </a:rPr>
              <a:t>- Impact: Enhances accessibility for visually impaired users by converting visual content to audible insights.</a:t>
            </a:r>
            <a:endParaRPr>
              <a:solidFill>
                <a:schemeClr val="tx1"/>
              </a:solidFill>
            </a:endParaRPr>
          </a:p>
          <a:p>
            <a:r>
              <a:rPr>
                <a:solidFill>
                  <a:schemeClr val="tx1"/>
                </a:solidFill>
              </a:rPr>
              <a:t>- Future Enhancements:</a:t>
            </a:r>
            <a:endParaRPr>
              <a:solidFill>
                <a:schemeClr val="tx1"/>
              </a:solidFill>
            </a:endParaRPr>
          </a:p>
          <a:p>
            <a:r>
              <a:rPr>
                <a:solidFill>
                  <a:schemeClr val="tx1"/>
                </a:solidFill>
              </a:rPr>
              <a:t>   - Real-time navigation assistance.</a:t>
            </a:r>
            <a:endParaRPr>
              <a:solidFill>
                <a:schemeClr val="tx1"/>
              </a:solidFill>
            </a:endParaRPr>
          </a:p>
          <a:p>
            <a:r>
              <a:rPr>
                <a:solidFill>
                  <a:schemeClr val="tx1"/>
                </a:solidFill>
              </a:rPr>
              <a:t>   - Integration with wearable devices for hands-free operation.</a:t>
            </a:r>
            <a:endParaRPr>
              <a:solidFill>
                <a:schemeClr val="tx1"/>
              </a:solidFill>
            </a:endParaRPr>
          </a:p>
          <a:p>
            <a:endParaRPr>
              <a:solidFill>
                <a:schemeClr val="tx1"/>
              </a:solidFill>
            </a:endParaRPr>
          </a:p>
        </p:txBody>
      </p:sp>
      <p:sp>
        <p:nvSpPr>
          <p:cNvPr id="8" name="Title 6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528955" y="-160972"/>
            <a:ext cx="8229600" cy="11430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marL="0" marR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sz="4400" b="0" i="0" u="none" strike="noStrike" kern="1200" cap="none" spc="0" normalizeH="0" baseline="0" noProof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Conclusion &amp; Future Scope</a:t>
            </a:r>
            <a:endParaRPr lang="en-US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custDataLst>
      <p:tags r:id="rId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*i*1"/>
  <p:tag name="KSO_WM_UNIT_LAYERLEVEL" val="1"/>
  <p:tag name="KSO_WM_TAG_VERSION" val="3.0"/>
</p:tagLst>
</file>

<file path=ppt/tags/tag10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*i*10"/>
  <p:tag name="KSO_WM_UNIT_LAYERLEVEL" val="1"/>
  <p:tag name="KSO_WM_TAG_VERSION" val="3.0"/>
  <p:tag name="KSO_WM_UNIT_TYPE" val="i"/>
  <p:tag name="KSO_WM_UNIT_INDEX" val="10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3.0"/>
  <p:tag name="KSO_WM_BEAUTIFY_FLAG" val="#wm#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a*1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TYPE" val="a"/>
  <p:tag name="KSO_WM_UNIT_INDEX" val="1"/>
  <p:tag name="KSO_WM_TEMPLATE_CATEGORY" val="custom"/>
  <p:tag name="KSO_WM_TEMPLATE_INDEX" val="20233426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f*1"/>
  <p:tag name="KSO_WM_UNIT_LAYERLEVEL" val="1"/>
  <p:tag name="KSO_WM_TAG_VERSION" val="3.0"/>
  <p:tag name="KSO_WM_BEAUTIFY_FLAG" val="#wm#"/>
  <p:tag name="KSO_WM_UNIT_SUBTYPE" val="a"/>
  <p:tag name="KSO_WM_UNIT_PRESET_TEXT" val="单击此处编辑母版文本样式&#10;第二级&#10;第三级&#10;第四级&#10;第五级"/>
  <p:tag name="KSO_WM_UNIT_NOCLEAR" val="0"/>
  <p:tag name="KSO_WM_UNIT_TYPE" val="f"/>
  <p:tag name="KSO_WM_UNIT_INDEX" val="1"/>
  <p:tag name="KSO_WM_TEMPLATE_CATEGORY" val="custom"/>
  <p:tag name="KSO_WM_TEMPLATE_INDEX" val="20233426"/>
</p:tagLst>
</file>

<file path=ppt/tags/tag103.xml><?xml version="1.0" encoding="utf-8"?>
<p:tagLst xmlns:p="http://schemas.openxmlformats.org/presentationml/2006/main">
  <p:tag name="KSO_WM_TEMPLATE_SUBCATEGORY" val="29"/>
  <p:tag name="KSO_WM_TEMPLATE_MASTER_TYPE" val="0"/>
  <p:tag name="KSO_WM_TEMPLATE_COLOR_TYPE" val="0"/>
  <p:tag name="KSO_WM_TAG_VERSION" val="3.0"/>
  <p:tag name="KSO_WM_BEAUTIFY_FLAG" val="#wm#"/>
  <p:tag name="KSO_WM_TEMPLATE_CATEGORY" val="custom"/>
  <p:tag name="KSO_WM_TEMPLATE_INDEX" val="20233426"/>
  <p:tag name="KSO_WM_TEMPLATE_THUMBS_INDEX" val="1、9"/>
  <p:tag name="KSO_WM_SPECIAL_SOURCE" val="bdnull"/>
</p:tagLst>
</file>

<file path=ppt/tags/tag104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10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33426_1*b*1"/>
  <p:tag name="KSO_WM_TEMPLATE_CATEGORY" val="custom"/>
  <p:tag name="KSO_WM_TEMPLATE_INDEX" val="20233426"/>
  <p:tag name="KSO_WM_UNIT_LAYERLEVEL" val="1"/>
  <p:tag name="KSO_WM_TAG_VERSION" val="3.0"/>
  <p:tag name="KSO_WM_BEAUTIFY_FLAG" val="#wm#"/>
  <p:tag name="KSO_WM_UNIT_CONTENT_GROUP_TYPE" val="contentchip"/>
  <p:tag name="KSO_WM_UNIT_PRESET_TEXT" val="Click to add subtitle"/>
</p:tagLst>
</file>

<file path=ppt/tags/tag10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3426_1*a*1"/>
  <p:tag name="KSO_WM_TEMPLATE_CATEGORY" val="custom"/>
  <p:tag name="KSO_WM_TEMPLATE_INDEX" val="20233426"/>
  <p:tag name="KSO_WM_UNIT_LAYERLEVEL" val="1"/>
  <p:tag name="KSO_WM_TAG_VERSION" val="3.0"/>
  <p:tag name="KSO_WM_BEAUTIFY_FLAG" val="#wm#"/>
  <p:tag name="KSO_WM_UNIT_CONTENT_GROUP_TYPE" val="contentchip"/>
  <p:tag name="KSO_WM_UNIT_PRESET_TEXT" val="The title goes here"/>
</p:tagLst>
</file>

<file path=ppt/tags/tag107.xml><?xml version="1.0" encoding="utf-8"?>
<p:tagLst xmlns:p="http://schemas.openxmlformats.org/presentationml/2006/main">
  <p:tag name="KSO_WM_SLIDE_ID" val="custom20233426_1"/>
  <p:tag name="KSO_WM_TEMPLATE_SUBCATEGORY" val="29"/>
  <p:tag name="KSO_WM_TEMPLATE_MASTER_TYPE" val="0"/>
  <p:tag name="KSO_WM_TEMPLATE_COLOR_TYPE" val="0"/>
  <p:tag name="KSO_WM_SLIDE_TYPE" val="title"/>
  <p:tag name="KSO_WM_SLIDE_SUBTYPE" val="pureTxt"/>
  <p:tag name="KSO_WM_SLIDE_ITEM_CNT" val="0"/>
  <p:tag name="KSO_WM_SLIDE_INDEX" val="1"/>
  <p:tag name="KSO_WM_TAG_VERSION" val="3.0"/>
  <p:tag name="KSO_WM_BEAUTIFY_FLAG" val="#wm#"/>
  <p:tag name="KSO_WM_TEMPLATE_CATEGORY" val="custom"/>
  <p:tag name="KSO_WM_TEMPLATE_INDEX" val="20233426"/>
  <p:tag name="KSO_WM_SLIDE_LAYOUT" val="a_b_f"/>
  <p:tag name="KSO_WM_SLIDE_LAYOUT_CNT" val="1_1_1"/>
  <p:tag name="KSO_WM_TEMPLATE_THUMBS_INDEX" val="1、9"/>
  <p:tag name="KSO_WM_SLIDE_CONTENT_AREA" val="{&quot;left&quot;:&quot;16.6&quot;,&quot;top&quot;:&quot;101.2&quot;,&quot;width&quot;:&quot;709.25&quot;,&quot;height&quot;:&quot;242.05&quot;}"/>
  <p:tag name="KSO_WM_SPECIAL_SOURCE" val="bdnull"/>
  <p:tag name="KSO_WM_SLIDE_THEME_ID" val="3323651"/>
  <p:tag name="KSO_WM_SLIDE_THEME_NAME" val="Z_20233426_Purple Business"/>
</p:tagLst>
</file>

<file path=ppt/tags/tag108.xml><?xml version="1.0" encoding="utf-8"?>
<p:tagLst xmlns:p="http://schemas.openxmlformats.org/presentationml/2006/main">
  <p:tag name="KSO_WM_UNIT_INDEX" val="2"/>
  <p:tag name="KSO_WM_UNIT_TEXT_SUBTYPE" val="a"/>
  <p:tag name="KSO_WM_UNIT_SUBTYPE" val="a"/>
  <p:tag name="KSO_WM_UNIT_TYPE" val="f"/>
  <p:tag name="KSO_WM_BEAUTIFY_FLAG" val="#wm#"/>
</p:tagLst>
</file>

<file path=ppt/tags/tag109.xml><?xml version="1.0" encoding="utf-8"?>
<p:tagLst xmlns:p="http://schemas.openxmlformats.org/presentationml/2006/main">
  <p:tag name="KSO_WM_UNIT_INDEX" val="1"/>
  <p:tag name="KSO_WM_UNIT_TYPE" val="a"/>
  <p:tag name="KSO_WM_BEAUTIFY_FLAG" val="#wm#"/>
</p:tagLst>
</file>

<file path=ppt/tags/tag11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*i*11"/>
  <p:tag name="KSO_WM_UNIT_LAYERLEVEL" val="1"/>
  <p:tag name="KSO_WM_TAG_VERSION" val="3.0"/>
  <p:tag name="KSO_WM_UNIT_TYPE" val="i"/>
  <p:tag name="KSO_WM_UNIT_INDEX" val="11"/>
</p:tagLst>
</file>

<file path=ppt/tags/tag110.xml><?xml version="1.0" encoding="utf-8"?>
<p:tagLst xmlns:p="http://schemas.openxmlformats.org/presentationml/2006/main">
  <p:tag name="KSO_WM_SLIDE_TYPE" val="text"/>
  <p:tag name="KSO_WM_BEAUTIFY_FLAG" val="#wm#"/>
</p:tagLst>
</file>

<file path=ppt/tags/tag111.xml><?xml version="1.0" encoding="utf-8"?>
<p:tagLst xmlns:p="http://schemas.openxmlformats.org/presentationml/2006/main">
  <p:tag name="KSO_WM_UNIT_INDEX" val="2"/>
  <p:tag name="KSO_WM_UNIT_TEXT_SUBTYPE" val="a"/>
  <p:tag name="KSO_WM_UNIT_SUBTYPE" val="a"/>
  <p:tag name="KSO_WM_UNIT_TYPE" val="f"/>
  <p:tag name="KSO_WM_BEAUTIFY_FLAG" val="#wm#"/>
</p:tagLst>
</file>

<file path=ppt/tags/tag112.xml><?xml version="1.0" encoding="utf-8"?>
<p:tagLst xmlns:p="http://schemas.openxmlformats.org/presentationml/2006/main">
  <p:tag name="KSO_WM_UNIT_INDEX" val="1"/>
  <p:tag name="KSO_WM_UNIT_TYPE" val="a"/>
  <p:tag name="KSO_WM_BEAUTIFY_FLAG" val="#wm#"/>
</p:tagLst>
</file>

<file path=ppt/tags/tag113.xml><?xml version="1.0" encoding="utf-8"?>
<p:tagLst xmlns:p="http://schemas.openxmlformats.org/presentationml/2006/main">
  <p:tag name="KSO_WM_SLIDE_TYPE" val="text"/>
  <p:tag name="KSO_WM_BEAUTIFY_FLAG" val="#wm#"/>
</p:tagLst>
</file>

<file path=ppt/tags/tag114.xml><?xml version="1.0" encoding="utf-8"?>
<p:tagLst xmlns:p="http://schemas.openxmlformats.org/presentationml/2006/main">
  <p:tag name="KSO_WM_UNIT_INDEX" val="2"/>
  <p:tag name="KSO_WM_UNIT_TEXT_SUBTYPE" val="a"/>
  <p:tag name="KSO_WM_UNIT_SUBTYPE" val="a"/>
  <p:tag name="KSO_WM_UNIT_TYPE" val="f"/>
  <p:tag name="KSO_WM_BEAUTIFY_FLAG" val="#wm#"/>
</p:tagLst>
</file>

<file path=ppt/tags/tag115.xml><?xml version="1.0" encoding="utf-8"?>
<p:tagLst xmlns:p="http://schemas.openxmlformats.org/presentationml/2006/main">
  <p:tag name="KSO_WM_UNIT_INDEX" val="1"/>
  <p:tag name="KSO_WM_UNIT_TYPE" val="a"/>
  <p:tag name="KSO_WM_BEAUTIFY_FLAG" val="#wm#"/>
</p:tagLst>
</file>

<file path=ppt/tags/tag116.xml><?xml version="1.0" encoding="utf-8"?>
<p:tagLst xmlns:p="http://schemas.openxmlformats.org/presentationml/2006/main">
  <p:tag name="KSO_WM_SLIDE_TYPE" val="text"/>
  <p:tag name="KSO_WM_BEAUTIFY_FLAG" val="#wm#"/>
</p:tagLst>
</file>

<file path=ppt/tags/tag117.xml><?xml version="1.0" encoding="utf-8"?>
<p:tagLst xmlns:p="http://schemas.openxmlformats.org/presentationml/2006/main">
  <p:tag name="KSO_WM_UNIT_INDEX" val="2"/>
  <p:tag name="KSO_WM_UNIT_TEXT_SUBTYPE" val="a"/>
  <p:tag name="KSO_WM_UNIT_SUBTYPE" val="a"/>
  <p:tag name="KSO_WM_UNIT_TYPE" val="f"/>
  <p:tag name="KSO_WM_BEAUTIFY_FLAG" val="#wm#"/>
</p:tagLst>
</file>

<file path=ppt/tags/tag118.xml><?xml version="1.0" encoding="utf-8"?>
<p:tagLst xmlns:p="http://schemas.openxmlformats.org/presentationml/2006/main">
  <p:tag name="KSO_WM_UNIT_INDEX" val="1"/>
  <p:tag name="KSO_WM_UNIT_TYPE" val="a"/>
  <p:tag name="KSO_WM_BEAUTIFY_FLAG" val="#wm#"/>
</p:tagLst>
</file>

<file path=ppt/tags/tag119.xml><?xml version="1.0" encoding="utf-8"?>
<p:tagLst xmlns:p="http://schemas.openxmlformats.org/presentationml/2006/main">
  <p:tag name="KSO_WM_SLIDE_TYPE" val="text"/>
  <p:tag name="KSO_WM_BEAUTIFY_FLAG" val="#wm#"/>
</p:tagLst>
</file>

<file path=ppt/tags/tag12.xml><?xml version="1.0" encoding="utf-8"?>
<p:tagLst xmlns:p="http://schemas.openxmlformats.org/presentationml/2006/main">
  <p:tag name="KSO_WM_UNIT_LINE_FORE_SCHEMECOLOR_INDEX_1_BRIGHTNESS" val="0"/>
  <p:tag name="KSO_WM_UNIT_LINE_FORE_SCHEMECOLOR_INDEX_1" val="8"/>
  <p:tag name="KSO_WM_UNIT_LINE_FORE_SCHEMECOLOR_INDEX_1_POS" val="0"/>
  <p:tag name="KSO_WM_UNIT_LINE_FORE_SCHEMECOLOR_INDEX_1_TRANS" val="1"/>
  <p:tag name="KSO_WM_UNIT_LINE_FORE_SCHEMECOLOR_INDEX_2_BRIGHTNESS" val="0"/>
  <p:tag name="KSO_WM_UNIT_LINE_FORE_SCHEMECOLOR_INDEX_2" val="6"/>
  <p:tag name="KSO_WM_UNIT_LINE_FORE_SCHEMECOLOR_INDEX_2_POS" val="0.5"/>
  <p:tag name="KSO_WM_UNIT_LINE_FORE_SCHEMECOLOR_INDEX_2_TRANS" val="0"/>
  <p:tag name="KSO_WM_UNIT_LINE_FORE_SCHEMECOLOR_INDEX_3_BRIGHTNESS" val="0"/>
  <p:tag name="KSO_WM_UNIT_LINE_FORE_SCHEMECOLOR_INDEX_3" val="8"/>
  <p:tag name="KSO_WM_UNIT_LINE_FORE_SCHEMECOLOR_INDEX_3_POS" val="1"/>
  <p:tag name="KSO_WM_UNIT_LINE_FORE_SCHEMECOLOR_INDEX_3_TRANS" val="1"/>
  <p:tag name="KSO_WM_UNIT_LINE_GRADIENT_TYPE" val="0"/>
  <p:tag name="KSO_WM_UNIT_LINE_GRADIENT_ANGLE" val="90"/>
  <p:tag name="KSO_WM_UNIT_LINE_GRADIENT_DIRECTION" val="1"/>
  <p:tag name="KSO_WM_UNIT_LINE_FILL_TYPE" val="5"/>
  <p:tag name="KSO_WM_UNIT_HIGHLIGHT" val="0"/>
  <p:tag name="KSO_WM_UNIT_COMPATIBLE" val="0"/>
  <p:tag name="KSO_WM_UNIT_DIAGRAM_ISNUMVISUAL" val="0"/>
  <p:tag name="KSO_WM_UNIT_DIAGRAM_ISREFERUNIT" val="0"/>
  <p:tag name="KSO_WM_UNIT_CONTENT_GROUP_TYPE" val="contentchip"/>
  <p:tag name="KSO_WM_UNIT_TYPE" val="i"/>
  <p:tag name="KSO_WM_UNIT_INDEX" val="12"/>
  <p:tag name="KSO_WM_UNIT_ID" val="_1*i*12"/>
  <p:tag name="KSO_WM_UNIT_LAYERLEVEL" val="1"/>
  <p:tag name="KSO_WM_TAG_VERSION" val="3.0"/>
  <p:tag name="KSO_WM_BEAUTIFY_FLAG" val="#wm#"/>
</p:tagLst>
</file>

<file path=ppt/tags/tag120.xml><?xml version="1.0" encoding="utf-8"?>
<p:tagLst xmlns:p="http://schemas.openxmlformats.org/presentationml/2006/main">
  <p:tag name="KSO_WM_UNIT_INDEX" val="2"/>
  <p:tag name="KSO_WM_UNIT_TEXT_SUBTYPE" val="a"/>
  <p:tag name="KSO_WM_UNIT_SUBTYPE" val="a"/>
  <p:tag name="KSO_WM_UNIT_TYPE" val="f"/>
  <p:tag name="KSO_WM_BEAUTIFY_FLAG" val="#wm#"/>
</p:tagLst>
</file>

<file path=ppt/tags/tag121.xml><?xml version="1.0" encoding="utf-8"?>
<p:tagLst xmlns:p="http://schemas.openxmlformats.org/presentationml/2006/main">
  <p:tag name="KSO_WM_UNIT_INDEX" val="1"/>
  <p:tag name="KSO_WM_UNIT_TYPE" val="a"/>
  <p:tag name="KSO_WM_BEAUTIFY_FLAG" val="#wm#"/>
</p:tagLst>
</file>

<file path=ppt/tags/tag122.xml><?xml version="1.0" encoding="utf-8"?>
<p:tagLst xmlns:p="http://schemas.openxmlformats.org/presentationml/2006/main">
  <p:tag name="KSO_WM_SLIDE_TYPE" val="text"/>
  <p:tag name="KSO_WM_BEAUTIFY_FLAG" val="#wm#"/>
</p:tagLst>
</file>

<file path=ppt/tags/tag13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3"/>
  <p:tag name="KSO_WM_UNIT_ID" val="_1*i*13"/>
  <p:tag name="KSO_WM_UNIT_LAYERLEVEL" val="1"/>
  <p:tag name="KSO_WM_TAG_VERSION" val="3.0"/>
</p:tagLst>
</file>

<file path=ppt/tags/tag14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4"/>
  <p:tag name="KSO_WM_UNIT_ID" val="_1*i*14"/>
  <p:tag name="KSO_WM_UNIT_LAYERLEVEL" val="1"/>
  <p:tag name="KSO_WM_TAG_VERSION" val="3.0"/>
</p:tagLst>
</file>

<file path=ppt/tags/tag15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5"/>
  <p:tag name="KSO_WM_UNIT_ID" val="_1*i*15"/>
  <p:tag name="KSO_WM_UNIT_LAYERLEVEL" val="1"/>
  <p:tag name="KSO_WM_TAG_VERSION" val="3.0"/>
</p:tagLst>
</file>

<file path=ppt/tags/tag16.xml><?xml version="1.0" encoding="utf-8"?>
<p:tagLst xmlns:p="http://schemas.openxmlformats.org/presentationml/2006/main">
  <p:tag name="KSO_WM_UNIT_ISCONTENTSTITLE" val="0"/>
  <p:tag name="KSO_WM_UNIT_ISNUMDGMTITLE" val="0"/>
  <p:tag name="KSO_WM_UNIT_PRESET_TEXT" val="Click to add subtitle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1*b*1"/>
  <p:tag name="KSO_WM_UNIT_LAYERLEVEL" val="1"/>
  <p:tag name="KSO_WM_TAG_VERSION" val="3.0"/>
  <p:tag name="KSO_WM_BEAUTIFY_FLAG" val="#wm#"/>
  <p:tag name="KSO_WM_UNIT_CONTENT_GROUP_TYPE" val="contentchip"/>
</p:tagLst>
</file>

<file path=ppt/tags/tag17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文档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*a*1"/>
  <p:tag name="KSO_WM_UNIT_LAYERLEVEL" val="1"/>
  <p:tag name="KSO_WM_TAG_VERSION" val="3.0"/>
  <p:tag name="KSO_WM_BEAUTIFY_FLAG" val="#wm#"/>
  <p:tag name="KSO_WM_UNIT_CONTENT_GROUP_TYPE" val="contentchip"/>
</p:tagLst>
</file>

<file path=ppt/tags/tag18.xml><?xml version="1.0" encoding="utf-8"?>
<p:tagLst xmlns:p="http://schemas.openxmlformats.org/presentationml/2006/main">
  <p:tag name="KSO_WM_UNIT_SUBTYPE" val="b"/>
  <p:tag name="KSO_WM_UNIT_PRESET_TEXT" val="汇报人：稻小壳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1*f*1"/>
  <p:tag name="KSO_WM_UNIT_LAYERLEVEL" val="1"/>
  <p:tag name="KSO_WM_TAG_VERSION" val="3.0"/>
  <p:tag name="KSO_WM_BEAUTIFY_FLAG" val="#wm#"/>
  <p:tag name="KSO_WM_UNIT_CONTENT_GROUP_TYPE" val="contentchip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i*2"/>
  <p:tag name="KSO_WM_UNIT_LAYERLEVEL" val="1"/>
  <p:tag name="KSO_WM_TAG_VERSION" val="3.0"/>
  <p:tag name="KSO_WM_BEAUTIFY_FLAG" val="#wm#"/>
  <p:tag name="KSO_WM_UNIT_TYPE" val="i"/>
  <p:tag name="KSO_WM_UNIT_INDEX" val="2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3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3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3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a*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20"/>
  <p:tag name="KSO_WM_UNIT_TYPE" val="a"/>
  <p:tag name="KSO_WM_UNIT_INDEX" val="1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f*1"/>
  <p:tag name="KSO_WM_UNIT_LAYERLEVEL" val="1"/>
  <p:tag name="KSO_WM_TAG_VERSION" val="3.0"/>
  <p:tag name="KSO_WM_BEAUTIFY_FLAG" val="#wm#"/>
  <p:tag name="KSO_WM_UNIT_SUBTYPE" val="a"/>
  <p:tag name="KSO_WM_UNIT_PRESET_TEXT" val="单击此处编辑母版文本样式&#10;二级&#10;三级&#10;四级&#10;五级"/>
  <p:tag name="KSO_WM_UNIT_NOCLEAR" val="0"/>
  <p:tag name="KSO_WM_UNIT_VALUE" val="330"/>
  <p:tag name="KSO_WM_UNIT_TYPE" val="f"/>
  <p:tag name="KSO_WM_UNIT_INDEX" val="1"/>
</p:tagLst>
</file>

<file path=ppt/tags/tag27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3*i*1"/>
  <p:tag name="KSO_WM_UNIT_LAYERLEVEL" val="1"/>
  <p:tag name="KSO_WM_TAG_VERSION" val="3.0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2"/>
  <p:tag name="KSO_WM_UNIT_LAYERLEVEL" val="1"/>
  <p:tag name="KSO_WM_TAG_VERSION" val="3.0"/>
  <p:tag name="KSO_WM_BEAUTIFY_FLAG" val="#wm#"/>
  <p:tag name="KSO_WM_UNIT_TYPE" val="i"/>
  <p:tag name="KSO_WM_UNIT_INDEX" val="2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3"/>
  <p:tag name="KSO_WM_UNIT_LAYERLEVEL" val="1"/>
  <p:tag name="KSO_WM_TAG_VERSION" val="3.0"/>
  <p:tag name="KSO_WM_BEAUTIFY_FLAG" val="#wm#"/>
  <p:tag name="KSO_WM_UNIT_TYPE" val="i"/>
  <p:tag name="KSO_WM_UNIT_INDEX" val="3"/>
</p:tagLst>
</file>

<file path=ppt/tags/tag3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*i*3"/>
  <p:tag name="KSO_WM_UNIT_LAYERLEVEL" val="1"/>
  <p:tag name="KSO_WM_TAG_VERSION" val="3.0"/>
  <p:tag name="KSO_WM_UNIT_TYPE" val="i"/>
  <p:tag name="KSO_WM_UNIT_INDEX" val="3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4"/>
  <p:tag name="KSO_WM_UNIT_LAYERLEVEL" val="1"/>
  <p:tag name="KSO_WM_TAG_VERSION" val="3.0"/>
  <p:tag name="KSO_WM_BEAUTIFY_FLAG" val="#wm#"/>
  <p:tag name="KSO_WM_UNIT_TYPE" val="i"/>
  <p:tag name="KSO_WM_UNIT_INDEX" val="4"/>
</p:tagLst>
</file>

<file path=ppt/tags/tag31.xml><?xml version="1.0" encoding="utf-8"?>
<p:tagLst xmlns:p="http://schemas.openxmlformats.org/presentationml/2006/main">
  <p:tag name="KSO_WM_UNIT_ISCONTENTSTITLE" val="1"/>
  <p:tag name="KSO_WM_UNIT_ISNUMDGMTITLE" val="0"/>
  <p:tag name="KSO_WM_UNIT_PRESET_TEXT" val="-  目录  -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3*a*1"/>
  <p:tag name="KSO_WM_UNIT_LAYERLEVEL" val="1"/>
  <p:tag name="KSO_WM_TAG_VERSION" val="3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3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3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3.0"/>
  <p:tag name="KSO_WM_BEAUTIFY_FLAG" val="#wm#"/>
</p:tagLst>
</file>

<file path=ppt/tags/tag35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4*i*1"/>
  <p:tag name="KSO_WM_UNIT_LAYERLEVEL" val="1"/>
  <p:tag name="KSO_WM_TAG_VERSION" val="3.0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2"/>
  <p:tag name="KSO_WM_UNIT_LAYERLEVEL" val="1"/>
  <p:tag name="KSO_WM_TAG_VERSION" val="3.0"/>
  <p:tag name="KSO_WM_BEAUTIFY_FLAG" val="#wm#"/>
  <p:tag name="KSO_WM_UNIT_TYPE" val="i"/>
  <p:tag name="KSO_WM_UNIT_INDEX" val="2"/>
</p:tagLst>
</file>

<file path=ppt/tags/tag37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3"/>
  <p:tag name="KSO_WM_UNIT_LAYERLEVEL" val="1"/>
  <p:tag name="KSO_WM_TAG_VERSION" val="3.0"/>
  <p:tag name="KSO_WM_UNIT_TYPE" val="i"/>
  <p:tag name="KSO_WM_UNIT_INDEX" val="3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4"/>
  <p:tag name="KSO_WM_UNIT_LAYERLEVEL" val="1"/>
  <p:tag name="KSO_WM_TAG_VERSION" val="3.0"/>
  <p:tag name="KSO_WM_BEAUTIFY_FLAG" val="#wm#"/>
  <p:tag name="KSO_WM_UNIT_TYPE" val="i"/>
  <p:tag name="KSO_WM_UNIT_INDEX" val="4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5"/>
  <p:tag name="KSO_WM_UNIT_LAYERLEVEL" val="1"/>
  <p:tag name="KSO_WM_TAG_VERSION" val="3.0"/>
  <p:tag name="KSO_WM_BEAUTIFY_FLAG" val="#wm#"/>
  <p:tag name="KSO_WM_UNIT_TYPE" val="i"/>
  <p:tag name="KSO_WM_UNIT_INDEX" val="5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i*4"/>
  <p:tag name="KSO_WM_UNIT_LAYERLEVEL" val="1"/>
  <p:tag name="KSO_WM_TAG_VERSION" val="3.0"/>
  <p:tag name="KSO_WM_BEAUTIFY_FLAG" val="#wm#"/>
  <p:tag name="KSO_WM_UNIT_TYPE" val="i"/>
  <p:tag name="KSO_WM_UNIT_INDEX" val="4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6"/>
  <p:tag name="KSO_WM_UNIT_LAYERLEVEL" val="1"/>
  <p:tag name="KSO_WM_TAG_VERSION" val="3.0"/>
  <p:tag name="KSO_WM_BEAUTIFY_FLAG" val="#wm#"/>
  <p:tag name="KSO_WM_UNIT_TYPE" val="i"/>
  <p:tag name="KSO_WM_UNIT_INDEX" val="6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7"/>
  <p:tag name="KSO_WM_UNIT_LAYERLEVEL" val="1"/>
  <p:tag name="KSO_WM_TAG_VERSION" val="3.0"/>
  <p:tag name="KSO_WM_BEAUTIFY_FLAG" val="#wm#"/>
  <p:tag name="KSO_WM_UNIT_TYPE" val="i"/>
  <p:tag name="KSO_WM_UNIT_INDEX" val="7"/>
</p:tagLst>
</file>

<file path=ppt/tags/tag42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8"/>
  <p:tag name="KSO_WM_UNIT_LAYERLEVEL" val="1"/>
  <p:tag name="KSO_WM_TAG_VERSION" val="3.0"/>
  <p:tag name="KSO_WM_UNIT_TYPE" val="i"/>
  <p:tag name="KSO_WM_UNIT_INDEX" val="8"/>
</p:tagLst>
</file>

<file path=ppt/tags/tag43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9"/>
  <p:tag name="KSO_WM_UNIT_LAYERLEVEL" val="1"/>
  <p:tag name="KSO_WM_TAG_VERSION" val="3.0"/>
  <p:tag name="KSO_WM_UNIT_TYPE" val="i"/>
  <p:tag name="KSO_WM_UNIT_INDEX" val="9"/>
</p:tagLst>
</file>

<file path=ppt/tags/tag44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添加章节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4*a*1"/>
  <p:tag name="KSO_WM_UNIT_LAYERLEVEL" val="1"/>
  <p:tag name="KSO_WM_TAG_VERSION" val="3.0"/>
  <p:tag name="KSO_WM_BEAUTIFY_FLAG" val="#wm#"/>
  <p:tag name="KSO_WM_UNIT_CONTENT_GROUP_TYPE" val="contentchip"/>
</p:tagLst>
</file>

<file path=ppt/tags/tag45.xml><?xml version="1.0" encoding="utf-8"?>
<p:tagLst xmlns:p="http://schemas.openxmlformats.org/presentationml/2006/main"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_4*e*1"/>
  <p:tag name="KSO_WM_UNIT_LAYERLEVEL" val="1"/>
  <p:tag name="KSO_WM_TAG_VERSION" val="3.0"/>
  <p:tag name="KSO_WM_BEAUTIFY_FLAG" val="#wm#"/>
  <p:tag name="KSO_WM_UNIT_CONTENT_GROUP_TYPE" val="contentchip"/>
  <p:tag name="KSO_WM_UNIT_PRESET_TEXT" val="01"/>
  <p:tag name="KSO_WM_UNIT_NOCLEAR" val="0"/>
  <p:tag name="KSO_WM_UNIT_VALUE" val="3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3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i*5"/>
  <p:tag name="KSO_WM_UNIT_LAYERLEVEL" val="1"/>
  <p:tag name="KSO_WM_TAG_VERSION" val="3.0"/>
  <p:tag name="KSO_WM_BEAUTIFY_FLAG" val="#wm#"/>
  <p:tag name="KSO_WM_UNIT_TYPE" val="i"/>
  <p:tag name="KSO_WM_UNIT_INDEX" val="5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3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3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a*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20"/>
  <p:tag name="KSO_WM_UNIT_TYPE" val="a"/>
  <p:tag name="KSO_WM_UNIT_INDEX" val="1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f*1"/>
  <p:tag name="KSO_WM_UNIT_LAYERLEVEL" val="1"/>
  <p:tag name="KSO_WM_TAG_VERSION" val="3.0"/>
  <p:tag name="KSO_WM_BEAUTIFY_FLAG" val="#wm#"/>
  <p:tag name="KSO_WM_UNIT_SUBTYPE" val="a"/>
  <p:tag name="KSO_WM_UNIT_PRESET_TEXT" val="单击此处编辑母版文本样式&#10;二级&#10;三级&#10;四级&#10;五级"/>
  <p:tag name="KSO_WM_UNIT_NOCLEAR" val="0"/>
  <p:tag name="KSO_WM_UNIT_TYPE" val="f"/>
  <p:tag name="KSO_WM_UNIT_INDEX" val="1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f*2"/>
  <p:tag name="KSO_WM_UNIT_LAYERLEVEL" val="1"/>
  <p:tag name="KSO_WM_TAG_VERSION" val="3.0"/>
  <p:tag name="KSO_WM_BEAUTIFY_FLAG" val="#wm#"/>
  <p:tag name="KSO_WM_UNIT_SUBTYPE" val="a"/>
  <p:tag name="KSO_WM_UNIT_PRESET_TEXT" val="单击此处编辑母版文本样式&#10;二级&#10;三级&#10;四级&#10;五级"/>
  <p:tag name="KSO_WM_UNIT_NOCLEAR" val="0"/>
  <p:tag name="KSO_WM_UNIT_TYPE" val="f"/>
  <p:tag name="KSO_WM_UNIT_INDEX" val="2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3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3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3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a*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20"/>
  <p:tag name="KSO_WM_UNIT_TYPE" val="a"/>
  <p:tag name="KSO_WM_UNIT_INDEX" val="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h_a*1_1"/>
  <p:tag name="KSO_WM_UNIT_LAYERLEVEL" val="1_1"/>
  <p:tag name="KSO_WM_TAG_VERSION" val="3.0"/>
  <p:tag name="KSO_WM_BEAUTIFY_FLAG" val="#wm#"/>
  <p:tag name="KSO_WM_UNIT_PRESET_TEXT" val="单击此处编辑母版文本样式"/>
  <p:tag name="KSO_WM_UNIT_NOCLEAR" val="0"/>
  <p:tag name="KSO_WM_UNIT_TYPE" val="h_a"/>
  <p:tag name="KSO_WM_UNIT_INDEX" val="1_1"/>
  <p:tag name="KSO_WM_UNIT_ISCONTENTSTITLE" val="0"/>
  <p:tag name="KSO_WM_UNIT_ISNUMDGMTITLE" val="0"/>
  <p:tag name="KSO_WM_UNIT_VALUE" val="19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i*6"/>
  <p:tag name="KSO_WM_UNIT_LAYERLEVEL" val="1"/>
  <p:tag name="KSO_WM_TAG_VERSION" val="3.0"/>
  <p:tag name="KSO_WM_BEAUTIFY_FLAG" val="#wm#"/>
  <p:tag name="KSO_WM_UNIT_TYPE" val="i"/>
  <p:tag name="KSO_WM_UNIT_INDEX" val="6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h_f*1_1"/>
  <p:tag name="KSO_WM_UNIT_LAYERLEVEL" val="1_1"/>
  <p:tag name="KSO_WM_TAG_VERSION" val="3.0"/>
  <p:tag name="KSO_WM_BEAUTIFY_FLAG" val="#wm#"/>
  <p:tag name="KSO_WM_UNIT_SUBTYPE" val="a"/>
  <p:tag name="KSO_WM_UNIT_PRESET_TEXT" val="单击此处编辑母版文本样式&#10;二级&#10;三级&#10;四级&#10;五级"/>
  <p:tag name="KSO_WM_UNIT_NOCLEAR" val="0"/>
  <p:tag name="KSO_WM_UNIT_VALUE" val="128"/>
  <p:tag name="KSO_WM_UNIT_TYPE" val="h_f"/>
  <p:tag name="KSO_WM_UNIT_INDEX" val="1_1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h_a*2_1"/>
  <p:tag name="KSO_WM_UNIT_LAYERLEVEL" val="1_1"/>
  <p:tag name="KSO_WM_TAG_VERSION" val="3.0"/>
  <p:tag name="KSO_WM_BEAUTIFY_FLAG" val="#wm#"/>
  <p:tag name="KSO_WM_UNIT_PRESET_TEXT" val="单击此处编辑母版文本样式"/>
  <p:tag name="KSO_WM_UNIT_NOCLEAR" val="0"/>
  <p:tag name="KSO_WM_UNIT_TYPE" val="h_a"/>
  <p:tag name="KSO_WM_UNIT_INDEX" val="2_1"/>
  <p:tag name="KSO_WM_UNIT_ISCONTENTSTITLE" val="0"/>
  <p:tag name="KSO_WM_UNIT_ISNUMDGMTITLE" val="0"/>
  <p:tag name="KSO_WM_UNIT_VALUE" val="19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h_f*2_1"/>
  <p:tag name="KSO_WM_UNIT_LAYERLEVEL" val="1_1"/>
  <p:tag name="KSO_WM_TAG_VERSION" val="3.0"/>
  <p:tag name="KSO_WM_BEAUTIFY_FLAG" val="#wm#"/>
  <p:tag name="KSO_WM_UNIT_SUBTYPE" val="a"/>
  <p:tag name="KSO_WM_UNIT_PRESET_TEXT" val="单击此处编辑母版文本样式&#10;二级&#10;三级&#10;四级&#10;五级"/>
  <p:tag name="KSO_WM_UNIT_NOCLEAR" val="0"/>
  <p:tag name="KSO_WM_UNIT_VALUE" val="128"/>
  <p:tag name="KSO_WM_UNIT_TYPE" val="h_f"/>
  <p:tag name="KSO_WM_UNIT_INDEX" val="2_1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a*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20"/>
  <p:tag name="KSO_WM_UNIT_TYPE" val="a"/>
  <p:tag name="KSO_WM_UNIT_INDEX" val="1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3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3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3.0"/>
  <p:tag name="KSO_WM_BEAUTIFY_FLAG" val="#wm#"/>
</p:tagLst>
</file>

<file path=ppt/tags/tag7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*i*7"/>
  <p:tag name="KSO_WM_UNIT_LAYERLEVEL" val="1"/>
  <p:tag name="KSO_WM_TAG_VERSION" val="3.0"/>
  <p:tag name="KSO_WM_UNIT_TYPE" val="i"/>
  <p:tag name="KSO_WM_UNIT_INDEX" val="7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3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3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3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f*1"/>
  <p:tag name="KSO_WM_UNIT_LAYERLEVEL" val="1"/>
  <p:tag name="KSO_WM_TAG_VERSION" val="3.0"/>
  <p:tag name="KSO_WM_BEAUTIFY_FLAG" val="#wm#"/>
  <p:tag name="KSO_WM_UNIT_SUBTYPE" val="a"/>
  <p:tag name="KSO_WM_UNIT_PRESET_TEXT" val="单击此处编辑母版文本样式&#10;二级&#10;三级&#10;四级&#10;五级"/>
  <p:tag name="KSO_WM_UNIT_NOCLEAR" val="0"/>
  <p:tag name="KSO_WM_UNIT_VALUE" val="396"/>
  <p:tag name="KSO_WM_UNIT_TYPE" val="f"/>
  <p:tag name="KSO_WM_UNIT_INDEX" val="1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3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3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3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a*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20"/>
  <p:tag name="KSO_WM_UNIT_TYPE" val="a"/>
  <p:tag name="KSO_WM_UNIT_INDEX" val="1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b*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PRESET_TEXT" val="单击此处编辑母版副标题样式"/>
  <p:tag name="KSO_WM_UNIT_NOCLEAR" val="0"/>
  <p:tag name="KSO_WM_UNIT_VALUE" val="40"/>
  <p:tag name="KSO_WM_UNIT_TYPE" val="b"/>
  <p:tag name="KSO_WM_UNIT_INDEX" val="1"/>
</p:tagLst>
</file>

<file path=ppt/tags/tag79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1*i*1"/>
  <p:tag name="KSO_WM_UNIT_LAYERLEVEL" val="1"/>
  <p:tag name="KSO_WM_TAG_VERSION" val="3.0"/>
</p:tagLst>
</file>

<file path=ppt/tags/tag8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*i*8"/>
  <p:tag name="KSO_WM_UNIT_LAYERLEVEL" val="1"/>
  <p:tag name="KSO_WM_TAG_VERSION" val="3.0"/>
  <p:tag name="KSO_WM_UNIT_TYPE" val="i"/>
  <p:tag name="KSO_WM_UNIT_INDEX" val="8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2"/>
  <p:tag name="KSO_WM_UNIT_LAYERLEVEL" val="1"/>
  <p:tag name="KSO_WM_TAG_VERSION" val="3.0"/>
  <p:tag name="KSO_WM_BEAUTIFY_FLAG" val="#wm#"/>
  <p:tag name="KSO_WM_UNIT_TYPE" val="i"/>
  <p:tag name="KSO_WM_UNIT_INDEX" val="2"/>
</p:tagLst>
</file>

<file path=ppt/tags/tag81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3"/>
  <p:tag name="KSO_WM_UNIT_LAYERLEVEL" val="1"/>
  <p:tag name="KSO_WM_TAG_VERSION" val="3.0"/>
  <p:tag name="KSO_WM_UNIT_TYPE" val="i"/>
  <p:tag name="KSO_WM_UNIT_INDEX" val="3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4"/>
  <p:tag name="KSO_WM_UNIT_LAYERLEVEL" val="1"/>
  <p:tag name="KSO_WM_TAG_VERSION" val="3.0"/>
  <p:tag name="KSO_WM_BEAUTIFY_FLAG" val="#wm#"/>
  <p:tag name="KSO_WM_UNIT_TYPE" val="i"/>
  <p:tag name="KSO_WM_UNIT_INDEX" val="4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5"/>
  <p:tag name="KSO_WM_UNIT_LAYERLEVEL" val="1"/>
  <p:tag name="KSO_WM_TAG_VERSION" val="3.0"/>
  <p:tag name="KSO_WM_BEAUTIFY_FLAG" val="#wm#"/>
  <p:tag name="KSO_WM_UNIT_TYPE" val="i"/>
  <p:tag name="KSO_WM_UNIT_INDEX" val="5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6"/>
  <p:tag name="KSO_WM_UNIT_LAYERLEVEL" val="1"/>
  <p:tag name="KSO_WM_TAG_VERSION" val="3.0"/>
  <p:tag name="KSO_WM_BEAUTIFY_FLAG" val="#wm#"/>
  <p:tag name="KSO_WM_UNIT_TYPE" val="i"/>
  <p:tag name="KSO_WM_UNIT_INDEX" val="6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7"/>
  <p:tag name="KSO_WM_UNIT_LAYERLEVEL" val="1"/>
  <p:tag name="KSO_WM_TAG_VERSION" val="3.0"/>
  <p:tag name="KSO_WM_BEAUTIFY_FLAG" val="#wm#"/>
  <p:tag name="KSO_WM_UNIT_TYPE" val="i"/>
  <p:tag name="KSO_WM_UNIT_INDEX" val="7"/>
</p:tagLst>
</file>

<file path=ppt/tags/tag86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8"/>
  <p:tag name="KSO_WM_UNIT_LAYERLEVEL" val="1"/>
  <p:tag name="KSO_WM_TAG_VERSION" val="3.0"/>
  <p:tag name="KSO_WM_UNIT_TYPE" val="i"/>
  <p:tag name="KSO_WM_UNIT_INDEX" val="8"/>
</p:tagLst>
</file>

<file path=ppt/tags/tag87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9"/>
  <p:tag name="KSO_WM_UNIT_LAYERLEVEL" val="1"/>
  <p:tag name="KSO_WM_TAG_VERSION" val="3.0"/>
  <p:tag name="KSO_WM_UNIT_TYPE" val="i"/>
  <p:tag name="KSO_WM_UNIT_INDEX" val="9"/>
</p:tagLst>
</file>

<file path=ppt/tags/tag88.xml><?xml version="1.0" encoding="utf-8"?>
<p:tagLst xmlns:p="http://schemas.openxmlformats.org/presentationml/2006/main">
  <p:tag name="PA" val="v5.2.10"/>
  <p:tag name="KSO_WM_UNIT_HIGHLIGHT" val="0"/>
  <p:tag name="KSO_WM_UNIT_COMPATIBLE" val="0"/>
  <p:tag name="KSO_WM_UNIT_DIAGRAM_ISNUMVISUAL" val="0"/>
  <p:tag name="KSO_WM_UNIT_DIAGRAM_ISREFERUNIT" val="0"/>
  <p:tag name="KSO_WM_UNIT_ID" val="_11*a*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PRESET_TEXT" val="THANK YOU"/>
  <p:tag name="KSO_WM_UNIT_NOCLEAR" val="0"/>
  <p:tag name="KSO_WM_UNIT_VALUE" val="13"/>
  <p:tag name="KSO_WM_UNIT_CONTENT_GROUP_TYPE" val="contentchip"/>
  <p:tag name="KSO_WM_UNIT_TYPE" val="a"/>
  <p:tag name="KSO_WM_UNIT_INDEX" val="1"/>
</p:tagLst>
</file>

<file path=ppt/tags/tag89.xml><?xml version="1.0" encoding="utf-8"?>
<p:tagLst xmlns:p="http://schemas.openxmlformats.org/presentationml/2006/main">
  <p:tag name="KSO_WM_UNIT_LINE_FORE_SCHEMECOLOR_INDEX_1_BRIGHTNESS" val="0"/>
  <p:tag name="KSO_WM_UNIT_LINE_FORE_SCHEMECOLOR_INDEX_1" val="8"/>
  <p:tag name="KSO_WM_UNIT_LINE_FORE_SCHEMECOLOR_INDEX_1_POS" val="0"/>
  <p:tag name="KSO_WM_UNIT_LINE_FORE_SCHEMECOLOR_INDEX_1_TRANS" val="1"/>
  <p:tag name="KSO_WM_UNIT_LINE_FORE_SCHEMECOLOR_INDEX_2_BRIGHTNESS" val="0"/>
  <p:tag name="KSO_WM_UNIT_LINE_FORE_SCHEMECOLOR_INDEX_2" val="6"/>
  <p:tag name="KSO_WM_UNIT_LINE_FORE_SCHEMECOLOR_INDEX_2_POS" val="0.5"/>
  <p:tag name="KSO_WM_UNIT_LINE_FORE_SCHEMECOLOR_INDEX_2_TRANS" val="0"/>
  <p:tag name="KSO_WM_UNIT_LINE_FORE_SCHEMECOLOR_INDEX_3_BRIGHTNESS" val="0"/>
  <p:tag name="KSO_WM_UNIT_LINE_FORE_SCHEMECOLOR_INDEX_3" val="8"/>
  <p:tag name="KSO_WM_UNIT_LINE_FORE_SCHEMECOLOR_INDEX_3_POS" val="1"/>
  <p:tag name="KSO_WM_UNIT_LINE_FORE_SCHEMECOLOR_INDEX_3_TRANS" val="1"/>
  <p:tag name="KSO_WM_UNIT_LINE_GRADIENT_TYPE" val="0"/>
  <p:tag name="KSO_WM_UNIT_LINE_GRADIENT_ANGLE" val="90"/>
  <p:tag name="KSO_WM_UNIT_LINE_GRADIENT_DIRECTION" val="1"/>
  <p:tag name="KSO_WM_UNIT_LINE_FILL_TYPE" val="5"/>
  <p:tag name="KSO_WM_UNIT_HIGHLIGHT" val="0"/>
  <p:tag name="KSO_WM_UNIT_COMPATIBLE" val="0"/>
  <p:tag name="KSO_WM_UNIT_DIAGRAM_ISNUMVISUAL" val="0"/>
  <p:tag name="KSO_WM_UNIT_DIAGRAM_ISREFERUNIT" val="0"/>
  <p:tag name="KSO_WM_UNIT_ID" val="_11*i*10"/>
  <p:tag name="KSO_WM_UNIT_LAYERLEVEL" val="1"/>
  <p:tag name="KSO_WM_TAG_VERSION" val="3.0"/>
  <p:tag name="KSO_WM_BEAUTIFY_FLAG" val="#wm#"/>
  <p:tag name="KSO_WM_UNIT_CONTENT_GROUP_TYPE" val="contentchip"/>
  <p:tag name="KSO_WM_UNIT_TYPE" val="i"/>
  <p:tag name="KSO_WM_UNIT_INDEX" val="10"/>
</p:tagLst>
</file>

<file path=ppt/tags/tag9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*i*9"/>
  <p:tag name="KSO_WM_UNIT_LAYERLEVEL" val="1"/>
  <p:tag name="KSO_WM_TAG_VERSION" val="3.0"/>
  <p:tag name="KSO_WM_UNIT_TYPE" val="i"/>
  <p:tag name="KSO_WM_UNIT_INDEX" val="9"/>
</p:tagLst>
</file>

<file path=ppt/tags/tag90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11"/>
  <p:tag name="KSO_WM_UNIT_LAYERLEVEL" val="1"/>
  <p:tag name="KSO_WM_TAG_VERSION" val="3.0"/>
  <p:tag name="KSO_WM_UNIT_TYPE" val="i"/>
  <p:tag name="KSO_WM_UNIT_INDEX" val="11"/>
</p:tagLst>
</file>

<file path=ppt/tags/tag91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12"/>
  <p:tag name="KSO_WM_UNIT_LAYERLEVEL" val="1"/>
  <p:tag name="KSO_WM_TAG_VERSION" val="3.0"/>
  <p:tag name="KSO_WM_UNIT_TYPE" val="i"/>
  <p:tag name="KSO_WM_UNIT_INDEX" val="12"/>
</p:tagLst>
</file>

<file path=ppt/tags/tag92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13"/>
  <p:tag name="KSO_WM_UNIT_LAYERLEVEL" val="1"/>
  <p:tag name="KSO_WM_TAG_VERSION" val="3.0"/>
  <p:tag name="KSO_WM_UNIT_TYPE" val="i"/>
  <p:tag name="KSO_WM_UNIT_INDEX" val="13"/>
</p:tagLst>
</file>

<file path=ppt/tags/tag93.xml><?xml version="1.0" encoding="utf-8"?>
<p:tagLst xmlns:p="http://schemas.openxmlformats.org/presentationml/2006/main">
  <p:tag name="KSO_WM_UNIT_SUBTYPE" val="b"/>
  <p:tag name="KSO_WM_UNIT_PRESET_TEXT" val="汇报人：稻小壳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11*f*1"/>
  <p:tag name="KSO_WM_UNIT_LAYERLEVEL" val="1"/>
  <p:tag name="KSO_WM_TAG_VERSION" val="3.0"/>
  <p:tag name="KSO_WM_BEAUTIFY_FLAG" val="#wm#"/>
  <p:tag name="KSO_WM_UNIT_CONTENT_GROUP_TYPE" val="contentchip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3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3.0"/>
  <p:tag name="KSO_WM_BEAUTIFY_FLAG" val="#wm#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3.0"/>
  <p:tag name="KSO_WM_BEAUTIFY_FLAG" val="#wm#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0*i*1"/>
  <p:tag name="KSO_WM_UNIT_LAYERLEVEL" val="1"/>
  <p:tag name="KSO_WM_TAG_VERSION" val="3.0"/>
  <p:tag name="KSO_WM_BEAUTIFY_FLAG" val="#wm#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3.0"/>
  <p:tag name="KSO_WM_BEAUTIFY_FLAG" val="#wm#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3.0"/>
  <p:tag name="KSO_WM_BEAUTIFY_FLAG" val="#wm#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自定义 27">
      <a:dk1>
        <a:srgbClr val="000000"/>
      </a:dk1>
      <a:lt1>
        <a:srgbClr val="FFFFFF"/>
      </a:lt1>
      <a:dk2>
        <a:srgbClr val="0C0054"/>
      </a:dk2>
      <a:lt2>
        <a:srgbClr val="EAE7FF"/>
      </a:lt2>
      <a:accent1>
        <a:srgbClr val="0099FF"/>
      </a:accent1>
      <a:accent2>
        <a:srgbClr val="E000FE"/>
      </a:accent2>
      <a:accent3>
        <a:srgbClr val="17C4DB"/>
      </a:accent3>
      <a:accent4>
        <a:srgbClr val="5A5CFF"/>
      </a:accent4>
      <a:accent5>
        <a:srgbClr val="863DFE"/>
      </a:accent5>
      <a:accent6>
        <a:srgbClr val="B31FFE"/>
      </a:accent6>
      <a:hlink>
        <a:srgbClr val="0563C1"/>
      </a:hlink>
      <a:folHlink>
        <a:srgbClr val="954F72"/>
      </a:folHlink>
    </a:clrScheme>
    <a:fontScheme name="字体-商务">
      <a:majorFont>
        <a:latin typeface="Inter Bold"/>
        <a:ea typeface="Inter Bold"/>
        <a:cs typeface=""/>
      </a:majorFont>
      <a:minorFont>
        <a:latin typeface="Inter"/>
        <a:ea typeface="Inte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1557</Words>
  <Application>WPS Presentation</Application>
  <PresentationFormat>On-screen Show (4:3)</PresentationFormat>
  <Paragraphs>49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6</vt:i4>
      </vt:variant>
    </vt:vector>
  </HeadingPairs>
  <TitlesOfParts>
    <vt:vector size="19" baseType="lpstr">
      <vt:lpstr>Arial</vt:lpstr>
      <vt:lpstr>SimSun</vt:lpstr>
      <vt:lpstr>Wingdings</vt:lpstr>
      <vt:lpstr>Arial</vt:lpstr>
      <vt:lpstr>Calibri</vt:lpstr>
      <vt:lpstr>Microsoft YaHei</vt:lpstr>
      <vt:lpstr>Arial Unicode MS</vt:lpstr>
      <vt:lpstr>Calibri Light</vt:lpstr>
      <vt:lpstr>Inter Bold</vt:lpstr>
      <vt:lpstr>Inter</vt:lpstr>
      <vt:lpstr>Wingdings</vt:lpstr>
      <vt:lpstr>Office Theme</vt:lpstr>
      <vt:lpstr>2_Office Theme</vt:lpstr>
      <vt:lpstr>AI Powered Solution for Assisting Visually Impaired Individuals</vt:lpstr>
      <vt:lpstr>Problem Statement</vt:lpstr>
      <vt:lpstr>Project Scope</vt:lpstr>
      <vt:lpstr>Technology Stack</vt:lpstr>
      <vt:lpstr>Implementation Flow</vt:lpstr>
      <vt:lpstr>Conclusion &amp; Future Scope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dc:description>generated using python-pptx</dc:description>
  <cp:lastModifiedBy>AJAI RAAJ R</cp:lastModifiedBy>
  <cp:revision>3</cp:revision>
  <dcterms:created xsi:type="dcterms:W3CDTF">2013-01-27T09:14:00Z</dcterms:created>
  <dcterms:modified xsi:type="dcterms:W3CDTF">2024-12-07T08:00:37Z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67B988EC14894053A639BFB208880E9A_12</vt:lpwstr>
  </property>
  <property fmtid="{D5CDD505-2E9C-101B-9397-08002B2CF9AE}" pid="3" name="KSOProductBuildVer">
    <vt:lpwstr>1033-12.2.0.19307</vt:lpwstr>
  </property>
</Properties>
</file>