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7211fbc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7211fbc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675" y="325462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73" name="Google Shape;73;p1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5144371" y="77633"/>
            <a:ext cx="3465199" cy="73605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5191475" y="-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ko" sz="3000">
                <a:latin typeface="Raleway"/>
                <a:ea typeface="Raleway"/>
                <a:cs typeface="Raleway"/>
                <a:sym typeface="Raleway"/>
              </a:rPr>
              <a:t>스케치-login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3"/>
          <p:cNvSpPr txBox="1"/>
          <p:nvPr>
            <p:ph idx="4294967295" type="body"/>
          </p:nvPr>
        </p:nvSpPr>
        <p:spPr>
          <a:xfrm>
            <a:off x="5160525" y="929650"/>
            <a:ext cx="3432900" cy="4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header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 .header-inner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   p a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    i.class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.section-login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   .inner-login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     h1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    input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    p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footer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250" y="0"/>
            <a:ext cx="451827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2776650" y="284350"/>
            <a:ext cx="4775400" cy="479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2" name="Google Shape;82;p14"/>
          <p:cNvSpPr/>
          <p:nvPr/>
        </p:nvSpPr>
        <p:spPr>
          <a:xfrm>
            <a:off x="3253375" y="493425"/>
            <a:ext cx="3771900" cy="401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4252800" y="1329775"/>
            <a:ext cx="1823100" cy="1781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256975" y="3311900"/>
            <a:ext cx="1823100" cy="40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3253375" y="4231900"/>
            <a:ext cx="3771900" cy="284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3253375" y="4568300"/>
            <a:ext cx="3771900" cy="284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3253375" y="501675"/>
            <a:ext cx="127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Head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4256975" y="1329775"/>
            <a:ext cx="127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Contents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4256975" y="3312500"/>
            <a:ext cx="127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Contents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3253375" y="4174000"/>
            <a:ext cx="12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Footer-1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3253375" y="4525850"/>
            <a:ext cx="12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Footer-2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08050" y="284350"/>
            <a:ext cx="2568600" cy="1498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50">
                <a:solidFill>
                  <a:srgbClr val="242729"/>
                </a:solidFill>
              </a:rPr>
              <a:t>Wireframes </a:t>
            </a:r>
            <a:endParaRPr sz="2900"/>
          </a:p>
        </p:txBody>
      </p:sp>
      <p:sp>
        <p:nvSpPr>
          <p:cNvPr id="93" name="Google Shape;93;p14"/>
          <p:cNvSpPr txBox="1"/>
          <p:nvPr/>
        </p:nvSpPr>
        <p:spPr>
          <a:xfrm>
            <a:off x="2826825" y="-58525"/>
            <a:ext cx="159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1300px</a:t>
            </a:r>
            <a:endParaRPr b="1" i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675" y="325462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99" name="Google Shape;99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5144371" y="77633"/>
            <a:ext cx="3465199" cy="73605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5191475" y="-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ko" sz="3000">
                <a:latin typeface="Raleway"/>
                <a:ea typeface="Raleway"/>
                <a:cs typeface="Raleway"/>
                <a:sym typeface="Raleway"/>
              </a:rPr>
              <a:t>스케치-할인페이지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5160525" y="929650"/>
            <a:ext cx="3432900" cy="4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header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 .head-inner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   a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 .head-corona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   .corona-content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   p &gt; a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.section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  .top-contents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  .bottom-section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ko" sz="1400">
                <a:latin typeface="Raleway"/>
                <a:ea typeface="Raleway"/>
                <a:cs typeface="Raleway"/>
                <a:sym typeface="Raleway"/>
              </a:rPr>
              <a:t>footer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0"/>
            <a:ext cx="444487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1865050" y="384725"/>
            <a:ext cx="4541400" cy="475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2174500" y="535250"/>
            <a:ext cx="3922500" cy="443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186950" y="1116563"/>
            <a:ext cx="3922500" cy="35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2186950" y="1605800"/>
            <a:ext cx="3922500" cy="928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948200" y="2249838"/>
            <a:ext cx="2375100" cy="40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2186950" y="2818475"/>
            <a:ext cx="1869300" cy="66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303000" y="2818474"/>
            <a:ext cx="1794000" cy="66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2174525" y="3688250"/>
            <a:ext cx="1129200" cy="669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3479263" y="3688250"/>
            <a:ext cx="1037100" cy="669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4691925" y="3688250"/>
            <a:ext cx="1405200" cy="669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2186950" y="4591450"/>
            <a:ext cx="3922500" cy="4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2274850" y="556850"/>
            <a:ext cx="21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Head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406075" y="1081325"/>
            <a:ext cx="21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SubHead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225600" y="1708150"/>
            <a:ext cx="21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Background-image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2174500" y="2829550"/>
            <a:ext cx="21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Text-contet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966875" y="2274950"/>
            <a:ext cx="211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Center-box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120225" y="3688250"/>
            <a:ext cx="123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bottom-contens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174500" y="4592050"/>
            <a:ext cx="21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Footer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406075" y="3688250"/>
            <a:ext cx="123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bottom-contens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691925" y="3688250"/>
            <a:ext cx="123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bottom-contens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303000" y="2829563"/>
            <a:ext cx="21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Text-contet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865050" y="-2875"/>
            <a:ext cx="11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1300px</a:t>
            </a:r>
            <a:endParaRPr b="1" i="1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6406450" y="384725"/>
            <a:ext cx="2568600" cy="1498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50">
                <a:solidFill>
                  <a:srgbClr val="242729"/>
                </a:solidFill>
              </a:rPr>
              <a:t>Wireframes 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