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6B1E1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B6B5F-FEDC-4455-8710-C84DEE1443AA}" v="95" dt="2024-04-17T08:51:13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04" autoAdjust="0"/>
  </p:normalViewPr>
  <p:slideViewPr>
    <p:cSldViewPr snapToGrid="0">
      <p:cViewPr varScale="1">
        <p:scale>
          <a:sx n="91" d="100"/>
          <a:sy n="9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Azeem, Omar Ahmed" userId="dd19151c-47a1-447c-8154-5fab83f1192c" providerId="ADAL" clId="{BADB6B5F-FEDC-4455-8710-C84DEE1443AA}"/>
    <pc:docChg chg="undo redo custSel addSld delSld modSld">
      <pc:chgData name="Imran Azeem, Omar Ahmed" userId="dd19151c-47a1-447c-8154-5fab83f1192c" providerId="ADAL" clId="{BADB6B5F-FEDC-4455-8710-C84DEE1443AA}" dt="2024-04-17T09:12:37.228" v="3699" actId="20577"/>
      <pc:docMkLst>
        <pc:docMk/>
      </pc:docMkLst>
      <pc:sldChg chg="addSp delSp modSp mod modNotesTx">
        <pc:chgData name="Imran Azeem, Omar Ahmed" userId="dd19151c-47a1-447c-8154-5fab83f1192c" providerId="ADAL" clId="{BADB6B5F-FEDC-4455-8710-C84DEE1443AA}" dt="2024-04-17T09:12:37.228" v="3699" actId="20577"/>
        <pc:sldMkLst>
          <pc:docMk/>
          <pc:sldMk cId="769832414" sldId="256"/>
        </pc:sldMkLst>
        <pc:spChg chg="mod">
          <ac:chgData name="Imran Azeem, Omar Ahmed" userId="dd19151c-47a1-447c-8154-5fab83f1192c" providerId="ADAL" clId="{BADB6B5F-FEDC-4455-8710-C84DEE1443AA}" dt="2024-04-16T17:55:32.403" v="437" actId="20577"/>
          <ac:spMkLst>
            <pc:docMk/>
            <pc:sldMk cId="769832414" sldId="256"/>
            <ac:spMk id="2" creationId="{47E81E82-2187-3A0C-1D7D-FF6A289B6B9A}"/>
          </ac:spMkLst>
        </pc:spChg>
        <pc:spChg chg="mod">
          <ac:chgData name="Imran Azeem, Omar Ahmed" userId="dd19151c-47a1-447c-8154-5fab83f1192c" providerId="ADAL" clId="{BADB6B5F-FEDC-4455-8710-C84DEE1443AA}" dt="2024-04-16T17:51:23.862" v="393" actId="27636"/>
          <ac:spMkLst>
            <pc:docMk/>
            <pc:sldMk cId="769832414" sldId="256"/>
            <ac:spMk id="3" creationId="{C291E391-AFB9-10B6-29A3-C8ACD72E0FC8}"/>
          </ac:spMkLst>
        </pc:spChg>
        <pc:spChg chg="add mod">
          <ac:chgData name="Imran Azeem, Omar Ahmed" userId="dd19151c-47a1-447c-8154-5fab83f1192c" providerId="ADAL" clId="{BADB6B5F-FEDC-4455-8710-C84DEE1443AA}" dt="2024-04-17T08:40:47.332" v="3099" actId="1076"/>
          <ac:spMkLst>
            <pc:docMk/>
            <pc:sldMk cId="769832414" sldId="256"/>
            <ac:spMk id="4" creationId="{CA999849-A8AB-916A-0961-F7A8A558688B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6" creationId="{1FB3CCDD-A5D2-FF67-5085-E505F8351A07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7" creationId="{F8E4D28B-680D-E31E-83E8-8FBCA2636A7C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8" creationId="{5236ED33-2AAD-A526-62EE-007F7686D692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12" creationId="{5CA093FE-218C-273B-160E-4F64364278CF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14" creationId="{B43AF4FF-DB6E-968E-54A9-0EEC241A4EFC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16" creationId="{19A1EAFA-40F5-F816-6B7C-CD04934997F6}"/>
          </ac:spMkLst>
        </pc:spChg>
        <pc:spChg chg="mod">
          <ac:chgData name="Imran Azeem, Omar Ahmed" userId="dd19151c-47a1-447c-8154-5fab83f1192c" providerId="ADAL" clId="{BADB6B5F-FEDC-4455-8710-C84DEE1443AA}" dt="2024-04-16T17:26:29.839" v="14" actId="1076"/>
          <ac:spMkLst>
            <pc:docMk/>
            <pc:sldMk cId="769832414" sldId="256"/>
            <ac:spMk id="17" creationId="{F5913C0F-107F-1339-4BAC-0DBB3740C05E}"/>
          </ac:spMkLst>
        </pc:spChg>
        <pc:spChg chg="del">
          <ac:chgData name="Imran Azeem, Omar Ahmed" userId="dd19151c-47a1-447c-8154-5fab83f1192c" providerId="ADAL" clId="{BADB6B5F-FEDC-4455-8710-C84DEE1443AA}" dt="2024-04-16T17:26:03.011" v="8" actId="478"/>
          <ac:spMkLst>
            <pc:docMk/>
            <pc:sldMk cId="769832414" sldId="256"/>
            <ac:spMk id="18" creationId="{64361C5F-F0CA-BA50-B54B-B7BC81615528}"/>
          </ac:spMkLst>
        </pc:spChg>
        <pc:spChg chg="mod">
          <ac:chgData name="Imran Azeem, Omar Ahmed" userId="dd19151c-47a1-447c-8154-5fab83f1192c" providerId="ADAL" clId="{BADB6B5F-FEDC-4455-8710-C84DEE1443AA}" dt="2024-04-16T17:26:15.382" v="12" actId="14100"/>
          <ac:spMkLst>
            <pc:docMk/>
            <pc:sldMk cId="769832414" sldId="256"/>
            <ac:spMk id="19" creationId="{6299CD72-3FCC-BBB2-C00D-71A0641A816E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27" creationId="{E2553A47-41FD-1CD9-D23E-B42458259147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29" creationId="{A10B9464-F56B-939A-8128-CD1F7133120B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31" creationId="{E36C044F-ECB6-3C58-61F6-A1331C242468}"/>
          </ac:spMkLst>
        </pc:spChg>
        <pc:spChg chg="del">
          <ac:chgData name="Imran Azeem, Omar Ahmed" userId="dd19151c-47a1-447c-8154-5fab83f1192c" providerId="ADAL" clId="{BADB6B5F-FEDC-4455-8710-C84DEE1443AA}" dt="2024-04-16T17:26:11.547" v="11" actId="478"/>
          <ac:spMkLst>
            <pc:docMk/>
            <pc:sldMk cId="769832414" sldId="256"/>
            <ac:spMk id="33" creationId="{89A5AF0F-FC1C-37C8-05D4-8EBE35D835EA}"/>
          </ac:spMkLst>
        </pc:spChg>
        <pc:spChg chg="mod">
          <ac:chgData name="Imran Azeem, Omar Ahmed" userId="dd19151c-47a1-447c-8154-5fab83f1192c" providerId="ADAL" clId="{BADB6B5F-FEDC-4455-8710-C84DEE1443AA}" dt="2024-04-16T17:27:42.414" v="40" actId="207"/>
          <ac:spMkLst>
            <pc:docMk/>
            <pc:sldMk cId="769832414" sldId="256"/>
            <ac:spMk id="43" creationId="{5C0698C2-9213-36CB-7186-A47D0178ABDF}"/>
          </ac:spMkLst>
        </pc:spChg>
        <pc:spChg chg="mod">
          <ac:chgData name="Imran Azeem, Omar Ahmed" userId="dd19151c-47a1-447c-8154-5fab83f1192c" providerId="ADAL" clId="{BADB6B5F-FEDC-4455-8710-C84DEE1443AA}" dt="2024-04-17T08:16:59.201" v="2537" actId="20577"/>
          <ac:spMkLst>
            <pc:docMk/>
            <pc:sldMk cId="769832414" sldId="256"/>
            <ac:spMk id="44" creationId="{6A9BB764-2B07-695B-BC69-6ACEA945448F}"/>
          </ac:spMkLst>
        </pc:spChg>
        <pc:spChg chg="mod">
          <ac:chgData name="Imran Azeem, Omar Ahmed" userId="dd19151c-47a1-447c-8154-5fab83f1192c" providerId="ADAL" clId="{BADB6B5F-FEDC-4455-8710-C84DEE1443AA}" dt="2024-04-16T17:27:36.565" v="38" actId="208"/>
          <ac:spMkLst>
            <pc:docMk/>
            <pc:sldMk cId="769832414" sldId="256"/>
            <ac:spMk id="46" creationId="{6488D850-F020-1A8F-CA1B-915206EEA965}"/>
          </ac:spMkLst>
        </pc:spChg>
        <pc:spChg chg="mod">
          <ac:chgData name="Imran Azeem, Omar Ahmed" userId="dd19151c-47a1-447c-8154-5fab83f1192c" providerId="ADAL" clId="{BADB6B5F-FEDC-4455-8710-C84DEE1443AA}" dt="2024-04-16T18:17:08.979" v="1008" actId="20577"/>
          <ac:spMkLst>
            <pc:docMk/>
            <pc:sldMk cId="769832414" sldId="256"/>
            <ac:spMk id="47" creationId="{4C8F98DC-B9BD-C1B1-4F35-3424E89B3DE3}"/>
          </ac:spMkLst>
        </pc:spChg>
        <pc:spChg chg="mod">
          <ac:chgData name="Imran Azeem, Omar Ahmed" userId="dd19151c-47a1-447c-8154-5fab83f1192c" providerId="ADAL" clId="{BADB6B5F-FEDC-4455-8710-C84DEE1443AA}" dt="2024-04-16T17:27:26.874" v="30" actId="208"/>
          <ac:spMkLst>
            <pc:docMk/>
            <pc:sldMk cId="769832414" sldId="256"/>
            <ac:spMk id="49" creationId="{63F49E68-24FF-C754-F976-F5CB6A3CFE81}"/>
          </ac:spMkLst>
        </pc:spChg>
        <pc:spChg chg="mod">
          <ac:chgData name="Imran Azeem, Omar Ahmed" userId="dd19151c-47a1-447c-8154-5fab83f1192c" providerId="ADAL" clId="{BADB6B5F-FEDC-4455-8710-C84DEE1443AA}" dt="2024-04-17T09:12:37.228" v="3699" actId="20577"/>
          <ac:spMkLst>
            <pc:docMk/>
            <pc:sldMk cId="769832414" sldId="256"/>
            <ac:spMk id="50" creationId="{21817A0A-E387-1C7D-B9E5-0D8CCE208B52}"/>
          </ac:spMkLst>
        </pc:spChg>
        <pc:grpChg chg="add mod">
          <ac:chgData name="Imran Azeem, Omar Ahmed" userId="dd19151c-47a1-447c-8154-5fab83f1192c" providerId="ADAL" clId="{BADB6B5F-FEDC-4455-8710-C84DEE1443AA}" dt="2024-04-16T17:29:18.472" v="175"/>
          <ac:grpSpMkLst>
            <pc:docMk/>
            <pc:sldMk cId="769832414" sldId="256"/>
            <ac:grpSpMk id="5" creationId="{FDE37C7B-2A1B-77F5-28D1-9233296043B8}"/>
          </ac:grpSpMkLst>
        </pc:grpChg>
        <pc:grpChg chg="mod">
          <ac:chgData name="Imran Azeem, Omar Ahmed" userId="dd19151c-47a1-447c-8154-5fab83f1192c" providerId="ADAL" clId="{BADB6B5F-FEDC-4455-8710-C84DEE1443AA}" dt="2024-04-16T17:26:29.839" v="14" actId="1076"/>
          <ac:grpSpMkLst>
            <pc:docMk/>
            <pc:sldMk cId="769832414" sldId="256"/>
            <ac:grpSpMk id="9" creationId="{D70E818C-2EEB-1340-9C25-BD9D67B328A0}"/>
          </ac:grpSpMkLst>
        </pc:grpChg>
        <pc:grpChg chg="mod">
          <ac:chgData name="Imran Azeem, Omar Ahmed" userId="dd19151c-47a1-447c-8154-5fab83f1192c" providerId="ADAL" clId="{BADB6B5F-FEDC-4455-8710-C84DEE1443AA}" dt="2024-04-16T17:26:29.839" v="14" actId="1076"/>
          <ac:grpSpMkLst>
            <pc:docMk/>
            <pc:sldMk cId="769832414" sldId="256"/>
            <ac:grpSpMk id="15" creationId="{32CFECD9-DF22-E6BD-CD0C-D65483740CAA}"/>
          </ac:grpSpMkLst>
        </pc:grpChg>
        <pc:grpChg chg="del">
          <ac:chgData name="Imran Azeem, Omar Ahmed" userId="dd19151c-47a1-447c-8154-5fab83f1192c" providerId="ADAL" clId="{BADB6B5F-FEDC-4455-8710-C84DEE1443AA}" dt="2024-04-16T17:26:05.171" v="9" actId="478"/>
          <ac:grpSpMkLst>
            <pc:docMk/>
            <pc:sldMk cId="769832414" sldId="256"/>
            <ac:grpSpMk id="36" creationId="{2446B1AF-74E4-F166-BDBB-571DDA4BCCDF}"/>
          </ac:grpSpMkLst>
        </pc:grpChg>
        <pc:grpChg chg="add mod ord">
          <ac:chgData name="Imran Azeem, Omar Ahmed" userId="dd19151c-47a1-447c-8154-5fab83f1192c" providerId="ADAL" clId="{BADB6B5F-FEDC-4455-8710-C84DEE1443AA}" dt="2024-04-16T17:27:14.895" v="27" actId="207"/>
          <ac:grpSpMkLst>
            <pc:docMk/>
            <pc:sldMk cId="769832414" sldId="256"/>
            <ac:grpSpMk id="42" creationId="{2B0E0F10-53C5-9AF5-9F78-49F043778226}"/>
          </ac:grpSpMkLst>
        </pc:grpChg>
        <pc:grpChg chg="add mod ord">
          <ac:chgData name="Imran Azeem, Omar Ahmed" userId="dd19151c-47a1-447c-8154-5fab83f1192c" providerId="ADAL" clId="{BADB6B5F-FEDC-4455-8710-C84DEE1443AA}" dt="2024-04-16T17:27:31.035" v="33" actId="207"/>
          <ac:grpSpMkLst>
            <pc:docMk/>
            <pc:sldMk cId="769832414" sldId="256"/>
            <ac:grpSpMk id="45" creationId="{63583D2A-3647-DF07-DE7F-E85734CB23BF}"/>
          </ac:grpSpMkLst>
        </pc:grpChg>
        <pc:grpChg chg="add mod ord">
          <ac:chgData name="Imran Azeem, Omar Ahmed" userId="dd19151c-47a1-447c-8154-5fab83f1192c" providerId="ADAL" clId="{BADB6B5F-FEDC-4455-8710-C84DEE1443AA}" dt="2024-04-16T17:27:14.895" v="27" actId="207"/>
          <ac:grpSpMkLst>
            <pc:docMk/>
            <pc:sldMk cId="769832414" sldId="256"/>
            <ac:grpSpMk id="48" creationId="{A786D579-5194-9A93-1843-07D2A17CE533}"/>
          </ac:grpSpMkLst>
        </pc:grp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10" creationId="{75A37789-1077-B942-6C48-C08D3CEB5BB6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13" creationId="{EAB36BE1-4E18-C255-FDBC-A1DF32CD27BD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20" creationId="{E5AB3010-2458-0823-3CDE-7463501E928B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21" creationId="{BC8C093A-436E-3340-74CF-B7596D3CE398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22" creationId="{9B960620-372C-CBD1-B4C7-8E194E025AF7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24" creationId="{0A73A7ED-79DC-EFFF-CA75-D2C3A7360D30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25" creationId="{7A09E258-3429-74F1-A4A6-47A2DCCBCEFE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28" creationId="{B38BFA5A-8ADB-15CB-621C-32BDCB3802F7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30" creationId="{6F2EE724-2567-3EE6-EAD6-7552408632CC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32" creationId="{DB1364EE-C659-09B6-19EF-B22251BB5BE5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40" creationId="{B1ED9E13-A8DC-6945-7577-9713D4D6DB59}"/>
          </ac:picMkLst>
        </pc:picChg>
        <pc:picChg chg="mod">
          <ac:chgData name="Imran Azeem, Omar Ahmed" userId="dd19151c-47a1-447c-8154-5fab83f1192c" providerId="ADAL" clId="{BADB6B5F-FEDC-4455-8710-C84DEE1443AA}" dt="2024-04-16T17:26:29.839" v="14" actId="1076"/>
          <ac:picMkLst>
            <pc:docMk/>
            <pc:sldMk cId="769832414" sldId="256"/>
            <ac:picMk id="41" creationId="{B4865FB3-20ED-7346-9978-4904BBD6205D}"/>
          </ac:picMkLst>
        </pc:picChg>
        <pc:picChg chg="add mod">
          <ac:chgData name="Imran Azeem, Omar Ahmed" userId="dd19151c-47a1-447c-8154-5fab83f1192c" providerId="ADAL" clId="{BADB6B5F-FEDC-4455-8710-C84DEE1443AA}" dt="2024-04-16T17:29:27.658" v="176" actId="1367"/>
          <ac:picMkLst>
            <pc:docMk/>
            <pc:sldMk cId="769832414" sldId="256"/>
            <ac:picMk id="51" creationId="{AFDAA065-C2BA-6F58-9177-28317059652E}"/>
          </ac:picMkLst>
        </pc:picChg>
        <pc:picChg chg="add mod">
          <ac:chgData name="Imran Azeem, Omar Ahmed" userId="dd19151c-47a1-447c-8154-5fab83f1192c" providerId="ADAL" clId="{BADB6B5F-FEDC-4455-8710-C84DEE1443AA}" dt="2024-04-16T17:29:27.658" v="176" actId="1367"/>
          <ac:picMkLst>
            <pc:docMk/>
            <pc:sldMk cId="769832414" sldId="256"/>
            <ac:picMk id="52" creationId="{7CAA614A-5C9C-B345-66B2-F5CDFC104AA9}"/>
          </ac:picMkLst>
        </pc:picChg>
        <pc:picChg chg="add mod">
          <ac:chgData name="Imran Azeem, Omar Ahmed" userId="dd19151c-47a1-447c-8154-5fab83f1192c" providerId="ADAL" clId="{BADB6B5F-FEDC-4455-8710-C84DEE1443AA}" dt="2024-04-16T17:30:12.791" v="189"/>
          <ac:picMkLst>
            <pc:docMk/>
            <pc:sldMk cId="769832414" sldId="256"/>
            <ac:picMk id="53" creationId="{6BCDE115-1992-FC99-5A68-6ACD112A28CB}"/>
          </ac:picMkLst>
        </pc:picChg>
        <pc:picChg chg="del">
          <ac:chgData name="Imran Azeem, Omar Ahmed" userId="dd19151c-47a1-447c-8154-5fab83f1192c" providerId="ADAL" clId="{BADB6B5F-FEDC-4455-8710-C84DEE1443AA}" dt="2024-04-16T17:26:06.868" v="10" actId="478"/>
          <ac:picMkLst>
            <pc:docMk/>
            <pc:sldMk cId="769832414" sldId="256"/>
            <ac:picMk id="1026" creationId="{20E9C129-7338-FFBD-FFC5-57569FB67058}"/>
          </ac:picMkLst>
        </pc:picChg>
        <pc:picChg chg="del">
          <ac:chgData name="Imran Azeem, Omar Ahmed" userId="dd19151c-47a1-447c-8154-5fab83f1192c" providerId="ADAL" clId="{BADB6B5F-FEDC-4455-8710-C84DEE1443AA}" dt="2024-04-16T17:25:56.093" v="7" actId="478"/>
          <ac:picMkLst>
            <pc:docMk/>
            <pc:sldMk cId="769832414" sldId="256"/>
            <ac:picMk id="1034" creationId="{03C67FB0-B7FA-758B-C58F-F94EAF42C56E}"/>
          </ac:picMkLst>
        </pc:picChg>
        <pc:picChg chg="del">
          <ac:chgData name="Imran Azeem, Omar Ahmed" userId="dd19151c-47a1-447c-8154-5fab83f1192c" providerId="ADAL" clId="{BADB6B5F-FEDC-4455-8710-C84DEE1443AA}" dt="2024-04-16T17:26:11.547" v="11" actId="478"/>
          <ac:picMkLst>
            <pc:docMk/>
            <pc:sldMk cId="769832414" sldId="256"/>
            <ac:picMk id="1038" creationId="{DA94859B-B9B0-D4B3-AA83-3B2B8F36D2FB}"/>
          </ac:picMkLst>
        </pc:pic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11" creationId="{327DE9B7-97A3-B5EE-9DBB-F6EEF670E160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23" creationId="{807D6E6E-8043-BB8C-675A-D02110184CD3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26" creationId="{48BFB2FE-E96B-245B-5E10-AADC067101E4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4" creationId="{C3F8F4DB-C725-F530-A9E8-FDCD7EB417AA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7" creationId="{DFD12BC8-F29F-4E09-58F9-6ECABFE53A10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8" creationId="{6C9DFDC1-9B86-9941-40EA-30F797CF69E5}"/>
          </ac:cxnSpMkLst>
        </pc:cxnChg>
        <pc:cxnChg chg="mod">
          <ac:chgData name="Imran Azeem, Omar Ahmed" userId="dd19151c-47a1-447c-8154-5fab83f1192c" providerId="ADAL" clId="{BADB6B5F-FEDC-4455-8710-C84DEE1443AA}" dt="2024-04-16T17:26:29.839" v="14" actId="1076"/>
          <ac:cxnSpMkLst>
            <pc:docMk/>
            <pc:sldMk cId="769832414" sldId="256"/>
            <ac:cxnSpMk id="39" creationId="{6C1BAA6D-A9CD-E9F4-B523-FD44A0703EAA}"/>
          </ac:cxnSpMkLst>
        </pc:cxnChg>
      </pc:sldChg>
      <pc:sldChg chg="addSp delSp modSp new mod modNotesTx">
        <pc:chgData name="Imran Azeem, Omar Ahmed" userId="dd19151c-47a1-447c-8154-5fab83f1192c" providerId="ADAL" clId="{BADB6B5F-FEDC-4455-8710-C84DEE1443AA}" dt="2024-04-16T18:20:50.906" v="1227" actId="20577"/>
        <pc:sldMkLst>
          <pc:docMk/>
          <pc:sldMk cId="105402313" sldId="257"/>
        </pc:sldMkLst>
        <pc:spChg chg="mod">
          <ac:chgData name="Imran Azeem, Omar Ahmed" userId="dd19151c-47a1-447c-8154-5fab83f1192c" providerId="ADAL" clId="{BADB6B5F-FEDC-4455-8710-C84DEE1443AA}" dt="2024-04-16T18:01:25.353" v="496" actId="122"/>
          <ac:spMkLst>
            <pc:docMk/>
            <pc:sldMk cId="105402313" sldId="257"/>
            <ac:spMk id="2" creationId="{2DD22397-9B1B-38E6-0C81-91461A17A001}"/>
          </ac:spMkLst>
        </pc:spChg>
        <pc:spChg chg="del">
          <ac:chgData name="Imran Azeem, Omar Ahmed" userId="dd19151c-47a1-447c-8154-5fab83f1192c" providerId="ADAL" clId="{BADB6B5F-FEDC-4455-8710-C84DEE1443AA}" dt="2024-04-16T18:01:27.748" v="497" actId="478"/>
          <ac:spMkLst>
            <pc:docMk/>
            <pc:sldMk cId="105402313" sldId="257"/>
            <ac:spMk id="3" creationId="{5BC0F9A2-7F11-42D5-D797-E2C2B494739E}"/>
          </ac:spMkLst>
        </pc:spChg>
        <pc:picChg chg="add mod">
          <ac:chgData name="Imran Azeem, Omar Ahmed" userId="dd19151c-47a1-447c-8154-5fab83f1192c" providerId="ADAL" clId="{BADB6B5F-FEDC-4455-8710-C84DEE1443AA}" dt="2024-04-16T18:01:33.985" v="498"/>
          <ac:picMkLst>
            <pc:docMk/>
            <pc:sldMk cId="105402313" sldId="257"/>
            <ac:picMk id="4" creationId="{5AEB744F-4320-AD09-0077-0800854828F3}"/>
          </ac:picMkLst>
        </pc:picChg>
        <pc:picChg chg="add mod">
          <ac:chgData name="Imran Azeem, Omar Ahmed" userId="dd19151c-47a1-447c-8154-5fab83f1192c" providerId="ADAL" clId="{BADB6B5F-FEDC-4455-8710-C84DEE1443AA}" dt="2024-04-16T18:01:33.985" v="498"/>
          <ac:picMkLst>
            <pc:docMk/>
            <pc:sldMk cId="105402313" sldId="257"/>
            <ac:picMk id="5" creationId="{29730EB4-865B-536E-D215-2F0D058E7838}"/>
          </ac:picMkLst>
        </pc:picChg>
      </pc:sldChg>
      <pc:sldChg chg="del">
        <pc:chgData name="Imran Azeem, Omar Ahmed" userId="dd19151c-47a1-447c-8154-5fab83f1192c" providerId="ADAL" clId="{BADB6B5F-FEDC-4455-8710-C84DEE1443AA}" dt="2024-04-16T17:25:47.570" v="5" actId="47"/>
        <pc:sldMkLst>
          <pc:docMk/>
          <pc:sldMk cId="989256963" sldId="257"/>
        </pc:sldMkLst>
      </pc:sldChg>
      <pc:sldChg chg="addSp delSp modSp new mod setBg modNotesTx">
        <pc:chgData name="Imran Azeem, Omar Ahmed" userId="dd19151c-47a1-447c-8154-5fab83f1192c" providerId="ADAL" clId="{BADB6B5F-FEDC-4455-8710-C84DEE1443AA}" dt="2024-04-17T09:01:02.566" v="3693" actId="20577"/>
        <pc:sldMkLst>
          <pc:docMk/>
          <pc:sldMk cId="179436210" sldId="258"/>
        </pc:sldMkLst>
        <pc:spChg chg="del mod">
          <ac:chgData name="Imran Azeem, Omar Ahmed" userId="dd19151c-47a1-447c-8154-5fab83f1192c" providerId="ADAL" clId="{BADB6B5F-FEDC-4455-8710-C84DEE1443AA}" dt="2024-04-16T18:05:15.500" v="531" actId="478"/>
          <ac:spMkLst>
            <pc:docMk/>
            <pc:sldMk cId="179436210" sldId="258"/>
            <ac:spMk id="2" creationId="{F0E6CE20-35D7-4F3E-7213-A4927039CB41}"/>
          </ac:spMkLst>
        </pc:spChg>
        <pc:spChg chg="mod">
          <ac:chgData name="Imran Azeem, Omar Ahmed" userId="dd19151c-47a1-447c-8154-5fab83f1192c" providerId="ADAL" clId="{BADB6B5F-FEDC-4455-8710-C84DEE1443AA}" dt="2024-04-16T18:39:18.086" v="2299" actId="14100"/>
          <ac:spMkLst>
            <pc:docMk/>
            <pc:sldMk cId="179436210" sldId="258"/>
            <ac:spMk id="3" creationId="{1B3E5348-5441-6641-622C-7EF4832F6647}"/>
          </ac:spMkLst>
        </pc:spChg>
        <pc:spChg chg="add mod">
          <ac:chgData name="Imran Azeem, Omar Ahmed" userId="dd19151c-47a1-447c-8154-5fab83f1192c" providerId="ADAL" clId="{BADB6B5F-FEDC-4455-8710-C84DEE1443AA}" dt="2024-04-17T08:49:17.717" v="3535" actId="14100"/>
          <ac:spMkLst>
            <pc:docMk/>
            <pc:sldMk cId="179436210" sldId="258"/>
            <ac:spMk id="4" creationId="{1CAFC176-80A4-FED0-4D9E-B21EE1044D1D}"/>
          </ac:spMkLst>
        </pc:spChg>
        <pc:spChg chg="add mod">
          <ac:chgData name="Imran Azeem, Omar Ahmed" userId="dd19151c-47a1-447c-8154-5fab83f1192c" providerId="ADAL" clId="{BADB6B5F-FEDC-4455-8710-C84DEE1443AA}" dt="2024-04-16T18:08:35.152" v="549" actId="20577"/>
          <ac:spMkLst>
            <pc:docMk/>
            <pc:sldMk cId="179436210" sldId="258"/>
            <ac:spMk id="6" creationId="{C14D1785-5F89-613C-C37F-B85219492D4A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7" creationId="{5236ED33-2AAD-A526-62EE-007F7686D692}"/>
          </ac:spMkLst>
        </pc:spChg>
        <pc:spChg chg="mod">
          <ac:chgData name="Imran Azeem, Omar Ahmed" userId="dd19151c-47a1-447c-8154-5fab83f1192c" providerId="ADAL" clId="{BADB6B5F-FEDC-4455-8710-C84DEE1443AA}" dt="2024-04-17T08:23:53.845" v="2753"/>
          <ac:spMkLst>
            <pc:docMk/>
            <pc:sldMk cId="179436210" sldId="258"/>
            <ac:spMk id="7" creationId="{BCCC7B9B-E30E-DB5E-92CF-E79429997A52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8" creationId="{5CA093FE-218C-273B-160E-4F64364278CF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9" creationId="{B43AF4FF-DB6E-968E-54A9-0EEC241A4EFC}"/>
          </ac:spMkLst>
        </pc:spChg>
        <pc:spChg chg="add mod">
          <ac:chgData name="Imran Azeem, Omar Ahmed" userId="dd19151c-47a1-447c-8154-5fab83f1192c" providerId="ADAL" clId="{BADB6B5F-FEDC-4455-8710-C84DEE1443AA}" dt="2024-04-16T18:29:31.959" v="1562"/>
          <ac:spMkLst>
            <pc:docMk/>
            <pc:sldMk cId="179436210" sldId="258"/>
            <ac:spMk id="10" creationId="{64361C5F-F0CA-BA50-B54B-B7BC81615528}"/>
          </ac:spMkLst>
        </pc:spChg>
        <pc:spChg chg="add mod">
          <ac:chgData name="Imran Azeem, Omar Ahmed" userId="dd19151c-47a1-447c-8154-5fab83f1192c" providerId="ADAL" clId="{BADB6B5F-FEDC-4455-8710-C84DEE1443AA}" dt="2024-04-17T09:01:02.566" v="3693" actId="20577"/>
          <ac:spMkLst>
            <pc:docMk/>
            <pc:sldMk cId="179436210" sldId="258"/>
            <ac:spMk id="13" creationId="{235B21B4-B59C-3C12-D3DB-EC5C3A0B7048}"/>
          </ac:spMkLst>
        </pc:spChg>
        <pc:spChg chg="add mod">
          <ac:chgData name="Imran Azeem, Omar Ahmed" userId="dd19151c-47a1-447c-8154-5fab83f1192c" providerId="ADAL" clId="{BADB6B5F-FEDC-4455-8710-C84DEE1443AA}" dt="2024-04-17T08:47:51.595" v="3512" actId="164"/>
          <ac:spMkLst>
            <pc:docMk/>
            <pc:sldMk cId="179436210" sldId="258"/>
            <ac:spMk id="14" creationId="{86BC6ABB-3F6B-B35F-3335-D5D17931653A}"/>
          </ac:spMkLst>
        </pc:spChg>
        <pc:spChg chg="add mod">
          <ac:chgData name="Imran Azeem, Omar Ahmed" userId="dd19151c-47a1-447c-8154-5fab83f1192c" providerId="ADAL" clId="{BADB6B5F-FEDC-4455-8710-C84DEE1443AA}" dt="2024-04-17T08:47:56.313" v="3513" actId="164"/>
          <ac:spMkLst>
            <pc:docMk/>
            <pc:sldMk cId="179436210" sldId="258"/>
            <ac:spMk id="15" creationId="{B48F42D1-EB62-C0B2-4053-99CC9577F0F3}"/>
          </ac:spMkLst>
        </pc:spChg>
        <pc:spChg chg="add mod">
          <ac:chgData name="Imran Azeem, Omar Ahmed" userId="dd19151c-47a1-447c-8154-5fab83f1192c" providerId="ADAL" clId="{BADB6B5F-FEDC-4455-8710-C84DEE1443AA}" dt="2024-04-17T08:47:59.464" v="3514" actId="164"/>
          <ac:spMkLst>
            <pc:docMk/>
            <pc:sldMk cId="179436210" sldId="258"/>
            <ac:spMk id="16" creationId="{03959318-8628-2949-405A-2DF6710BB4EE}"/>
          </ac:spMkLst>
        </pc:spChg>
        <pc:spChg chg="add mod">
          <ac:chgData name="Imran Azeem, Omar Ahmed" userId="dd19151c-47a1-447c-8154-5fab83f1192c" providerId="ADAL" clId="{BADB6B5F-FEDC-4455-8710-C84DEE1443AA}" dt="2024-04-17T08:48:02.805" v="3515" actId="164"/>
          <ac:spMkLst>
            <pc:docMk/>
            <pc:sldMk cId="179436210" sldId="258"/>
            <ac:spMk id="17" creationId="{1EDD89E8-FA72-5E1E-78A2-51DC8D93FC80}"/>
          </ac:spMkLst>
        </pc:spChg>
        <pc:spChg chg="mod">
          <ac:chgData name="Imran Azeem, Omar Ahmed" userId="dd19151c-47a1-447c-8154-5fab83f1192c" providerId="ADAL" clId="{BADB6B5F-FEDC-4455-8710-C84DEE1443AA}" dt="2024-04-16T18:39:33.384" v="2308" actId="1076"/>
          <ac:spMkLst>
            <pc:docMk/>
            <pc:sldMk cId="179436210" sldId="258"/>
            <ac:spMk id="20" creationId="{1DC54C96-441D-F0FD-82AC-52C8B7DED3FE}"/>
          </ac:spMkLst>
        </pc:spChg>
        <pc:spChg chg="add mod">
          <ac:chgData name="Imran Azeem, Omar Ahmed" userId="dd19151c-47a1-447c-8154-5fab83f1192c" providerId="ADAL" clId="{BADB6B5F-FEDC-4455-8710-C84DEE1443AA}" dt="2024-04-17T08:58:19.446" v="3692" actId="1076"/>
          <ac:spMkLst>
            <pc:docMk/>
            <pc:sldMk cId="179436210" sldId="258"/>
            <ac:spMk id="28" creationId="{C0CA4558-EADA-C5D8-3EC1-A4848C6E79C6}"/>
          </ac:spMkLst>
        </pc:spChg>
        <pc:spChg chg="add del mod">
          <ac:chgData name="Imran Azeem, Omar Ahmed" userId="dd19151c-47a1-447c-8154-5fab83f1192c" providerId="ADAL" clId="{BADB6B5F-FEDC-4455-8710-C84DEE1443AA}" dt="2024-04-17T08:51:05.129" v="3682" actId="478"/>
          <ac:spMkLst>
            <pc:docMk/>
            <pc:sldMk cId="179436210" sldId="258"/>
            <ac:spMk id="29" creationId="{3F416413-4757-E921-F04E-322DCF2FE378}"/>
          </ac:spMkLst>
        </pc:spChg>
        <pc:spChg chg="add mod">
          <ac:chgData name="Imran Azeem, Omar Ahmed" userId="dd19151c-47a1-447c-8154-5fab83f1192c" providerId="ADAL" clId="{BADB6B5F-FEDC-4455-8710-C84DEE1443AA}" dt="2024-04-17T08:58:19.446" v="3692" actId="1076"/>
          <ac:spMkLst>
            <pc:docMk/>
            <pc:sldMk cId="179436210" sldId="258"/>
            <ac:spMk id="30" creationId="{09EAD16F-089C-7C58-31B8-18EAC052EC40}"/>
          </ac:spMkLst>
        </pc:spChg>
        <pc:grpChg chg="add mod">
          <ac:chgData name="Imran Azeem, Omar Ahmed" userId="dd19151c-47a1-447c-8154-5fab83f1192c" providerId="ADAL" clId="{BADB6B5F-FEDC-4455-8710-C84DEE1443AA}" dt="2024-04-17T08:23:53.845" v="2753"/>
          <ac:grpSpMkLst>
            <pc:docMk/>
            <pc:sldMk cId="179436210" sldId="258"/>
            <ac:grpSpMk id="2" creationId="{BC796E82-DDB6-392F-A9F3-78971BDF37D7}"/>
          </ac:grpSpMkLst>
        </pc:grpChg>
        <pc:grpChg chg="add mod">
          <ac:chgData name="Imran Azeem, Omar Ahmed" userId="dd19151c-47a1-447c-8154-5fab83f1192c" providerId="ADAL" clId="{BADB6B5F-FEDC-4455-8710-C84DEE1443AA}" dt="2024-04-17T08:48:28.340" v="3523" actId="1076"/>
          <ac:grpSpMkLst>
            <pc:docMk/>
            <pc:sldMk cId="179436210" sldId="258"/>
            <ac:grpSpMk id="18" creationId="{B08FC8E5-A16C-584F-1D9D-8922C3E4E10A}"/>
          </ac:grpSpMkLst>
        </pc:grpChg>
        <pc:grpChg chg="add mod">
          <ac:chgData name="Imran Azeem, Omar Ahmed" userId="dd19151c-47a1-447c-8154-5fab83f1192c" providerId="ADAL" clId="{BADB6B5F-FEDC-4455-8710-C84DEE1443AA}" dt="2024-04-16T18:39:33.384" v="2308" actId="1076"/>
          <ac:grpSpMkLst>
            <pc:docMk/>
            <pc:sldMk cId="179436210" sldId="258"/>
            <ac:grpSpMk id="18" creationId="{FBB70FBA-DEA7-7DDE-BE78-BAFEE189EEE8}"/>
          </ac:grpSpMkLst>
        </pc:grpChg>
        <pc:grpChg chg="add mod">
          <ac:chgData name="Imran Azeem, Omar Ahmed" userId="dd19151c-47a1-447c-8154-5fab83f1192c" providerId="ADAL" clId="{BADB6B5F-FEDC-4455-8710-C84DEE1443AA}" dt="2024-04-17T08:48:46.201" v="3525" actId="1076"/>
          <ac:grpSpMkLst>
            <pc:docMk/>
            <pc:sldMk cId="179436210" sldId="258"/>
            <ac:grpSpMk id="19" creationId="{FE324FAC-2B4B-0221-4A61-766C9F654E53}"/>
          </ac:grpSpMkLst>
        </pc:grpChg>
        <pc:grpChg chg="add mod">
          <ac:chgData name="Imran Azeem, Omar Ahmed" userId="dd19151c-47a1-447c-8154-5fab83f1192c" providerId="ADAL" clId="{BADB6B5F-FEDC-4455-8710-C84DEE1443AA}" dt="2024-04-17T08:48:55.199" v="3530" actId="1076"/>
          <ac:grpSpMkLst>
            <pc:docMk/>
            <pc:sldMk cId="179436210" sldId="258"/>
            <ac:grpSpMk id="20" creationId="{B11C3EF2-2562-65A2-F06C-68833CB529A7}"/>
          </ac:grpSpMkLst>
        </pc:grpChg>
        <pc:grpChg chg="add mod">
          <ac:chgData name="Imran Azeem, Omar Ahmed" userId="dd19151c-47a1-447c-8154-5fab83f1192c" providerId="ADAL" clId="{BADB6B5F-FEDC-4455-8710-C84DEE1443AA}" dt="2024-04-17T08:48:59.849" v="3531" actId="1076"/>
          <ac:grpSpMkLst>
            <pc:docMk/>
            <pc:sldMk cId="179436210" sldId="258"/>
            <ac:grpSpMk id="26" creationId="{94EA95AF-435F-5015-051D-04C93EA60D99}"/>
          </ac:grpSpMkLst>
        </pc:grpChg>
        <pc:grpChg chg="add mod">
          <ac:chgData name="Imran Azeem, Omar Ahmed" userId="dd19151c-47a1-447c-8154-5fab83f1192c" providerId="ADAL" clId="{BADB6B5F-FEDC-4455-8710-C84DEE1443AA}" dt="2024-04-17T08:48:10.588" v="3516" actId="1076"/>
          <ac:grpSpMkLst>
            <pc:docMk/>
            <pc:sldMk cId="179436210" sldId="258"/>
            <ac:grpSpMk id="27" creationId="{5CADCA1C-0989-9D20-20FC-14BC5D940A01}"/>
          </ac:grpSpMkLst>
        </pc:grpChg>
        <pc:picChg chg="mod">
          <ac:chgData name="Imran Azeem, Omar Ahmed" userId="dd19151c-47a1-447c-8154-5fab83f1192c" providerId="ADAL" clId="{BADB6B5F-FEDC-4455-8710-C84DEE1443AA}" dt="2024-04-17T08:23:53.845" v="2753"/>
          <ac:picMkLst>
            <pc:docMk/>
            <pc:sldMk cId="179436210" sldId="258"/>
            <ac:picMk id="5" creationId="{B312A70B-EACC-C769-69C6-F761C871D07F}"/>
          </ac:picMkLst>
        </pc:picChg>
        <pc:picChg chg="add mod">
          <ac:chgData name="Imran Azeem, Omar Ahmed" userId="dd19151c-47a1-447c-8154-5fab83f1192c" providerId="ADAL" clId="{BADB6B5F-FEDC-4455-8710-C84DEE1443AA}" dt="2024-04-17T08:47:47.060" v="3511" actId="164"/>
          <ac:picMkLst>
            <pc:docMk/>
            <pc:sldMk cId="179436210" sldId="258"/>
            <ac:picMk id="8" creationId="{7FB24A55-50EC-1268-2D5C-F16BABABBF5A}"/>
          </ac:picMkLst>
        </pc:picChg>
        <pc:picChg chg="add mod">
          <ac:chgData name="Imran Azeem, Omar Ahmed" userId="dd19151c-47a1-447c-8154-5fab83f1192c" providerId="ADAL" clId="{BADB6B5F-FEDC-4455-8710-C84DEE1443AA}" dt="2024-04-17T08:47:51.595" v="3512" actId="164"/>
          <ac:picMkLst>
            <pc:docMk/>
            <pc:sldMk cId="179436210" sldId="258"/>
            <ac:picMk id="9" creationId="{2BAFC643-6FB8-DFD0-9975-75C1697FD9B2}"/>
          </ac:picMkLst>
        </pc:picChg>
        <pc:picChg chg="add mod">
          <ac:chgData name="Imran Azeem, Omar Ahmed" userId="dd19151c-47a1-447c-8154-5fab83f1192c" providerId="ADAL" clId="{BADB6B5F-FEDC-4455-8710-C84DEE1443AA}" dt="2024-04-17T08:47:56.313" v="3513" actId="164"/>
          <ac:picMkLst>
            <pc:docMk/>
            <pc:sldMk cId="179436210" sldId="258"/>
            <ac:picMk id="10" creationId="{633E461F-7E85-CA77-2439-69C0F7EFF536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1" creationId="{03C67FB0-B7FA-758B-C58F-F94EAF42C56E}"/>
          </ac:picMkLst>
        </pc:picChg>
        <pc:picChg chg="add mod">
          <ac:chgData name="Imran Azeem, Omar Ahmed" userId="dd19151c-47a1-447c-8154-5fab83f1192c" providerId="ADAL" clId="{BADB6B5F-FEDC-4455-8710-C84DEE1443AA}" dt="2024-04-17T08:47:59.464" v="3514" actId="164"/>
          <ac:picMkLst>
            <pc:docMk/>
            <pc:sldMk cId="179436210" sldId="258"/>
            <ac:picMk id="11" creationId="{41BE3ADA-2CE6-7989-FF76-0F6218950EA1}"/>
          </ac:picMkLst>
        </pc:picChg>
        <pc:picChg chg="add mod">
          <ac:chgData name="Imran Azeem, Omar Ahmed" userId="dd19151c-47a1-447c-8154-5fab83f1192c" providerId="ADAL" clId="{BADB6B5F-FEDC-4455-8710-C84DEE1443AA}" dt="2024-04-17T08:48:02.805" v="3515" actId="164"/>
          <ac:picMkLst>
            <pc:docMk/>
            <pc:sldMk cId="179436210" sldId="258"/>
            <ac:picMk id="12" creationId="{61823126-826A-841E-F2F5-64D5ABBEE61B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2" creationId="{9B960620-372C-CBD1-B4C7-8E194E025AF7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3" creationId="{0A73A7ED-79DC-EFFF-CA75-D2C3A7360D30}"/>
          </ac:picMkLst>
        </pc:picChg>
        <pc:picChg chg="add mod">
          <ac:chgData name="Imran Azeem, Omar Ahmed" userId="dd19151c-47a1-447c-8154-5fab83f1192c" providerId="ADAL" clId="{BADB6B5F-FEDC-4455-8710-C84DEE1443AA}" dt="2024-04-16T18:29:31.959" v="1562"/>
          <ac:picMkLst>
            <pc:docMk/>
            <pc:sldMk cId="179436210" sldId="258"/>
            <ac:picMk id="14" creationId="{7A09E258-3429-74F1-A4A6-47A2DCCBCEFE}"/>
          </ac:picMkLst>
        </pc:picChg>
        <pc:picChg chg="add mod">
          <ac:chgData name="Imran Azeem, Omar Ahmed" userId="dd19151c-47a1-447c-8154-5fab83f1192c" providerId="ADAL" clId="{BADB6B5F-FEDC-4455-8710-C84DEE1443AA}" dt="2024-04-16T18:38:46.919" v="2294"/>
          <ac:picMkLst>
            <pc:docMk/>
            <pc:sldMk cId="179436210" sldId="258"/>
            <ac:picMk id="15" creationId="{30762713-52E7-DFEE-CC99-C9DE7759EF5A}"/>
          </ac:picMkLst>
        </pc:picChg>
        <pc:picChg chg="add mod">
          <ac:chgData name="Imran Azeem, Omar Ahmed" userId="dd19151c-47a1-447c-8154-5fab83f1192c" providerId="ADAL" clId="{BADB6B5F-FEDC-4455-8710-C84DEE1443AA}" dt="2024-04-16T18:38:54.258" v="2295"/>
          <ac:picMkLst>
            <pc:docMk/>
            <pc:sldMk cId="179436210" sldId="258"/>
            <ac:picMk id="16" creationId="{D168AFDD-EA3A-90CF-785D-01CCE570BD47}"/>
          </ac:picMkLst>
        </pc:picChg>
        <pc:picChg chg="add mod">
          <ac:chgData name="Imran Azeem, Omar Ahmed" userId="dd19151c-47a1-447c-8154-5fab83f1192c" providerId="ADAL" clId="{BADB6B5F-FEDC-4455-8710-C84DEE1443AA}" dt="2024-04-16T18:38:59.470" v="2298" actId="1076"/>
          <ac:picMkLst>
            <pc:docMk/>
            <pc:sldMk cId="179436210" sldId="258"/>
            <ac:picMk id="17" creationId="{777E7B26-DBED-6BBD-A190-3F91A8C9F8F7}"/>
          </ac:picMkLst>
        </pc:picChg>
        <pc:picChg chg="mod">
          <ac:chgData name="Imran Azeem, Omar Ahmed" userId="dd19151c-47a1-447c-8154-5fab83f1192c" providerId="ADAL" clId="{BADB6B5F-FEDC-4455-8710-C84DEE1443AA}" dt="2024-04-16T18:39:33.384" v="2308" actId="1076"/>
          <ac:picMkLst>
            <pc:docMk/>
            <pc:sldMk cId="179436210" sldId="258"/>
            <ac:picMk id="19" creationId="{1D2A6B4A-C0FE-EBE1-42A3-EE4C894AE6BF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1" creationId="{F74A80E2-F6CD-8890-78EB-DF96A992C750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2" creationId="{43C766EA-AEA9-CF7E-1D79-4CF2CFE24491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3" creationId="{3E6BA7A6-DEDC-1463-47B6-84CE394E7E7C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4" creationId="{8B0A2DF0-2AED-670C-9F08-DEED0F4DD5C3}"/>
          </ac:picMkLst>
        </pc:picChg>
        <pc:picChg chg="add del mod">
          <ac:chgData name="Imran Azeem, Omar Ahmed" userId="dd19151c-47a1-447c-8154-5fab83f1192c" providerId="ADAL" clId="{BADB6B5F-FEDC-4455-8710-C84DEE1443AA}" dt="2024-04-17T08:23:53.383" v="2752" actId="478"/>
          <ac:picMkLst>
            <pc:docMk/>
            <pc:sldMk cId="179436210" sldId="258"/>
            <ac:picMk id="25" creationId="{A8F4CC90-D14E-20DE-E48F-25BA46A456CD}"/>
          </ac:picMkLst>
        </pc:picChg>
      </pc:sldChg>
      <pc:sldChg chg="del">
        <pc:chgData name="Imran Azeem, Omar Ahmed" userId="dd19151c-47a1-447c-8154-5fab83f1192c" providerId="ADAL" clId="{BADB6B5F-FEDC-4455-8710-C84DEE1443AA}" dt="2024-04-16T17:25:45.887" v="0" actId="47"/>
        <pc:sldMkLst>
          <pc:docMk/>
          <pc:sldMk cId="953222649" sldId="258"/>
        </pc:sldMkLst>
      </pc:sldChg>
      <pc:sldChg chg="del">
        <pc:chgData name="Imran Azeem, Omar Ahmed" userId="dd19151c-47a1-447c-8154-5fab83f1192c" providerId="ADAL" clId="{BADB6B5F-FEDC-4455-8710-C84DEE1443AA}" dt="2024-04-16T17:25:46.181" v="2" actId="47"/>
        <pc:sldMkLst>
          <pc:docMk/>
          <pc:sldMk cId="3254293334" sldId="262"/>
        </pc:sldMkLst>
      </pc:sldChg>
      <pc:sldChg chg="del">
        <pc:chgData name="Imran Azeem, Omar Ahmed" userId="dd19151c-47a1-447c-8154-5fab83f1192c" providerId="ADAL" clId="{BADB6B5F-FEDC-4455-8710-C84DEE1443AA}" dt="2024-04-16T17:25:46.341" v="3" actId="47"/>
        <pc:sldMkLst>
          <pc:docMk/>
          <pc:sldMk cId="3634512825" sldId="263"/>
        </pc:sldMkLst>
      </pc:sldChg>
      <pc:sldChg chg="del">
        <pc:chgData name="Imran Azeem, Omar Ahmed" userId="dd19151c-47a1-447c-8154-5fab83f1192c" providerId="ADAL" clId="{BADB6B5F-FEDC-4455-8710-C84DEE1443AA}" dt="2024-04-16T17:25:47.112" v="4" actId="47"/>
        <pc:sldMkLst>
          <pc:docMk/>
          <pc:sldMk cId="1467835098" sldId="264"/>
        </pc:sldMkLst>
      </pc:sldChg>
      <pc:sldChg chg="del">
        <pc:chgData name="Imran Azeem, Omar Ahmed" userId="dd19151c-47a1-447c-8154-5fab83f1192c" providerId="ADAL" clId="{BADB6B5F-FEDC-4455-8710-C84DEE1443AA}" dt="2024-04-16T17:25:48.183" v="6" actId="47"/>
        <pc:sldMkLst>
          <pc:docMk/>
          <pc:sldMk cId="4113346157" sldId="265"/>
        </pc:sldMkLst>
      </pc:sldChg>
      <pc:sldChg chg="del">
        <pc:chgData name="Imran Azeem, Omar Ahmed" userId="dd19151c-47a1-447c-8154-5fab83f1192c" providerId="ADAL" clId="{BADB6B5F-FEDC-4455-8710-C84DEE1443AA}" dt="2024-04-16T17:25:46.030" v="1" actId="47"/>
        <pc:sldMkLst>
          <pc:docMk/>
          <pc:sldMk cId="153979474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1CD5D-00EC-42A4-8779-470F9F0E4B14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D3F55-F595-4929-A78E-1841DABF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presentation, talk in reference to evaluation criteria</a:t>
            </a:r>
          </a:p>
          <a:p>
            <a:r>
              <a:rPr lang="en-GB" dirty="0"/>
              <a:t>Impact, Innovation, Gen AI use, ethical, X factor</a:t>
            </a:r>
          </a:p>
          <a:p>
            <a:endParaRPr lang="en-GB" dirty="0"/>
          </a:p>
          <a:p>
            <a:r>
              <a:rPr lang="en-GB" dirty="0"/>
              <a:t>Legal aid facts, government legal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D3F55-F595-4929-A78E-1841DABF23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54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an input legislation</a:t>
            </a:r>
          </a:p>
          <a:p>
            <a:r>
              <a:rPr lang="en-GB" dirty="0"/>
              <a:t>Few-shot inference using Claude AI to generate explanatory note, section by section</a:t>
            </a:r>
          </a:p>
          <a:p>
            <a:r>
              <a:rPr lang="en-GB" dirty="0"/>
              <a:t>Human feedback to regenerate an improved prompt and manual overwriting enabled to derive an acceptable  explanatory note for approval</a:t>
            </a:r>
          </a:p>
          <a:p>
            <a:r>
              <a:rPr lang="en-GB" dirty="0"/>
              <a:t>Collaborative </a:t>
            </a:r>
          </a:p>
          <a:p>
            <a:r>
              <a:rPr lang="en-GB" dirty="0"/>
              <a:t>Welsh</a:t>
            </a:r>
          </a:p>
          <a:p>
            <a:r>
              <a:rPr lang="en-GB" dirty="0"/>
              <a:t>Explain</a:t>
            </a:r>
          </a:p>
          <a:p>
            <a:r>
              <a:rPr lang="en-GB" dirty="0"/>
              <a:t>Output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D3F55-F595-4929-A78E-1841DABF23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1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editing like google docs, with simple version control like git.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Suite of interconnected modular tools to complete the end-to end drafting process and close the loop.</a:t>
            </a:r>
          </a:p>
          <a:p>
            <a:endParaRPr lang="en-GB" dirty="0"/>
          </a:p>
          <a:p>
            <a:r>
              <a:rPr lang="en-GB" dirty="0"/>
              <a:t>World class justice system MOJ that provides quality access of justice to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D3F55-F595-4929-A78E-1841DABF23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6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63AA-A26A-F735-B66D-523D38B70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A9885-CA5C-00EA-F660-44EFE322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2CD1-8AFE-2625-E249-73CCDFFC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DEEB-10BC-1E9A-218D-9C99E5FB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2862-68DB-502C-BB50-27BC257E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C645-3AF8-634A-2138-C0B31D7F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B13F1-88CF-9DD4-0582-A97B3905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89FE-BC65-3BC0-EDF8-B742D1C0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FEED-7866-C791-B97F-D750CD04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0C43-7216-C84F-F076-53A8A71F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070D6-D4B9-99EE-0E1C-1DDDED82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E3DF9-A5E1-3B35-71A8-D415A8312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5A91-86DB-75A5-7F41-A9B0BC18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F384-2F08-84F0-7216-9C601E28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51BD-EA27-D89F-D481-3CDD642C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1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69B-B3D4-9511-3175-5C2434F2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7B20-3832-034F-7E05-47F77173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8A07-AE07-2716-8185-86E87555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EE39-15E8-3426-4CAF-9F418F4F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F4E6-3984-708B-F700-532BDD57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79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E9A8-F885-9420-C7D0-A9B0C0EC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246A-CA2D-AD67-2E12-679B629F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F70F-7B18-FEF0-7833-5C69F4AE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FB9A-2D53-6BD4-93F4-7DA5A50B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93CB-EC60-17B0-F282-84755950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9D8-233E-8FF1-1DBE-831C04E4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F97E-B12F-F25A-350F-789BBF54A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C885-7DDD-3264-C7EF-53BEE2C6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9C4E-528B-6535-7A11-5E448A8D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20DFF-EA26-5017-7050-0B7DBAC3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C011-EBEF-423D-8856-377816CA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5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68FD-483D-BFFE-304C-10FE7FC0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0D195-19E0-5BE6-5C80-921D4083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3270E-74BE-5DF0-888F-6B5ED258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44B08-3A69-B22D-215C-DF999B494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3BFB9-F710-33F9-6D85-75A5E9315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9F2FF-A119-9821-7CD8-6EE0EE01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32AD2-5A3D-6F52-6A56-BF9F2117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9A5F0-94A8-D855-385D-29F75ED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0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075F-7F1F-6184-4B35-339BC122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4797A-7317-36AC-F42E-CCCBA85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07C2D-7CAE-0633-AD79-91AC0663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BA1BC-DD77-DBD5-3FDF-E594651A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B6BF4-0CD9-B5E0-BD81-98B97AF1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6F6F2-15CE-1DB1-0D2A-C1E372C0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859D-ED77-0377-BA2A-3FA7BDA9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C3F2-1690-9700-25E6-62FC8803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6FDD-F097-6A88-DD9A-DBAE1385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6A604-0465-AE68-D90D-3BBC8820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9E9C-86BA-5823-2704-2EEAF539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EA6D-9FB8-42CE-1690-23621D16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597-4F61-93C6-444D-A55BE9EB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8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BACD-988E-162A-CB60-1A8A5E25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FBDFE-8093-0556-BB20-516DCCEC7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9898D-3886-C793-F1EF-A38979CE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24300-6AE9-F123-64F6-B30DFEDB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FB18B-EA3D-C54F-0B3B-D876A225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89BB-035B-CD7F-C84C-62EE4891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78B0C-45DD-AD2E-6C2C-9E9DEE02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4DE5-5557-1616-8B51-E34644AAE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F598-B0FD-056E-EEC0-380FA393B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8BDBC-291E-4535-920E-6ABF7E6289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7F3E-E462-1E15-C58F-927F71EDE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1A34-DC29-EA0B-5E2F-2781CCC6E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06772-DE97-4A49-A83F-4091F2EF9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299CD72-3FCC-BBB2-C00D-71A0641A816E}"/>
              </a:ext>
            </a:extLst>
          </p:cNvPr>
          <p:cNvSpPr/>
          <p:nvPr/>
        </p:nvSpPr>
        <p:spPr>
          <a:xfrm>
            <a:off x="2401555" y="-3321"/>
            <a:ext cx="97904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81E82-2187-3A0C-1D7D-FF6A289B6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88" y="245550"/>
            <a:ext cx="9882912" cy="1049552"/>
          </a:xfrm>
        </p:spPr>
        <p:txBody>
          <a:bodyPr/>
          <a:lstStyle/>
          <a:p>
            <a:r>
              <a:rPr lang="en-GB" dirty="0" err="1"/>
              <a:t>JarGone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1E391-AFB9-10B6-29A3-C8ACD72E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555" y="1295102"/>
            <a:ext cx="9790444" cy="465919"/>
          </a:xfrm>
        </p:spPr>
        <p:txBody>
          <a:bodyPr>
            <a:normAutofit fontScale="92500"/>
          </a:bodyPr>
          <a:lstStyle/>
          <a:p>
            <a:r>
              <a:rPr lang="en-GB" dirty="0"/>
              <a:t>Legislation simplified, justice accessible: Easy drafting, seamless reading.</a:t>
            </a:r>
          </a:p>
        </p:txBody>
      </p:sp>
      <p:pic>
        <p:nvPicPr>
          <p:cNvPr id="1040" name="Picture 16" descr="Delivering government innovation with Evidence House – A Modern Civil  Service">
            <a:extLst>
              <a:ext uri="{FF2B5EF4-FFF2-40B4-BE49-F238E27FC236}">
                <a16:creationId xmlns:a16="http://schemas.microsoft.com/office/drawing/2014/main" id="{CCFB37D7-3D79-F07E-2418-17D522127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4" y="6430934"/>
            <a:ext cx="412733" cy="2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D8E4BDB-6C0B-D146-BA9A-1C193900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10" y="6453603"/>
            <a:ext cx="1805082" cy="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DE37C7B-2A1B-77F5-28D1-9233296043B8}"/>
              </a:ext>
            </a:extLst>
          </p:cNvPr>
          <p:cNvGrpSpPr/>
          <p:nvPr/>
        </p:nvGrpSpPr>
        <p:grpSpPr>
          <a:xfrm>
            <a:off x="309873" y="474771"/>
            <a:ext cx="1952981" cy="5901816"/>
            <a:chOff x="663192" y="508029"/>
            <a:chExt cx="1952981" cy="59018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B3CCDD-A5D2-FF67-5085-E505F8351A07}"/>
                </a:ext>
              </a:extLst>
            </p:cNvPr>
            <p:cNvSpPr txBox="1"/>
            <p:nvPr/>
          </p:nvSpPr>
          <p:spPr>
            <a:xfrm>
              <a:off x="1179214" y="508029"/>
              <a:ext cx="1021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Drafting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E4D28B-680D-E31E-83E8-8FBCA2636A7C}"/>
                </a:ext>
              </a:extLst>
            </p:cNvPr>
            <p:cNvSpPr txBox="1"/>
            <p:nvPr/>
          </p:nvSpPr>
          <p:spPr>
            <a:xfrm>
              <a:off x="860555" y="6040513"/>
              <a:ext cx="17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Understanding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0E818C-2EEB-1340-9C25-BD9D67B328A0}"/>
                </a:ext>
              </a:extLst>
            </p:cNvPr>
            <p:cNvGrpSpPr/>
            <p:nvPr/>
          </p:nvGrpSpPr>
          <p:grpSpPr>
            <a:xfrm>
              <a:off x="663192" y="831429"/>
              <a:ext cx="1889089" cy="5195141"/>
              <a:chOff x="633047" y="91288"/>
              <a:chExt cx="1889089" cy="5195141"/>
            </a:xfrm>
          </p:grpSpPr>
          <p:pic>
            <p:nvPicPr>
              <p:cNvPr id="10" name="Picture 4" descr="People Icon Group People Talking People Stock Vector (Royalty Free)  1557984260 | Shutterstock">
                <a:extLst>
                  <a:ext uri="{FF2B5EF4-FFF2-40B4-BE49-F238E27FC236}">
                    <a16:creationId xmlns:a16="http://schemas.microsoft.com/office/drawing/2014/main" id="{75A37789-1077-B942-6C48-C08D3CEB5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584" b="70908" l="18354" r="83494">
                            <a14:foregroundMark x1="33462" y1="38571" x2="33462" y2="38571"/>
                            <a14:foregroundMark x1="30769" y1="55000" x2="30769" y2="55000"/>
                            <a14:foregroundMark x1="53077" y1="46786" x2="53077" y2="46786"/>
                            <a14:foregroundMark x1="70385" y1="52143" x2="70385" y2="52143"/>
                            <a14:foregroundMark x1="65385" y1="33214" x2="65385" y2="33214"/>
                            <a14:backgroundMark x1="76538" y1="69643" x2="75769" y2="84286"/>
                            <a14:backgroundMark x1="19615" y1="70000" x2="1538" y2="6214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12" t="13168" r="8363" b="22676"/>
              <a:stretch/>
            </p:blipFill>
            <p:spPr bwMode="auto">
              <a:xfrm>
                <a:off x="1153274" y="91288"/>
                <a:ext cx="1021955" cy="867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27DE9B7-97A3-B5EE-9DBB-F6EEF670E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4250" y="809091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6" descr="UK Parliament Reveals New Logo Design by SomeOne - Logo-Designer.co">
                <a:extLst>
                  <a:ext uri="{FF2B5EF4-FFF2-40B4-BE49-F238E27FC236}">
                    <a16:creationId xmlns:a16="http://schemas.microsoft.com/office/drawing/2014/main" id="{EAB36BE1-4E18-C255-FDBC-A1DF32CD27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51154" y1="22800" x2="50577" y2="16200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0306" y="2937159"/>
                <a:ext cx="1059481" cy="1018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2CFECD9-DF22-E6BD-CD0C-D65483740CAA}"/>
                  </a:ext>
                </a:extLst>
              </p:cNvPr>
              <p:cNvGrpSpPr/>
              <p:nvPr/>
            </p:nvGrpSpPr>
            <p:grpSpPr>
              <a:xfrm>
                <a:off x="791490" y="4233669"/>
                <a:ext cx="1561992" cy="864453"/>
                <a:chOff x="844577" y="2931099"/>
                <a:chExt cx="1561992" cy="864453"/>
              </a:xfrm>
            </p:grpSpPr>
            <p:pic>
              <p:nvPicPr>
                <p:cNvPr id="40" name="Picture 8" descr="Premium Vector | Politician icon. logo element illustration. politician  symbol design from 2 colored collection. simple politician concept. can be  used in web and mobile.">
                  <a:extLst>
                    <a:ext uri="{FF2B5EF4-FFF2-40B4-BE49-F238E27FC236}">
                      <a16:creationId xmlns:a16="http://schemas.microsoft.com/office/drawing/2014/main" id="{B1ED9E13-A8DC-6945-7577-9713D4D6DB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22311" b="70068" l="22793" r="79494">
                              <a14:foregroundMark x1="51278" y1="44089" x2="47764" y2="44569"/>
                              <a14:foregroundMark x1="51278" y1="30192" x2="51278" y2="3019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06" t="16341" r="13418" b="23962"/>
                <a:stretch/>
              </p:blipFill>
              <p:spPr bwMode="auto">
                <a:xfrm>
                  <a:off x="844577" y="2931099"/>
                  <a:ext cx="1026340" cy="8644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12" descr="Family Logo PNG – Free Download">
                  <a:extLst>
                    <a:ext uri="{FF2B5EF4-FFF2-40B4-BE49-F238E27FC236}">
                      <a16:creationId xmlns:a16="http://schemas.microsoft.com/office/drawing/2014/main" id="{B4865FB3-20ED-7346-9978-4904BBD620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197" y="3056486"/>
                  <a:ext cx="734372" cy="722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A1EAFA-40F5-F816-6B7C-CD04934997F6}"/>
                  </a:ext>
                </a:extLst>
              </p:cNvPr>
              <p:cNvSpPr/>
              <p:nvPr/>
            </p:nvSpPr>
            <p:spPr>
              <a:xfrm>
                <a:off x="894303" y="153788"/>
                <a:ext cx="1627833" cy="26133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913C0F-107F-1339-4BAC-0DBB3740C05E}"/>
                  </a:ext>
                </a:extLst>
              </p:cNvPr>
              <p:cNvSpPr/>
              <p:nvPr/>
            </p:nvSpPr>
            <p:spPr>
              <a:xfrm>
                <a:off x="894304" y="3972140"/>
                <a:ext cx="1627832" cy="13142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4" descr="People Icon Group People Talking People Stock Vector (Royalty Free)  1557984260 | Shutterstock">
                <a:extLst>
                  <a:ext uri="{FF2B5EF4-FFF2-40B4-BE49-F238E27FC236}">
                    <a16:creationId xmlns:a16="http://schemas.microsoft.com/office/drawing/2014/main" id="{E5AB3010-2458-0823-3CDE-7463501E92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584" b="70908" l="18354" r="83494">
                            <a14:foregroundMark x1="33462" y1="38571" x2="33462" y2="38571"/>
                            <a14:foregroundMark x1="30769" y1="55000" x2="30769" y2="55000"/>
                            <a14:foregroundMark x1="53077" y1="46786" x2="53077" y2="46786"/>
                            <a14:foregroundMark x1="70385" y1="52143" x2="70385" y2="52143"/>
                            <a14:foregroundMark x1="65385" y1="33214" x2="65385" y2="33214"/>
                            <a14:backgroundMark x1="76538" y1="69643" x2="75769" y2="84286"/>
                            <a14:backgroundMark x1="19615" y1="70000" x2="1538" y2="6214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12" t="13168" r="8363" b="22676"/>
              <a:stretch/>
            </p:blipFill>
            <p:spPr bwMode="auto">
              <a:xfrm>
                <a:off x="1153273" y="1008284"/>
                <a:ext cx="1021955" cy="867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People Icon Group People Talking People Stock Vector (Royalty Free)  1557984260 | Shutterstock">
                <a:extLst>
                  <a:ext uri="{FF2B5EF4-FFF2-40B4-BE49-F238E27FC236}">
                    <a16:creationId xmlns:a16="http://schemas.microsoft.com/office/drawing/2014/main" id="{BC8C093A-436E-3340-74CF-B7596D3CE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584" b="70908" l="18354" r="83494">
                            <a14:foregroundMark x1="33462" y1="38571" x2="33462" y2="38571"/>
                            <a14:foregroundMark x1="30769" y1="55000" x2="30769" y2="55000"/>
                            <a14:foregroundMark x1="53077" y1="46786" x2="53077" y2="46786"/>
                            <a14:foregroundMark x1="70385" y1="52143" x2="70385" y2="52143"/>
                            <a14:foregroundMark x1="65385" y1="33214" x2="65385" y2="33214"/>
                            <a14:backgroundMark x1="76538" y1="69643" x2="75769" y2="84286"/>
                            <a14:backgroundMark x1="19615" y1="70000" x2="1538" y2="6214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12" t="13168" r="8363" b="22676"/>
              <a:stretch/>
            </p:blipFill>
            <p:spPr bwMode="auto">
              <a:xfrm>
                <a:off x="1153273" y="1899942"/>
                <a:ext cx="1021955" cy="867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07D6E6E-8043-BB8C-675A-D02110184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95" y="536297"/>
                <a:ext cx="519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8BFB2FE-E96B-245B-5E10-AADC06710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4250" y="1765360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8F4DB-C725-F530-A9E8-FDCD7EB4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197" y="2624943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FD12BC8-F29F-4E09-58F9-6ECABFE53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0047" y="3862564"/>
                <a:ext cx="0" cy="3766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C9DFDC1-9B86-9941-40EA-30F797CF69E5}"/>
                  </a:ext>
                </a:extLst>
              </p:cNvPr>
              <p:cNvCxnSpPr/>
              <p:nvPr/>
            </p:nvCxnSpPr>
            <p:spPr>
              <a:xfrm>
                <a:off x="643095" y="524864"/>
                <a:ext cx="0" cy="419544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C1BAA6D-A9CD-E9F4-B523-FD44A0703EAA}"/>
                  </a:ext>
                </a:extLst>
              </p:cNvPr>
              <p:cNvCxnSpPr/>
              <p:nvPr/>
            </p:nvCxnSpPr>
            <p:spPr>
              <a:xfrm>
                <a:off x="633047" y="4700209"/>
                <a:ext cx="36174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0E0F10-53C5-9AF5-9F78-49F043778226}"/>
              </a:ext>
            </a:extLst>
          </p:cNvPr>
          <p:cNvGrpSpPr/>
          <p:nvPr/>
        </p:nvGrpSpPr>
        <p:grpSpPr>
          <a:xfrm>
            <a:off x="2993970" y="1955073"/>
            <a:ext cx="8396892" cy="1257303"/>
            <a:chOff x="783214" y="1766454"/>
            <a:chExt cx="10625569" cy="125730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0698C2-9213-36CB-7186-A47D0178ABDF}"/>
                </a:ext>
              </a:extLst>
            </p:cNvPr>
            <p:cNvSpPr/>
            <p:nvPr/>
          </p:nvSpPr>
          <p:spPr>
            <a:xfrm>
              <a:off x="783214" y="1766455"/>
              <a:ext cx="10625569" cy="12573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9BB764-2B07-695B-BC69-6ACEA945448F}"/>
                </a:ext>
              </a:extLst>
            </p:cNvPr>
            <p:cNvSpPr/>
            <p:nvPr/>
          </p:nvSpPr>
          <p:spPr>
            <a:xfrm>
              <a:off x="2528393" y="1766454"/>
              <a:ext cx="8878399" cy="1257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Accelerate drafting process, from weeks to minutes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583D2A-3647-DF07-DE7F-E85734CB23BF}"/>
              </a:ext>
            </a:extLst>
          </p:cNvPr>
          <p:cNvGrpSpPr/>
          <p:nvPr/>
        </p:nvGrpSpPr>
        <p:grpSpPr>
          <a:xfrm>
            <a:off x="2991979" y="3312144"/>
            <a:ext cx="8396892" cy="1257303"/>
            <a:chOff x="783214" y="1766454"/>
            <a:chExt cx="10625569" cy="125730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488D850-F020-1A8F-CA1B-915206EEA965}"/>
                </a:ext>
              </a:extLst>
            </p:cNvPr>
            <p:cNvSpPr/>
            <p:nvPr/>
          </p:nvSpPr>
          <p:spPr>
            <a:xfrm>
              <a:off x="783214" y="1766455"/>
              <a:ext cx="10625569" cy="12573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C8F98DC-B9BD-C1B1-4F35-3424E89B3DE3}"/>
                </a:ext>
              </a:extLst>
            </p:cNvPr>
            <p:cNvSpPr/>
            <p:nvPr/>
          </p:nvSpPr>
          <p:spPr>
            <a:xfrm>
              <a:off x="2530913" y="1766454"/>
              <a:ext cx="8875880" cy="1257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Save expert resources, to enable focus on impactful policy making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6D579-5194-9A93-1843-07D2A17CE533}"/>
              </a:ext>
            </a:extLst>
          </p:cNvPr>
          <p:cNvGrpSpPr/>
          <p:nvPr/>
        </p:nvGrpSpPr>
        <p:grpSpPr>
          <a:xfrm>
            <a:off x="2991979" y="4661450"/>
            <a:ext cx="8396892" cy="1257303"/>
            <a:chOff x="783214" y="1766454"/>
            <a:chExt cx="10625569" cy="1257303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3F49E68-24FF-C754-F976-F5CB6A3CFE81}"/>
                </a:ext>
              </a:extLst>
            </p:cNvPr>
            <p:cNvSpPr/>
            <p:nvPr/>
          </p:nvSpPr>
          <p:spPr>
            <a:xfrm>
              <a:off x="783214" y="1766455"/>
              <a:ext cx="10625569" cy="12573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817A0A-E387-1C7D-B9E5-0D8CCE208B52}"/>
                </a:ext>
              </a:extLst>
            </p:cNvPr>
            <p:cNvSpPr/>
            <p:nvPr/>
          </p:nvSpPr>
          <p:spPr>
            <a:xfrm>
              <a:off x="2530913" y="1766454"/>
              <a:ext cx="8875880" cy="1257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750" dirty="0">
                  <a:solidFill>
                    <a:schemeClr val="tx1"/>
                  </a:solidFill>
                </a:rPr>
                <a:t>Increase accessibility to public audience, for old and new legislation. </a:t>
              </a:r>
            </a:p>
            <a:p>
              <a:endParaRPr lang="en-GB" sz="1750" dirty="0">
                <a:solidFill>
                  <a:schemeClr val="tx1"/>
                </a:solidFill>
              </a:endParaRPr>
            </a:p>
            <a:p>
              <a:r>
                <a:rPr lang="en-GB" sz="1750" dirty="0">
                  <a:solidFill>
                    <a:schemeClr val="tx1"/>
                  </a:solidFill>
                </a:rPr>
                <a:t>Up to a million people without access to early </a:t>
              </a:r>
              <a:r>
                <a:rPr lang="en-GB" sz="1750">
                  <a:solidFill>
                    <a:schemeClr val="tx1"/>
                  </a:solidFill>
                </a:rPr>
                <a:t>legal advice </a:t>
              </a:r>
              <a:r>
                <a:rPr lang="en-GB" sz="1750" dirty="0">
                  <a:solidFill>
                    <a:schemeClr val="tx1"/>
                  </a:solidFill>
                </a:rPr>
                <a:t>and trebled self-representation at court*.</a:t>
              </a:r>
            </a:p>
          </p:txBody>
        </p:sp>
      </p:grpSp>
      <p:pic>
        <p:nvPicPr>
          <p:cNvPr id="51" name="Picture 2" descr="hourglass icon vector. time, glass, timer, sand, clock symbol sign 14907815  Vector Art at Vecteezy">
            <a:extLst>
              <a:ext uri="{FF2B5EF4-FFF2-40B4-BE49-F238E27FC236}">
                <a16:creationId xmlns:a16="http://schemas.microsoft.com/office/drawing/2014/main" id="{AFDAA065-C2BA-6F58-9177-28317059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9635" y1="42448" x2="49635" y2="42448"/>
                        <a14:foregroundMark x1="50729" y1="43177" x2="50729" y2="43177"/>
                        <a14:foregroundMark x1="50729" y1="43177" x2="50729" y2="43177"/>
                        <a14:foregroundMark x1="49635" y1="62292" x2="49635" y2="62292"/>
                        <a14:foregroundMark x1="45156" y1="63021" x2="51146" y2="63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11" y="1778573"/>
            <a:ext cx="1538429" cy="160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he Real Barriers to Access to Justice: A Labor Market Perspective - LPE  Project">
            <a:extLst>
              <a:ext uri="{FF2B5EF4-FFF2-40B4-BE49-F238E27FC236}">
                <a16:creationId xmlns:a16="http://schemas.microsoft.com/office/drawing/2014/main" id="{7CAA614A-5C9C-B345-66B2-F5CDFC10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46" y="4853377"/>
            <a:ext cx="1119761" cy="87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Brain Logo Vector Art, Icons, and Graphics for Free Download">
            <a:extLst>
              <a:ext uri="{FF2B5EF4-FFF2-40B4-BE49-F238E27FC236}">
                <a16:creationId xmlns:a16="http://schemas.microsoft.com/office/drawing/2014/main" id="{6BCDE115-1992-FC99-5A68-6ACD112A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03" y="3388876"/>
            <a:ext cx="1342043" cy="11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99849-A8AB-916A-0961-F7A8A558688B}"/>
              </a:ext>
            </a:extLst>
          </p:cNvPr>
          <p:cNvSpPr txBox="1"/>
          <p:nvPr/>
        </p:nvSpPr>
        <p:spPr>
          <a:xfrm>
            <a:off x="2382831" y="6596390"/>
            <a:ext cx="1538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*The Law Society 2023</a:t>
            </a:r>
          </a:p>
        </p:txBody>
      </p:sp>
    </p:spTree>
    <p:extLst>
      <p:ext uri="{BB962C8B-B14F-4D97-AF65-F5344CB8AC3E}">
        <p14:creationId xmlns:p14="http://schemas.microsoft.com/office/powerpoint/2010/main" val="76983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2397-9B1B-38E6-0C81-91461A17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Demo</a:t>
            </a:r>
          </a:p>
        </p:txBody>
      </p:sp>
      <p:pic>
        <p:nvPicPr>
          <p:cNvPr id="4" name="Picture 16" descr="Delivering government innovation with Evidence House – A Modern Civil  Service">
            <a:extLst>
              <a:ext uri="{FF2B5EF4-FFF2-40B4-BE49-F238E27FC236}">
                <a16:creationId xmlns:a16="http://schemas.microsoft.com/office/drawing/2014/main" id="{5AEB744F-4320-AD09-0077-08008548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4" y="6430934"/>
            <a:ext cx="412733" cy="2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29730EB4-865B-536E-D215-2F0D058E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10" y="6453603"/>
            <a:ext cx="1805082" cy="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5348-5441-6641-622C-7EF4832F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C176-80A4-FED0-4D9E-B21EE1044D1D}"/>
              </a:ext>
            </a:extLst>
          </p:cNvPr>
          <p:cNvSpPr/>
          <p:nvPr/>
        </p:nvSpPr>
        <p:spPr>
          <a:xfrm>
            <a:off x="0" y="0"/>
            <a:ext cx="91650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4D1785-5F89-613C-C37F-B852194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43925" cy="1325563"/>
          </a:xfrm>
        </p:spPr>
        <p:txBody>
          <a:bodyPr/>
          <a:lstStyle/>
          <a:p>
            <a:r>
              <a:rPr lang="en-GB" dirty="0"/>
              <a:t>Technical Vision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8FC8E5-A16C-584F-1D9D-8922C3E4E10A}"/>
              </a:ext>
            </a:extLst>
          </p:cNvPr>
          <p:cNvGrpSpPr/>
          <p:nvPr/>
        </p:nvGrpSpPr>
        <p:grpSpPr>
          <a:xfrm>
            <a:off x="838200" y="1332934"/>
            <a:ext cx="6955590" cy="1074359"/>
            <a:chOff x="912393" y="1254622"/>
            <a:chExt cx="6955590" cy="10743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24A55-50EC-1268-2D5C-F16BABABB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93" y="1254622"/>
              <a:ext cx="870367" cy="10743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5B21B4-B59C-3C12-D3DB-EC5C3A0B7048}"/>
                </a:ext>
              </a:extLst>
            </p:cNvPr>
            <p:cNvSpPr txBox="1"/>
            <p:nvPr/>
          </p:nvSpPr>
          <p:spPr>
            <a:xfrm>
              <a:off x="1619138" y="1530191"/>
              <a:ext cx="62488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Collaborative, traceable platform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324FAC-2B4B-0221-4A61-766C9F654E53}"/>
              </a:ext>
            </a:extLst>
          </p:cNvPr>
          <p:cNvGrpSpPr/>
          <p:nvPr/>
        </p:nvGrpSpPr>
        <p:grpSpPr>
          <a:xfrm>
            <a:off x="835675" y="2365063"/>
            <a:ext cx="6958115" cy="1074359"/>
            <a:chOff x="909868" y="2387279"/>
            <a:chExt cx="6958115" cy="10743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AFC643-6FB8-DFD0-9975-75C1697FD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868" y="2387279"/>
              <a:ext cx="874900" cy="10743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BC6ABB-3F6B-B35F-3335-D5D17931653A}"/>
                </a:ext>
              </a:extLst>
            </p:cNvPr>
            <p:cNvSpPr txBox="1"/>
            <p:nvPr/>
          </p:nvSpPr>
          <p:spPr>
            <a:xfrm>
              <a:off x="1619138" y="2662848"/>
              <a:ext cx="62488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Personalised explanation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1C3EF2-2562-65A2-F06C-68833CB529A7}"/>
              </a:ext>
            </a:extLst>
          </p:cNvPr>
          <p:cNvGrpSpPr/>
          <p:nvPr/>
        </p:nvGrpSpPr>
        <p:grpSpPr>
          <a:xfrm>
            <a:off x="831660" y="3397192"/>
            <a:ext cx="7826254" cy="1074359"/>
            <a:chOff x="907861" y="3510293"/>
            <a:chExt cx="7826254" cy="10743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3E461F-7E85-CA77-2439-69C0F7EFF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861" y="3510293"/>
              <a:ext cx="874900" cy="10743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F42D1-EB62-C0B2-4053-99CC9577F0F3}"/>
                </a:ext>
              </a:extLst>
            </p:cNvPr>
            <p:cNvSpPr txBox="1"/>
            <p:nvPr/>
          </p:nvSpPr>
          <p:spPr>
            <a:xfrm>
              <a:off x="1619138" y="3785862"/>
              <a:ext cx="711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Human in loop feedback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EA95AF-435F-5015-051D-04C93EA60D99}"/>
              </a:ext>
            </a:extLst>
          </p:cNvPr>
          <p:cNvGrpSpPr/>
          <p:nvPr/>
        </p:nvGrpSpPr>
        <p:grpSpPr>
          <a:xfrm>
            <a:off x="838881" y="4429321"/>
            <a:ext cx="7826254" cy="1074359"/>
            <a:chOff x="907861" y="4633307"/>
            <a:chExt cx="7826254" cy="10743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BE3ADA-2CE6-7989-FF76-0F621895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861" y="4633307"/>
              <a:ext cx="874900" cy="10743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959318-8628-2949-405A-2DF6710BB4EE}"/>
                </a:ext>
              </a:extLst>
            </p:cNvPr>
            <p:cNvSpPr txBox="1"/>
            <p:nvPr/>
          </p:nvSpPr>
          <p:spPr>
            <a:xfrm>
              <a:off x="1619138" y="4908876"/>
              <a:ext cx="711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Reinforcement learning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ADCA1C-0989-9D20-20FC-14BC5D940A01}"/>
              </a:ext>
            </a:extLst>
          </p:cNvPr>
          <p:cNvGrpSpPr/>
          <p:nvPr/>
        </p:nvGrpSpPr>
        <p:grpSpPr>
          <a:xfrm>
            <a:off x="838200" y="5461454"/>
            <a:ext cx="7819714" cy="1074359"/>
            <a:chOff x="914400" y="5728363"/>
            <a:chExt cx="7819714" cy="107435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823126-826A-841E-F2F5-64D5ABBE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400" y="5728363"/>
              <a:ext cx="870367" cy="107435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DD89E8-FA72-5E1E-78A2-51DC8D93FC80}"/>
                </a:ext>
              </a:extLst>
            </p:cNvPr>
            <p:cNvSpPr txBox="1"/>
            <p:nvPr/>
          </p:nvSpPr>
          <p:spPr>
            <a:xfrm>
              <a:off x="1619137" y="6003932"/>
              <a:ext cx="711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Suite of tools to close the loop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CA4558-EADA-C5D8-3EC1-A4848C6E79C6}"/>
              </a:ext>
            </a:extLst>
          </p:cNvPr>
          <p:cNvSpPr txBox="1"/>
          <p:nvPr/>
        </p:nvSpPr>
        <p:spPr>
          <a:xfrm>
            <a:off x="9362651" y="4013474"/>
            <a:ext cx="27152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World class justice system that provides quality access to justice for all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9EAD16F-089C-7C58-31B8-18EAC052EC40}"/>
              </a:ext>
            </a:extLst>
          </p:cNvPr>
          <p:cNvSpPr txBox="1">
            <a:spLocks/>
          </p:cNvSpPr>
          <p:nvPr/>
        </p:nvSpPr>
        <p:spPr>
          <a:xfrm>
            <a:off x="9362651" y="2844526"/>
            <a:ext cx="2052705" cy="1049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JarGone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3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219</Words>
  <Application>Microsoft Office PowerPoint</Application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JarGone</vt:lpstr>
      <vt:lpstr>The Demo</vt:lpstr>
      <vt:lpstr>Technical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Explanator.ai</dc:title>
  <dc:creator>Imran Azeem, Omar Ahmed</dc:creator>
  <cp:lastModifiedBy>Imran Azeem, Omar Ahmed</cp:lastModifiedBy>
  <cp:revision>2</cp:revision>
  <dcterms:created xsi:type="dcterms:W3CDTF">2024-04-15T18:56:09Z</dcterms:created>
  <dcterms:modified xsi:type="dcterms:W3CDTF">2024-04-17T09:12:37Z</dcterms:modified>
</cp:coreProperties>
</file>