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8881d625c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8881d625c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20887154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20887154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8881d625c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8881d625c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a3439059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a3439059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34390596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a34390596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34390596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34390596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a91147e87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a91147e87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8881d625c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8881d625c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3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Inventory Project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0875" y="2283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AJ Albrecht, Hayley Huynh, Patrick McBrien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77275" y="3146850"/>
            <a:ext cx="3130850" cy="175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8675" y="2714350"/>
            <a:ext cx="1632575" cy="23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98075" y="1117125"/>
            <a:ext cx="8824800" cy="38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music store inventory allows for small </a:t>
            </a:r>
            <a:r>
              <a:rPr lang="en"/>
              <a:t>business</a:t>
            </a:r>
            <a:r>
              <a:rPr lang="en"/>
              <a:t> to </a:t>
            </a:r>
            <a:r>
              <a:rPr lang="en"/>
              <a:t>manage their inventory.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software creates relationships within the database with customers and instrument.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Presents traditional Microsoft Database information in a meaningful way.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075" y="3156950"/>
            <a:ext cx="5081200" cy="125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requirements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Ability to add items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Remove by sale or remove by declared lost, etc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Set price, set sale price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Searching functionality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Store customer information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0975" y="3047400"/>
            <a:ext cx="2175099" cy="157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Roles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17125"/>
            <a:ext cx="8611200" cy="38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Patrick - Led development of the application and created most of the front 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Hayley - Worked on portion of the front end, back end and documentation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AJ - Worked on the back end, </a:t>
            </a:r>
            <a:r>
              <a:rPr lang="en"/>
              <a:t>documentation</a:t>
            </a:r>
            <a:r>
              <a:rPr lang="en"/>
              <a:t> and some </a:t>
            </a:r>
            <a:r>
              <a:rPr lang="en"/>
              <a:t>research</a:t>
            </a:r>
            <a:r>
              <a:rPr lang="en"/>
              <a:t> topics for the front end.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">
            <a:off x="311700" y="2980453"/>
            <a:ext cx="4554976" cy="1897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 b="-12010" l="-5450" r="5449" t="12010"/>
          <a:stretch/>
        </p:blipFill>
        <p:spPr>
          <a:xfrm>
            <a:off x="4389574" y="2722199"/>
            <a:ext cx="4490424" cy="13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Diagrams - Activity Diagram 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65375" y="1152475"/>
            <a:ext cx="9078600" cy="3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25" y="1275450"/>
            <a:ext cx="8816100" cy="3104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Diagrams - Use Case Diagram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87175" y="1152475"/>
            <a:ext cx="8903100" cy="3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5975" y="1205050"/>
            <a:ext cx="2981325" cy="371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Diagrams - CRC Diagrams (Part 1)  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225" y="1784350"/>
            <a:ext cx="750570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Diagrams - CRC Diagrams (Part 2)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119875" y="1152475"/>
            <a:ext cx="8837700" cy="36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427" y="1708700"/>
            <a:ext cx="8520599" cy="25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will now demonstrate the application running.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8686" y="1017725"/>
            <a:ext cx="1204264" cy="372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084759">
            <a:off x="1468375" y="1339200"/>
            <a:ext cx="2012325" cy="387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