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61" r:id="rId3"/>
    <p:sldId id="262" r:id="rId4"/>
    <p:sldId id="269" r:id="rId5"/>
    <p:sldId id="265" r:id="rId6"/>
    <p:sldId id="267" r:id="rId7"/>
    <p:sldId id="296" r:id="rId8"/>
    <p:sldId id="349" r:id="rId9"/>
    <p:sldId id="268" r:id="rId10"/>
    <p:sldId id="266" r:id="rId11"/>
    <p:sldId id="345" r:id="rId12"/>
    <p:sldId id="346" r:id="rId13"/>
    <p:sldId id="347" r:id="rId14"/>
    <p:sldId id="272" r:id="rId15"/>
    <p:sldId id="295" r:id="rId16"/>
    <p:sldId id="315" r:id="rId17"/>
  </p:sldIdLst>
  <p:sldSz cx="9144000" cy="5143500" type="screen16x9"/>
  <p:notesSz cx="7104063" cy="10234613"/>
  <p:embeddedFontLst>
    <p:embeddedFont>
      <p:font typeface="Anaheim" panose="020B0604020202020204" charset="0"/>
      <p:regular r:id="rId19"/>
      <p:bold r:id="rId20"/>
    </p:embeddedFont>
    <p:embeddedFont>
      <p:font typeface="Bebas Neue" panose="020B0604020202020204" charset="0"/>
      <p:regular r:id="rId21"/>
    </p:embeddedFont>
    <p:embeddedFont>
      <p:font typeface="Fira Sans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Montserrat ExtraBold" panose="020B0604020202020204" charset="0"/>
      <p:bold r:id="rId34"/>
      <p:boldItalic r:id="rId35"/>
    </p:embeddedFont>
    <p:embeddedFont>
      <p:font typeface="Montserrat Medium" panose="020B0604020202020204" charset="0"/>
      <p:regular r:id="rId36"/>
      <p:bold r:id="rId37"/>
      <p:italic r:id="rId38"/>
      <p:boldItalic r:id="rId39"/>
    </p:embeddedFont>
    <p:embeddedFont>
      <p:font typeface="Poppins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C3D"/>
    <a:srgbClr val="0C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91573-73E9-4F15-AEFF-F09851FD8907}">
  <a:tblStyle styleId="{ADE91573-73E9-4F15-AEFF-F09851FD8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5A231-E3EB-4B39-ABC7-DA6B9DFA776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07" autoAdjust="0"/>
  </p:normalViewPr>
  <p:slideViewPr>
    <p:cSldViewPr snapToGrid="0">
      <p:cViewPr>
        <p:scale>
          <a:sx n="72" d="100"/>
          <a:sy n="72" d="100"/>
        </p:scale>
        <p:origin x="118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1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4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4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106996257d1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106996257d1_0_6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8" name="Google Shape;5658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9" name="Google Shape;5659;gf1e29d7238_1_13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f1e29d717b_0_1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gf1e29d7238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2" name="Google Shape;4092;gf1e29d7238_1_11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s-EC" dirty="0"/>
              <a:t>79.2%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1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16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44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303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74" r:id="rId9"/>
    <p:sldLayoutId id="2147483677" r:id="rId10"/>
    <p:sldLayoutId id="2147483686" r:id="rId11"/>
    <p:sldLayoutId id="2147483687" r:id="rId12"/>
    <p:sldLayoutId id="2147483691" r:id="rId13"/>
    <p:sldLayoutId id="2147483692" r:id="rId14"/>
    <p:sldLayoutId id="2147483697" r:id="rId15"/>
    <p:sldLayoutId id="214748369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5</a:t>
            </a:r>
            <a:endParaRPr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Maria Jalca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Esther Ortiz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Mauricio Rumbea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 para procesamiento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6549656" y="2323528"/>
            <a:ext cx="1964706" cy="2228883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43075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Visa - Iconos gratis de negocio">
            <a:extLst>
              <a:ext uri="{FF2B5EF4-FFF2-40B4-BE49-F238E27FC236}">
                <a16:creationId xmlns:a16="http://schemas.microsoft.com/office/drawing/2014/main" id="{FB8F5AA5-2B41-4661-9619-567A7F0F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32" y="-609421"/>
            <a:ext cx="3405211" cy="340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512325" y="214892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400" dirty="0"/>
              <a:t>¿Cómo influye la profesión, el estado civil y los hijos en el comportamiento del cliente? 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B65B960D-F998-7A5C-85B9-1104E89D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" y="1279402"/>
            <a:ext cx="4514631" cy="3368059"/>
          </a:xfrm>
          <a:prstGeom prst="rect">
            <a:avLst/>
          </a:prstGeom>
        </p:spPr>
      </p:pic>
      <p:pic>
        <p:nvPicPr>
          <p:cNvPr id="5" name="Picture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FDADB8AF-1472-9236-A853-69EC290B2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275" y="1288310"/>
            <a:ext cx="4141085" cy="292678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BBDDD2E-01BE-411B-BEFD-A397956A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02" y="4287253"/>
            <a:ext cx="1855801" cy="946094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CBED322B-33EE-4401-9507-ED97D66F7635}"/>
              </a:ext>
            </a:extLst>
          </p:cNvPr>
          <p:cNvSpPr/>
          <p:nvPr/>
        </p:nvSpPr>
        <p:spPr>
          <a:xfrm>
            <a:off x="6957367" y="4795837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C" dirty="0"/>
              <a:t>Análisis descriptivo del comportamiento.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2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</a:t>
            </a:r>
            <a:r>
              <a:rPr lang="es-EC" sz="2400" dirty="0"/>
              <a:t>Cuál es el comportamiento de  pago de las generaciones y la de mayor riesgo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782BAD6-97B6-4E8D-B636-85AF963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0" y="1207930"/>
            <a:ext cx="4459870" cy="34395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06BF39-533C-47D8-8407-555787510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93" y="1073848"/>
            <a:ext cx="2836712" cy="20810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14A91E-61BB-4B02-9ECC-FBCABEC52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226" y="3248746"/>
            <a:ext cx="3223334" cy="1927354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F9682B59-9401-4202-98EA-0AF0183A2E53}"/>
              </a:ext>
            </a:extLst>
          </p:cNvPr>
          <p:cNvSpPr/>
          <p:nvPr/>
        </p:nvSpPr>
        <p:spPr>
          <a:xfrm>
            <a:off x="7991139" y="3838575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90716488-1CEC-47E3-BF1A-1242E95808F9}"/>
              </a:ext>
            </a:extLst>
          </p:cNvPr>
          <p:cNvSpPr/>
          <p:nvPr/>
        </p:nvSpPr>
        <p:spPr>
          <a:xfrm>
            <a:off x="7063697" y="4795837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082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400" dirty="0"/>
              <a:t>¿Cuál es el comportamiento de pago según el nivel de ingreso y educación?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030A5FA-1F68-6D5E-A6DF-DAB63EF4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61" y="1112007"/>
            <a:ext cx="2993396" cy="2919485"/>
          </a:xfrm>
          <a:prstGeom prst="rect">
            <a:avLst/>
          </a:prstGeom>
        </p:spPr>
      </p:pic>
      <p:pic>
        <p:nvPicPr>
          <p:cNvPr id="5" name="Picture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FB2E47C9-2EA5-38C7-6794-9E864552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6" y="1200585"/>
            <a:ext cx="3095639" cy="355971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60C34E8-69D3-4944-8ED3-505A0851A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988" y="4128127"/>
            <a:ext cx="2512469" cy="9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8"/>
          <p:cNvSpPr txBox="1">
            <a:spLocks noGrp="1"/>
          </p:cNvSpPr>
          <p:nvPr>
            <p:ph type="title"/>
          </p:nvPr>
        </p:nvSpPr>
        <p:spPr>
          <a:xfrm flipH="1">
            <a:off x="1105989" y="1877563"/>
            <a:ext cx="6035511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Recomendaciones</a:t>
            </a:r>
          </a:p>
        </p:txBody>
      </p:sp>
      <p:sp>
        <p:nvSpPr>
          <p:cNvPr id="2958" name="Google Shape;2958;p6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CCE1B19-AF1F-596C-4F79-5BCFEE54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91"/>
          <p:cNvSpPr/>
          <p:nvPr/>
        </p:nvSpPr>
        <p:spPr>
          <a:xfrm>
            <a:off x="1853357" y="2443127"/>
            <a:ext cx="720900" cy="68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91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</a:p>
        </p:txBody>
      </p:sp>
      <p:sp>
        <p:nvSpPr>
          <p:cNvPr id="3916" name="Google Shape;3916;p91"/>
          <p:cNvSpPr txBox="1"/>
          <p:nvPr/>
        </p:nvSpPr>
        <p:spPr>
          <a:xfrm>
            <a:off x="5193011" y="2650897"/>
            <a:ext cx="34573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Estabilidad laboral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18" name="Google Shape;3918;p91"/>
          <p:cNvSpPr txBox="1"/>
          <p:nvPr/>
        </p:nvSpPr>
        <p:spPr>
          <a:xfrm>
            <a:off x="5198294" y="1212957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Fira Sans Extra Condensed Medium"/>
                <a:cs typeface="Poppins"/>
                <a:sym typeface="Poppins"/>
              </a:rPr>
              <a:t>Educación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19" name="Google Shape;3919;p91"/>
          <p:cNvSpPr txBox="1"/>
          <p:nvPr/>
        </p:nvSpPr>
        <p:spPr>
          <a:xfrm>
            <a:off x="5198294" y="1394296"/>
            <a:ext cx="2581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0" name="Google Shape;3920;p91"/>
          <p:cNvSpPr txBox="1"/>
          <p:nvPr/>
        </p:nvSpPr>
        <p:spPr>
          <a:xfrm>
            <a:off x="5193011" y="1922756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Generación</a:t>
            </a:r>
            <a:endParaRPr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22" name="Google Shape;3922;p91"/>
          <p:cNvSpPr/>
          <p:nvPr/>
        </p:nvSpPr>
        <p:spPr>
          <a:xfrm>
            <a:off x="4401182" y="1065287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91"/>
          <p:cNvSpPr/>
          <p:nvPr/>
        </p:nvSpPr>
        <p:spPr>
          <a:xfrm>
            <a:off x="4401182" y="1807787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91"/>
          <p:cNvSpPr/>
          <p:nvPr/>
        </p:nvSpPr>
        <p:spPr>
          <a:xfrm>
            <a:off x="4401182" y="255119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25" name="Google Shape;3925;p91"/>
          <p:cNvCxnSpPr>
            <a:stCxn id="3922" idx="1"/>
            <a:endCxn id="3914" idx="3"/>
          </p:cNvCxnSpPr>
          <p:nvPr/>
        </p:nvCxnSpPr>
        <p:spPr>
          <a:xfrm rot="10800000" flipV="1">
            <a:off x="2574258" y="1407137"/>
            <a:ext cx="1826925" cy="137784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6" name="Google Shape;3926;p91"/>
          <p:cNvCxnSpPr>
            <a:stCxn id="3923" idx="1"/>
            <a:endCxn id="3914" idx="3"/>
          </p:cNvCxnSpPr>
          <p:nvPr/>
        </p:nvCxnSpPr>
        <p:spPr>
          <a:xfrm rot="10800000" flipV="1">
            <a:off x="2574258" y="2149637"/>
            <a:ext cx="1826925" cy="63534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7" name="Google Shape;3927;p91"/>
          <p:cNvCxnSpPr>
            <a:stCxn id="3924" idx="1"/>
            <a:endCxn id="3914" idx="3"/>
          </p:cNvCxnSpPr>
          <p:nvPr/>
        </p:nvCxnSpPr>
        <p:spPr>
          <a:xfrm rot="10800000">
            <a:off x="2574258" y="2784977"/>
            <a:ext cx="1826925" cy="10806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8" name="Google Shape;3928;p9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9" name="Google Shape;3929;p9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9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1" name="Google Shape;3931;p9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932" name="Google Shape;3932;p9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4" name="Google Shape;3934;p9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935" name="Google Shape;3935;p9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7" name="Google Shape;3937;p91"/>
          <p:cNvGrpSpPr/>
          <p:nvPr/>
        </p:nvGrpSpPr>
        <p:grpSpPr>
          <a:xfrm>
            <a:off x="4575033" y="1219685"/>
            <a:ext cx="373199" cy="374903"/>
            <a:chOff x="911900" y="2753102"/>
            <a:chExt cx="474385" cy="473901"/>
          </a:xfrm>
        </p:grpSpPr>
        <p:sp>
          <p:nvSpPr>
            <p:cNvPr id="3938" name="Google Shape;3938;p91"/>
            <p:cNvSpPr/>
            <p:nvPr/>
          </p:nvSpPr>
          <p:spPr>
            <a:xfrm>
              <a:off x="1028382" y="2753102"/>
              <a:ext cx="53079" cy="151314"/>
            </a:xfrm>
            <a:custGeom>
              <a:avLst/>
              <a:gdLst/>
              <a:ahLst/>
              <a:cxnLst/>
              <a:rect l="l" t="t" r="r" b="b"/>
              <a:pathLst>
                <a:path w="2072" h="5913" extrusionOk="0">
                  <a:moveTo>
                    <a:pt x="0" y="1"/>
                  </a:moveTo>
                  <a:lnTo>
                    <a:pt x="0" y="5912"/>
                  </a:lnTo>
                  <a:lnTo>
                    <a:pt x="2072" y="591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1"/>
            <p:cNvSpPr/>
            <p:nvPr/>
          </p:nvSpPr>
          <p:spPr>
            <a:xfrm>
              <a:off x="1216056" y="2753102"/>
              <a:ext cx="53105" cy="151314"/>
            </a:xfrm>
            <a:custGeom>
              <a:avLst/>
              <a:gdLst/>
              <a:ahLst/>
              <a:cxnLst/>
              <a:rect l="l" t="t" r="r" b="b"/>
              <a:pathLst>
                <a:path w="2073" h="5913" extrusionOk="0">
                  <a:moveTo>
                    <a:pt x="1" y="1"/>
                  </a:moveTo>
                  <a:lnTo>
                    <a:pt x="1" y="5912"/>
                  </a:lnTo>
                  <a:lnTo>
                    <a:pt x="2072" y="591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1"/>
            <p:cNvSpPr/>
            <p:nvPr/>
          </p:nvSpPr>
          <p:spPr>
            <a:xfrm>
              <a:off x="1277538" y="2994236"/>
              <a:ext cx="73804" cy="51743"/>
            </a:xfrm>
            <a:custGeom>
              <a:avLst/>
              <a:gdLst/>
              <a:ahLst/>
              <a:cxnLst/>
              <a:rect l="l" t="t" r="r" b="b"/>
              <a:pathLst>
                <a:path w="2881" h="2022" extrusionOk="0">
                  <a:moveTo>
                    <a:pt x="329" y="1"/>
                  </a:moveTo>
                  <a:lnTo>
                    <a:pt x="1" y="1921"/>
                  </a:lnTo>
                  <a:lnTo>
                    <a:pt x="1" y="1921"/>
                  </a:lnTo>
                  <a:lnTo>
                    <a:pt x="278" y="1870"/>
                  </a:lnTo>
                  <a:lnTo>
                    <a:pt x="556" y="1820"/>
                  </a:lnTo>
                  <a:lnTo>
                    <a:pt x="834" y="1794"/>
                  </a:lnTo>
                  <a:lnTo>
                    <a:pt x="1112" y="1769"/>
                  </a:lnTo>
                  <a:lnTo>
                    <a:pt x="1491" y="1794"/>
                  </a:lnTo>
                  <a:lnTo>
                    <a:pt x="1845" y="1845"/>
                  </a:lnTo>
                  <a:lnTo>
                    <a:pt x="2224" y="1921"/>
                  </a:lnTo>
                  <a:lnTo>
                    <a:pt x="2552" y="2022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1"/>
            <p:cNvSpPr/>
            <p:nvPr/>
          </p:nvSpPr>
          <p:spPr>
            <a:xfrm>
              <a:off x="1260708" y="3101561"/>
              <a:ext cx="125577" cy="125442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4321" y="0"/>
                  </a:moveTo>
                  <a:lnTo>
                    <a:pt x="1" y="4346"/>
                  </a:lnTo>
                  <a:lnTo>
                    <a:pt x="178" y="4472"/>
                  </a:lnTo>
                  <a:lnTo>
                    <a:pt x="380" y="4573"/>
                  </a:lnTo>
                  <a:lnTo>
                    <a:pt x="607" y="4674"/>
                  </a:lnTo>
                  <a:lnTo>
                    <a:pt x="834" y="4750"/>
                  </a:lnTo>
                  <a:lnTo>
                    <a:pt x="1062" y="4826"/>
                  </a:lnTo>
                  <a:lnTo>
                    <a:pt x="1289" y="4851"/>
                  </a:lnTo>
                  <a:lnTo>
                    <a:pt x="1517" y="4901"/>
                  </a:lnTo>
                  <a:lnTo>
                    <a:pt x="1769" y="4901"/>
                  </a:lnTo>
                  <a:lnTo>
                    <a:pt x="2098" y="4876"/>
                  </a:lnTo>
                  <a:lnTo>
                    <a:pt x="2401" y="4826"/>
                  </a:lnTo>
                  <a:lnTo>
                    <a:pt x="2704" y="4750"/>
                  </a:lnTo>
                  <a:lnTo>
                    <a:pt x="2982" y="4649"/>
                  </a:lnTo>
                  <a:lnTo>
                    <a:pt x="3260" y="4522"/>
                  </a:lnTo>
                  <a:lnTo>
                    <a:pt x="3512" y="4371"/>
                  </a:lnTo>
                  <a:lnTo>
                    <a:pt x="3765" y="4194"/>
                  </a:lnTo>
                  <a:lnTo>
                    <a:pt x="3967" y="3992"/>
                  </a:lnTo>
                  <a:lnTo>
                    <a:pt x="4169" y="3765"/>
                  </a:lnTo>
                  <a:lnTo>
                    <a:pt x="4346" y="3512"/>
                  </a:lnTo>
                  <a:lnTo>
                    <a:pt x="4523" y="3259"/>
                  </a:lnTo>
                  <a:lnTo>
                    <a:pt x="4649" y="3007"/>
                  </a:lnTo>
                  <a:lnTo>
                    <a:pt x="4750" y="2703"/>
                  </a:lnTo>
                  <a:lnTo>
                    <a:pt x="4826" y="2400"/>
                  </a:lnTo>
                  <a:lnTo>
                    <a:pt x="4877" y="2097"/>
                  </a:lnTo>
                  <a:lnTo>
                    <a:pt x="4902" y="1794"/>
                  </a:lnTo>
                  <a:lnTo>
                    <a:pt x="4877" y="1541"/>
                  </a:lnTo>
                  <a:lnTo>
                    <a:pt x="4851" y="1289"/>
                  </a:lnTo>
                  <a:lnTo>
                    <a:pt x="4801" y="1061"/>
                  </a:lnTo>
                  <a:lnTo>
                    <a:pt x="4750" y="834"/>
                  </a:lnTo>
                  <a:lnTo>
                    <a:pt x="4674" y="607"/>
                  </a:lnTo>
                  <a:lnTo>
                    <a:pt x="4573" y="405"/>
                  </a:lnTo>
                  <a:lnTo>
                    <a:pt x="4447" y="202"/>
                  </a:lnTo>
                  <a:lnTo>
                    <a:pt x="4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1"/>
            <p:cNvSpPr/>
            <p:nvPr/>
          </p:nvSpPr>
          <p:spPr>
            <a:xfrm>
              <a:off x="1163002" y="2994236"/>
              <a:ext cx="94503" cy="232767"/>
            </a:xfrm>
            <a:custGeom>
              <a:avLst/>
              <a:gdLst/>
              <a:ahLst/>
              <a:cxnLst/>
              <a:rect l="l" t="t" r="r" b="b"/>
              <a:pathLst>
                <a:path w="3689" h="9096" extrusionOk="0">
                  <a:moveTo>
                    <a:pt x="0" y="1"/>
                  </a:moveTo>
                  <a:lnTo>
                    <a:pt x="0" y="9095"/>
                  </a:lnTo>
                  <a:lnTo>
                    <a:pt x="2779" y="9095"/>
                  </a:lnTo>
                  <a:lnTo>
                    <a:pt x="2476" y="8792"/>
                  </a:lnTo>
                  <a:lnTo>
                    <a:pt x="2198" y="8464"/>
                  </a:lnTo>
                  <a:lnTo>
                    <a:pt x="1971" y="8085"/>
                  </a:lnTo>
                  <a:lnTo>
                    <a:pt x="1768" y="7706"/>
                  </a:lnTo>
                  <a:lnTo>
                    <a:pt x="1592" y="7302"/>
                  </a:lnTo>
                  <a:lnTo>
                    <a:pt x="1491" y="6872"/>
                  </a:lnTo>
                  <a:lnTo>
                    <a:pt x="1415" y="6443"/>
                  </a:lnTo>
                  <a:lnTo>
                    <a:pt x="1390" y="5988"/>
                  </a:lnTo>
                  <a:lnTo>
                    <a:pt x="1390" y="5710"/>
                  </a:lnTo>
                  <a:lnTo>
                    <a:pt x="1415" y="5432"/>
                  </a:lnTo>
                  <a:lnTo>
                    <a:pt x="1465" y="5180"/>
                  </a:lnTo>
                  <a:lnTo>
                    <a:pt x="1516" y="4902"/>
                  </a:lnTo>
                  <a:lnTo>
                    <a:pt x="1592" y="4649"/>
                  </a:lnTo>
                  <a:lnTo>
                    <a:pt x="1693" y="4422"/>
                  </a:lnTo>
                  <a:lnTo>
                    <a:pt x="1794" y="4169"/>
                  </a:lnTo>
                  <a:lnTo>
                    <a:pt x="1920" y="3942"/>
                  </a:lnTo>
                  <a:lnTo>
                    <a:pt x="2046" y="3714"/>
                  </a:lnTo>
                  <a:lnTo>
                    <a:pt x="2198" y="3512"/>
                  </a:lnTo>
                  <a:lnTo>
                    <a:pt x="2350" y="3310"/>
                  </a:lnTo>
                  <a:lnTo>
                    <a:pt x="2526" y="3108"/>
                  </a:lnTo>
                  <a:lnTo>
                    <a:pt x="2703" y="2931"/>
                  </a:lnTo>
                  <a:lnTo>
                    <a:pt x="2880" y="2754"/>
                  </a:lnTo>
                  <a:lnTo>
                    <a:pt x="3082" y="2603"/>
                  </a:lnTo>
                  <a:lnTo>
                    <a:pt x="3310" y="2451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1"/>
            <p:cNvSpPr/>
            <p:nvPr/>
          </p:nvSpPr>
          <p:spPr>
            <a:xfrm>
              <a:off x="1226406" y="3067296"/>
              <a:ext cx="125577" cy="125442"/>
            </a:xfrm>
            <a:custGeom>
              <a:avLst/>
              <a:gdLst/>
              <a:ahLst/>
              <a:cxnLst/>
              <a:rect l="l" t="t" r="r" b="b"/>
              <a:pathLst>
                <a:path w="4902" h="4902" extrusionOk="0">
                  <a:moveTo>
                    <a:pt x="3108" y="0"/>
                  </a:moveTo>
                  <a:lnTo>
                    <a:pt x="2805" y="26"/>
                  </a:lnTo>
                  <a:lnTo>
                    <a:pt x="2477" y="76"/>
                  </a:lnTo>
                  <a:lnTo>
                    <a:pt x="2199" y="152"/>
                  </a:lnTo>
                  <a:lnTo>
                    <a:pt x="1896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38" y="708"/>
                  </a:lnTo>
                  <a:lnTo>
                    <a:pt x="910" y="910"/>
                  </a:lnTo>
                  <a:lnTo>
                    <a:pt x="708" y="1137"/>
                  </a:lnTo>
                  <a:lnTo>
                    <a:pt x="531" y="1390"/>
                  </a:lnTo>
                  <a:lnTo>
                    <a:pt x="380" y="1642"/>
                  </a:lnTo>
                  <a:lnTo>
                    <a:pt x="228" y="1920"/>
                  </a:lnTo>
                  <a:lnTo>
                    <a:pt x="127" y="2198"/>
                  </a:lnTo>
                  <a:lnTo>
                    <a:pt x="51" y="2501"/>
                  </a:lnTo>
                  <a:lnTo>
                    <a:pt x="1" y="2805"/>
                  </a:lnTo>
                  <a:lnTo>
                    <a:pt x="1" y="3133"/>
                  </a:lnTo>
                  <a:lnTo>
                    <a:pt x="1" y="3360"/>
                  </a:lnTo>
                  <a:lnTo>
                    <a:pt x="26" y="3613"/>
                  </a:lnTo>
                  <a:lnTo>
                    <a:pt x="77" y="3840"/>
                  </a:lnTo>
                  <a:lnTo>
                    <a:pt x="152" y="4068"/>
                  </a:lnTo>
                  <a:lnTo>
                    <a:pt x="228" y="4295"/>
                  </a:lnTo>
                  <a:lnTo>
                    <a:pt x="329" y="4497"/>
                  </a:lnTo>
                  <a:lnTo>
                    <a:pt x="430" y="4725"/>
                  </a:lnTo>
                  <a:lnTo>
                    <a:pt x="557" y="4901"/>
                  </a:lnTo>
                  <a:lnTo>
                    <a:pt x="4902" y="581"/>
                  </a:lnTo>
                  <a:lnTo>
                    <a:pt x="4700" y="455"/>
                  </a:lnTo>
                  <a:lnTo>
                    <a:pt x="4498" y="329"/>
                  </a:lnTo>
                  <a:lnTo>
                    <a:pt x="4296" y="228"/>
                  </a:lnTo>
                  <a:lnTo>
                    <a:pt x="4068" y="152"/>
                  </a:lnTo>
                  <a:lnTo>
                    <a:pt x="3841" y="101"/>
                  </a:lnTo>
                  <a:lnTo>
                    <a:pt x="3588" y="51"/>
                  </a:lnTo>
                  <a:lnTo>
                    <a:pt x="3361" y="26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1"/>
            <p:cNvSpPr/>
            <p:nvPr/>
          </p:nvSpPr>
          <p:spPr>
            <a:xfrm>
              <a:off x="1040038" y="2994236"/>
              <a:ext cx="95143" cy="232767"/>
            </a:xfrm>
            <a:custGeom>
              <a:avLst/>
              <a:gdLst/>
              <a:ahLst/>
              <a:cxnLst/>
              <a:rect l="l" t="t" r="r" b="b"/>
              <a:pathLst>
                <a:path w="3714" h="9096" extrusionOk="0">
                  <a:moveTo>
                    <a:pt x="0" y="1"/>
                  </a:moveTo>
                  <a:lnTo>
                    <a:pt x="1465" y="9095"/>
                  </a:lnTo>
                  <a:lnTo>
                    <a:pt x="3714" y="909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1"/>
            <p:cNvSpPr/>
            <p:nvPr/>
          </p:nvSpPr>
          <p:spPr>
            <a:xfrm>
              <a:off x="946176" y="2994236"/>
              <a:ext cx="102931" cy="232767"/>
            </a:xfrm>
            <a:custGeom>
              <a:avLst/>
              <a:gdLst/>
              <a:ahLst/>
              <a:cxnLst/>
              <a:rect l="l" t="t" r="r" b="b"/>
              <a:pathLst>
                <a:path w="4018" h="9096" extrusionOk="0">
                  <a:moveTo>
                    <a:pt x="1" y="1"/>
                  </a:moveTo>
                  <a:lnTo>
                    <a:pt x="1466" y="9095"/>
                  </a:lnTo>
                  <a:lnTo>
                    <a:pt x="4018" y="9095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1"/>
            <p:cNvSpPr/>
            <p:nvPr/>
          </p:nvSpPr>
          <p:spPr>
            <a:xfrm>
              <a:off x="911900" y="2932181"/>
              <a:ext cx="474385" cy="34291"/>
            </a:xfrm>
            <a:custGeom>
              <a:avLst/>
              <a:gdLst/>
              <a:ahLst/>
              <a:cxnLst/>
              <a:rect l="l" t="t" r="r" b="b"/>
              <a:pathLst>
                <a:path w="18518" h="1340" extrusionOk="0">
                  <a:moveTo>
                    <a:pt x="0" y="0"/>
                  </a:moveTo>
                  <a:lnTo>
                    <a:pt x="0" y="1339"/>
                  </a:lnTo>
                  <a:lnTo>
                    <a:pt x="18518" y="1339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7" name="Google Shape;3947;p91"/>
          <p:cNvGrpSpPr/>
          <p:nvPr/>
        </p:nvGrpSpPr>
        <p:grpSpPr>
          <a:xfrm>
            <a:off x="4575033" y="1975536"/>
            <a:ext cx="373199" cy="359558"/>
            <a:chOff x="1672330" y="2762800"/>
            <a:chExt cx="474385" cy="454504"/>
          </a:xfrm>
        </p:grpSpPr>
        <p:sp>
          <p:nvSpPr>
            <p:cNvPr id="3948" name="Google Shape;3948;p91"/>
            <p:cNvSpPr/>
            <p:nvPr/>
          </p:nvSpPr>
          <p:spPr>
            <a:xfrm>
              <a:off x="1702097" y="2879823"/>
              <a:ext cx="110693" cy="253443"/>
            </a:xfrm>
            <a:custGeom>
              <a:avLst/>
              <a:gdLst/>
              <a:ahLst/>
              <a:cxnLst/>
              <a:rect l="l" t="t" r="r" b="b"/>
              <a:pathLst>
                <a:path w="4321" h="9904" extrusionOk="0">
                  <a:moveTo>
                    <a:pt x="0" y="0"/>
                  </a:moveTo>
                  <a:lnTo>
                    <a:pt x="0" y="9903"/>
                  </a:lnTo>
                  <a:lnTo>
                    <a:pt x="4320" y="9903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1"/>
            <p:cNvSpPr/>
            <p:nvPr/>
          </p:nvSpPr>
          <p:spPr>
            <a:xfrm>
              <a:off x="1854163" y="2927651"/>
              <a:ext cx="110693" cy="205616"/>
            </a:xfrm>
            <a:custGeom>
              <a:avLst/>
              <a:gdLst/>
              <a:ahLst/>
              <a:cxnLst/>
              <a:rect l="l" t="t" r="r" b="b"/>
              <a:pathLst>
                <a:path w="4321" h="8035" extrusionOk="0">
                  <a:moveTo>
                    <a:pt x="1" y="1"/>
                  </a:moveTo>
                  <a:lnTo>
                    <a:pt x="1" y="8034"/>
                  </a:lnTo>
                  <a:lnTo>
                    <a:pt x="4321" y="8034"/>
                  </a:lnTo>
                  <a:lnTo>
                    <a:pt x="4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1"/>
            <p:cNvSpPr/>
            <p:nvPr/>
          </p:nvSpPr>
          <p:spPr>
            <a:xfrm>
              <a:off x="2005613" y="3000071"/>
              <a:ext cx="111334" cy="133196"/>
            </a:xfrm>
            <a:custGeom>
              <a:avLst/>
              <a:gdLst/>
              <a:ahLst/>
              <a:cxnLst/>
              <a:rect l="l" t="t" r="r" b="b"/>
              <a:pathLst>
                <a:path w="4346" h="5205" extrusionOk="0">
                  <a:moveTo>
                    <a:pt x="1" y="0"/>
                  </a:moveTo>
                  <a:lnTo>
                    <a:pt x="1" y="5204"/>
                  </a:lnTo>
                  <a:lnTo>
                    <a:pt x="4346" y="5204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1"/>
            <p:cNvSpPr/>
            <p:nvPr/>
          </p:nvSpPr>
          <p:spPr>
            <a:xfrm>
              <a:off x="1672330" y="3161672"/>
              <a:ext cx="474385" cy="55633"/>
            </a:xfrm>
            <a:custGeom>
              <a:avLst/>
              <a:gdLst/>
              <a:ahLst/>
              <a:cxnLst/>
              <a:rect l="l" t="t" r="r" b="b"/>
              <a:pathLst>
                <a:path w="18518" h="2174" extrusionOk="0">
                  <a:moveTo>
                    <a:pt x="0" y="1"/>
                  </a:moveTo>
                  <a:lnTo>
                    <a:pt x="0" y="2173"/>
                  </a:lnTo>
                  <a:lnTo>
                    <a:pt x="1086" y="2173"/>
                  </a:lnTo>
                  <a:lnTo>
                    <a:pt x="1086" y="1087"/>
                  </a:lnTo>
                  <a:lnTo>
                    <a:pt x="2905" y="1087"/>
                  </a:lnTo>
                  <a:lnTo>
                    <a:pt x="2905" y="2173"/>
                  </a:lnTo>
                  <a:lnTo>
                    <a:pt x="3992" y="2173"/>
                  </a:lnTo>
                  <a:lnTo>
                    <a:pt x="3992" y="1087"/>
                  </a:lnTo>
                  <a:lnTo>
                    <a:pt x="5811" y="1087"/>
                  </a:lnTo>
                  <a:lnTo>
                    <a:pt x="5811" y="2173"/>
                  </a:lnTo>
                  <a:lnTo>
                    <a:pt x="6897" y="2173"/>
                  </a:lnTo>
                  <a:lnTo>
                    <a:pt x="6897" y="1087"/>
                  </a:lnTo>
                  <a:lnTo>
                    <a:pt x="8716" y="1087"/>
                  </a:lnTo>
                  <a:lnTo>
                    <a:pt x="8716" y="2173"/>
                  </a:lnTo>
                  <a:lnTo>
                    <a:pt x="9802" y="2173"/>
                  </a:lnTo>
                  <a:lnTo>
                    <a:pt x="9802" y="1087"/>
                  </a:lnTo>
                  <a:lnTo>
                    <a:pt x="11621" y="1087"/>
                  </a:lnTo>
                  <a:lnTo>
                    <a:pt x="11621" y="2173"/>
                  </a:lnTo>
                  <a:lnTo>
                    <a:pt x="12707" y="2173"/>
                  </a:lnTo>
                  <a:lnTo>
                    <a:pt x="12707" y="1087"/>
                  </a:lnTo>
                  <a:lnTo>
                    <a:pt x="14526" y="1087"/>
                  </a:lnTo>
                  <a:lnTo>
                    <a:pt x="14526" y="2173"/>
                  </a:lnTo>
                  <a:lnTo>
                    <a:pt x="15613" y="2173"/>
                  </a:lnTo>
                  <a:lnTo>
                    <a:pt x="15613" y="1087"/>
                  </a:lnTo>
                  <a:lnTo>
                    <a:pt x="17432" y="1087"/>
                  </a:lnTo>
                  <a:lnTo>
                    <a:pt x="17432" y="2173"/>
                  </a:lnTo>
                  <a:lnTo>
                    <a:pt x="18518" y="2173"/>
                  </a:lnTo>
                  <a:lnTo>
                    <a:pt x="18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1"/>
            <p:cNvSpPr/>
            <p:nvPr/>
          </p:nvSpPr>
          <p:spPr>
            <a:xfrm>
              <a:off x="1715674" y="2762800"/>
              <a:ext cx="83513" cy="83423"/>
            </a:xfrm>
            <a:custGeom>
              <a:avLst/>
              <a:gdLst/>
              <a:ahLst/>
              <a:cxnLst/>
              <a:rect l="l" t="t" r="r" b="b"/>
              <a:pathLst>
                <a:path w="3260" h="3260" extrusionOk="0">
                  <a:moveTo>
                    <a:pt x="1466" y="1"/>
                  </a:moveTo>
                  <a:lnTo>
                    <a:pt x="1289" y="26"/>
                  </a:lnTo>
                  <a:lnTo>
                    <a:pt x="1138" y="76"/>
                  </a:lnTo>
                  <a:lnTo>
                    <a:pt x="986" y="127"/>
                  </a:lnTo>
                  <a:lnTo>
                    <a:pt x="860" y="203"/>
                  </a:lnTo>
                  <a:lnTo>
                    <a:pt x="708" y="279"/>
                  </a:lnTo>
                  <a:lnTo>
                    <a:pt x="481" y="481"/>
                  </a:lnTo>
                  <a:lnTo>
                    <a:pt x="279" y="708"/>
                  </a:lnTo>
                  <a:lnTo>
                    <a:pt x="203" y="860"/>
                  </a:lnTo>
                  <a:lnTo>
                    <a:pt x="127" y="986"/>
                  </a:lnTo>
                  <a:lnTo>
                    <a:pt x="76" y="1137"/>
                  </a:lnTo>
                  <a:lnTo>
                    <a:pt x="26" y="1289"/>
                  </a:lnTo>
                  <a:lnTo>
                    <a:pt x="1" y="1466"/>
                  </a:lnTo>
                  <a:lnTo>
                    <a:pt x="1" y="1617"/>
                  </a:lnTo>
                  <a:lnTo>
                    <a:pt x="1" y="1794"/>
                  </a:lnTo>
                  <a:lnTo>
                    <a:pt x="26" y="1946"/>
                  </a:lnTo>
                  <a:lnTo>
                    <a:pt x="76" y="2097"/>
                  </a:lnTo>
                  <a:lnTo>
                    <a:pt x="127" y="2249"/>
                  </a:lnTo>
                  <a:lnTo>
                    <a:pt x="203" y="2401"/>
                  </a:lnTo>
                  <a:lnTo>
                    <a:pt x="279" y="2527"/>
                  </a:lnTo>
                  <a:lnTo>
                    <a:pt x="481" y="2780"/>
                  </a:lnTo>
                  <a:lnTo>
                    <a:pt x="708" y="2982"/>
                  </a:lnTo>
                  <a:lnTo>
                    <a:pt x="860" y="3057"/>
                  </a:lnTo>
                  <a:lnTo>
                    <a:pt x="986" y="3133"/>
                  </a:lnTo>
                  <a:lnTo>
                    <a:pt x="1138" y="3184"/>
                  </a:lnTo>
                  <a:lnTo>
                    <a:pt x="1289" y="3209"/>
                  </a:lnTo>
                  <a:lnTo>
                    <a:pt x="1466" y="3234"/>
                  </a:lnTo>
                  <a:lnTo>
                    <a:pt x="1618" y="3260"/>
                  </a:lnTo>
                  <a:lnTo>
                    <a:pt x="1794" y="3234"/>
                  </a:lnTo>
                  <a:lnTo>
                    <a:pt x="1946" y="3209"/>
                  </a:lnTo>
                  <a:lnTo>
                    <a:pt x="2123" y="3184"/>
                  </a:lnTo>
                  <a:lnTo>
                    <a:pt x="2274" y="3133"/>
                  </a:lnTo>
                  <a:lnTo>
                    <a:pt x="2401" y="3057"/>
                  </a:lnTo>
                  <a:lnTo>
                    <a:pt x="2527" y="2982"/>
                  </a:lnTo>
                  <a:lnTo>
                    <a:pt x="2780" y="2780"/>
                  </a:lnTo>
                  <a:lnTo>
                    <a:pt x="2982" y="2527"/>
                  </a:lnTo>
                  <a:lnTo>
                    <a:pt x="3057" y="2401"/>
                  </a:lnTo>
                  <a:lnTo>
                    <a:pt x="3133" y="2249"/>
                  </a:lnTo>
                  <a:lnTo>
                    <a:pt x="3184" y="2097"/>
                  </a:lnTo>
                  <a:lnTo>
                    <a:pt x="3234" y="1946"/>
                  </a:lnTo>
                  <a:lnTo>
                    <a:pt x="3260" y="1794"/>
                  </a:lnTo>
                  <a:lnTo>
                    <a:pt x="3260" y="1617"/>
                  </a:lnTo>
                  <a:lnTo>
                    <a:pt x="3260" y="1466"/>
                  </a:lnTo>
                  <a:lnTo>
                    <a:pt x="3234" y="1289"/>
                  </a:lnTo>
                  <a:lnTo>
                    <a:pt x="3184" y="1137"/>
                  </a:lnTo>
                  <a:lnTo>
                    <a:pt x="3133" y="986"/>
                  </a:lnTo>
                  <a:lnTo>
                    <a:pt x="3057" y="860"/>
                  </a:lnTo>
                  <a:lnTo>
                    <a:pt x="2982" y="708"/>
                  </a:lnTo>
                  <a:lnTo>
                    <a:pt x="2780" y="481"/>
                  </a:lnTo>
                  <a:lnTo>
                    <a:pt x="2527" y="279"/>
                  </a:lnTo>
                  <a:lnTo>
                    <a:pt x="2401" y="203"/>
                  </a:lnTo>
                  <a:lnTo>
                    <a:pt x="2274" y="127"/>
                  </a:lnTo>
                  <a:lnTo>
                    <a:pt x="2123" y="76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1"/>
            <p:cNvSpPr/>
            <p:nvPr/>
          </p:nvSpPr>
          <p:spPr>
            <a:xfrm>
              <a:off x="1867765" y="2809988"/>
              <a:ext cx="83513" cy="83423"/>
            </a:xfrm>
            <a:custGeom>
              <a:avLst/>
              <a:gdLst/>
              <a:ahLst/>
              <a:cxnLst/>
              <a:rect l="l" t="t" r="r" b="b"/>
              <a:pathLst>
                <a:path w="3260" h="3260" extrusionOk="0">
                  <a:moveTo>
                    <a:pt x="1466" y="1"/>
                  </a:moveTo>
                  <a:lnTo>
                    <a:pt x="1289" y="26"/>
                  </a:lnTo>
                  <a:lnTo>
                    <a:pt x="1137" y="77"/>
                  </a:lnTo>
                  <a:lnTo>
                    <a:pt x="986" y="127"/>
                  </a:lnTo>
                  <a:lnTo>
                    <a:pt x="859" y="203"/>
                  </a:lnTo>
                  <a:lnTo>
                    <a:pt x="708" y="279"/>
                  </a:lnTo>
                  <a:lnTo>
                    <a:pt x="480" y="481"/>
                  </a:lnTo>
                  <a:lnTo>
                    <a:pt x="278" y="733"/>
                  </a:lnTo>
                  <a:lnTo>
                    <a:pt x="203" y="860"/>
                  </a:lnTo>
                  <a:lnTo>
                    <a:pt x="127" y="986"/>
                  </a:lnTo>
                  <a:lnTo>
                    <a:pt x="76" y="1138"/>
                  </a:lnTo>
                  <a:lnTo>
                    <a:pt x="26" y="1314"/>
                  </a:lnTo>
                  <a:lnTo>
                    <a:pt x="0" y="1466"/>
                  </a:lnTo>
                  <a:lnTo>
                    <a:pt x="0" y="1643"/>
                  </a:lnTo>
                  <a:lnTo>
                    <a:pt x="0" y="1794"/>
                  </a:lnTo>
                  <a:lnTo>
                    <a:pt x="26" y="1971"/>
                  </a:lnTo>
                  <a:lnTo>
                    <a:pt x="76" y="2123"/>
                  </a:lnTo>
                  <a:lnTo>
                    <a:pt x="127" y="2274"/>
                  </a:lnTo>
                  <a:lnTo>
                    <a:pt x="203" y="2401"/>
                  </a:lnTo>
                  <a:lnTo>
                    <a:pt x="278" y="2552"/>
                  </a:lnTo>
                  <a:lnTo>
                    <a:pt x="480" y="2780"/>
                  </a:lnTo>
                  <a:lnTo>
                    <a:pt x="708" y="2982"/>
                  </a:lnTo>
                  <a:lnTo>
                    <a:pt x="859" y="3058"/>
                  </a:lnTo>
                  <a:lnTo>
                    <a:pt x="986" y="3133"/>
                  </a:lnTo>
                  <a:lnTo>
                    <a:pt x="1137" y="3184"/>
                  </a:lnTo>
                  <a:lnTo>
                    <a:pt x="1289" y="3234"/>
                  </a:lnTo>
                  <a:lnTo>
                    <a:pt x="1466" y="3260"/>
                  </a:lnTo>
                  <a:lnTo>
                    <a:pt x="1794" y="3260"/>
                  </a:lnTo>
                  <a:lnTo>
                    <a:pt x="1946" y="3234"/>
                  </a:lnTo>
                  <a:lnTo>
                    <a:pt x="2123" y="3184"/>
                  </a:lnTo>
                  <a:lnTo>
                    <a:pt x="2274" y="3133"/>
                  </a:lnTo>
                  <a:lnTo>
                    <a:pt x="2400" y="3058"/>
                  </a:lnTo>
                  <a:lnTo>
                    <a:pt x="2527" y="2982"/>
                  </a:lnTo>
                  <a:lnTo>
                    <a:pt x="2779" y="2780"/>
                  </a:lnTo>
                  <a:lnTo>
                    <a:pt x="2982" y="2552"/>
                  </a:lnTo>
                  <a:lnTo>
                    <a:pt x="3057" y="2401"/>
                  </a:lnTo>
                  <a:lnTo>
                    <a:pt x="3133" y="2274"/>
                  </a:lnTo>
                  <a:lnTo>
                    <a:pt x="3184" y="2123"/>
                  </a:lnTo>
                  <a:lnTo>
                    <a:pt x="3234" y="1971"/>
                  </a:lnTo>
                  <a:lnTo>
                    <a:pt x="3259" y="1794"/>
                  </a:lnTo>
                  <a:lnTo>
                    <a:pt x="3259" y="1643"/>
                  </a:lnTo>
                  <a:lnTo>
                    <a:pt x="3259" y="1466"/>
                  </a:lnTo>
                  <a:lnTo>
                    <a:pt x="3234" y="1314"/>
                  </a:lnTo>
                  <a:lnTo>
                    <a:pt x="3184" y="1138"/>
                  </a:lnTo>
                  <a:lnTo>
                    <a:pt x="3133" y="986"/>
                  </a:lnTo>
                  <a:lnTo>
                    <a:pt x="3057" y="860"/>
                  </a:lnTo>
                  <a:lnTo>
                    <a:pt x="2982" y="733"/>
                  </a:lnTo>
                  <a:lnTo>
                    <a:pt x="2779" y="481"/>
                  </a:lnTo>
                  <a:lnTo>
                    <a:pt x="2527" y="279"/>
                  </a:lnTo>
                  <a:lnTo>
                    <a:pt x="2400" y="203"/>
                  </a:lnTo>
                  <a:lnTo>
                    <a:pt x="2274" y="127"/>
                  </a:lnTo>
                  <a:lnTo>
                    <a:pt x="2123" y="77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1"/>
            <p:cNvSpPr/>
            <p:nvPr/>
          </p:nvSpPr>
          <p:spPr>
            <a:xfrm>
              <a:off x="2019857" y="2883048"/>
              <a:ext cx="83513" cy="82784"/>
            </a:xfrm>
            <a:custGeom>
              <a:avLst/>
              <a:gdLst/>
              <a:ahLst/>
              <a:cxnLst/>
              <a:rect l="l" t="t" r="r" b="b"/>
              <a:pathLst>
                <a:path w="3260" h="3235" extrusionOk="0">
                  <a:moveTo>
                    <a:pt x="1466" y="1"/>
                  </a:moveTo>
                  <a:lnTo>
                    <a:pt x="1289" y="26"/>
                  </a:lnTo>
                  <a:lnTo>
                    <a:pt x="1137" y="76"/>
                  </a:lnTo>
                  <a:lnTo>
                    <a:pt x="986" y="127"/>
                  </a:lnTo>
                  <a:lnTo>
                    <a:pt x="859" y="177"/>
                  </a:lnTo>
                  <a:lnTo>
                    <a:pt x="708" y="278"/>
                  </a:lnTo>
                  <a:lnTo>
                    <a:pt x="480" y="455"/>
                  </a:lnTo>
                  <a:lnTo>
                    <a:pt x="278" y="708"/>
                  </a:lnTo>
                  <a:lnTo>
                    <a:pt x="202" y="834"/>
                  </a:lnTo>
                  <a:lnTo>
                    <a:pt x="127" y="986"/>
                  </a:lnTo>
                  <a:lnTo>
                    <a:pt x="76" y="1137"/>
                  </a:lnTo>
                  <a:lnTo>
                    <a:pt x="26" y="1289"/>
                  </a:lnTo>
                  <a:lnTo>
                    <a:pt x="0" y="1440"/>
                  </a:lnTo>
                  <a:lnTo>
                    <a:pt x="0" y="1617"/>
                  </a:lnTo>
                  <a:lnTo>
                    <a:pt x="0" y="1794"/>
                  </a:lnTo>
                  <a:lnTo>
                    <a:pt x="26" y="1946"/>
                  </a:lnTo>
                  <a:lnTo>
                    <a:pt x="76" y="2097"/>
                  </a:lnTo>
                  <a:lnTo>
                    <a:pt x="127" y="2249"/>
                  </a:lnTo>
                  <a:lnTo>
                    <a:pt x="202" y="2400"/>
                  </a:lnTo>
                  <a:lnTo>
                    <a:pt x="278" y="2527"/>
                  </a:lnTo>
                  <a:lnTo>
                    <a:pt x="480" y="2779"/>
                  </a:lnTo>
                  <a:lnTo>
                    <a:pt x="708" y="2956"/>
                  </a:lnTo>
                  <a:lnTo>
                    <a:pt x="859" y="3057"/>
                  </a:lnTo>
                  <a:lnTo>
                    <a:pt x="986" y="3108"/>
                  </a:lnTo>
                  <a:lnTo>
                    <a:pt x="1137" y="3184"/>
                  </a:lnTo>
                  <a:lnTo>
                    <a:pt x="1289" y="3209"/>
                  </a:lnTo>
                  <a:lnTo>
                    <a:pt x="1466" y="3234"/>
                  </a:lnTo>
                  <a:lnTo>
                    <a:pt x="1794" y="3234"/>
                  </a:lnTo>
                  <a:lnTo>
                    <a:pt x="1946" y="3209"/>
                  </a:lnTo>
                  <a:lnTo>
                    <a:pt x="2122" y="3184"/>
                  </a:lnTo>
                  <a:lnTo>
                    <a:pt x="2249" y="3108"/>
                  </a:lnTo>
                  <a:lnTo>
                    <a:pt x="2400" y="3057"/>
                  </a:lnTo>
                  <a:lnTo>
                    <a:pt x="2527" y="2956"/>
                  </a:lnTo>
                  <a:lnTo>
                    <a:pt x="2779" y="2779"/>
                  </a:lnTo>
                  <a:lnTo>
                    <a:pt x="2981" y="2527"/>
                  </a:lnTo>
                  <a:lnTo>
                    <a:pt x="3057" y="2400"/>
                  </a:lnTo>
                  <a:lnTo>
                    <a:pt x="3133" y="2249"/>
                  </a:lnTo>
                  <a:lnTo>
                    <a:pt x="3183" y="2097"/>
                  </a:lnTo>
                  <a:lnTo>
                    <a:pt x="3234" y="1946"/>
                  </a:lnTo>
                  <a:lnTo>
                    <a:pt x="3259" y="1794"/>
                  </a:lnTo>
                  <a:lnTo>
                    <a:pt x="3259" y="1617"/>
                  </a:lnTo>
                  <a:lnTo>
                    <a:pt x="3259" y="1440"/>
                  </a:lnTo>
                  <a:lnTo>
                    <a:pt x="3234" y="1289"/>
                  </a:lnTo>
                  <a:lnTo>
                    <a:pt x="3183" y="1137"/>
                  </a:lnTo>
                  <a:lnTo>
                    <a:pt x="3133" y="986"/>
                  </a:lnTo>
                  <a:lnTo>
                    <a:pt x="3057" y="834"/>
                  </a:lnTo>
                  <a:lnTo>
                    <a:pt x="2981" y="708"/>
                  </a:lnTo>
                  <a:lnTo>
                    <a:pt x="2779" y="455"/>
                  </a:lnTo>
                  <a:lnTo>
                    <a:pt x="2527" y="278"/>
                  </a:lnTo>
                  <a:lnTo>
                    <a:pt x="2400" y="177"/>
                  </a:lnTo>
                  <a:lnTo>
                    <a:pt x="2249" y="127"/>
                  </a:lnTo>
                  <a:lnTo>
                    <a:pt x="2122" y="76"/>
                  </a:lnTo>
                  <a:lnTo>
                    <a:pt x="1946" y="26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5" name="Google Shape;3955;p91"/>
          <p:cNvGrpSpPr/>
          <p:nvPr/>
        </p:nvGrpSpPr>
        <p:grpSpPr>
          <a:xfrm>
            <a:off x="4597433" y="2705594"/>
            <a:ext cx="328398" cy="374903"/>
            <a:chOff x="3982746" y="2753102"/>
            <a:chExt cx="417437" cy="473901"/>
          </a:xfrm>
        </p:grpSpPr>
        <p:sp>
          <p:nvSpPr>
            <p:cNvPr id="3956" name="Google Shape;3956;p91"/>
            <p:cNvSpPr/>
            <p:nvPr/>
          </p:nvSpPr>
          <p:spPr>
            <a:xfrm>
              <a:off x="4180129" y="2753102"/>
              <a:ext cx="78979" cy="228237"/>
            </a:xfrm>
            <a:custGeom>
              <a:avLst/>
              <a:gdLst/>
              <a:ahLst/>
              <a:cxnLst/>
              <a:rect l="l" t="t" r="r" b="b"/>
              <a:pathLst>
                <a:path w="3083" h="8919" extrusionOk="0">
                  <a:moveTo>
                    <a:pt x="1011" y="1"/>
                  </a:moveTo>
                  <a:lnTo>
                    <a:pt x="1011" y="6948"/>
                  </a:lnTo>
                  <a:lnTo>
                    <a:pt x="0" y="6948"/>
                  </a:lnTo>
                  <a:lnTo>
                    <a:pt x="1541" y="8918"/>
                  </a:lnTo>
                  <a:lnTo>
                    <a:pt x="3082" y="6948"/>
                  </a:lnTo>
                  <a:lnTo>
                    <a:pt x="2097" y="6948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1"/>
            <p:cNvSpPr/>
            <p:nvPr/>
          </p:nvSpPr>
          <p:spPr>
            <a:xfrm>
              <a:off x="3982746" y="2793841"/>
              <a:ext cx="417437" cy="433162"/>
            </a:xfrm>
            <a:custGeom>
              <a:avLst/>
              <a:gdLst/>
              <a:ahLst/>
              <a:cxnLst/>
              <a:rect l="l" t="t" r="r" b="b"/>
              <a:pathLst>
                <a:path w="16295" h="16927" extrusionOk="0">
                  <a:moveTo>
                    <a:pt x="0" y="0"/>
                  </a:moveTo>
                  <a:lnTo>
                    <a:pt x="0" y="1087"/>
                  </a:lnTo>
                  <a:lnTo>
                    <a:pt x="2324" y="1087"/>
                  </a:lnTo>
                  <a:lnTo>
                    <a:pt x="3486" y="10409"/>
                  </a:lnTo>
                  <a:lnTo>
                    <a:pt x="3107" y="10409"/>
                  </a:lnTo>
                  <a:lnTo>
                    <a:pt x="2956" y="10434"/>
                  </a:lnTo>
                  <a:lnTo>
                    <a:pt x="2804" y="10484"/>
                  </a:lnTo>
                  <a:lnTo>
                    <a:pt x="2653" y="10535"/>
                  </a:lnTo>
                  <a:lnTo>
                    <a:pt x="2501" y="10611"/>
                  </a:lnTo>
                  <a:lnTo>
                    <a:pt x="2375" y="10686"/>
                  </a:lnTo>
                  <a:lnTo>
                    <a:pt x="2122" y="10889"/>
                  </a:lnTo>
                  <a:lnTo>
                    <a:pt x="1920" y="11141"/>
                  </a:lnTo>
                  <a:lnTo>
                    <a:pt x="1844" y="11267"/>
                  </a:lnTo>
                  <a:lnTo>
                    <a:pt x="1794" y="11419"/>
                  </a:lnTo>
                  <a:lnTo>
                    <a:pt x="1718" y="11545"/>
                  </a:lnTo>
                  <a:lnTo>
                    <a:pt x="1693" y="11722"/>
                  </a:lnTo>
                  <a:lnTo>
                    <a:pt x="1667" y="11874"/>
                  </a:lnTo>
                  <a:lnTo>
                    <a:pt x="1642" y="12051"/>
                  </a:lnTo>
                  <a:lnTo>
                    <a:pt x="1667" y="12202"/>
                  </a:lnTo>
                  <a:lnTo>
                    <a:pt x="1693" y="12379"/>
                  </a:lnTo>
                  <a:lnTo>
                    <a:pt x="1718" y="12531"/>
                  </a:lnTo>
                  <a:lnTo>
                    <a:pt x="1794" y="12682"/>
                  </a:lnTo>
                  <a:lnTo>
                    <a:pt x="1844" y="12808"/>
                  </a:lnTo>
                  <a:lnTo>
                    <a:pt x="1920" y="12960"/>
                  </a:lnTo>
                  <a:lnTo>
                    <a:pt x="2122" y="13187"/>
                  </a:lnTo>
                  <a:lnTo>
                    <a:pt x="2375" y="13390"/>
                  </a:lnTo>
                  <a:lnTo>
                    <a:pt x="2501" y="13465"/>
                  </a:lnTo>
                  <a:lnTo>
                    <a:pt x="2653" y="13541"/>
                  </a:lnTo>
                  <a:lnTo>
                    <a:pt x="2804" y="13592"/>
                  </a:lnTo>
                  <a:lnTo>
                    <a:pt x="2956" y="13642"/>
                  </a:lnTo>
                  <a:lnTo>
                    <a:pt x="3107" y="13667"/>
                  </a:lnTo>
                  <a:lnTo>
                    <a:pt x="5103" y="13667"/>
                  </a:lnTo>
                  <a:lnTo>
                    <a:pt x="4800" y="13718"/>
                  </a:lnTo>
                  <a:lnTo>
                    <a:pt x="4522" y="13844"/>
                  </a:lnTo>
                  <a:lnTo>
                    <a:pt x="4269" y="13996"/>
                  </a:lnTo>
                  <a:lnTo>
                    <a:pt x="4067" y="14198"/>
                  </a:lnTo>
                  <a:lnTo>
                    <a:pt x="3891" y="14425"/>
                  </a:lnTo>
                  <a:lnTo>
                    <a:pt x="3764" y="14703"/>
                  </a:lnTo>
                  <a:lnTo>
                    <a:pt x="3663" y="14981"/>
                  </a:lnTo>
                  <a:lnTo>
                    <a:pt x="3638" y="15284"/>
                  </a:lnTo>
                  <a:lnTo>
                    <a:pt x="3638" y="15461"/>
                  </a:lnTo>
                  <a:lnTo>
                    <a:pt x="3663" y="15613"/>
                  </a:lnTo>
                  <a:lnTo>
                    <a:pt x="3714" y="15764"/>
                  </a:lnTo>
                  <a:lnTo>
                    <a:pt x="3764" y="15916"/>
                  </a:lnTo>
                  <a:lnTo>
                    <a:pt x="3840" y="16067"/>
                  </a:lnTo>
                  <a:lnTo>
                    <a:pt x="3916" y="16194"/>
                  </a:lnTo>
                  <a:lnTo>
                    <a:pt x="4118" y="16446"/>
                  </a:lnTo>
                  <a:lnTo>
                    <a:pt x="4371" y="16648"/>
                  </a:lnTo>
                  <a:lnTo>
                    <a:pt x="4497" y="16724"/>
                  </a:lnTo>
                  <a:lnTo>
                    <a:pt x="4648" y="16800"/>
                  </a:lnTo>
                  <a:lnTo>
                    <a:pt x="4775" y="16851"/>
                  </a:lnTo>
                  <a:lnTo>
                    <a:pt x="4952" y="16901"/>
                  </a:lnTo>
                  <a:lnTo>
                    <a:pt x="5103" y="16926"/>
                  </a:lnTo>
                  <a:lnTo>
                    <a:pt x="5432" y="16926"/>
                  </a:lnTo>
                  <a:lnTo>
                    <a:pt x="5608" y="16901"/>
                  </a:lnTo>
                  <a:lnTo>
                    <a:pt x="5760" y="16851"/>
                  </a:lnTo>
                  <a:lnTo>
                    <a:pt x="5912" y="16800"/>
                  </a:lnTo>
                  <a:lnTo>
                    <a:pt x="6038" y="16724"/>
                  </a:lnTo>
                  <a:lnTo>
                    <a:pt x="6189" y="16648"/>
                  </a:lnTo>
                  <a:lnTo>
                    <a:pt x="6417" y="16446"/>
                  </a:lnTo>
                  <a:lnTo>
                    <a:pt x="6619" y="16194"/>
                  </a:lnTo>
                  <a:lnTo>
                    <a:pt x="6695" y="16067"/>
                  </a:lnTo>
                  <a:lnTo>
                    <a:pt x="6771" y="15916"/>
                  </a:lnTo>
                  <a:lnTo>
                    <a:pt x="6821" y="15764"/>
                  </a:lnTo>
                  <a:lnTo>
                    <a:pt x="6872" y="15613"/>
                  </a:lnTo>
                  <a:lnTo>
                    <a:pt x="6897" y="15461"/>
                  </a:lnTo>
                  <a:lnTo>
                    <a:pt x="6897" y="15284"/>
                  </a:lnTo>
                  <a:lnTo>
                    <a:pt x="6872" y="14981"/>
                  </a:lnTo>
                  <a:lnTo>
                    <a:pt x="6796" y="14703"/>
                  </a:lnTo>
                  <a:lnTo>
                    <a:pt x="6669" y="14425"/>
                  </a:lnTo>
                  <a:lnTo>
                    <a:pt x="6493" y="14198"/>
                  </a:lnTo>
                  <a:lnTo>
                    <a:pt x="6265" y="13996"/>
                  </a:lnTo>
                  <a:lnTo>
                    <a:pt x="6013" y="13844"/>
                  </a:lnTo>
                  <a:lnTo>
                    <a:pt x="5735" y="13718"/>
                  </a:lnTo>
                  <a:lnTo>
                    <a:pt x="5457" y="13667"/>
                  </a:lnTo>
                  <a:lnTo>
                    <a:pt x="13061" y="13667"/>
                  </a:lnTo>
                  <a:lnTo>
                    <a:pt x="12758" y="13718"/>
                  </a:lnTo>
                  <a:lnTo>
                    <a:pt x="12480" y="13844"/>
                  </a:lnTo>
                  <a:lnTo>
                    <a:pt x="12227" y="13996"/>
                  </a:lnTo>
                  <a:lnTo>
                    <a:pt x="12025" y="14198"/>
                  </a:lnTo>
                  <a:lnTo>
                    <a:pt x="11848" y="14425"/>
                  </a:lnTo>
                  <a:lnTo>
                    <a:pt x="11722" y="14703"/>
                  </a:lnTo>
                  <a:lnTo>
                    <a:pt x="11621" y="14981"/>
                  </a:lnTo>
                  <a:lnTo>
                    <a:pt x="11596" y="15284"/>
                  </a:lnTo>
                  <a:lnTo>
                    <a:pt x="11596" y="15461"/>
                  </a:lnTo>
                  <a:lnTo>
                    <a:pt x="11621" y="15613"/>
                  </a:lnTo>
                  <a:lnTo>
                    <a:pt x="11672" y="15764"/>
                  </a:lnTo>
                  <a:lnTo>
                    <a:pt x="11722" y="15916"/>
                  </a:lnTo>
                  <a:lnTo>
                    <a:pt x="11798" y="16067"/>
                  </a:lnTo>
                  <a:lnTo>
                    <a:pt x="11874" y="16194"/>
                  </a:lnTo>
                  <a:lnTo>
                    <a:pt x="12076" y="16446"/>
                  </a:lnTo>
                  <a:lnTo>
                    <a:pt x="12328" y="16648"/>
                  </a:lnTo>
                  <a:lnTo>
                    <a:pt x="12455" y="16724"/>
                  </a:lnTo>
                  <a:lnTo>
                    <a:pt x="12606" y="16800"/>
                  </a:lnTo>
                  <a:lnTo>
                    <a:pt x="12733" y="16851"/>
                  </a:lnTo>
                  <a:lnTo>
                    <a:pt x="12909" y="16901"/>
                  </a:lnTo>
                  <a:lnTo>
                    <a:pt x="13061" y="16926"/>
                  </a:lnTo>
                  <a:lnTo>
                    <a:pt x="13389" y="16926"/>
                  </a:lnTo>
                  <a:lnTo>
                    <a:pt x="13566" y="16901"/>
                  </a:lnTo>
                  <a:lnTo>
                    <a:pt x="13718" y="16851"/>
                  </a:lnTo>
                  <a:lnTo>
                    <a:pt x="13869" y="16800"/>
                  </a:lnTo>
                  <a:lnTo>
                    <a:pt x="13996" y="16724"/>
                  </a:lnTo>
                  <a:lnTo>
                    <a:pt x="14147" y="16648"/>
                  </a:lnTo>
                  <a:lnTo>
                    <a:pt x="14375" y="16446"/>
                  </a:lnTo>
                  <a:lnTo>
                    <a:pt x="14577" y="16194"/>
                  </a:lnTo>
                  <a:lnTo>
                    <a:pt x="14653" y="16067"/>
                  </a:lnTo>
                  <a:lnTo>
                    <a:pt x="14728" y="15916"/>
                  </a:lnTo>
                  <a:lnTo>
                    <a:pt x="14779" y="15764"/>
                  </a:lnTo>
                  <a:lnTo>
                    <a:pt x="14829" y="15613"/>
                  </a:lnTo>
                  <a:lnTo>
                    <a:pt x="14855" y="15461"/>
                  </a:lnTo>
                  <a:lnTo>
                    <a:pt x="14855" y="15284"/>
                  </a:lnTo>
                  <a:lnTo>
                    <a:pt x="14829" y="14981"/>
                  </a:lnTo>
                  <a:lnTo>
                    <a:pt x="14754" y="14703"/>
                  </a:lnTo>
                  <a:lnTo>
                    <a:pt x="14627" y="14425"/>
                  </a:lnTo>
                  <a:lnTo>
                    <a:pt x="14450" y="14198"/>
                  </a:lnTo>
                  <a:lnTo>
                    <a:pt x="14223" y="13996"/>
                  </a:lnTo>
                  <a:lnTo>
                    <a:pt x="13970" y="13844"/>
                  </a:lnTo>
                  <a:lnTo>
                    <a:pt x="13693" y="13718"/>
                  </a:lnTo>
                  <a:lnTo>
                    <a:pt x="13415" y="13667"/>
                  </a:lnTo>
                  <a:lnTo>
                    <a:pt x="16295" y="13667"/>
                  </a:lnTo>
                  <a:lnTo>
                    <a:pt x="16295" y="12581"/>
                  </a:lnTo>
                  <a:lnTo>
                    <a:pt x="3183" y="12581"/>
                  </a:lnTo>
                  <a:lnTo>
                    <a:pt x="3082" y="12531"/>
                  </a:lnTo>
                  <a:lnTo>
                    <a:pt x="2981" y="12480"/>
                  </a:lnTo>
                  <a:lnTo>
                    <a:pt x="2905" y="12430"/>
                  </a:lnTo>
                  <a:lnTo>
                    <a:pt x="2829" y="12354"/>
                  </a:lnTo>
                  <a:lnTo>
                    <a:pt x="2779" y="12253"/>
                  </a:lnTo>
                  <a:lnTo>
                    <a:pt x="2754" y="12152"/>
                  </a:lnTo>
                  <a:lnTo>
                    <a:pt x="2728" y="12051"/>
                  </a:lnTo>
                  <a:lnTo>
                    <a:pt x="2754" y="11924"/>
                  </a:lnTo>
                  <a:lnTo>
                    <a:pt x="2779" y="11823"/>
                  </a:lnTo>
                  <a:lnTo>
                    <a:pt x="2829" y="11747"/>
                  </a:lnTo>
                  <a:lnTo>
                    <a:pt x="2905" y="11646"/>
                  </a:lnTo>
                  <a:lnTo>
                    <a:pt x="2981" y="11596"/>
                  </a:lnTo>
                  <a:lnTo>
                    <a:pt x="3082" y="11545"/>
                  </a:lnTo>
                  <a:lnTo>
                    <a:pt x="3183" y="11520"/>
                  </a:lnTo>
                  <a:lnTo>
                    <a:pt x="3284" y="11495"/>
                  </a:lnTo>
                  <a:lnTo>
                    <a:pt x="15082" y="11495"/>
                  </a:lnTo>
                  <a:lnTo>
                    <a:pt x="16295" y="2097"/>
                  </a:lnTo>
                  <a:lnTo>
                    <a:pt x="10888" y="2097"/>
                  </a:lnTo>
                  <a:lnTo>
                    <a:pt x="10888" y="4270"/>
                  </a:lnTo>
                  <a:lnTo>
                    <a:pt x="13036" y="4270"/>
                  </a:lnTo>
                  <a:lnTo>
                    <a:pt x="9246" y="9070"/>
                  </a:lnTo>
                  <a:lnTo>
                    <a:pt x="5482" y="4270"/>
                  </a:lnTo>
                  <a:lnTo>
                    <a:pt x="7629" y="4270"/>
                  </a:lnTo>
                  <a:lnTo>
                    <a:pt x="7629" y="2097"/>
                  </a:lnTo>
                  <a:lnTo>
                    <a:pt x="3562" y="209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8" name="Google Shape;3958;p91"/>
          <p:cNvGrpSpPr/>
          <p:nvPr/>
        </p:nvGrpSpPr>
        <p:grpSpPr>
          <a:xfrm>
            <a:off x="720002" y="1169300"/>
            <a:ext cx="2049638" cy="3240691"/>
            <a:chOff x="2153325" y="238125"/>
            <a:chExt cx="3313350" cy="5238750"/>
          </a:xfrm>
        </p:grpSpPr>
        <p:sp>
          <p:nvSpPr>
            <p:cNvPr id="3959" name="Google Shape;3959;p91"/>
            <p:cNvSpPr/>
            <p:nvPr/>
          </p:nvSpPr>
          <p:spPr>
            <a:xfrm>
              <a:off x="2153325" y="5090175"/>
              <a:ext cx="3313350" cy="386700"/>
            </a:xfrm>
            <a:custGeom>
              <a:avLst/>
              <a:gdLst/>
              <a:ahLst/>
              <a:cxnLst/>
              <a:rect l="l" t="t" r="r" b="b"/>
              <a:pathLst>
                <a:path w="132534" h="15468" extrusionOk="0">
                  <a:moveTo>
                    <a:pt x="62851" y="1"/>
                  </a:moveTo>
                  <a:lnTo>
                    <a:pt x="59485" y="41"/>
                  </a:lnTo>
                  <a:lnTo>
                    <a:pt x="56179" y="81"/>
                  </a:lnTo>
                  <a:lnTo>
                    <a:pt x="52913" y="161"/>
                  </a:lnTo>
                  <a:lnTo>
                    <a:pt x="49708" y="241"/>
                  </a:lnTo>
                  <a:lnTo>
                    <a:pt x="46562" y="341"/>
                  </a:lnTo>
                  <a:lnTo>
                    <a:pt x="43477" y="462"/>
                  </a:lnTo>
                  <a:lnTo>
                    <a:pt x="40471" y="602"/>
                  </a:lnTo>
                  <a:lnTo>
                    <a:pt x="37526" y="762"/>
                  </a:lnTo>
                  <a:lnTo>
                    <a:pt x="34681" y="942"/>
                  </a:lnTo>
                  <a:lnTo>
                    <a:pt x="31896" y="1123"/>
                  </a:lnTo>
                  <a:lnTo>
                    <a:pt x="29212" y="1323"/>
                  </a:lnTo>
                  <a:lnTo>
                    <a:pt x="26607" y="1543"/>
                  </a:lnTo>
                  <a:lnTo>
                    <a:pt x="24103" y="1764"/>
                  </a:lnTo>
                  <a:lnTo>
                    <a:pt x="21698" y="2004"/>
                  </a:lnTo>
                  <a:lnTo>
                    <a:pt x="19394" y="2265"/>
                  </a:lnTo>
                  <a:lnTo>
                    <a:pt x="17210" y="2525"/>
                  </a:lnTo>
                  <a:lnTo>
                    <a:pt x="15127" y="2806"/>
                  </a:lnTo>
                  <a:lnTo>
                    <a:pt x="13163" y="3106"/>
                  </a:lnTo>
                  <a:lnTo>
                    <a:pt x="11320" y="3407"/>
                  </a:lnTo>
                  <a:lnTo>
                    <a:pt x="9597" y="3727"/>
                  </a:lnTo>
                  <a:lnTo>
                    <a:pt x="7994" y="4048"/>
                  </a:lnTo>
                  <a:lnTo>
                    <a:pt x="6532" y="4388"/>
                  </a:lnTo>
                  <a:lnTo>
                    <a:pt x="5209" y="4729"/>
                  </a:lnTo>
                  <a:lnTo>
                    <a:pt x="4588" y="4909"/>
                  </a:lnTo>
                  <a:lnTo>
                    <a:pt x="4007" y="5070"/>
                  </a:lnTo>
                  <a:lnTo>
                    <a:pt x="3466" y="5250"/>
                  </a:lnTo>
                  <a:lnTo>
                    <a:pt x="2965" y="5430"/>
                  </a:lnTo>
                  <a:lnTo>
                    <a:pt x="2504" y="5611"/>
                  </a:lnTo>
                  <a:lnTo>
                    <a:pt x="2084" y="5811"/>
                  </a:lnTo>
                  <a:lnTo>
                    <a:pt x="1683" y="5991"/>
                  </a:lnTo>
                  <a:lnTo>
                    <a:pt x="1342" y="6172"/>
                  </a:lnTo>
                  <a:lnTo>
                    <a:pt x="1022" y="6372"/>
                  </a:lnTo>
                  <a:lnTo>
                    <a:pt x="761" y="6552"/>
                  </a:lnTo>
                  <a:lnTo>
                    <a:pt x="521" y="6753"/>
                  </a:lnTo>
                  <a:lnTo>
                    <a:pt x="341" y="6953"/>
                  </a:lnTo>
                  <a:lnTo>
                    <a:pt x="180" y="7133"/>
                  </a:lnTo>
                  <a:lnTo>
                    <a:pt x="80" y="7334"/>
                  </a:lnTo>
                  <a:lnTo>
                    <a:pt x="20" y="7534"/>
                  </a:lnTo>
                  <a:lnTo>
                    <a:pt x="0" y="7734"/>
                  </a:lnTo>
                  <a:lnTo>
                    <a:pt x="20" y="7935"/>
                  </a:lnTo>
                  <a:lnTo>
                    <a:pt x="80" y="8135"/>
                  </a:lnTo>
                  <a:lnTo>
                    <a:pt x="180" y="8335"/>
                  </a:lnTo>
                  <a:lnTo>
                    <a:pt x="341" y="8536"/>
                  </a:lnTo>
                  <a:lnTo>
                    <a:pt x="521" y="8716"/>
                  </a:lnTo>
                  <a:lnTo>
                    <a:pt x="761" y="8916"/>
                  </a:lnTo>
                  <a:lnTo>
                    <a:pt x="1022" y="9097"/>
                  </a:lnTo>
                  <a:lnTo>
                    <a:pt x="1342" y="9297"/>
                  </a:lnTo>
                  <a:lnTo>
                    <a:pt x="1683" y="9477"/>
                  </a:lnTo>
                  <a:lnTo>
                    <a:pt x="2084" y="9678"/>
                  </a:lnTo>
                  <a:lnTo>
                    <a:pt x="2504" y="9858"/>
                  </a:lnTo>
                  <a:lnTo>
                    <a:pt x="2965" y="10038"/>
                  </a:lnTo>
                  <a:lnTo>
                    <a:pt x="3466" y="10219"/>
                  </a:lnTo>
                  <a:lnTo>
                    <a:pt x="4007" y="10399"/>
                  </a:lnTo>
                  <a:lnTo>
                    <a:pt x="4588" y="10579"/>
                  </a:lnTo>
                  <a:lnTo>
                    <a:pt x="5209" y="10740"/>
                  </a:lnTo>
                  <a:lnTo>
                    <a:pt x="6532" y="11100"/>
                  </a:lnTo>
                  <a:lnTo>
                    <a:pt x="7994" y="11421"/>
                  </a:lnTo>
                  <a:lnTo>
                    <a:pt x="9597" y="11741"/>
                  </a:lnTo>
                  <a:lnTo>
                    <a:pt x="11320" y="12062"/>
                  </a:lnTo>
                  <a:lnTo>
                    <a:pt x="13163" y="12363"/>
                  </a:lnTo>
                  <a:lnTo>
                    <a:pt x="15127" y="12663"/>
                  </a:lnTo>
                  <a:lnTo>
                    <a:pt x="17210" y="12944"/>
                  </a:lnTo>
                  <a:lnTo>
                    <a:pt x="19394" y="13204"/>
                  </a:lnTo>
                  <a:lnTo>
                    <a:pt x="21698" y="13464"/>
                  </a:lnTo>
                  <a:lnTo>
                    <a:pt x="24103" y="13705"/>
                  </a:lnTo>
                  <a:lnTo>
                    <a:pt x="26607" y="13945"/>
                  </a:lnTo>
                  <a:lnTo>
                    <a:pt x="29212" y="14146"/>
                  </a:lnTo>
                  <a:lnTo>
                    <a:pt x="31896" y="14346"/>
                  </a:lnTo>
                  <a:lnTo>
                    <a:pt x="34681" y="14546"/>
                  </a:lnTo>
                  <a:lnTo>
                    <a:pt x="37526" y="14707"/>
                  </a:lnTo>
                  <a:lnTo>
                    <a:pt x="40471" y="14867"/>
                  </a:lnTo>
                  <a:lnTo>
                    <a:pt x="43477" y="15007"/>
                  </a:lnTo>
                  <a:lnTo>
                    <a:pt x="46562" y="15127"/>
                  </a:lnTo>
                  <a:lnTo>
                    <a:pt x="49708" y="15228"/>
                  </a:lnTo>
                  <a:lnTo>
                    <a:pt x="52913" y="15328"/>
                  </a:lnTo>
                  <a:lnTo>
                    <a:pt x="56179" y="15388"/>
                  </a:lnTo>
                  <a:lnTo>
                    <a:pt x="59485" y="15428"/>
                  </a:lnTo>
                  <a:lnTo>
                    <a:pt x="62851" y="15468"/>
                  </a:lnTo>
                  <a:lnTo>
                    <a:pt x="69683" y="15468"/>
                  </a:lnTo>
                  <a:lnTo>
                    <a:pt x="73049" y="15428"/>
                  </a:lnTo>
                  <a:lnTo>
                    <a:pt x="76355" y="15388"/>
                  </a:lnTo>
                  <a:lnTo>
                    <a:pt x="79621" y="15328"/>
                  </a:lnTo>
                  <a:lnTo>
                    <a:pt x="82826" y="15228"/>
                  </a:lnTo>
                  <a:lnTo>
                    <a:pt x="85972" y="15127"/>
                  </a:lnTo>
                  <a:lnTo>
                    <a:pt x="89057" y="15007"/>
                  </a:lnTo>
                  <a:lnTo>
                    <a:pt x="92063" y="14867"/>
                  </a:lnTo>
                  <a:lnTo>
                    <a:pt x="94988" y="14707"/>
                  </a:lnTo>
                  <a:lnTo>
                    <a:pt x="97853" y="14546"/>
                  </a:lnTo>
                  <a:lnTo>
                    <a:pt x="100638" y="14346"/>
                  </a:lnTo>
                  <a:lnTo>
                    <a:pt x="103322" y="14146"/>
                  </a:lnTo>
                  <a:lnTo>
                    <a:pt x="105927" y="13945"/>
                  </a:lnTo>
                  <a:lnTo>
                    <a:pt x="108411" y="13705"/>
                  </a:lnTo>
                  <a:lnTo>
                    <a:pt x="110816" y="13464"/>
                  </a:lnTo>
                  <a:lnTo>
                    <a:pt x="113120" y="13204"/>
                  </a:lnTo>
                  <a:lnTo>
                    <a:pt x="115324" y="12944"/>
                  </a:lnTo>
                  <a:lnTo>
                    <a:pt x="117407" y="12663"/>
                  </a:lnTo>
                  <a:lnTo>
                    <a:pt x="119371" y="12363"/>
                  </a:lnTo>
                  <a:lnTo>
                    <a:pt x="121214" y="12062"/>
                  </a:lnTo>
                  <a:lnTo>
                    <a:pt x="122937" y="11741"/>
                  </a:lnTo>
                  <a:lnTo>
                    <a:pt x="124540" y="11421"/>
                  </a:lnTo>
                  <a:lnTo>
                    <a:pt x="126002" y="11100"/>
                  </a:lnTo>
                  <a:lnTo>
                    <a:pt x="127325" y="10740"/>
                  </a:lnTo>
                  <a:lnTo>
                    <a:pt x="127946" y="10579"/>
                  </a:lnTo>
                  <a:lnTo>
                    <a:pt x="128507" y="10399"/>
                  </a:lnTo>
                  <a:lnTo>
                    <a:pt x="129048" y="10219"/>
                  </a:lnTo>
                  <a:lnTo>
                    <a:pt x="129549" y="10038"/>
                  </a:lnTo>
                  <a:lnTo>
                    <a:pt x="130030" y="9858"/>
                  </a:lnTo>
                  <a:lnTo>
                    <a:pt x="130450" y="9678"/>
                  </a:lnTo>
                  <a:lnTo>
                    <a:pt x="130831" y="9477"/>
                  </a:lnTo>
                  <a:lnTo>
                    <a:pt x="131192" y="9297"/>
                  </a:lnTo>
                  <a:lnTo>
                    <a:pt x="131512" y="9097"/>
                  </a:lnTo>
                  <a:lnTo>
                    <a:pt x="131773" y="8916"/>
                  </a:lnTo>
                  <a:lnTo>
                    <a:pt x="132013" y="8716"/>
                  </a:lnTo>
                  <a:lnTo>
                    <a:pt x="132193" y="8536"/>
                  </a:lnTo>
                  <a:lnTo>
                    <a:pt x="132354" y="8335"/>
                  </a:lnTo>
                  <a:lnTo>
                    <a:pt x="132454" y="8135"/>
                  </a:lnTo>
                  <a:lnTo>
                    <a:pt x="132514" y="7935"/>
                  </a:lnTo>
                  <a:lnTo>
                    <a:pt x="132534" y="7734"/>
                  </a:lnTo>
                  <a:lnTo>
                    <a:pt x="132514" y="7534"/>
                  </a:lnTo>
                  <a:lnTo>
                    <a:pt x="132454" y="7334"/>
                  </a:lnTo>
                  <a:lnTo>
                    <a:pt x="132354" y="7133"/>
                  </a:lnTo>
                  <a:lnTo>
                    <a:pt x="132193" y="6953"/>
                  </a:lnTo>
                  <a:lnTo>
                    <a:pt x="132013" y="6753"/>
                  </a:lnTo>
                  <a:lnTo>
                    <a:pt x="131773" y="6552"/>
                  </a:lnTo>
                  <a:lnTo>
                    <a:pt x="131512" y="6372"/>
                  </a:lnTo>
                  <a:lnTo>
                    <a:pt x="131192" y="6172"/>
                  </a:lnTo>
                  <a:lnTo>
                    <a:pt x="130831" y="5991"/>
                  </a:lnTo>
                  <a:lnTo>
                    <a:pt x="130450" y="5811"/>
                  </a:lnTo>
                  <a:lnTo>
                    <a:pt x="130030" y="5611"/>
                  </a:lnTo>
                  <a:lnTo>
                    <a:pt x="129549" y="5430"/>
                  </a:lnTo>
                  <a:lnTo>
                    <a:pt x="129048" y="5250"/>
                  </a:lnTo>
                  <a:lnTo>
                    <a:pt x="128507" y="5070"/>
                  </a:lnTo>
                  <a:lnTo>
                    <a:pt x="127946" y="4909"/>
                  </a:lnTo>
                  <a:lnTo>
                    <a:pt x="127325" y="4729"/>
                  </a:lnTo>
                  <a:lnTo>
                    <a:pt x="126002" y="4388"/>
                  </a:lnTo>
                  <a:lnTo>
                    <a:pt x="124540" y="4048"/>
                  </a:lnTo>
                  <a:lnTo>
                    <a:pt x="122937" y="3727"/>
                  </a:lnTo>
                  <a:lnTo>
                    <a:pt x="121214" y="3407"/>
                  </a:lnTo>
                  <a:lnTo>
                    <a:pt x="119371" y="3106"/>
                  </a:lnTo>
                  <a:lnTo>
                    <a:pt x="117407" y="2806"/>
                  </a:lnTo>
                  <a:lnTo>
                    <a:pt x="115324" y="2525"/>
                  </a:lnTo>
                  <a:lnTo>
                    <a:pt x="113120" y="2265"/>
                  </a:lnTo>
                  <a:lnTo>
                    <a:pt x="110816" y="2004"/>
                  </a:lnTo>
                  <a:lnTo>
                    <a:pt x="108411" y="1764"/>
                  </a:lnTo>
                  <a:lnTo>
                    <a:pt x="105927" y="1543"/>
                  </a:lnTo>
                  <a:lnTo>
                    <a:pt x="103322" y="1323"/>
                  </a:lnTo>
                  <a:lnTo>
                    <a:pt x="100638" y="1123"/>
                  </a:lnTo>
                  <a:lnTo>
                    <a:pt x="97853" y="942"/>
                  </a:lnTo>
                  <a:lnTo>
                    <a:pt x="94988" y="762"/>
                  </a:lnTo>
                  <a:lnTo>
                    <a:pt x="92063" y="602"/>
                  </a:lnTo>
                  <a:lnTo>
                    <a:pt x="89057" y="462"/>
                  </a:lnTo>
                  <a:lnTo>
                    <a:pt x="85972" y="341"/>
                  </a:lnTo>
                  <a:lnTo>
                    <a:pt x="82826" y="241"/>
                  </a:lnTo>
                  <a:lnTo>
                    <a:pt x="79621" y="161"/>
                  </a:lnTo>
                  <a:lnTo>
                    <a:pt x="76355" y="81"/>
                  </a:lnTo>
                  <a:lnTo>
                    <a:pt x="73049" y="41"/>
                  </a:lnTo>
                  <a:lnTo>
                    <a:pt x="696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1"/>
            <p:cNvSpPr/>
            <p:nvPr/>
          </p:nvSpPr>
          <p:spPr>
            <a:xfrm>
              <a:off x="2153325" y="5090175"/>
              <a:ext cx="3313350" cy="386700"/>
            </a:xfrm>
            <a:custGeom>
              <a:avLst/>
              <a:gdLst/>
              <a:ahLst/>
              <a:cxnLst/>
              <a:rect l="l" t="t" r="r" b="b"/>
              <a:pathLst>
                <a:path w="132534" h="15468" fill="none" extrusionOk="0">
                  <a:moveTo>
                    <a:pt x="66257" y="1"/>
                  </a:moveTo>
                  <a:lnTo>
                    <a:pt x="66257" y="1"/>
                  </a:lnTo>
                  <a:lnTo>
                    <a:pt x="69683" y="1"/>
                  </a:lnTo>
                  <a:lnTo>
                    <a:pt x="73049" y="41"/>
                  </a:lnTo>
                  <a:lnTo>
                    <a:pt x="76355" y="81"/>
                  </a:lnTo>
                  <a:lnTo>
                    <a:pt x="79621" y="161"/>
                  </a:lnTo>
                  <a:lnTo>
                    <a:pt x="82826" y="241"/>
                  </a:lnTo>
                  <a:lnTo>
                    <a:pt x="85972" y="341"/>
                  </a:lnTo>
                  <a:lnTo>
                    <a:pt x="89057" y="462"/>
                  </a:lnTo>
                  <a:lnTo>
                    <a:pt x="92063" y="602"/>
                  </a:lnTo>
                  <a:lnTo>
                    <a:pt x="94988" y="762"/>
                  </a:lnTo>
                  <a:lnTo>
                    <a:pt x="97853" y="942"/>
                  </a:lnTo>
                  <a:lnTo>
                    <a:pt x="100638" y="1123"/>
                  </a:lnTo>
                  <a:lnTo>
                    <a:pt x="103322" y="1323"/>
                  </a:lnTo>
                  <a:lnTo>
                    <a:pt x="105927" y="1543"/>
                  </a:lnTo>
                  <a:lnTo>
                    <a:pt x="108411" y="1764"/>
                  </a:lnTo>
                  <a:lnTo>
                    <a:pt x="110816" y="2004"/>
                  </a:lnTo>
                  <a:lnTo>
                    <a:pt x="113120" y="2265"/>
                  </a:lnTo>
                  <a:lnTo>
                    <a:pt x="115324" y="2525"/>
                  </a:lnTo>
                  <a:lnTo>
                    <a:pt x="117407" y="2806"/>
                  </a:lnTo>
                  <a:lnTo>
                    <a:pt x="119371" y="3106"/>
                  </a:lnTo>
                  <a:lnTo>
                    <a:pt x="121214" y="3407"/>
                  </a:lnTo>
                  <a:lnTo>
                    <a:pt x="122937" y="3727"/>
                  </a:lnTo>
                  <a:lnTo>
                    <a:pt x="124540" y="4048"/>
                  </a:lnTo>
                  <a:lnTo>
                    <a:pt x="126002" y="4388"/>
                  </a:lnTo>
                  <a:lnTo>
                    <a:pt x="127325" y="4729"/>
                  </a:lnTo>
                  <a:lnTo>
                    <a:pt x="127946" y="4909"/>
                  </a:lnTo>
                  <a:lnTo>
                    <a:pt x="128507" y="5070"/>
                  </a:lnTo>
                  <a:lnTo>
                    <a:pt x="129048" y="5250"/>
                  </a:lnTo>
                  <a:lnTo>
                    <a:pt x="129549" y="5430"/>
                  </a:lnTo>
                  <a:lnTo>
                    <a:pt x="130030" y="5611"/>
                  </a:lnTo>
                  <a:lnTo>
                    <a:pt x="130450" y="5811"/>
                  </a:lnTo>
                  <a:lnTo>
                    <a:pt x="130831" y="5991"/>
                  </a:lnTo>
                  <a:lnTo>
                    <a:pt x="131192" y="6172"/>
                  </a:lnTo>
                  <a:lnTo>
                    <a:pt x="131512" y="6372"/>
                  </a:lnTo>
                  <a:lnTo>
                    <a:pt x="131773" y="6552"/>
                  </a:lnTo>
                  <a:lnTo>
                    <a:pt x="132013" y="6753"/>
                  </a:lnTo>
                  <a:lnTo>
                    <a:pt x="132193" y="6953"/>
                  </a:lnTo>
                  <a:lnTo>
                    <a:pt x="132354" y="7133"/>
                  </a:lnTo>
                  <a:lnTo>
                    <a:pt x="132454" y="7334"/>
                  </a:lnTo>
                  <a:lnTo>
                    <a:pt x="132514" y="7534"/>
                  </a:lnTo>
                  <a:lnTo>
                    <a:pt x="132534" y="7734"/>
                  </a:lnTo>
                  <a:lnTo>
                    <a:pt x="132534" y="7734"/>
                  </a:lnTo>
                  <a:lnTo>
                    <a:pt x="132514" y="7935"/>
                  </a:lnTo>
                  <a:lnTo>
                    <a:pt x="132454" y="8135"/>
                  </a:lnTo>
                  <a:lnTo>
                    <a:pt x="132354" y="8335"/>
                  </a:lnTo>
                  <a:lnTo>
                    <a:pt x="132193" y="8536"/>
                  </a:lnTo>
                  <a:lnTo>
                    <a:pt x="132013" y="8716"/>
                  </a:lnTo>
                  <a:lnTo>
                    <a:pt x="131773" y="8916"/>
                  </a:lnTo>
                  <a:lnTo>
                    <a:pt x="131512" y="9097"/>
                  </a:lnTo>
                  <a:lnTo>
                    <a:pt x="131192" y="9297"/>
                  </a:lnTo>
                  <a:lnTo>
                    <a:pt x="130831" y="9477"/>
                  </a:lnTo>
                  <a:lnTo>
                    <a:pt x="130450" y="9678"/>
                  </a:lnTo>
                  <a:lnTo>
                    <a:pt x="130030" y="9858"/>
                  </a:lnTo>
                  <a:lnTo>
                    <a:pt x="129549" y="10038"/>
                  </a:lnTo>
                  <a:lnTo>
                    <a:pt x="129048" y="10219"/>
                  </a:lnTo>
                  <a:lnTo>
                    <a:pt x="128507" y="10399"/>
                  </a:lnTo>
                  <a:lnTo>
                    <a:pt x="127946" y="10579"/>
                  </a:lnTo>
                  <a:lnTo>
                    <a:pt x="127325" y="10740"/>
                  </a:lnTo>
                  <a:lnTo>
                    <a:pt x="126002" y="11100"/>
                  </a:lnTo>
                  <a:lnTo>
                    <a:pt x="124540" y="11421"/>
                  </a:lnTo>
                  <a:lnTo>
                    <a:pt x="122937" y="11741"/>
                  </a:lnTo>
                  <a:lnTo>
                    <a:pt x="121214" y="12062"/>
                  </a:lnTo>
                  <a:lnTo>
                    <a:pt x="119371" y="12363"/>
                  </a:lnTo>
                  <a:lnTo>
                    <a:pt x="117407" y="12663"/>
                  </a:lnTo>
                  <a:lnTo>
                    <a:pt x="115324" y="12944"/>
                  </a:lnTo>
                  <a:lnTo>
                    <a:pt x="113120" y="13204"/>
                  </a:lnTo>
                  <a:lnTo>
                    <a:pt x="110816" y="13464"/>
                  </a:lnTo>
                  <a:lnTo>
                    <a:pt x="108411" y="13705"/>
                  </a:lnTo>
                  <a:lnTo>
                    <a:pt x="105927" y="13945"/>
                  </a:lnTo>
                  <a:lnTo>
                    <a:pt x="103322" y="14146"/>
                  </a:lnTo>
                  <a:lnTo>
                    <a:pt x="100638" y="14346"/>
                  </a:lnTo>
                  <a:lnTo>
                    <a:pt x="97853" y="14546"/>
                  </a:lnTo>
                  <a:lnTo>
                    <a:pt x="94988" y="14707"/>
                  </a:lnTo>
                  <a:lnTo>
                    <a:pt x="92063" y="14867"/>
                  </a:lnTo>
                  <a:lnTo>
                    <a:pt x="89057" y="15007"/>
                  </a:lnTo>
                  <a:lnTo>
                    <a:pt x="85972" y="15127"/>
                  </a:lnTo>
                  <a:lnTo>
                    <a:pt x="82826" y="15228"/>
                  </a:lnTo>
                  <a:lnTo>
                    <a:pt x="79621" y="15328"/>
                  </a:lnTo>
                  <a:lnTo>
                    <a:pt x="76355" y="15388"/>
                  </a:lnTo>
                  <a:lnTo>
                    <a:pt x="73049" y="15428"/>
                  </a:lnTo>
                  <a:lnTo>
                    <a:pt x="69683" y="15468"/>
                  </a:lnTo>
                  <a:lnTo>
                    <a:pt x="66257" y="15468"/>
                  </a:lnTo>
                  <a:lnTo>
                    <a:pt x="66257" y="15468"/>
                  </a:lnTo>
                  <a:lnTo>
                    <a:pt x="62851" y="15468"/>
                  </a:lnTo>
                  <a:lnTo>
                    <a:pt x="59485" y="15428"/>
                  </a:lnTo>
                  <a:lnTo>
                    <a:pt x="56179" y="15388"/>
                  </a:lnTo>
                  <a:lnTo>
                    <a:pt x="52913" y="15328"/>
                  </a:lnTo>
                  <a:lnTo>
                    <a:pt x="49708" y="15228"/>
                  </a:lnTo>
                  <a:lnTo>
                    <a:pt x="46562" y="15127"/>
                  </a:lnTo>
                  <a:lnTo>
                    <a:pt x="43477" y="15007"/>
                  </a:lnTo>
                  <a:lnTo>
                    <a:pt x="40471" y="14867"/>
                  </a:lnTo>
                  <a:lnTo>
                    <a:pt x="37526" y="14707"/>
                  </a:lnTo>
                  <a:lnTo>
                    <a:pt x="34681" y="14546"/>
                  </a:lnTo>
                  <a:lnTo>
                    <a:pt x="31896" y="14346"/>
                  </a:lnTo>
                  <a:lnTo>
                    <a:pt x="29212" y="14146"/>
                  </a:lnTo>
                  <a:lnTo>
                    <a:pt x="26607" y="13945"/>
                  </a:lnTo>
                  <a:lnTo>
                    <a:pt x="24103" y="13705"/>
                  </a:lnTo>
                  <a:lnTo>
                    <a:pt x="21698" y="13464"/>
                  </a:lnTo>
                  <a:lnTo>
                    <a:pt x="19394" y="13204"/>
                  </a:lnTo>
                  <a:lnTo>
                    <a:pt x="17210" y="12944"/>
                  </a:lnTo>
                  <a:lnTo>
                    <a:pt x="15127" y="12663"/>
                  </a:lnTo>
                  <a:lnTo>
                    <a:pt x="13163" y="12363"/>
                  </a:lnTo>
                  <a:lnTo>
                    <a:pt x="11320" y="12062"/>
                  </a:lnTo>
                  <a:lnTo>
                    <a:pt x="9597" y="11741"/>
                  </a:lnTo>
                  <a:lnTo>
                    <a:pt x="7994" y="11421"/>
                  </a:lnTo>
                  <a:lnTo>
                    <a:pt x="6532" y="11100"/>
                  </a:lnTo>
                  <a:lnTo>
                    <a:pt x="5209" y="10740"/>
                  </a:lnTo>
                  <a:lnTo>
                    <a:pt x="4588" y="10579"/>
                  </a:lnTo>
                  <a:lnTo>
                    <a:pt x="4007" y="10399"/>
                  </a:lnTo>
                  <a:lnTo>
                    <a:pt x="3466" y="10219"/>
                  </a:lnTo>
                  <a:lnTo>
                    <a:pt x="2965" y="10038"/>
                  </a:lnTo>
                  <a:lnTo>
                    <a:pt x="2504" y="9858"/>
                  </a:lnTo>
                  <a:lnTo>
                    <a:pt x="2084" y="9678"/>
                  </a:lnTo>
                  <a:lnTo>
                    <a:pt x="1683" y="9477"/>
                  </a:lnTo>
                  <a:lnTo>
                    <a:pt x="1342" y="9297"/>
                  </a:lnTo>
                  <a:lnTo>
                    <a:pt x="1022" y="9097"/>
                  </a:lnTo>
                  <a:lnTo>
                    <a:pt x="761" y="8916"/>
                  </a:lnTo>
                  <a:lnTo>
                    <a:pt x="521" y="8716"/>
                  </a:lnTo>
                  <a:lnTo>
                    <a:pt x="341" y="8536"/>
                  </a:lnTo>
                  <a:lnTo>
                    <a:pt x="180" y="8335"/>
                  </a:lnTo>
                  <a:lnTo>
                    <a:pt x="80" y="8135"/>
                  </a:lnTo>
                  <a:lnTo>
                    <a:pt x="20" y="7935"/>
                  </a:lnTo>
                  <a:lnTo>
                    <a:pt x="0" y="7734"/>
                  </a:lnTo>
                  <a:lnTo>
                    <a:pt x="0" y="7734"/>
                  </a:lnTo>
                  <a:lnTo>
                    <a:pt x="20" y="7534"/>
                  </a:lnTo>
                  <a:lnTo>
                    <a:pt x="80" y="7334"/>
                  </a:lnTo>
                  <a:lnTo>
                    <a:pt x="180" y="7133"/>
                  </a:lnTo>
                  <a:lnTo>
                    <a:pt x="341" y="6953"/>
                  </a:lnTo>
                  <a:lnTo>
                    <a:pt x="521" y="6753"/>
                  </a:lnTo>
                  <a:lnTo>
                    <a:pt x="761" y="6552"/>
                  </a:lnTo>
                  <a:lnTo>
                    <a:pt x="1022" y="6372"/>
                  </a:lnTo>
                  <a:lnTo>
                    <a:pt x="1342" y="6172"/>
                  </a:lnTo>
                  <a:lnTo>
                    <a:pt x="1683" y="5991"/>
                  </a:lnTo>
                  <a:lnTo>
                    <a:pt x="2084" y="5811"/>
                  </a:lnTo>
                  <a:lnTo>
                    <a:pt x="2504" y="5611"/>
                  </a:lnTo>
                  <a:lnTo>
                    <a:pt x="2965" y="5430"/>
                  </a:lnTo>
                  <a:lnTo>
                    <a:pt x="3466" y="5250"/>
                  </a:lnTo>
                  <a:lnTo>
                    <a:pt x="4007" y="5070"/>
                  </a:lnTo>
                  <a:lnTo>
                    <a:pt x="4588" y="4909"/>
                  </a:lnTo>
                  <a:lnTo>
                    <a:pt x="5209" y="4729"/>
                  </a:lnTo>
                  <a:lnTo>
                    <a:pt x="6532" y="4388"/>
                  </a:lnTo>
                  <a:lnTo>
                    <a:pt x="7994" y="4048"/>
                  </a:lnTo>
                  <a:lnTo>
                    <a:pt x="9597" y="3727"/>
                  </a:lnTo>
                  <a:lnTo>
                    <a:pt x="11320" y="3407"/>
                  </a:lnTo>
                  <a:lnTo>
                    <a:pt x="13163" y="3106"/>
                  </a:lnTo>
                  <a:lnTo>
                    <a:pt x="15127" y="2806"/>
                  </a:lnTo>
                  <a:lnTo>
                    <a:pt x="17210" y="2525"/>
                  </a:lnTo>
                  <a:lnTo>
                    <a:pt x="19394" y="2265"/>
                  </a:lnTo>
                  <a:lnTo>
                    <a:pt x="21698" y="2004"/>
                  </a:lnTo>
                  <a:lnTo>
                    <a:pt x="24103" y="1764"/>
                  </a:lnTo>
                  <a:lnTo>
                    <a:pt x="26607" y="1543"/>
                  </a:lnTo>
                  <a:lnTo>
                    <a:pt x="29212" y="1323"/>
                  </a:lnTo>
                  <a:lnTo>
                    <a:pt x="31896" y="1123"/>
                  </a:lnTo>
                  <a:lnTo>
                    <a:pt x="34681" y="942"/>
                  </a:lnTo>
                  <a:lnTo>
                    <a:pt x="37526" y="762"/>
                  </a:lnTo>
                  <a:lnTo>
                    <a:pt x="40471" y="602"/>
                  </a:lnTo>
                  <a:lnTo>
                    <a:pt x="43477" y="462"/>
                  </a:lnTo>
                  <a:lnTo>
                    <a:pt x="46562" y="341"/>
                  </a:lnTo>
                  <a:lnTo>
                    <a:pt x="49708" y="241"/>
                  </a:lnTo>
                  <a:lnTo>
                    <a:pt x="52913" y="161"/>
                  </a:lnTo>
                  <a:lnTo>
                    <a:pt x="56179" y="81"/>
                  </a:lnTo>
                  <a:lnTo>
                    <a:pt x="59485" y="41"/>
                  </a:lnTo>
                  <a:lnTo>
                    <a:pt x="62851" y="1"/>
                  </a:lnTo>
                  <a:lnTo>
                    <a:pt x="662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1"/>
            <p:cNvSpPr/>
            <p:nvPr/>
          </p:nvSpPr>
          <p:spPr>
            <a:xfrm>
              <a:off x="3522225" y="842175"/>
              <a:ext cx="1737100" cy="3453125"/>
            </a:xfrm>
            <a:custGeom>
              <a:avLst/>
              <a:gdLst/>
              <a:ahLst/>
              <a:cxnLst/>
              <a:rect l="l" t="t" r="r" b="b"/>
              <a:pathLst>
                <a:path w="69484" h="138125" extrusionOk="0">
                  <a:moveTo>
                    <a:pt x="10058" y="1"/>
                  </a:moveTo>
                  <a:lnTo>
                    <a:pt x="9538" y="21"/>
                  </a:lnTo>
                  <a:lnTo>
                    <a:pt x="9037" y="61"/>
                  </a:lnTo>
                  <a:lnTo>
                    <a:pt x="8536" y="121"/>
                  </a:lnTo>
                  <a:lnTo>
                    <a:pt x="8035" y="221"/>
                  </a:lnTo>
                  <a:lnTo>
                    <a:pt x="7554" y="321"/>
                  </a:lnTo>
                  <a:lnTo>
                    <a:pt x="7073" y="461"/>
                  </a:lnTo>
                  <a:lnTo>
                    <a:pt x="6612" y="622"/>
                  </a:lnTo>
                  <a:lnTo>
                    <a:pt x="6152" y="802"/>
                  </a:lnTo>
                  <a:lnTo>
                    <a:pt x="5711" y="1002"/>
                  </a:lnTo>
                  <a:lnTo>
                    <a:pt x="5270" y="1223"/>
                  </a:lnTo>
                  <a:lnTo>
                    <a:pt x="4849" y="1463"/>
                  </a:lnTo>
                  <a:lnTo>
                    <a:pt x="4449" y="1724"/>
                  </a:lnTo>
                  <a:lnTo>
                    <a:pt x="4048" y="2004"/>
                  </a:lnTo>
                  <a:lnTo>
                    <a:pt x="3667" y="2305"/>
                  </a:lnTo>
                  <a:lnTo>
                    <a:pt x="3307" y="2625"/>
                  </a:lnTo>
                  <a:lnTo>
                    <a:pt x="2946" y="2946"/>
                  </a:lnTo>
                  <a:lnTo>
                    <a:pt x="2625" y="3307"/>
                  </a:lnTo>
                  <a:lnTo>
                    <a:pt x="2305" y="3667"/>
                  </a:lnTo>
                  <a:lnTo>
                    <a:pt x="2004" y="4048"/>
                  </a:lnTo>
                  <a:lnTo>
                    <a:pt x="1724" y="4449"/>
                  </a:lnTo>
                  <a:lnTo>
                    <a:pt x="1463" y="4849"/>
                  </a:lnTo>
                  <a:lnTo>
                    <a:pt x="1223" y="5270"/>
                  </a:lnTo>
                  <a:lnTo>
                    <a:pt x="1002" y="5711"/>
                  </a:lnTo>
                  <a:lnTo>
                    <a:pt x="802" y="6152"/>
                  </a:lnTo>
                  <a:lnTo>
                    <a:pt x="622" y="6612"/>
                  </a:lnTo>
                  <a:lnTo>
                    <a:pt x="461" y="7073"/>
                  </a:lnTo>
                  <a:lnTo>
                    <a:pt x="321" y="7554"/>
                  </a:lnTo>
                  <a:lnTo>
                    <a:pt x="221" y="8035"/>
                  </a:lnTo>
                  <a:lnTo>
                    <a:pt x="121" y="8536"/>
                  </a:lnTo>
                  <a:lnTo>
                    <a:pt x="61" y="9037"/>
                  </a:lnTo>
                  <a:lnTo>
                    <a:pt x="21" y="9538"/>
                  </a:lnTo>
                  <a:lnTo>
                    <a:pt x="1" y="10058"/>
                  </a:lnTo>
                  <a:lnTo>
                    <a:pt x="1" y="128067"/>
                  </a:lnTo>
                  <a:lnTo>
                    <a:pt x="21" y="128588"/>
                  </a:lnTo>
                  <a:lnTo>
                    <a:pt x="61" y="129089"/>
                  </a:lnTo>
                  <a:lnTo>
                    <a:pt x="121" y="129589"/>
                  </a:lnTo>
                  <a:lnTo>
                    <a:pt x="221" y="130090"/>
                  </a:lnTo>
                  <a:lnTo>
                    <a:pt x="321" y="130571"/>
                  </a:lnTo>
                  <a:lnTo>
                    <a:pt x="461" y="131052"/>
                  </a:lnTo>
                  <a:lnTo>
                    <a:pt x="622" y="131533"/>
                  </a:lnTo>
                  <a:lnTo>
                    <a:pt x="802" y="131974"/>
                  </a:lnTo>
                  <a:lnTo>
                    <a:pt x="1002" y="132435"/>
                  </a:lnTo>
                  <a:lnTo>
                    <a:pt x="1223" y="132855"/>
                  </a:lnTo>
                  <a:lnTo>
                    <a:pt x="1463" y="133276"/>
                  </a:lnTo>
                  <a:lnTo>
                    <a:pt x="1724" y="133697"/>
                  </a:lnTo>
                  <a:lnTo>
                    <a:pt x="2004" y="134077"/>
                  </a:lnTo>
                  <a:lnTo>
                    <a:pt x="2305" y="134458"/>
                  </a:lnTo>
                  <a:lnTo>
                    <a:pt x="2625" y="134819"/>
                  </a:lnTo>
                  <a:lnTo>
                    <a:pt x="2946" y="135179"/>
                  </a:lnTo>
                  <a:lnTo>
                    <a:pt x="3307" y="135500"/>
                  </a:lnTo>
                  <a:lnTo>
                    <a:pt x="3667" y="135820"/>
                  </a:lnTo>
                  <a:lnTo>
                    <a:pt x="4048" y="136121"/>
                  </a:lnTo>
                  <a:lnTo>
                    <a:pt x="4449" y="136402"/>
                  </a:lnTo>
                  <a:lnTo>
                    <a:pt x="4849" y="136662"/>
                  </a:lnTo>
                  <a:lnTo>
                    <a:pt x="5270" y="136902"/>
                  </a:lnTo>
                  <a:lnTo>
                    <a:pt x="5711" y="137123"/>
                  </a:lnTo>
                  <a:lnTo>
                    <a:pt x="6152" y="137323"/>
                  </a:lnTo>
                  <a:lnTo>
                    <a:pt x="6612" y="137503"/>
                  </a:lnTo>
                  <a:lnTo>
                    <a:pt x="7073" y="137664"/>
                  </a:lnTo>
                  <a:lnTo>
                    <a:pt x="7554" y="137804"/>
                  </a:lnTo>
                  <a:lnTo>
                    <a:pt x="8035" y="137924"/>
                  </a:lnTo>
                  <a:lnTo>
                    <a:pt x="8536" y="138004"/>
                  </a:lnTo>
                  <a:lnTo>
                    <a:pt x="9037" y="138064"/>
                  </a:lnTo>
                  <a:lnTo>
                    <a:pt x="9538" y="138105"/>
                  </a:lnTo>
                  <a:lnTo>
                    <a:pt x="10058" y="138125"/>
                  </a:lnTo>
                  <a:lnTo>
                    <a:pt x="59426" y="138125"/>
                  </a:lnTo>
                  <a:lnTo>
                    <a:pt x="59947" y="138105"/>
                  </a:lnTo>
                  <a:lnTo>
                    <a:pt x="60467" y="138064"/>
                  </a:lnTo>
                  <a:lnTo>
                    <a:pt x="60968" y="138004"/>
                  </a:lnTo>
                  <a:lnTo>
                    <a:pt x="61469" y="137924"/>
                  </a:lnTo>
                  <a:lnTo>
                    <a:pt x="61950" y="137804"/>
                  </a:lnTo>
                  <a:lnTo>
                    <a:pt x="62431" y="137664"/>
                  </a:lnTo>
                  <a:lnTo>
                    <a:pt x="62892" y="137503"/>
                  </a:lnTo>
                  <a:lnTo>
                    <a:pt x="63353" y="137323"/>
                  </a:lnTo>
                  <a:lnTo>
                    <a:pt x="63793" y="137123"/>
                  </a:lnTo>
                  <a:lnTo>
                    <a:pt x="64234" y="136902"/>
                  </a:lnTo>
                  <a:lnTo>
                    <a:pt x="64655" y="136662"/>
                  </a:lnTo>
                  <a:lnTo>
                    <a:pt x="65056" y="136402"/>
                  </a:lnTo>
                  <a:lnTo>
                    <a:pt x="65456" y="136121"/>
                  </a:lnTo>
                  <a:lnTo>
                    <a:pt x="65837" y="135820"/>
                  </a:lnTo>
                  <a:lnTo>
                    <a:pt x="66198" y="135500"/>
                  </a:lnTo>
                  <a:lnTo>
                    <a:pt x="66538" y="135179"/>
                  </a:lnTo>
                  <a:lnTo>
                    <a:pt x="66879" y="134819"/>
                  </a:lnTo>
                  <a:lnTo>
                    <a:pt x="67199" y="134458"/>
                  </a:lnTo>
                  <a:lnTo>
                    <a:pt x="67480" y="134077"/>
                  </a:lnTo>
                  <a:lnTo>
                    <a:pt x="67760" y="133697"/>
                  </a:lnTo>
                  <a:lnTo>
                    <a:pt x="68041" y="133276"/>
                  </a:lnTo>
                  <a:lnTo>
                    <a:pt x="68281" y="132855"/>
                  </a:lnTo>
                  <a:lnTo>
                    <a:pt x="68502" y="132435"/>
                  </a:lnTo>
                  <a:lnTo>
                    <a:pt x="68702" y="131974"/>
                  </a:lnTo>
                  <a:lnTo>
                    <a:pt x="68882" y="131533"/>
                  </a:lnTo>
                  <a:lnTo>
                    <a:pt x="69043" y="131052"/>
                  </a:lnTo>
                  <a:lnTo>
                    <a:pt x="69163" y="130571"/>
                  </a:lnTo>
                  <a:lnTo>
                    <a:pt x="69283" y="130090"/>
                  </a:lnTo>
                  <a:lnTo>
                    <a:pt x="69363" y="129589"/>
                  </a:lnTo>
                  <a:lnTo>
                    <a:pt x="69443" y="129089"/>
                  </a:lnTo>
                  <a:lnTo>
                    <a:pt x="69483" y="128588"/>
                  </a:lnTo>
                  <a:lnTo>
                    <a:pt x="69483" y="128067"/>
                  </a:lnTo>
                  <a:lnTo>
                    <a:pt x="69483" y="10058"/>
                  </a:lnTo>
                  <a:lnTo>
                    <a:pt x="69483" y="9538"/>
                  </a:lnTo>
                  <a:lnTo>
                    <a:pt x="69443" y="9037"/>
                  </a:lnTo>
                  <a:lnTo>
                    <a:pt x="69363" y="8536"/>
                  </a:lnTo>
                  <a:lnTo>
                    <a:pt x="69283" y="8035"/>
                  </a:lnTo>
                  <a:lnTo>
                    <a:pt x="69163" y="7554"/>
                  </a:lnTo>
                  <a:lnTo>
                    <a:pt x="69043" y="7073"/>
                  </a:lnTo>
                  <a:lnTo>
                    <a:pt x="68882" y="6612"/>
                  </a:lnTo>
                  <a:lnTo>
                    <a:pt x="68702" y="6152"/>
                  </a:lnTo>
                  <a:lnTo>
                    <a:pt x="68502" y="5711"/>
                  </a:lnTo>
                  <a:lnTo>
                    <a:pt x="68281" y="5270"/>
                  </a:lnTo>
                  <a:lnTo>
                    <a:pt x="68041" y="4849"/>
                  </a:lnTo>
                  <a:lnTo>
                    <a:pt x="67760" y="4449"/>
                  </a:lnTo>
                  <a:lnTo>
                    <a:pt x="67480" y="4048"/>
                  </a:lnTo>
                  <a:lnTo>
                    <a:pt x="67199" y="3667"/>
                  </a:lnTo>
                  <a:lnTo>
                    <a:pt x="66879" y="3307"/>
                  </a:lnTo>
                  <a:lnTo>
                    <a:pt x="66538" y="2946"/>
                  </a:lnTo>
                  <a:lnTo>
                    <a:pt x="66198" y="2625"/>
                  </a:lnTo>
                  <a:lnTo>
                    <a:pt x="65837" y="2305"/>
                  </a:lnTo>
                  <a:lnTo>
                    <a:pt x="65456" y="2004"/>
                  </a:lnTo>
                  <a:lnTo>
                    <a:pt x="65056" y="1724"/>
                  </a:lnTo>
                  <a:lnTo>
                    <a:pt x="64655" y="1463"/>
                  </a:lnTo>
                  <a:lnTo>
                    <a:pt x="64234" y="1223"/>
                  </a:lnTo>
                  <a:lnTo>
                    <a:pt x="63793" y="1002"/>
                  </a:lnTo>
                  <a:lnTo>
                    <a:pt x="63353" y="802"/>
                  </a:lnTo>
                  <a:lnTo>
                    <a:pt x="62892" y="622"/>
                  </a:lnTo>
                  <a:lnTo>
                    <a:pt x="62431" y="461"/>
                  </a:lnTo>
                  <a:lnTo>
                    <a:pt x="61950" y="321"/>
                  </a:lnTo>
                  <a:lnTo>
                    <a:pt x="61469" y="221"/>
                  </a:lnTo>
                  <a:lnTo>
                    <a:pt x="60968" y="121"/>
                  </a:lnTo>
                  <a:lnTo>
                    <a:pt x="60467" y="61"/>
                  </a:lnTo>
                  <a:lnTo>
                    <a:pt x="59947" y="21"/>
                  </a:lnTo>
                  <a:lnTo>
                    <a:pt x="59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1"/>
            <p:cNvSpPr/>
            <p:nvPr/>
          </p:nvSpPr>
          <p:spPr>
            <a:xfrm>
              <a:off x="3522225" y="842175"/>
              <a:ext cx="1737100" cy="3453125"/>
            </a:xfrm>
            <a:custGeom>
              <a:avLst/>
              <a:gdLst/>
              <a:ahLst/>
              <a:cxnLst/>
              <a:rect l="l" t="t" r="r" b="b"/>
              <a:pathLst>
                <a:path w="69484" h="138125" fill="none" extrusionOk="0">
                  <a:moveTo>
                    <a:pt x="59426" y="138125"/>
                  </a:moveTo>
                  <a:lnTo>
                    <a:pt x="10058" y="138125"/>
                  </a:lnTo>
                  <a:lnTo>
                    <a:pt x="10058" y="138125"/>
                  </a:lnTo>
                  <a:lnTo>
                    <a:pt x="9538" y="138105"/>
                  </a:lnTo>
                  <a:lnTo>
                    <a:pt x="9037" y="138064"/>
                  </a:lnTo>
                  <a:lnTo>
                    <a:pt x="8536" y="138004"/>
                  </a:lnTo>
                  <a:lnTo>
                    <a:pt x="8035" y="137924"/>
                  </a:lnTo>
                  <a:lnTo>
                    <a:pt x="7554" y="137804"/>
                  </a:lnTo>
                  <a:lnTo>
                    <a:pt x="7073" y="137664"/>
                  </a:lnTo>
                  <a:lnTo>
                    <a:pt x="6612" y="137503"/>
                  </a:lnTo>
                  <a:lnTo>
                    <a:pt x="6152" y="137323"/>
                  </a:lnTo>
                  <a:lnTo>
                    <a:pt x="5711" y="137123"/>
                  </a:lnTo>
                  <a:lnTo>
                    <a:pt x="5270" y="136902"/>
                  </a:lnTo>
                  <a:lnTo>
                    <a:pt x="4849" y="136662"/>
                  </a:lnTo>
                  <a:lnTo>
                    <a:pt x="4449" y="136402"/>
                  </a:lnTo>
                  <a:lnTo>
                    <a:pt x="4048" y="136121"/>
                  </a:lnTo>
                  <a:lnTo>
                    <a:pt x="3667" y="135820"/>
                  </a:lnTo>
                  <a:lnTo>
                    <a:pt x="3307" y="135500"/>
                  </a:lnTo>
                  <a:lnTo>
                    <a:pt x="2946" y="135179"/>
                  </a:lnTo>
                  <a:lnTo>
                    <a:pt x="2625" y="134819"/>
                  </a:lnTo>
                  <a:lnTo>
                    <a:pt x="2305" y="134458"/>
                  </a:lnTo>
                  <a:lnTo>
                    <a:pt x="2004" y="134077"/>
                  </a:lnTo>
                  <a:lnTo>
                    <a:pt x="1724" y="133697"/>
                  </a:lnTo>
                  <a:lnTo>
                    <a:pt x="1463" y="133276"/>
                  </a:lnTo>
                  <a:lnTo>
                    <a:pt x="1223" y="132855"/>
                  </a:lnTo>
                  <a:lnTo>
                    <a:pt x="1002" y="132435"/>
                  </a:lnTo>
                  <a:lnTo>
                    <a:pt x="802" y="131974"/>
                  </a:lnTo>
                  <a:lnTo>
                    <a:pt x="622" y="131533"/>
                  </a:lnTo>
                  <a:lnTo>
                    <a:pt x="461" y="131052"/>
                  </a:lnTo>
                  <a:lnTo>
                    <a:pt x="321" y="130571"/>
                  </a:lnTo>
                  <a:lnTo>
                    <a:pt x="221" y="130090"/>
                  </a:lnTo>
                  <a:lnTo>
                    <a:pt x="121" y="129589"/>
                  </a:lnTo>
                  <a:lnTo>
                    <a:pt x="61" y="129089"/>
                  </a:lnTo>
                  <a:lnTo>
                    <a:pt x="21" y="128588"/>
                  </a:lnTo>
                  <a:lnTo>
                    <a:pt x="1" y="128067"/>
                  </a:lnTo>
                  <a:lnTo>
                    <a:pt x="1" y="10058"/>
                  </a:lnTo>
                  <a:lnTo>
                    <a:pt x="1" y="10058"/>
                  </a:lnTo>
                  <a:lnTo>
                    <a:pt x="21" y="9538"/>
                  </a:lnTo>
                  <a:lnTo>
                    <a:pt x="61" y="9037"/>
                  </a:lnTo>
                  <a:lnTo>
                    <a:pt x="121" y="8536"/>
                  </a:lnTo>
                  <a:lnTo>
                    <a:pt x="221" y="8035"/>
                  </a:lnTo>
                  <a:lnTo>
                    <a:pt x="321" y="7554"/>
                  </a:lnTo>
                  <a:lnTo>
                    <a:pt x="461" y="7073"/>
                  </a:lnTo>
                  <a:lnTo>
                    <a:pt x="622" y="6612"/>
                  </a:lnTo>
                  <a:lnTo>
                    <a:pt x="802" y="6152"/>
                  </a:lnTo>
                  <a:lnTo>
                    <a:pt x="1002" y="5711"/>
                  </a:lnTo>
                  <a:lnTo>
                    <a:pt x="1223" y="5270"/>
                  </a:lnTo>
                  <a:lnTo>
                    <a:pt x="1463" y="4849"/>
                  </a:lnTo>
                  <a:lnTo>
                    <a:pt x="1724" y="4449"/>
                  </a:lnTo>
                  <a:lnTo>
                    <a:pt x="2004" y="4048"/>
                  </a:lnTo>
                  <a:lnTo>
                    <a:pt x="2305" y="3667"/>
                  </a:lnTo>
                  <a:lnTo>
                    <a:pt x="2625" y="3307"/>
                  </a:lnTo>
                  <a:lnTo>
                    <a:pt x="2946" y="2946"/>
                  </a:lnTo>
                  <a:lnTo>
                    <a:pt x="3307" y="2625"/>
                  </a:lnTo>
                  <a:lnTo>
                    <a:pt x="3667" y="2305"/>
                  </a:lnTo>
                  <a:lnTo>
                    <a:pt x="4048" y="2004"/>
                  </a:lnTo>
                  <a:lnTo>
                    <a:pt x="4449" y="1724"/>
                  </a:lnTo>
                  <a:lnTo>
                    <a:pt x="4849" y="1463"/>
                  </a:lnTo>
                  <a:lnTo>
                    <a:pt x="5270" y="1223"/>
                  </a:lnTo>
                  <a:lnTo>
                    <a:pt x="5711" y="1002"/>
                  </a:lnTo>
                  <a:lnTo>
                    <a:pt x="6152" y="802"/>
                  </a:lnTo>
                  <a:lnTo>
                    <a:pt x="6612" y="622"/>
                  </a:lnTo>
                  <a:lnTo>
                    <a:pt x="7073" y="461"/>
                  </a:lnTo>
                  <a:lnTo>
                    <a:pt x="7554" y="321"/>
                  </a:lnTo>
                  <a:lnTo>
                    <a:pt x="8035" y="221"/>
                  </a:lnTo>
                  <a:lnTo>
                    <a:pt x="8536" y="121"/>
                  </a:lnTo>
                  <a:lnTo>
                    <a:pt x="9037" y="61"/>
                  </a:lnTo>
                  <a:lnTo>
                    <a:pt x="9538" y="21"/>
                  </a:lnTo>
                  <a:lnTo>
                    <a:pt x="10058" y="1"/>
                  </a:lnTo>
                  <a:lnTo>
                    <a:pt x="59426" y="1"/>
                  </a:lnTo>
                  <a:lnTo>
                    <a:pt x="59426" y="1"/>
                  </a:lnTo>
                  <a:lnTo>
                    <a:pt x="59947" y="21"/>
                  </a:lnTo>
                  <a:lnTo>
                    <a:pt x="60467" y="61"/>
                  </a:lnTo>
                  <a:lnTo>
                    <a:pt x="60968" y="121"/>
                  </a:lnTo>
                  <a:lnTo>
                    <a:pt x="61469" y="221"/>
                  </a:lnTo>
                  <a:lnTo>
                    <a:pt x="61950" y="321"/>
                  </a:lnTo>
                  <a:lnTo>
                    <a:pt x="62431" y="461"/>
                  </a:lnTo>
                  <a:lnTo>
                    <a:pt x="62892" y="622"/>
                  </a:lnTo>
                  <a:lnTo>
                    <a:pt x="63353" y="802"/>
                  </a:lnTo>
                  <a:lnTo>
                    <a:pt x="63793" y="1002"/>
                  </a:lnTo>
                  <a:lnTo>
                    <a:pt x="64234" y="1223"/>
                  </a:lnTo>
                  <a:lnTo>
                    <a:pt x="64655" y="1463"/>
                  </a:lnTo>
                  <a:lnTo>
                    <a:pt x="65056" y="1724"/>
                  </a:lnTo>
                  <a:lnTo>
                    <a:pt x="65456" y="2004"/>
                  </a:lnTo>
                  <a:lnTo>
                    <a:pt x="65837" y="2305"/>
                  </a:lnTo>
                  <a:lnTo>
                    <a:pt x="66198" y="2625"/>
                  </a:lnTo>
                  <a:lnTo>
                    <a:pt x="66538" y="2946"/>
                  </a:lnTo>
                  <a:lnTo>
                    <a:pt x="66879" y="3307"/>
                  </a:lnTo>
                  <a:lnTo>
                    <a:pt x="67199" y="3667"/>
                  </a:lnTo>
                  <a:lnTo>
                    <a:pt x="67480" y="4048"/>
                  </a:lnTo>
                  <a:lnTo>
                    <a:pt x="67760" y="4449"/>
                  </a:lnTo>
                  <a:lnTo>
                    <a:pt x="68041" y="4849"/>
                  </a:lnTo>
                  <a:lnTo>
                    <a:pt x="68281" y="5270"/>
                  </a:lnTo>
                  <a:lnTo>
                    <a:pt x="68502" y="5711"/>
                  </a:lnTo>
                  <a:lnTo>
                    <a:pt x="68702" y="6152"/>
                  </a:lnTo>
                  <a:lnTo>
                    <a:pt x="68882" y="6612"/>
                  </a:lnTo>
                  <a:lnTo>
                    <a:pt x="69043" y="7073"/>
                  </a:lnTo>
                  <a:lnTo>
                    <a:pt x="69163" y="7554"/>
                  </a:lnTo>
                  <a:lnTo>
                    <a:pt x="69283" y="8035"/>
                  </a:lnTo>
                  <a:lnTo>
                    <a:pt x="69363" y="8536"/>
                  </a:lnTo>
                  <a:lnTo>
                    <a:pt x="69443" y="9037"/>
                  </a:lnTo>
                  <a:lnTo>
                    <a:pt x="69483" y="9538"/>
                  </a:lnTo>
                  <a:lnTo>
                    <a:pt x="69483" y="10058"/>
                  </a:lnTo>
                  <a:lnTo>
                    <a:pt x="69483" y="128067"/>
                  </a:lnTo>
                  <a:lnTo>
                    <a:pt x="69483" y="128067"/>
                  </a:lnTo>
                  <a:lnTo>
                    <a:pt x="69483" y="128588"/>
                  </a:lnTo>
                  <a:lnTo>
                    <a:pt x="69443" y="129089"/>
                  </a:lnTo>
                  <a:lnTo>
                    <a:pt x="69363" y="129589"/>
                  </a:lnTo>
                  <a:lnTo>
                    <a:pt x="69283" y="130090"/>
                  </a:lnTo>
                  <a:lnTo>
                    <a:pt x="69163" y="130571"/>
                  </a:lnTo>
                  <a:lnTo>
                    <a:pt x="69043" y="131052"/>
                  </a:lnTo>
                  <a:lnTo>
                    <a:pt x="68882" y="131533"/>
                  </a:lnTo>
                  <a:lnTo>
                    <a:pt x="68702" y="131974"/>
                  </a:lnTo>
                  <a:lnTo>
                    <a:pt x="68502" y="132435"/>
                  </a:lnTo>
                  <a:lnTo>
                    <a:pt x="68281" y="132855"/>
                  </a:lnTo>
                  <a:lnTo>
                    <a:pt x="68041" y="133276"/>
                  </a:lnTo>
                  <a:lnTo>
                    <a:pt x="67760" y="133697"/>
                  </a:lnTo>
                  <a:lnTo>
                    <a:pt x="67480" y="134077"/>
                  </a:lnTo>
                  <a:lnTo>
                    <a:pt x="67199" y="134458"/>
                  </a:lnTo>
                  <a:lnTo>
                    <a:pt x="66879" y="134819"/>
                  </a:lnTo>
                  <a:lnTo>
                    <a:pt x="66538" y="135179"/>
                  </a:lnTo>
                  <a:lnTo>
                    <a:pt x="66198" y="135500"/>
                  </a:lnTo>
                  <a:lnTo>
                    <a:pt x="65837" y="135820"/>
                  </a:lnTo>
                  <a:lnTo>
                    <a:pt x="65456" y="136121"/>
                  </a:lnTo>
                  <a:lnTo>
                    <a:pt x="65056" y="136402"/>
                  </a:lnTo>
                  <a:lnTo>
                    <a:pt x="64655" y="136662"/>
                  </a:lnTo>
                  <a:lnTo>
                    <a:pt x="64234" y="136902"/>
                  </a:lnTo>
                  <a:lnTo>
                    <a:pt x="63793" y="137123"/>
                  </a:lnTo>
                  <a:lnTo>
                    <a:pt x="63353" y="137323"/>
                  </a:lnTo>
                  <a:lnTo>
                    <a:pt x="62892" y="137503"/>
                  </a:lnTo>
                  <a:lnTo>
                    <a:pt x="62431" y="137664"/>
                  </a:lnTo>
                  <a:lnTo>
                    <a:pt x="61950" y="137804"/>
                  </a:lnTo>
                  <a:lnTo>
                    <a:pt x="61469" y="137924"/>
                  </a:lnTo>
                  <a:lnTo>
                    <a:pt x="60968" y="138004"/>
                  </a:lnTo>
                  <a:lnTo>
                    <a:pt x="60467" y="138064"/>
                  </a:lnTo>
                  <a:lnTo>
                    <a:pt x="59947" y="138105"/>
                  </a:lnTo>
                  <a:lnTo>
                    <a:pt x="59426" y="138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1"/>
            <p:cNvSpPr/>
            <p:nvPr/>
          </p:nvSpPr>
          <p:spPr>
            <a:xfrm>
              <a:off x="3458125" y="842175"/>
              <a:ext cx="1737075" cy="3453125"/>
            </a:xfrm>
            <a:custGeom>
              <a:avLst/>
              <a:gdLst/>
              <a:ahLst/>
              <a:cxnLst/>
              <a:rect l="l" t="t" r="r" b="b"/>
              <a:pathLst>
                <a:path w="69483" h="138125" extrusionOk="0">
                  <a:moveTo>
                    <a:pt x="10058" y="1"/>
                  </a:moveTo>
                  <a:lnTo>
                    <a:pt x="9537" y="21"/>
                  </a:lnTo>
                  <a:lnTo>
                    <a:pt x="9036" y="61"/>
                  </a:lnTo>
                  <a:lnTo>
                    <a:pt x="8535" y="121"/>
                  </a:lnTo>
                  <a:lnTo>
                    <a:pt x="8034" y="221"/>
                  </a:lnTo>
                  <a:lnTo>
                    <a:pt x="7553" y="321"/>
                  </a:lnTo>
                  <a:lnTo>
                    <a:pt x="7073" y="461"/>
                  </a:lnTo>
                  <a:lnTo>
                    <a:pt x="6612" y="622"/>
                  </a:lnTo>
                  <a:lnTo>
                    <a:pt x="6151" y="802"/>
                  </a:lnTo>
                  <a:lnTo>
                    <a:pt x="5710" y="1002"/>
                  </a:lnTo>
                  <a:lnTo>
                    <a:pt x="5269" y="1223"/>
                  </a:lnTo>
                  <a:lnTo>
                    <a:pt x="4849" y="1463"/>
                  </a:lnTo>
                  <a:lnTo>
                    <a:pt x="4448" y="1724"/>
                  </a:lnTo>
                  <a:lnTo>
                    <a:pt x="4047" y="2004"/>
                  </a:lnTo>
                  <a:lnTo>
                    <a:pt x="3667" y="2305"/>
                  </a:lnTo>
                  <a:lnTo>
                    <a:pt x="3306" y="2625"/>
                  </a:lnTo>
                  <a:lnTo>
                    <a:pt x="2965" y="2946"/>
                  </a:lnTo>
                  <a:lnTo>
                    <a:pt x="2625" y="3307"/>
                  </a:lnTo>
                  <a:lnTo>
                    <a:pt x="2304" y="3667"/>
                  </a:lnTo>
                  <a:lnTo>
                    <a:pt x="2004" y="4048"/>
                  </a:lnTo>
                  <a:lnTo>
                    <a:pt x="1723" y="4449"/>
                  </a:lnTo>
                  <a:lnTo>
                    <a:pt x="1463" y="4849"/>
                  </a:lnTo>
                  <a:lnTo>
                    <a:pt x="1222" y="5270"/>
                  </a:lnTo>
                  <a:lnTo>
                    <a:pt x="1002" y="5711"/>
                  </a:lnTo>
                  <a:lnTo>
                    <a:pt x="802" y="6152"/>
                  </a:lnTo>
                  <a:lnTo>
                    <a:pt x="621" y="6612"/>
                  </a:lnTo>
                  <a:lnTo>
                    <a:pt x="461" y="7073"/>
                  </a:lnTo>
                  <a:lnTo>
                    <a:pt x="321" y="7554"/>
                  </a:lnTo>
                  <a:lnTo>
                    <a:pt x="221" y="8035"/>
                  </a:lnTo>
                  <a:lnTo>
                    <a:pt x="120" y="8536"/>
                  </a:lnTo>
                  <a:lnTo>
                    <a:pt x="60" y="9037"/>
                  </a:lnTo>
                  <a:lnTo>
                    <a:pt x="20" y="9538"/>
                  </a:lnTo>
                  <a:lnTo>
                    <a:pt x="0" y="10058"/>
                  </a:lnTo>
                  <a:lnTo>
                    <a:pt x="0" y="128067"/>
                  </a:lnTo>
                  <a:lnTo>
                    <a:pt x="20" y="128588"/>
                  </a:lnTo>
                  <a:lnTo>
                    <a:pt x="60" y="129089"/>
                  </a:lnTo>
                  <a:lnTo>
                    <a:pt x="120" y="129589"/>
                  </a:lnTo>
                  <a:lnTo>
                    <a:pt x="221" y="130090"/>
                  </a:lnTo>
                  <a:lnTo>
                    <a:pt x="321" y="130571"/>
                  </a:lnTo>
                  <a:lnTo>
                    <a:pt x="461" y="131052"/>
                  </a:lnTo>
                  <a:lnTo>
                    <a:pt x="621" y="131533"/>
                  </a:lnTo>
                  <a:lnTo>
                    <a:pt x="802" y="131974"/>
                  </a:lnTo>
                  <a:lnTo>
                    <a:pt x="1002" y="132435"/>
                  </a:lnTo>
                  <a:lnTo>
                    <a:pt x="1222" y="132855"/>
                  </a:lnTo>
                  <a:lnTo>
                    <a:pt x="1463" y="133276"/>
                  </a:lnTo>
                  <a:lnTo>
                    <a:pt x="1723" y="133697"/>
                  </a:lnTo>
                  <a:lnTo>
                    <a:pt x="2004" y="134077"/>
                  </a:lnTo>
                  <a:lnTo>
                    <a:pt x="2304" y="134458"/>
                  </a:lnTo>
                  <a:lnTo>
                    <a:pt x="2625" y="134819"/>
                  </a:lnTo>
                  <a:lnTo>
                    <a:pt x="2965" y="135179"/>
                  </a:lnTo>
                  <a:lnTo>
                    <a:pt x="3306" y="135500"/>
                  </a:lnTo>
                  <a:lnTo>
                    <a:pt x="3667" y="135820"/>
                  </a:lnTo>
                  <a:lnTo>
                    <a:pt x="4047" y="136121"/>
                  </a:lnTo>
                  <a:lnTo>
                    <a:pt x="4448" y="136402"/>
                  </a:lnTo>
                  <a:lnTo>
                    <a:pt x="4849" y="136662"/>
                  </a:lnTo>
                  <a:lnTo>
                    <a:pt x="5269" y="136902"/>
                  </a:lnTo>
                  <a:lnTo>
                    <a:pt x="5710" y="137123"/>
                  </a:lnTo>
                  <a:lnTo>
                    <a:pt x="6151" y="137323"/>
                  </a:lnTo>
                  <a:lnTo>
                    <a:pt x="6612" y="137503"/>
                  </a:lnTo>
                  <a:lnTo>
                    <a:pt x="7073" y="137664"/>
                  </a:lnTo>
                  <a:lnTo>
                    <a:pt x="7553" y="137804"/>
                  </a:lnTo>
                  <a:lnTo>
                    <a:pt x="8034" y="137924"/>
                  </a:lnTo>
                  <a:lnTo>
                    <a:pt x="8535" y="138004"/>
                  </a:lnTo>
                  <a:lnTo>
                    <a:pt x="9036" y="138064"/>
                  </a:lnTo>
                  <a:lnTo>
                    <a:pt x="9537" y="138105"/>
                  </a:lnTo>
                  <a:lnTo>
                    <a:pt x="10058" y="138125"/>
                  </a:lnTo>
                  <a:lnTo>
                    <a:pt x="59425" y="138125"/>
                  </a:lnTo>
                  <a:lnTo>
                    <a:pt x="59946" y="138105"/>
                  </a:lnTo>
                  <a:lnTo>
                    <a:pt x="60467" y="138064"/>
                  </a:lnTo>
                  <a:lnTo>
                    <a:pt x="60968" y="138004"/>
                  </a:lnTo>
                  <a:lnTo>
                    <a:pt x="61469" y="137924"/>
                  </a:lnTo>
                  <a:lnTo>
                    <a:pt x="61950" y="137804"/>
                  </a:lnTo>
                  <a:lnTo>
                    <a:pt x="62430" y="137664"/>
                  </a:lnTo>
                  <a:lnTo>
                    <a:pt x="62891" y="137503"/>
                  </a:lnTo>
                  <a:lnTo>
                    <a:pt x="63352" y="137323"/>
                  </a:lnTo>
                  <a:lnTo>
                    <a:pt x="63793" y="137123"/>
                  </a:lnTo>
                  <a:lnTo>
                    <a:pt x="64234" y="136902"/>
                  </a:lnTo>
                  <a:lnTo>
                    <a:pt x="64654" y="136662"/>
                  </a:lnTo>
                  <a:lnTo>
                    <a:pt x="65055" y="136402"/>
                  </a:lnTo>
                  <a:lnTo>
                    <a:pt x="65456" y="136121"/>
                  </a:lnTo>
                  <a:lnTo>
                    <a:pt x="65836" y="135820"/>
                  </a:lnTo>
                  <a:lnTo>
                    <a:pt x="66197" y="135500"/>
                  </a:lnTo>
                  <a:lnTo>
                    <a:pt x="66538" y="135179"/>
                  </a:lnTo>
                  <a:lnTo>
                    <a:pt x="66878" y="134819"/>
                  </a:lnTo>
                  <a:lnTo>
                    <a:pt x="67199" y="134458"/>
                  </a:lnTo>
                  <a:lnTo>
                    <a:pt x="67499" y="134077"/>
                  </a:lnTo>
                  <a:lnTo>
                    <a:pt x="67780" y="133697"/>
                  </a:lnTo>
                  <a:lnTo>
                    <a:pt x="68040" y="133276"/>
                  </a:lnTo>
                  <a:lnTo>
                    <a:pt x="68281" y="132855"/>
                  </a:lnTo>
                  <a:lnTo>
                    <a:pt x="68501" y="132435"/>
                  </a:lnTo>
                  <a:lnTo>
                    <a:pt x="68701" y="131974"/>
                  </a:lnTo>
                  <a:lnTo>
                    <a:pt x="68882" y="131533"/>
                  </a:lnTo>
                  <a:lnTo>
                    <a:pt x="69042" y="131052"/>
                  </a:lnTo>
                  <a:lnTo>
                    <a:pt x="69162" y="130571"/>
                  </a:lnTo>
                  <a:lnTo>
                    <a:pt x="69282" y="130090"/>
                  </a:lnTo>
                  <a:lnTo>
                    <a:pt x="69383" y="129589"/>
                  </a:lnTo>
                  <a:lnTo>
                    <a:pt x="69443" y="129089"/>
                  </a:lnTo>
                  <a:lnTo>
                    <a:pt x="69483" y="128588"/>
                  </a:lnTo>
                  <a:lnTo>
                    <a:pt x="69483" y="128067"/>
                  </a:lnTo>
                  <a:lnTo>
                    <a:pt x="69483" y="10058"/>
                  </a:lnTo>
                  <a:lnTo>
                    <a:pt x="69483" y="9538"/>
                  </a:lnTo>
                  <a:lnTo>
                    <a:pt x="69443" y="9037"/>
                  </a:lnTo>
                  <a:lnTo>
                    <a:pt x="69383" y="8536"/>
                  </a:lnTo>
                  <a:lnTo>
                    <a:pt x="69282" y="8035"/>
                  </a:lnTo>
                  <a:lnTo>
                    <a:pt x="69162" y="7554"/>
                  </a:lnTo>
                  <a:lnTo>
                    <a:pt x="69042" y="7073"/>
                  </a:lnTo>
                  <a:lnTo>
                    <a:pt x="68882" y="6612"/>
                  </a:lnTo>
                  <a:lnTo>
                    <a:pt x="68701" y="6152"/>
                  </a:lnTo>
                  <a:lnTo>
                    <a:pt x="68501" y="5711"/>
                  </a:lnTo>
                  <a:lnTo>
                    <a:pt x="68281" y="5270"/>
                  </a:lnTo>
                  <a:lnTo>
                    <a:pt x="68040" y="4849"/>
                  </a:lnTo>
                  <a:lnTo>
                    <a:pt x="67780" y="4449"/>
                  </a:lnTo>
                  <a:lnTo>
                    <a:pt x="67499" y="4048"/>
                  </a:lnTo>
                  <a:lnTo>
                    <a:pt x="67199" y="3667"/>
                  </a:lnTo>
                  <a:lnTo>
                    <a:pt x="66878" y="3307"/>
                  </a:lnTo>
                  <a:lnTo>
                    <a:pt x="66538" y="2946"/>
                  </a:lnTo>
                  <a:lnTo>
                    <a:pt x="66197" y="2625"/>
                  </a:lnTo>
                  <a:lnTo>
                    <a:pt x="65836" y="2305"/>
                  </a:lnTo>
                  <a:lnTo>
                    <a:pt x="65456" y="2004"/>
                  </a:lnTo>
                  <a:lnTo>
                    <a:pt x="65055" y="1724"/>
                  </a:lnTo>
                  <a:lnTo>
                    <a:pt x="64654" y="1463"/>
                  </a:lnTo>
                  <a:lnTo>
                    <a:pt x="64234" y="1223"/>
                  </a:lnTo>
                  <a:lnTo>
                    <a:pt x="63793" y="1002"/>
                  </a:lnTo>
                  <a:lnTo>
                    <a:pt x="63352" y="802"/>
                  </a:lnTo>
                  <a:lnTo>
                    <a:pt x="62891" y="622"/>
                  </a:lnTo>
                  <a:lnTo>
                    <a:pt x="62430" y="461"/>
                  </a:lnTo>
                  <a:lnTo>
                    <a:pt x="61950" y="321"/>
                  </a:lnTo>
                  <a:lnTo>
                    <a:pt x="61469" y="221"/>
                  </a:lnTo>
                  <a:lnTo>
                    <a:pt x="60968" y="121"/>
                  </a:lnTo>
                  <a:lnTo>
                    <a:pt x="60467" y="61"/>
                  </a:lnTo>
                  <a:lnTo>
                    <a:pt x="59946" y="21"/>
                  </a:lnTo>
                  <a:lnTo>
                    <a:pt x="59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1"/>
            <p:cNvSpPr/>
            <p:nvPr/>
          </p:nvSpPr>
          <p:spPr>
            <a:xfrm>
              <a:off x="3458125" y="842175"/>
              <a:ext cx="1737075" cy="3453125"/>
            </a:xfrm>
            <a:custGeom>
              <a:avLst/>
              <a:gdLst/>
              <a:ahLst/>
              <a:cxnLst/>
              <a:rect l="l" t="t" r="r" b="b"/>
              <a:pathLst>
                <a:path w="69483" h="138125" fill="none" extrusionOk="0">
                  <a:moveTo>
                    <a:pt x="59425" y="138125"/>
                  </a:moveTo>
                  <a:lnTo>
                    <a:pt x="10058" y="138125"/>
                  </a:lnTo>
                  <a:lnTo>
                    <a:pt x="10058" y="138125"/>
                  </a:lnTo>
                  <a:lnTo>
                    <a:pt x="9537" y="138105"/>
                  </a:lnTo>
                  <a:lnTo>
                    <a:pt x="9036" y="138064"/>
                  </a:lnTo>
                  <a:lnTo>
                    <a:pt x="8535" y="138004"/>
                  </a:lnTo>
                  <a:lnTo>
                    <a:pt x="8034" y="137924"/>
                  </a:lnTo>
                  <a:lnTo>
                    <a:pt x="7553" y="137804"/>
                  </a:lnTo>
                  <a:lnTo>
                    <a:pt x="7073" y="137664"/>
                  </a:lnTo>
                  <a:lnTo>
                    <a:pt x="6612" y="137503"/>
                  </a:lnTo>
                  <a:lnTo>
                    <a:pt x="6151" y="137323"/>
                  </a:lnTo>
                  <a:lnTo>
                    <a:pt x="5710" y="137123"/>
                  </a:lnTo>
                  <a:lnTo>
                    <a:pt x="5269" y="136902"/>
                  </a:lnTo>
                  <a:lnTo>
                    <a:pt x="4849" y="136662"/>
                  </a:lnTo>
                  <a:lnTo>
                    <a:pt x="4448" y="136402"/>
                  </a:lnTo>
                  <a:lnTo>
                    <a:pt x="4047" y="136121"/>
                  </a:lnTo>
                  <a:lnTo>
                    <a:pt x="3667" y="135820"/>
                  </a:lnTo>
                  <a:lnTo>
                    <a:pt x="3306" y="135500"/>
                  </a:lnTo>
                  <a:lnTo>
                    <a:pt x="2965" y="135179"/>
                  </a:lnTo>
                  <a:lnTo>
                    <a:pt x="2625" y="134819"/>
                  </a:lnTo>
                  <a:lnTo>
                    <a:pt x="2304" y="134458"/>
                  </a:lnTo>
                  <a:lnTo>
                    <a:pt x="2004" y="134077"/>
                  </a:lnTo>
                  <a:lnTo>
                    <a:pt x="1723" y="133697"/>
                  </a:lnTo>
                  <a:lnTo>
                    <a:pt x="1463" y="133276"/>
                  </a:lnTo>
                  <a:lnTo>
                    <a:pt x="1222" y="132855"/>
                  </a:lnTo>
                  <a:lnTo>
                    <a:pt x="1002" y="132435"/>
                  </a:lnTo>
                  <a:lnTo>
                    <a:pt x="802" y="131974"/>
                  </a:lnTo>
                  <a:lnTo>
                    <a:pt x="621" y="131533"/>
                  </a:lnTo>
                  <a:lnTo>
                    <a:pt x="461" y="131052"/>
                  </a:lnTo>
                  <a:lnTo>
                    <a:pt x="321" y="130571"/>
                  </a:lnTo>
                  <a:lnTo>
                    <a:pt x="221" y="130090"/>
                  </a:lnTo>
                  <a:lnTo>
                    <a:pt x="120" y="129589"/>
                  </a:lnTo>
                  <a:lnTo>
                    <a:pt x="60" y="129089"/>
                  </a:lnTo>
                  <a:lnTo>
                    <a:pt x="20" y="128588"/>
                  </a:lnTo>
                  <a:lnTo>
                    <a:pt x="0" y="128067"/>
                  </a:lnTo>
                  <a:lnTo>
                    <a:pt x="0" y="10058"/>
                  </a:lnTo>
                  <a:lnTo>
                    <a:pt x="0" y="10058"/>
                  </a:lnTo>
                  <a:lnTo>
                    <a:pt x="20" y="9538"/>
                  </a:lnTo>
                  <a:lnTo>
                    <a:pt x="60" y="9037"/>
                  </a:lnTo>
                  <a:lnTo>
                    <a:pt x="120" y="8536"/>
                  </a:lnTo>
                  <a:lnTo>
                    <a:pt x="221" y="8035"/>
                  </a:lnTo>
                  <a:lnTo>
                    <a:pt x="321" y="7554"/>
                  </a:lnTo>
                  <a:lnTo>
                    <a:pt x="461" y="7073"/>
                  </a:lnTo>
                  <a:lnTo>
                    <a:pt x="621" y="6612"/>
                  </a:lnTo>
                  <a:lnTo>
                    <a:pt x="802" y="6152"/>
                  </a:lnTo>
                  <a:lnTo>
                    <a:pt x="1002" y="5711"/>
                  </a:lnTo>
                  <a:lnTo>
                    <a:pt x="1222" y="5270"/>
                  </a:lnTo>
                  <a:lnTo>
                    <a:pt x="1463" y="4849"/>
                  </a:lnTo>
                  <a:lnTo>
                    <a:pt x="1723" y="4449"/>
                  </a:lnTo>
                  <a:lnTo>
                    <a:pt x="2004" y="4048"/>
                  </a:lnTo>
                  <a:lnTo>
                    <a:pt x="2304" y="3667"/>
                  </a:lnTo>
                  <a:lnTo>
                    <a:pt x="2625" y="3307"/>
                  </a:lnTo>
                  <a:lnTo>
                    <a:pt x="2965" y="2946"/>
                  </a:lnTo>
                  <a:lnTo>
                    <a:pt x="3306" y="2625"/>
                  </a:lnTo>
                  <a:lnTo>
                    <a:pt x="3667" y="2305"/>
                  </a:lnTo>
                  <a:lnTo>
                    <a:pt x="4047" y="2004"/>
                  </a:lnTo>
                  <a:lnTo>
                    <a:pt x="4448" y="1724"/>
                  </a:lnTo>
                  <a:lnTo>
                    <a:pt x="4849" y="1463"/>
                  </a:lnTo>
                  <a:lnTo>
                    <a:pt x="5269" y="1223"/>
                  </a:lnTo>
                  <a:lnTo>
                    <a:pt x="5710" y="1002"/>
                  </a:lnTo>
                  <a:lnTo>
                    <a:pt x="6151" y="802"/>
                  </a:lnTo>
                  <a:lnTo>
                    <a:pt x="6612" y="622"/>
                  </a:lnTo>
                  <a:lnTo>
                    <a:pt x="7073" y="461"/>
                  </a:lnTo>
                  <a:lnTo>
                    <a:pt x="7553" y="321"/>
                  </a:lnTo>
                  <a:lnTo>
                    <a:pt x="8034" y="221"/>
                  </a:lnTo>
                  <a:lnTo>
                    <a:pt x="8535" y="121"/>
                  </a:lnTo>
                  <a:lnTo>
                    <a:pt x="9036" y="61"/>
                  </a:lnTo>
                  <a:lnTo>
                    <a:pt x="9537" y="21"/>
                  </a:lnTo>
                  <a:lnTo>
                    <a:pt x="10058" y="1"/>
                  </a:lnTo>
                  <a:lnTo>
                    <a:pt x="59425" y="1"/>
                  </a:lnTo>
                  <a:lnTo>
                    <a:pt x="59425" y="1"/>
                  </a:lnTo>
                  <a:lnTo>
                    <a:pt x="59946" y="21"/>
                  </a:lnTo>
                  <a:lnTo>
                    <a:pt x="60467" y="61"/>
                  </a:lnTo>
                  <a:lnTo>
                    <a:pt x="60968" y="121"/>
                  </a:lnTo>
                  <a:lnTo>
                    <a:pt x="61469" y="221"/>
                  </a:lnTo>
                  <a:lnTo>
                    <a:pt x="61950" y="321"/>
                  </a:lnTo>
                  <a:lnTo>
                    <a:pt x="62430" y="461"/>
                  </a:lnTo>
                  <a:lnTo>
                    <a:pt x="62891" y="622"/>
                  </a:lnTo>
                  <a:lnTo>
                    <a:pt x="63352" y="802"/>
                  </a:lnTo>
                  <a:lnTo>
                    <a:pt x="63793" y="1002"/>
                  </a:lnTo>
                  <a:lnTo>
                    <a:pt x="64234" y="1223"/>
                  </a:lnTo>
                  <a:lnTo>
                    <a:pt x="64654" y="1463"/>
                  </a:lnTo>
                  <a:lnTo>
                    <a:pt x="65055" y="1724"/>
                  </a:lnTo>
                  <a:lnTo>
                    <a:pt x="65456" y="2004"/>
                  </a:lnTo>
                  <a:lnTo>
                    <a:pt x="65836" y="2305"/>
                  </a:lnTo>
                  <a:lnTo>
                    <a:pt x="66197" y="2625"/>
                  </a:lnTo>
                  <a:lnTo>
                    <a:pt x="66538" y="2946"/>
                  </a:lnTo>
                  <a:lnTo>
                    <a:pt x="66878" y="3307"/>
                  </a:lnTo>
                  <a:lnTo>
                    <a:pt x="67199" y="3667"/>
                  </a:lnTo>
                  <a:lnTo>
                    <a:pt x="67499" y="4048"/>
                  </a:lnTo>
                  <a:lnTo>
                    <a:pt x="67780" y="4449"/>
                  </a:lnTo>
                  <a:lnTo>
                    <a:pt x="68040" y="4849"/>
                  </a:lnTo>
                  <a:lnTo>
                    <a:pt x="68281" y="5270"/>
                  </a:lnTo>
                  <a:lnTo>
                    <a:pt x="68501" y="5711"/>
                  </a:lnTo>
                  <a:lnTo>
                    <a:pt x="68701" y="6152"/>
                  </a:lnTo>
                  <a:lnTo>
                    <a:pt x="68882" y="6612"/>
                  </a:lnTo>
                  <a:lnTo>
                    <a:pt x="69042" y="7073"/>
                  </a:lnTo>
                  <a:lnTo>
                    <a:pt x="69162" y="7554"/>
                  </a:lnTo>
                  <a:lnTo>
                    <a:pt x="69282" y="8035"/>
                  </a:lnTo>
                  <a:lnTo>
                    <a:pt x="69383" y="8536"/>
                  </a:lnTo>
                  <a:lnTo>
                    <a:pt x="69443" y="9037"/>
                  </a:lnTo>
                  <a:lnTo>
                    <a:pt x="69483" y="9538"/>
                  </a:lnTo>
                  <a:lnTo>
                    <a:pt x="69483" y="10058"/>
                  </a:lnTo>
                  <a:lnTo>
                    <a:pt x="69483" y="128067"/>
                  </a:lnTo>
                  <a:lnTo>
                    <a:pt x="69483" y="128067"/>
                  </a:lnTo>
                  <a:lnTo>
                    <a:pt x="69483" y="128588"/>
                  </a:lnTo>
                  <a:lnTo>
                    <a:pt x="69443" y="129089"/>
                  </a:lnTo>
                  <a:lnTo>
                    <a:pt x="69383" y="129589"/>
                  </a:lnTo>
                  <a:lnTo>
                    <a:pt x="69282" y="130090"/>
                  </a:lnTo>
                  <a:lnTo>
                    <a:pt x="69162" y="130571"/>
                  </a:lnTo>
                  <a:lnTo>
                    <a:pt x="69042" y="131052"/>
                  </a:lnTo>
                  <a:lnTo>
                    <a:pt x="68882" y="131533"/>
                  </a:lnTo>
                  <a:lnTo>
                    <a:pt x="68701" y="131974"/>
                  </a:lnTo>
                  <a:lnTo>
                    <a:pt x="68501" y="132435"/>
                  </a:lnTo>
                  <a:lnTo>
                    <a:pt x="68281" y="132855"/>
                  </a:lnTo>
                  <a:lnTo>
                    <a:pt x="68040" y="133276"/>
                  </a:lnTo>
                  <a:lnTo>
                    <a:pt x="67780" y="133697"/>
                  </a:lnTo>
                  <a:lnTo>
                    <a:pt x="67499" y="134077"/>
                  </a:lnTo>
                  <a:lnTo>
                    <a:pt x="67199" y="134458"/>
                  </a:lnTo>
                  <a:lnTo>
                    <a:pt x="66878" y="134819"/>
                  </a:lnTo>
                  <a:lnTo>
                    <a:pt x="66538" y="135179"/>
                  </a:lnTo>
                  <a:lnTo>
                    <a:pt x="66197" y="135500"/>
                  </a:lnTo>
                  <a:lnTo>
                    <a:pt x="65836" y="135820"/>
                  </a:lnTo>
                  <a:lnTo>
                    <a:pt x="65456" y="136121"/>
                  </a:lnTo>
                  <a:lnTo>
                    <a:pt x="65055" y="136402"/>
                  </a:lnTo>
                  <a:lnTo>
                    <a:pt x="64654" y="136662"/>
                  </a:lnTo>
                  <a:lnTo>
                    <a:pt x="64234" y="136902"/>
                  </a:lnTo>
                  <a:lnTo>
                    <a:pt x="63793" y="137123"/>
                  </a:lnTo>
                  <a:lnTo>
                    <a:pt x="63352" y="137323"/>
                  </a:lnTo>
                  <a:lnTo>
                    <a:pt x="62891" y="137503"/>
                  </a:lnTo>
                  <a:lnTo>
                    <a:pt x="62430" y="137664"/>
                  </a:lnTo>
                  <a:lnTo>
                    <a:pt x="61950" y="137804"/>
                  </a:lnTo>
                  <a:lnTo>
                    <a:pt x="61469" y="137924"/>
                  </a:lnTo>
                  <a:lnTo>
                    <a:pt x="60968" y="138004"/>
                  </a:lnTo>
                  <a:lnTo>
                    <a:pt x="60467" y="138064"/>
                  </a:lnTo>
                  <a:lnTo>
                    <a:pt x="59946" y="138105"/>
                  </a:lnTo>
                  <a:lnTo>
                    <a:pt x="59425" y="138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extrusionOk="0">
                  <a:moveTo>
                    <a:pt x="7373" y="1"/>
                  </a:moveTo>
                  <a:lnTo>
                    <a:pt x="6993" y="41"/>
                  </a:lnTo>
                  <a:lnTo>
                    <a:pt x="6592" y="81"/>
                  </a:lnTo>
                  <a:lnTo>
                    <a:pt x="6211" y="141"/>
                  </a:lnTo>
                  <a:lnTo>
                    <a:pt x="5851" y="221"/>
                  </a:lnTo>
                  <a:lnTo>
                    <a:pt x="5470" y="341"/>
                  </a:lnTo>
                  <a:lnTo>
                    <a:pt x="5109" y="462"/>
                  </a:lnTo>
                  <a:lnTo>
                    <a:pt x="4769" y="602"/>
                  </a:lnTo>
                  <a:lnTo>
                    <a:pt x="4428" y="742"/>
                  </a:lnTo>
                  <a:lnTo>
                    <a:pt x="4087" y="922"/>
                  </a:lnTo>
                  <a:lnTo>
                    <a:pt x="3767" y="1103"/>
                  </a:lnTo>
                  <a:lnTo>
                    <a:pt x="3446" y="1303"/>
                  </a:lnTo>
                  <a:lnTo>
                    <a:pt x="3146" y="1523"/>
                  </a:lnTo>
                  <a:lnTo>
                    <a:pt x="2845" y="1744"/>
                  </a:lnTo>
                  <a:lnTo>
                    <a:pt x="2565" y="1984"/>
                  </a:lnTo>
                  <a:lnTo>
                    <a:pt x="2304" y="2245"/>
                  </a:lnTo>
                  <a:lnTo>
                    <a:pt x="2044" y="2505"/>
                  </a:lnTo>
                  <a:lnTo>
                    <a:pt x="1803" y="278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62" y="4028"/>
                  </a:lnTo>
                  <a:lnTo>
                    <a:pt x="782" y="434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7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54"/>
                  </a:lnTo>
                  <a:lnTo>
                    <a:pt x="0" y="125763"/>
                  </a:lnTo>
                  <a:lnTo>
                    <a:pt x="20" y="126164"/>
                  </a:lnTo>
                  <a:lnTo>
                    <a:pt x="40" y="126564"/>
                  </a:lnTo>
                  <a:lnTo>
                    <a:pt x="100" y="126945"/>
                  </a:lnTo>
                  <a:lnTo>
                    <a:pt x="160" y="127326"/>
                  </a:lnTo>
                  <a:lnTo>
                    <a:pt x="261" y="127706"/>
                  </a:lnTo>
                  <a:lnTo>
                    <a:pt x="361" y="128067"/>
                  </a:lnTo>
                  <a:lnTo>
                    <a:pt x="481" y="128428"/>
                  </a:lnTo>
                  <a:lnTo>
                    <a:pt x="621" y="128788"/>
                  </a:lnTo>
                  <a:lnTo>
                    <a:pt x="762" y="129129"/>
                  </a:lnTo>
                  <a:lnTo>
                    <a:pt x="942" y="129449"/>
                  </a:lnTo>
                  <a:lnTo>
                    <a:pt x="1122" y="129790"/>
                  </a:lnTo>
                  <a:lnTo>
                    <a:pt x="1323" y="130090"/>
                  </a:lnTo>
                  <a:lnTo>
                    <a:pt x="1543" y="130391"/>
                  </a:lnTo>
                  <a:lnTo>
                    <a:pt x="1783" y="130691"/>
                  </a:lnTo>
                  <a:lnTo>
                    <a:pt x="2024" y="130972"/>
                  </a:lnTo>
                  <a:lnTo>
                    <a:pt x="2284" y="131232"/>
                  </a:lnTo>
                  <a:lnTo>
                    <a:pt x="2545" y="131493"/>
                  </a:lnTo>
                  <a:lnTo>
                    <a:pt x="2825" y="131733"/>
                  </a:lnTo>
                  <a:lnTo>
                    <a:pt x="3126" y="131974"/>
                  </a:lnTo>
                  <a:lnTo>
                    <a:pt x="3426" y="132194"/>
                  </a:lnTo>
                  <a:lnTo>
                    <a:pt x="3727" y="132395"/>
                  </a:lnTo>
                  <a:lnTo>
                    <a:pt x="4067" y="132575"/>
                  </a:lnTo>
                  <a:lnTo>
                    <a:pt x="4388" y="132755"/>
                  </a:lnTo>
                  <a:lnTo>
                    <a:pt x="4729" y="132895"/>
                  </a:lnTo>
                  <a:lnTo>
                    <a:pt x="5089" y="133036"/>
                  </a:lnTo>
                  <a:lnTo>
                    <a:pt x="5450" y="133156"/>
                  </a:lnTo>
                  <a:lnTo>
                    <a:pt x="5810" y="133256"/>
                  </a:lnTo>
                  <a:lnTo>
                    <a:pt x="6191" y="133356"/>
                  </a:lnTo>
                  <a:lnTo>
                    <a:pt x="6572" y="133416"/>
                  </a:lnTo>
                  <a:lnTo>
                    <a:pt x="6952" y="133476"/>
                  </a:lnTo>
                  <a:lnTo>
                    <a:pt x="7353" y="133496"/>
                  </a:lnTo>
                  <a:lnTo>
                    <a:pt x="7754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44158" y="21"/>
                  </a:lnTo>
                  <a:lnTo>
                    <a:pt x="4401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97" y="181"/>
                  </a:lnTo>
                  <a:lnTo>
                    <a:pt x="43457" y="241"/>
                  </a:lnTo>
                  <a:lnTo>
                    <a:pt x="43337" y="32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22"/>
                  </a:lnTo>
                  <a:lnTo>
                    <a:pt x="42936" y="74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0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fill="none" extrusionOk="0">
                  <a:moveTo>
                    <a:pt x="57141" y="21"/>
                  </a:moveTo>
                  <a:lnTo>
                    <a:pt x="44318" y="21"/>
                  </a:lnTo>
                  <a:lnTo>
                    <a:pt x="44318" y="21"/>
                  </a:lnTo>
                  <a:lnTo>
                    <a:pt x="44158" y="21"/>
                  </a:lnTo>
                  <a:lnTo>
                    <a:pt x="4401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97" y="181"/>
                  </a:lnTo>
                  <a:lnTo>
                    <a:pt x="43457" y="241"/>
                  </a:lnTo>
                  <a:lnTo>
                    <a:pt x="43337" y="32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22"/>
                  </a:lnTo>
                  <a:lnTo>
                    <a:pt x="42936" y="74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0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lnTo>
                    <a:pt x="20617" y="1"/>
                  </a:lnTo>
                  <a:lnTo>
                    <a:pt x="7774" y="1"/>
                  </a:lnTo>
                  <a:lnTo>
                    <a:pt x="7774" y="1"/>
                  </a:lnTo>
                  <a:lnTo>
                    <a:pt x="7373" y="1"/>
                  </a:lnTo>
                  <a:lnTo>
                    <a:pt x="6993" y="41"/>
                  </a:lnTo>
                  <a:lnTo>
                    <a:pt x="6592" y="81"/>
                  </a:lnTo>
                  <a:lnTo>
                    <a:pt x="6211" y="141"/>
                  </a:lnTo>
                  <a:lnTo>
                    <a:pt x="5851" y="221"/>
                  </a:lnTo>
                  <a:lnTo>
                    <a:pt x="5470" y="341"/>
                  </a:lnTo>
                  <a:lnTo>
                    <a:pt x="5109" y="462"/>
                  </a:lnTo>
                  <a:lnTo>
                    <a:pt x="4769" y="602"/>
                  </a:lnTo>
                  <a:lnTo>
                    <a:pt x="4428" y="742"/>
                  </a:lnTo>
                  <a:lnTo>
                    <a:pt x="4087" y="922"/>
                  </a:lnTo>
                  <a:lnTo>
                    <a:pt x="3767" y="1103"/>
                  </a:lnTo>
                  <a:lnTo>
                    <a:pt x="3446" y="1303"/>
                  </a:lnTo>
                  <a:lnTo>
                    <a:pt x="3146" y="1523"/>
                  </a:lnTo>
                  <a:lnTo>
                    <a:pt x="2845" y="1744"/>
                  </a:lnTo>
                  <a:lnTo>
                    <a:pt x="2565" y="1984"/>
                  </a:lnTo>
                  <a:lnTo>
                    <a:pt x="2304" y="2245"/>
                  </a:lnTo>
                  <a:lnTo>
                    <a:pt x="2044" y="2505"/>
                  </a:lnTo>
                  <a:lnTo>
                    <a:pt x="1803" y="278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62" y="4028"/>
                  </a:lnTo>
                  <a:lnTo>
                    <a:pt x="782" y="434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7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14"/>
                  </a:lnTo>
                  <a:lnTo>
                    <a:pt x="0" y="7754"/>
                  </a:lnTo>
                  <a:lnTo>
                    <a:pt x="0" y="125763"/>
                  </a:lnTo>
                  <a:lnTo>
                    <a:pt x="0" y="125763"/>
                  </a:lnTo>
                  <a:lnTo>
                    <a:pt x="20" y="126164"/>
                  </a:lnTo>
                  <a:lnTo>
                    <a:pt x="40" y="126564"/>
                  </a:lnTo>
                  <a:lnTo>
                    <a:pt x="100" y="126945"/>
                  </a:lnTo>
                  <a:lnTo>
                    <a:pt x="160" y="127326"/>
                  </a:lnTo>
                  <a:lnTo>
                    <a:pt x="261" y="127706"/>
                  </a:lnTo>
                  <a:lnTo>
                    <a:pt x="361" y="128067"/>
                  </a:lnTo>
                  <a:lnTo>
                    <a:pt x="481" y="128428"/>
                  </a:lnTo>
                  <a:lnTo>
                    <a:pt x="621" y="128788"/>
                  </a:lnTo>
                  <a:lnTo>
                    <a:pt x="762" y="129129"/>
                  </a:lnTo>
                  <a:lnTo>
                    <a:pt x="942" y="129449"/>
                  </a:lnTo>
                  <a:lnTo>
                    <a:pt x="1122" y="129790"/>
                  </a:lnTo>
                  <a:lnTo>
                    <a:pt x="1323" y="130090"/>
                  </a:lnTo>
                  <a:lnTo>
                    <a:pt x="1543" y="130391"/>
                  </a:lnTo>
                  <a:lnTo>
                    <a:pt x="1783" y="130691"/>
                  </a:lnTo>
                  <a:lnTo>
                    <a:pt x="2024" y="130972"/>
                  </a:lnTo>
                  <a:lnTo>
                    <a:pt x="2284" y="131232"/>
                  </a:lnTo>
                  <a:lnTo>
                    <a:pt x="2545" y="131493"/>
                  </a:lnTo>
                  <a:lnTo>
                    <a:pt x="2825" y="131733"/>
                  </a:lnTo>
                  <a:lnTo>
                    <a:pt x="3126" y="131974"/>
                  </a:lnTo>
                  <a:lnTo>
                    <a:pt x="3426" y="132194"/>
                  </a:lnTo>
                  <a:lnTo>
                    <a:pt x="3727" y="132395"/>
                  </a:lnTo>
                  <a:lnTo>
                    <a:pt x="4067" y="132575"/>
                  </a:lnTo>
                  <a:lnTo>
                    <a:pt x="4388" y="132755"/>
                  </a:lnTo>
                  <a:lnTo>
                    <a:pt x="4729" y="132895"/>
                  </a:lnTo>
                  <a:lnTo>
                    <a:pt x="5089" y="133036"/>
                  </a:lnTo>
                  <a:lnTo>
                    <a:pt x="5450" y="133156"/>
                  </a:lnTo>
                  <a:lnTo>
                    <a:pt x="5810" y="133256"/>
                  </a:lnTo>
                  <a:lnTo>
                    <a:pt x="6191" y="133356"/>
                  </a:lnTo>
                  <a:lnTo>
                    <a:pt x="6572" y="133416"/>
                  </a:lnTo>
                  <a:lnTo>
                    <a:pt x="6952" y="133476"/>
                  </a:lnTo>
                  <a:lnTo>
                    <a:pt x="7353" y="133496"/>
                  </a:lnTo>
                  <a:lnTo>
                    <a:pt x="7754" y="133516"/>
                  </a:lnTo>
                  <a:lnTo>
                    <a:pt x="57121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57141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extrusionOk="0">
                  <a:moveTo>
                    <a:pt x="42736" y="62010"/>
                  </a:moveTo>
                  <a:lnTo>
                    <a:pt x="43016" y="62050"/>
                  </a:lnTo>
                  <a:lnTo>
                    <a:pt x="43277" y="62130"/>
                  </a:lnTo>
                  <a:lnTo>
                    <a:pt x="43517" y="62211"/>
                  </a:lnTo>
                  <a:lnTo>
                    <a:pt x="43757" y="62331"/>
                  </a:lnTo>
                  <a:lnTo>
                    <a:pt x="43978" y="62471"/>
                  </a:lnTo>
                  <a:lnTo>
                    <a:pt x="44178" y="62611"/>
                  </a:lnTo>
                  <a:lnTo>
                    <a:pt x="44379" y="62792"/>
                  </a:lnTo>
                  <a:lnTo>
                    <a:pt x="44559" y="62992"/>
                  </a:lnTo>
                  <a:lnTo>
                    <a:pt x="44699" y="63192"/>
                  </a:lnTo>
                  <a:lnTo>
                    <a:pt x="44839" y="63413"/>
                  </a:lnTo>
                  <a:lnTo>
                    <a:pt x="44960" y="63653"/>
                  </a:lnTo>
                  <a:lnTo>
                    <a:pt x="45040" y="63894"/>
                  </a:lnTo>
                  <a:lnTo>
                    <a:pt x="45120" y="64154"/>
                  </a:lnTo>
                  <a:lnTo>
                    <a:pt x="45160" y="64435"/>
                  </a:lnTo>
                  <a:lnTo>
                    <a:pt x="45160" y="64695"/>
                  </a:lnTo>
                  <a:lnTo>
                    <a:pt x="45160" y="76736"/>
                  </a:lnTo>
                  <a:lnTo>
                    <a:pt x="45160" y="77017"/>
                  </a:lnTo>
                  <a:lnTo>
                    <a:pt x="45120" y="77277"/>
                  </a:lnTo>
                  <a:lnTo>
                    <a:pt x="45040" y="77538"/>
                  </a:lnTo>
                  <a:lnTo>
                    <a:pt x="44960" y="77778"/>
                  </a:lnTo>
                  <a:lnTo>
                    <a:pt x="44839" y="78018"/>
                  </a:lnTo>
                  <a:lnTo>
                    <a:pt x="44699" y="78239"/>
                  </a:lnTo>
                  <a:lnTo>
                    <a:pt x="44559" y="78459"/>
                  </a:lnTo>
                  <a:lnTo>
                    <a:pt x="44379" y="78640"/>
                  </a:lnTo>
                  <a:lnTo>
                    <a:pt x="44178" y="78820"/>
                  </a:lnTo>
                  <a:lnTo>
                    <a:pt x="43978" y="78980"/>
                  </a:lnTo>
                  <a:lnTo>
                    <a:pt x="43757" y="79100"/>
                  </a:lnTo>
                  <a:lnTo>
                    <a:pt x="43517" y="79221"/>
                  </a:lnTo>
                  <a:lnTo>
                    <a:pt x="43277" y="79321"/>
                  </a:lnTo>
                  <a:lnTo>
                    <a:pt x="43016" y="79381"/>
                  </a:lnTo>
                  <a:lnTo>
                    <a:pt x="42736" y="79421"/>
                  </a:lnTo>
                  <a:lnTo>
                    <a:pt x="42475" y="79441"/>
                  </a:lnTo>
                  <a:lnTo>
                    <a:pt x="21719" y="79441"/>
                  </a:lnTo>
                  <a:lnTo>
                    <a:pt x="21438" y="79421"/>
                  </a:lnTo>
                  <a:lnTo>
                    <a:pt x="21178" y="79381"/>
                  </a:lnTo>
                  <a:lnTo>
                    <a:pt x="20917" y="79321"/>
                  </a:lnTo>
                  <a:lnTo>
                    <a:pt x="20677" y="79221"/>
                  </a:lnTo>
                  <a:lnTo>
                    <a:pt x="20436" y="79100"/>
                  </a:lnTo>
                  <a:lnTo>
                    <a:pt x="20216" y="78980"/>
                  </a:lnTo>
                  <a:lnTo>
                    <a:pt x="19995" y="78820"/>
                  </a:lnTo>
                  <a:lnTo>
                    <a:pt x="19815" y="78640"/>
                  </a:lnTo>
                  <a:lnTo>
                    <a:pt x="19635" y="78459"/>
                  </a:lnTo>
                  <a:lnTo>
                    <a:pt x="19475" y="78239"/>
                  </a:lnTo>
                  <a:lnTo>
                    <a:pt x="19354" y="78018"/>
                  </a:lnTo>
                  <a:lnTo>
                    <a:pt x="19234" y="77778"/>
                  </a:lnTo>
                  <a:lnTo>
                    <a:pt x="19134" y="77538"/>
                  </a:lnTo>
                  <a:lnTo>
                    <a:pt x="19074" y="77277"/>
                  </a:lnTo>
                  <a:lnTo>
                    <a:pt x="19034" y="77017"/>
                  </a:lnTo>
                  <a:lnTo>
                    <a:pt x="19014" y="76736"/>
                  </a:lnTo>
                  <a:lnTo>
                    <a:pt x="19014" y="64695"/>
                  </a:lnTo>
                  <a:lnTo>
                    <a:pt x="19034" y="64435"/>
                  </a:lnTo>
                  <a:lnTo>
                    <a:pt x="19074" y="64154"/>
                  </a:lnTo>
                  <a:lnTo>
                    <a:pt x="19134" y="63894"/>
                  </a:lnTo>
                  <a:lnTo>
                    <a:pt x="19234" y="63653"/>
                  </a:lnTo>
                  <a:lnTo>
                    <a:pt x="19354" y="63413"/>
                  </a:lnTo>
                  <a:lnTo>
                    <a:pt x="19475" y="63192"/>
                  </a:lnTo>
                  <a:lnTo>
                    <a:pt x="19635" y="62992"/>
                  </a:lnTo>
                  <a:lnTo>
                    <a:pt x="19815" y="62792"/>
                  </a:lnTo>
                  <a:lnTo>
                    <a:pt x="19995" y="62611"/>
                  </a:lnTo>
                  <a:lnTo>
                    <a:pt x="20216" y="62471"/>
                  </a:lnTo>
                  <a:lnTo>
                    <a:pt x="20436" y="62331"/>
                  </a:lnTo>
                  <a:lnTo>
                    <a:pt x="20677" y="62211"/>
                  </a:lnTo>
                  <a:lnTo>
                    <a:pt x="20917" y="62130"/>
                  </a:lnTo>
                  <a:lnTo>
                    <a:pt x="21178" y="62050"/>
                  </a:lnTo>
                  <a:lnTo>
                    <a:pt x="21438" y="62010"/>
                  </a:lnTo>
                  <a:close/>
                  <a:moveTo>
                    <a:pt x="16469" y="57622"/>
                  </a:moveTo>
                  <a:lnTo>
                    <a:pt x="16329" y="57643"/>
                  </a:lnTo>
                  <a:lnTo>
                    <a:pt x="16189" y="57683"/>
                  </a:lnTo>
                  <a:lnTo>
                    <a:pt x="16049" y="57743"/>
                  </a:lnTo>
                  <a:lnTo>
                    <a:pt x="15908" y="57803"/>
                  </a:lnTo>
                  <a:lnTo>
                    <a:pt x="15788" y="57883"/>
                  </a:lnTo>
                  <a:lnTo>
                    <a:pt x="15668" y="57963"/>
                  </a:lnTo>
                  <a:lnTo>
                    <a:pt x="15568" y="58063"/>
                  </a:lnTo>
                  <a:lnTo>
                    <a:pt x="15467" y="58163"/>
                  </a:lnTo>
                  <a:lnTo>
                    <a:pt x="15387" y="58284"/>
                  </a:lnTo>
                  <a:lnTo>
                    <a:pt x="15307" y="58404"/>
                  </a:lnTo>
                  <a:lnTo>
                    <a:pt x="15247" y="58544"/>
                  </a:lnTo>
                  <a:lnTo>
                    <a:pt x="15187" y="58684"/>
                  </a:lnTo>
                  <a:lnTo>
                    <a:pt x="15147" y="58825"/>
                  </a:lnTo>
                  <a:lnTo>
                    <a:pt x="15127" y="58965"/>
                  </a:lnTo>
                  <a:lnTo>
                    <a:pt x="15127" y="59125"/>
                  </a:lnTo>
                  <a:lnTo>
                    <a:pt x="15127" y="82306"/>
                  </a:lnTo>
                  <a:lnTo>
                    <a:pt x="15127" y="82466"/>
                  </a:lnTo>
                  <a:lnTo>
                    <a:pt x="15147" y="82627"/>
                  </a:lnTo>
                  <a:lnTo>
                    <a:pt x="15187" y="82767"/>
                  </a:lnTo>
                  <a:lnTo>
                    <a:pt x="15247" y="82907"/>
                  </a:lnTo>
                  <a:lnTo>
                    <a:pt x="15307" y="83027"/>
                  </a:lnTo>
                  <a:lnTo>
                    <a:pt x="15387" y="83168"/>
                  </a:lnTo>
                  <a:lnTo>
                    <a:pt x="15467" y="83268"/>
                  </a:lnTo>
                  <a:lnTo>
                    <a:pt x="15568" y="83388"/>
                  </a:lnTo>
                  <a:lnTo>
                    <a:pt x="15668" y="83488"/>
                  </a:lnTo>
                  <a:lnTo>
                    <a:pt x="15788" y="83568"/>
                  </a:lnTo>
                  <a:lnTo>
                    <a:pt x="15908" y="83648"/>
                  </a:lnTo>
                  <a:lnTo>
                    <a:pt x="16049" y="83709"/>
                  </a:lnTo>
                  <a:lnTo>
                    <a:pt x="16189" y="83749"/>
                  </a:lnTo>
                  <a:lnTo>
                    <a:pt x="16329" y="83789"/>
                  </a:lnTo>
                  <a:lnTo>
                    <a:pt x="16469" y="83809"/>
                  </a:lnTo>
                  <a:lnTo>
                    <a:pt x="16630" y="83829"/>
                  </a:lnTo>
                  <a:lnTo>
                    <a:pt x="48085" y="83829"/>
                  </a:lnTo>
                  <a:lnTo>
                    <a:pt x="48225" y="83809"/>
                  </a:lnTo>
                  <a:lnTo>
                    <a:pt x="48386" y="83789"/>
                  </a:lnTo>
                  <a:lnTo>
                    <a:pt x="48526" y="83749"/>
                  </a:lnTo>
                  <a:lnTo>
                    <a:pt x="48666" y="83709"/>
                  </a:lnTo>
                  <a:lnTo>
                    <a:pt x="48806" y="83648"/>
                  </a:lnTo>
                  <a:lnTo>
                    <a:pt x="48927" y="83568"/>
                  </a:lnTo>
                  <a:lnTo>
                    <a:pt x="49047" y="83488"/>
                  </a:lnTo>
                  <a:lnTo>
                    <a:pt x="49147" y="83388"/>
                  </a:lnTo>
                  <a:lnTo>
                    <a:pt x="49247" y="83268"/>
                  </a:lnTo>
                  <a:lnTo>
                    <a:pt x="49327" y="83168"/>
                  </a:lnTo>
                  <a:lnTo>
                    <a:pt x="49407" y="83027"/>
                  </a:lnTo>
                  <a:lnTo>
                    <a:pt x="49468" y="82907"/>
                  </a:lnTo>
                  <a:lnTo>
                    <a:pt x="49528" y="82767"/>
                  </a:lnTo>
                  <a:lnTo>
                    <a:pt x="49568" y="82627"/>
                  </a:lnTo>
                  <a:lnTo>
                    <a:pt x="49588" y="82466"/>
                  </a:lnTo>
                  <a:lnTo>
                    <a:pt x="49588" y="82306"/>
                  </a:lnTo>
                  <a:lnTo>
                    <a:pt x="49588" y="59125"/>
                  </a:lnTo>
                  <a:lnTo>
                    <a:pt x="49588" y="58965"/>
                  </a:lnTo>
                  <a:lnTo>
                    <a:pt x="49568" y="58825"/>
                  </a:lnTo>
                  <a:lnTo>
                    <a:pt x="49528" y="58684"/>
                  </a:lnTo>
                  <a:lnTo>
                    <a:pt x="49468" y="58544"/>
                  </a:lnTo>
                  <a:lnTo>
                    <a:pt x="49407" y="58404"/>
                  </a:lnTo>
                  <a:lnTo>
                    <a:pt x="49327" y="58284"/>
                  </a:lnTo>
                  <a:lnTo>
                    <a:pt x="49247" y="58163"/>
                  </a:lnTo>
                  <a:lnTo>
                    <a:pt x="49147" y="58063"/>
                  </a:lnTo>
                  <a:lnTo>
                    <a:pt x="49047" y="57963"/>
                  </a:lnTo>
                  <a:lnTo>
                    <a:pt x="48927" y="57883"/>
                  </a:lnTo>
                  <a:lnTo>
                    <a:pt x="48806" y="57803"/>
                  </a:lnTo>
                  <a:lnTo>
                    <a:pt x="48666" y="57743"/>
                  </a:lnTo>
                  <a:lnTo>
                    <a:pt x="48526" y="57683"/>
                  </a:lnTo>
                  <a:lnTo>
                    <a:pt x="48386" y="57643"/>
                  </a:lnTo>
                  <a:lnTo>
                    <a:pt x="48225" y="57622"/>
                  </a:lnTo>
                  <a:close/>
                  <a:moveTo>
                    <a:pt x="48045" y="56581"/>
                  </a:moveTo>
                  <a:lnTo>
                    <a:pt x="48305" y="56601"/>
                  </a:lnTo>
                  <a:lnTo>
                    <a:pt x="48566" y="56641"/>
                  </a:lnTo>
                  <a:lnTo>
                    <a:pt x="48806" y="56701"/>
                  </a:lnTo>
                  <a:lnTo>
                    <a:pt x="49047" y="56781"/>
                  </a:lnTo>
                  <a:lnTo>
                    <a:pt x="49267" y="56901"/>
                  </a:lnTo>
                  <a:lnTo>
                    <a:pt x="49468" y="57021"/>
                  </a:lnTo>
                  <a:lnTo>
                    <a:pt x="49668" y="57162"/>
                  </a:lnTo>
                  <a:lnTo>
                    <a:pt x="49848" y="57342"/>
                  </a:lnTo>
                  <a:lnTo>
                    <a:pt x="50008" y="57522"/>
                  </a:lnTo>
                  <a:lnTo>
                    <a:pt x="50149" y="57703"/>
                  </a:lnTo>
                  <a:lnTo>
                    <a:pt x="50289" y="57923"/>
                  </a:lnTo>
                  <a:lnTo>
                    <a:pt x="50389" y="58143"/>
                  </a:lnTo>
                  <a:lnTo>
                    <a:pt x="50469" y="58364"/>
                  </a:lnTo>
                  <a:lnTo>
                    <a:pt x="50529" y="58624"/>
                  </a:lnTo>
                  <a:lnTo>
                    <a:pt x="50569" y="58865"/>
                  </a:lnTo>
                  <a:lnTo>
                    <a:pt x="50590" y="59125"/>
                  </a:lnTo>
                  <a:lnTo>
                    <a:pt x="50590" y="82306"/>
                  </a:lnTo>
                  <a:lnTo>
                    <a:pt x="50569" y="82567"/>
                  </a:lnTo>
                  <a:lnTo>
                    <a:pt x="50529" y="82827"/>
                  </a:lnTo>
                  <a:lnTo>
                    <a:pt x="50469" y="83067"/>
                  </a:lnTo>
                  <a:lnTo>
                    <a:pt x="50389" y="83308"/>
                  </a:lnTo>
                  <a:lnTo>
                    <a:pt x="50289" y="83528"/>
                  </a:lnTo>
                  <a:lnTo>
                    <a:pt x="50149" y="83729"/>
                  </a:lnTo>
                  <a:lnTo>
                    <a:pt x="50008" y="83929"/>
                  </a:lnTo>
                  <a:lnTo>
                    <a:pt x="49848" y="84109"/>
                  </a:lnTo>
                  <a:lnTo>
                    <a:pt x="49668" y="84270"/>
                  </a:lnTo>
                  <a:lnTo>
                    <a:pt x="49468" y="84410"/>
                  </a:lnTo>
                  <a:lnTo>
                    <a:pt x="49267" y="84550"/>
                  </a:lnTo>
                  <a:lnTo>
                    <a:pt x="49047" y="84650"/>
                  </a:lnTo>
                  <a:lnTo>
                    <a:pt x="48806" y="84730"/>
                  </a:lnTo>
                  <a:lnTo>
                    <a:pt x="48566" y="84790"/>
                  </a:lnTo>
                  <a:lnTo>
                    <a:pt x="48305" y="84831"/>
                  </a:lnTo>
                  <a:lnTo>
                    <a:pt x="48045" y="84851"/>
                  </a:lnTo>
                  <a:lnTo>
                    <a:pt x="44579" y="84851"/>
                  </a:lnTo>
                  <a:lnTo>
                    <a:pt x="44579" y="98174"/>
                  </a:lnTo>
                  <a:lnTo>
                    <a:pt x="50489" y="98174"/>
                  </a:lnTo>
                  <a:lnTo>
                    <a:pt x="50489" y="112099"/>
                  </a:lnTo>
                  <a:lnTo>
                    <a:pt x="50590" y="112179"/>
                  </a:lnTo>
                  <a:lnTo>
                    <a:pt x="50670" y="112279"/>
                  </a:lnTo>
                  <a:lnTo>
                    <a:pt x="50750" y="112399"/>
                  </a:lnTo>
                  <a:lnTo>
                    <a:pt x="50790" y="112539"/>
                  </a:lnTo>
                  <a:lnTo>
                    <a:pt x="50810" y="112680"/>
                  </a:lnTo>
                  <a:lnTo>
                    <a:pt x="50790" y="112820"/>
                  </a:lnTo>
                  <a:lnTo>
                    <a:pt x="50750" y="112960"/>
                  </a:lnTo>
                  <a:lnTo>
                    <a:pt x="50690" y="113080"/>
                  </a:lnTo>
                  <a:lnTo>
                    <a:pt x="50610" y="113201"/>
                  </a:lnTo>
                  <a:lnTo>
                    <a:pt x="50489" y="113281"/>
                  </a:lnTo>
                  <a:lnTo>
                    <a:pt x="50389" y="113341"/>
                  </a:lnTo>
                  <a:lnTo>
                    <a:pt x="50289" y="113381"/>
                  </a:lnTo>
                  <a:lnTo>
                    <a:pt x="50189" y="113401"/>
                  </a:lnTo>
                  <a:lnTo>
                    <a:pt x="50089" y="113421"/>
                  </a:lnTo>
                  <a:lnTo>
                    <a:pt x="49908" y="113401"/>
                  </a:lnTo>
                  <a:lnTo>
                    <a:pt x="49748" y="113341"/>
                  </a:lnTo>
                  <a:lnTo>
                    <a:pt x="49608" y="113241"/>
                  </a:lnTo>
                  <a:lnTo>
                    <a:pt x="49488" y="113100"/>
                  </a:lnTo>
                  <a:lnTo>
                    <a:pt x="49407" y="112980"/>
                  </a:lnTo>
                  <a:lnTo>
                    <a:pt x="49367" y="112840"/>
                  </a:lnTo>
                  <a:lnTo>
                    <a:pt x="49347" y="112700"/>
                  </a:lnTo>
                  <a:lnTo>
                    <a:pt x="49367" y="112559"/>
                  </a:lnTo>
                  <a:lnTo>
                    <a:pt x="49407" y="112419"/>
                  </a:lnTo>
                  <a:lnTo>
                    <a:pt x="49468" y="112299"/>
                  </a:lnTo>
                  <a:lnTo>
                    <a:pt x="49568" y="112179"/>
                  </a:lnTo>
                  <a:lnTo>
                    <a:pt x="49668" y="112099"/>
                  </a:lnTo>
                  <a:lnTo>
                    <a:pt x="49668" y="98996"/>
                  </a:lnTo>
                  <a:lnTo>
                    <a:pt x="44579" y="98996"/>
                  </a:lnTo>
                  <a:lnTo>
                    <a:pt x="44579" y="105828"/>
                  </a:lnTo>
                  <a:lnTo>
                    <a:pt x="44679" y="105908"/>
                  </a:lnTo>
                  <a:lnTo>
                    <a:pt x="44759" y="106008"/>
                  </a:lnTo>
                  <a:lnTo>
                    <a:pt x="44839" y="106148"/>
                  </a:lnTo>
                  <a:lnTo>
                    <a:pt x="44879" y="106288"/>
                  </a:lnTo>
                  <a:lnTo>
                    <a:pt x="44899" y="106429"/>
                  </a:lnTo>
                  <a:lnTo>
                    <a:pt x="44879" y="106569"/>
                  </a:lnTo>
                  <a:lnTo>
                    <a:pt x="44839" y="106689"/>
                  </a:lnTo>
                  <a:lnTo>
                    <a:pt x="44779" y="106809"/>
                  </a:lnTo>
                  <a:lnTo>
                    <a:pt x="44699" y="106930"/>
                  </a:lnTo>
                  <a:lnTo>
                    <a:pt x="44579" y="107030"/>
                  </a:lnTo>
                  <a:lnTo>
                    <a:pt x="44479" y="107090"/>
                  </a:lnTo>
                  <a:lnTo>
                    <a:pt x="44379" y="107130"/>
                  </a:lnTo>
                  <a:lnTo>
                    <a:pt x="44278" y="107150"/>
                  </a:lnTo>
                  <a:lnTo>
                    <a:pt x="44178" y="107150"/>
                  </a:lnTo>
                  <a:lnTo>
                    <a:pt x="43998" y="107130"/>
                  </a:lnTo>
                  <a:lnTo>
                    <a:pt x="43838" y="107070"/>
                  </a:lnTo>
                  <a:lnTo>
                    <a:pt x="43697" y="106970"/>
                  </a:lnTo>
                  <a:lnTo>
                    <a:pt x="43577" y="106829"/>
                  </a:lnTo>
                  <a:lnTo>
                    <a:pt x="43497" y="106709"/>
                  </a:lnTo>
                  <a:lnTo>
                    <a:pt x="43457" y="106569"/>
                  </a:lnTo>
                  <a:lnTo>
                    <a:pt x="43437" y="106429"/>
                  </a:lnTo>
                  <a:lnTo>
                    <a:pt x="43457" y="106288"/>
                  </a:lnTo>
                  <a:lnTo>
                    <a:pt x="43497" y="106168"/>
                  </a:lnTo>
                  <a:lnTo>
                    <a:pt x="43557" y="106028"/>
                  </a:lnTo>
                  <a:lnTo>
                    <a:pt x="43637" y="105928"/>
                  </a:lnTo>
                  <a:lnTo>
                    <a:pt x="43757" y="105828"/>
                  </a:lnTo>
                  <a:lnTo>
                    <a:pt x="43757" y="90320"/>
                  </a:lnTo>
                  <a:lnTo>
                    <a:pt x="38668" y="90320"/>
                  </a:lnTo>
                  <a:lnTo>
                    <a:pt x="38668" y="94768"/>
                  </a:lnTo>
                  <a:lnTo>
                    <a:pt x="38809" y="94888"/>
                  </a:lnTo>
                  <a:lnTo>
                    <a:pt x="38909" y="95029"/>
                  </a:lnTo>
                  <a:lnTo>
                    <a:pt x="38969" y="95189"/>
                  </a:lnTo>
                  <a:lnTo>
                    <a:pt x="38989" y="95369"/>
                  </a:lnTo>
                  <a:lnTo>
                    <a:pt x="38989" y="95509"/>
                  </a:lnTo>
                  <a:lnTo>
                    <a:pt x="38969" y="95650"/>
                  </a:lnTo>
                  <a:lnTo>
                    <a:pt x="38909" y="95770"/>
                  </a:lnTo>
                  <a:lnTo>
                    <a:pt x="38829" y="95890"/>
                  </a:lnTo>
                  <a:lnTo>
                    <a:pt x="38749" y="95970"/>
                  </a:lnTo>
                  <a:lnTo>
                    <a:pt x="38648" y="96050"/>
                  </a:lnTo>
                  <a:lnTo>
                    <a:pt x="38528" y="96110"/>
                  </a:lnTo>
                  <a:lnTo>
                    <a:pt x="38388" y="96151"/>
                  </a:lnTo>
                  <a:lnTo>
                    <a:pt x="38268" y="96171"/>
                  </a:lnTo>
                  <a:lnTo>
                    <a:pt x="38188" y="96171"/>
                  </a:lnTo>
                  <a:lnTo>
                    <a:pt x="38047" y="96130"/>
                  </a:lnTo>
                  <a:lnTo>
                    <a:pt x="37907" y="96070"/>
                  </a:lnTo>
                  <a:lnTo>
                    <a:pt x="37787" y="95990"/>
                  </a:lnTo>
                  <a:lnTo>
                    <a:pt x="37687" y="95890"/>
                  </a:lnTo>
                  <a:lnTo>
                    <a:pt x="37607" y="95790"/>
                  </a:lnTo>
                  <a:lnTo>
                    <a:pt x="37567" y="95650"/>
                  </a:lnTo>
                  <a:lnTo>
                    <a:pt x="37526" y="95509"/>
                  </a:lnTo>
                  <a:lnTo>
                    <a:pt x="37526" y="95369"/>
                  </a:lnTo>
                  <a:lnTo>
                    <a:pt x="37546" y="95189"/>
                  </a:lnTo>
                  <a:lnTo>
                    <a:pt x="37607" y="95029"/>
                  </a:lnTo>
                  <a:lnTo>
                    <a:pt x="37707" y="94888"/>
                  </a:lnTo>
                  <a:lnTo>
                    <a:pt x="37847" y="94768"/>
                  </a:lnTo>
                  <a:lnTo>
                    <a:pt x="37847" y="89459"/>
                  </a:lnTo>
                  <a:lnTo>
                    <a:pt x="43757" y="89459"/>
                  </a:lnTo>
                  <a:lnTo>
                    <a:pt x="43757" y="84851"/>
                  </a:lnTo>
                  <a:lnTo>
                    <a:pt x="32758" y="84851"/>
                  </a:lnTo>
                  <a:lnTo>
                    <a:pt x="32758" y="103564"/>
                  </a:lnTo>
                  <a:lnTo>
                    <a:pt x="38668" y="103564"/>
                  </a:lnTo>
                  <a:lnTo>
                    <a:pt x="38668" y="117368"/>
                  </a:lnTo>
                  <a:lnTo>
                    <a:pt x="38789" y="117488"/>
                  </a:lnTo>
                  <a:lnTo>
                    <a:pt x="38909" y="117648"/>
                  </a:lnTo>
                  <a:lnTo>
                    <a:pt x="38969" y="117809"/>
                  </a:lnTo>
                  <a:lnTo>
                    <a:pt x="38989" y="117989"/>
                  </a:lnTo>
                  <a:lnTo>
                    <a:pt x="38969" y="118149"/>
                  </a:lnTo>
                  <a:lnTo>
                    <a:pt x="38929" y="118270"/>
                  </a:lnTo>
                  <a:lnTo>
                    <a:pt x="38849" y="118410"/>
                  </a:lnTo>
                  <a:lnTo>
                    <a:pt x="38769" y="118510"/>
                  </a:lnTo>
                  <a:lnTo>
                    <a:pt x="38668" y="118590"/>
                  </a:lnTo>
                  <a:lnTo>
                    <a:pt x="38528" y="118670"/>
                  </a:lnTo>
                  <a:lnTo>
                    <a:pt x="38408" y="118710"/>
                  </a:lnTo>
                  <a:lnTo>
                    <a:pt x="38107" y="118710"/>
                  </a:lnTo>
                  <a:lnTo>
                    <a:pt x="37967" y="118650"/>
                  </a:lnTo>
                  <a:lnTo>
                    <a:pt x="37847" y="118590"/>
                  </a:lnTo>
                  <a:lnTo>
                    <a:pt x="37727" y="118490"/>
                  </a:lnTo>
                  <a:lnTo>
                    <a:pt x="37647" y="118390"/>
                  </a:lnTo>
                  <a:lnTo>
                    <a:pt x="37587" y="118270"/>
                  </a:lnTo>
                  <a:lnTo>
                    <a:pt x="37546" y="118129"/>
                  </a:lnTo>
                  <a:lnTo>
                    <a:pt x="37526" y="117969"/>
                  </a:lnTo>
                  <a:lnTo>
                    <a:pt x="37546" y="117809"/>
                  </a:lnTo>
                  <a:lnTo>
                    <a:pt x="37607" y="117628"/>
                  </a:lnTo>
                  <a:lnTo>
                    <a:pt x="37707" y="117488"/>
                  </a:lnTo>
                  <a:lnTo>
                    <a:pt x="37847" y="117368"/>
                  </a:lnTo>
                  <a:lnTo>
                    <a:pt x="37847" y="104385"/>
                  </a:lnTo>
                  <a:lnTo>
                    <a:pt x="32758" y="104385"/>
                  </a:lnTo>
                  <a:lnTo>
                    <a:pt x="32758" y="127846"/>
                  </a:lnTo>
                  <a:lnTo>
                    <a:pt x="32878" y="127967"/>
                  </a:lnTo>
                  <a:lnTo>
                    <a:pt x="32998" y="128127"/>
                  </a:lnTo>
                  <a:lnTo>
                    <a:pt x="33059" y="128287"/>
                  </a:lnTo>
                  <a:lnTo>
                    <a:pt x="33079" y="128468"/>
                  </a:lnTo>
                  <a:lnTo>
                    <a:pt x="33059" y="128608"/>
                  </a:lnTo>
                  <a:lnTo>
                    <a:pt x="33018" y="128748"/>
                  </a:lnTo>
                  <a:lnTo>
                    <a:pt x="32938" y="128868"/>
                  </a:lnTo>
                  <a:lnTo>
                    <a:pt x="32858" y="128988"/>
                  </a:lnTo>
                  <a:lnTo>
                    <a:pt x="32758" y="129069"/>
                  </a:lnTo>
                  <a:lnTo>
                    <a:pt x="32618" y="129129"/>
                  </a:lnTo>
                  <a:lnTo>
                    <a:pt x="32498" y="129169"/>
                  </a:lnTo>
                  <a:lnTo>
                    <a:pt x="32337" y="129189"/>
                  </a:lnTo>
                  <a:lnTo>
                    <a:pt x="32197" y="129169"/>
                  </a:lnTo>
                  <a:lnTo>
                    <a:pt x="32057" y="129129"/>
                  </a:lnTo>
                  <a:lnTo>
                    <a:pt x="31937" y="129069"/>
                  </a:lnTo>
                  <a:lnTo>
                    <a:pt x="31816" y="128968"/>
                  </a:lnTo>
                  <a:lnTo>
                    <a:pt x="31736" y="128868"/>
                  </a:lnTo>
                  <a:lnTo>
                    <a:pt x="31676" y="128748"/>
                  </a:lnTo>
                  <a:lnTo>
                    <a:pt x="31616" y="128608"/>
                  </a:lnTo>
                  <a:lnTo>
                    <a:pt x="31616" y="128448"/>
                  </a:lnTo>
                  <a:lnTo>
                    <a:pt x="31636" y="128287"/>
                  </a:lnTo>
                  <a:lnTo>
                    <a:pt x="31696" y="128127"/>
                  </a:lnTo>
                  <a:lnTo>
                    <a:pt x="31796" y="127967"/>
                  </a:lnTo>
                  <a:lnTo>
                    <a:pt x="31937" y="127846"/>
                  </a:lnTo>
                  <a:lnTo>
                    <a:pt x="31937" y="84851"/>
                  </a:lnTo>
                  <a:lnTo>
                    <a:pt x="20917" y="84851"/>
                  </a:lnTo>
                  <a:lnTo>
                    <a:pt x="20917" y="89459"/>
                  </a:lnTo>
                  <a:lnTo>
                    <a:pt x="26868" y="89459"/>
                  </a:lnTo>
                  <a:lnTo>
                    <a:pt x="26868" y="116286"/>
                  </a:lnTo>
                  <a:lnTo>
                    <a:pt x="26968" y="116386"/>
                  </a:lnTo>
                  <a:lnTo>
                    <a:pt x="27048" y="116486"/>
                  </a:lnTo>
                  <a:lnTo>
                    <a:pt x="27128" y="116607"/>
                  </a:lnTo>
                  <a:lnTo>
                    <a:pt x="27168" y="116747"/>
                  </a:lnTo>
                  <a:lnTo>
                    <a:pt x="27188" y="116887"/>
                  </a:lnTo>
                  <a:lnTo>
                    <a:pt x="27168" y="117027"/>
                  </a:lnTo>
                  <a:lnTo>
                    <a:pt x="27128" y="117168"/>
                  </a:lnTo>
                  <a:lnTo>
                    <a:pt x="27068" y="117288"/>
                  </a:lnTo>
                  <a:lnTo>
                    <a:pt x="26988" y="117388"/>
                  </a:lnTo>
                  <a:lnTo>
                    <a:pt x="26868" y="117488"/>
                  </a:lnTo>
                  <a:lnTo>
                    <a:pt x="26767" y="117548"/>
                  </a:lnTo>
                  <a:lnTo>
                    <a:pt x="26667" y="117588"/>
                  </a:lnTo>
                  <a:lnTo>
                    <a:pt x="26567" y="117608"/>
                  </a:lnTo>
                  <a:lnTo>
                    <a:pt x="26447" y="117608"/>
                  </a:lnTo>
                  <a:lnTo>
                    <a:pt x="26287" y="117588"/>
                  </a:lnTo>
                  <a:lnTo>
                    <a:pt x="26126" y="117528"/>
                  </a:lnTo>
                  <a:lnTo>
                    <a:pt x="25986" y="117448"/>
                  </a:lnTo>
                  <a:lnTo>
                    <a:pt x="25866" y="117308"/>
                  </a:lnTo>
                  <a:lnTo>
                    <a:pt x="25786" y="117168"/>
                  </a:lnTo>
                  <a:lnTo>
                    <a:pt x="25746" y="117047"/>
                  </a:lnTo>
                  <a:lnTo>
                    <a:pt x="25726" y="116907"/>
                  </a:lnTo>
                  <a:lnTo>
                    <a:pt x="25746" y="116767"/>
                  </a:lnTo>
                  <a:lnTo>
                    <a:pt x="25786" y="116627"/>
                  </a:lnTo>
                  <a:lnTo>
                    <a:pt x="25846" y="116506"/>
                  </a:lnTo>
                  <a:lnTo>
                    <a:pt x="25926" y="116386"/>
                  </a:lnTo>
                  <a:lnTo>
                    <a:pt x="26046" y="116286"/>
                  </a:lnTo>
                  <a:lnTo>
                    <a:pt x="26046" y="90320"/>
                  </a:lnTo>
                  <a:lnTo>
                    <a:pt x="20957" y="90320"/>
                  </a:lnTo>
                  <a:lnTo>
                    <a:pt x="20957" y="96311"/>
                  </a:lnTo>
                  <a:lnTo>
                    <a:pt x="15047" y="96311"/>
                  </a:lnTo>
                  <a:lnTo>
                    <a:pt x="15047" y="104666"/>
                  </a:lnTo>
                  <a:lnTo>
                    <a:pt x="15167" y="104786"/>
                  </a:lnTo>
                  <a:lnTo>
                    <a:pt x="15247" y="104946"/>
                  </a:lnTo>
                  <a:lnTo>
                    <a:pt x="15307" y="105106"/>
                  </a:lnTo>
                  <a:lnTo>
                    <a:pt x="15307" y="105267"/>
                  </a:lnTo>
                  <a:lnTo>
                    <a:pt x="15307" y="105407"/>
                  </a:lnTo>
                  <a:lnTo>
                    <a:pt x="15287" y="105547"/>
                  </a:lnTo>
                  <a:lnTo>
                    <a:pt x="15227" y="105667"/>
                  </a:lnTo>
                  <a:lnTo>
                    <a:pt x="15167" y="105788"/>
                  </a:lnTo>
                  <a:lnTo>
                    <a:pt x="15067" y="105888"/>
                  </a:lnTo>
                  <a:lnTo>
                    <a:pt x="14967" y="105968"/>
                  </a:lnTo>
                  <a:lnTo>
                    <a:pt x="14846" y="106028"/>
                  </a:lnTo>
                  <a:lnTo>
                    <a:pt x="14706" y="106068"/>
                  </a:lnTo>
                  <a:lnTo>
                    <a:pt x="14506" y="106068"/>
                  </a:lnTo>
                  <a:lnTo>
                    <a:pt x="14366" y="106048"/>
                  </a:lnTo>
                  <a:lnTo>
                    <a:pt x="14225" y="105988"/>
                  </a:lnTo>
                  <a:lnTo>
                    <a:pt x="14105" y="105908"/>
                  </a:lnTo>
                  <a:lnTo>
                    <a:pt x="14005" y="105808"/>
                  </a:lnTo>
                  <a:lnTo>
                    <a:pt x="13945" y="105687"/>
                  </a:lnTo>
                  <a:lnTo>
                    <a:pt x="13885" y="105567"/>
                  </a:lnTo>
                  <a:lnTo>
                    <a:pt x="13845" y="105427"/>
                  </a:lnTo>
                  <a:lnTo>
                    <a:pt x="13845" y="105267"/>
                  </a:lnTo>
                  <a:lnTo>
                    <a:pt x="13865" y="105086"/>
                  </a:lnTo>
                  <a:lnTo>
                    <a:pt x="13945" y="104926"/>
                  </a:lnTo>
                  <a:lnTo>
                    <a:pt x="14045" y="104786"/>
                  </a:lnTo>
                  <a:lnTo>
                    <a:pt x="14165" y="104666"/>
                  </a:lnTo>
                  <a:lnTo>
                    <a:pt x="14165" y="95489"/>
                  </a:lnTo>
                  <a:lnTo>
                    <a:pt x="20076" y="95489"/>
                  </a:lnTo>
                  <a:lnTo>
                    <a:pt x="20076" y="84851"/>
                  </a:lnTo>
                  <a:lnTo>
                    <a:pt x="16610" y="84851"/>
                  </a:lnTo>
                  <a:lnTo>
                    <a:pt x="16349" y="84831"/>
                  </a:lnTo>
                  <a:lnTo>
                    <a:pt x="16089" y="84790"/>
                  </a:lnTo>
                  <a:lnTo>
                    <a:pt x="15848" y="84730"/>
                  </a:lnTo>
                  <a:lnTo>
                    <a:pt x="15628" y="84650"/>
                  </a:lnTo>
                  <a:lnTo>
                    <a:pt x="15407" y="84550"/>
                  </a:lnTo>
                  <a:lnTo>
                    <a:pt x="15187" y="84410"/>
                  </a:lnTo>
                  <a:lnTo>
                    <a:pt x="14987" y="84270"/>
                  </a:lnTo>
                  <a:lnTo>
                    <a:pt x="14806" y="84109"/>
                  </a:lnTo>
                  <a:lnTo>
                    <a:pt x="14646" y="83929"/>
                  </a:lnTo>
                  <a:lnTo>
                    <a:pt x="14506" y="83729"/>
                  </a:lnTo>
                  <a:lnTo>
                    <a:pt x="14386" y="83528"/>
                  </a:lnTo>
                  <a:lnTo>
                    <a:pt x="14265" y="83308"/>
                  </a:lnTo>
                  <a:lnTo>
                    <a:pt x="14185" y="83067"/>
                  </a:lnTo>
                  <a:lnTo>
                    <a:pt x="14125" y="82827"/>
                  </a:lnTo>
                  <a:lnTo>
                    <a:pt x="14085" y="82567"/>
                  </a:lnTo>
                  <a:lnTo>
                    <a:pt x="14065" y="82306"/>
                  </a:lnTo>
                  <a:lnTo>
                    <a:pt x="14065" y="59125"/>
                  </a:lnTo>
                  <a:lnTo>
                    <a:pt x="14085" y="58865"/>
                  </a:lnTo>
                  <a:lnTo>
                    <a:pt x="14125" y="58624"/>
                  </a:lnTo>
                  <a:lnTo>
                    <a:pt x="14185" y="58364"/>
                  </a:lnTo>
                  <a:lnTo>
                    <a:pt x="14265" y="58143"/>
                  </a:lnTo>
                  <a:lnTo>
                    <a:pt x="14386" y="57923"/>
                  </a:lnTo>
                  <a:lnTo>
                    <a:pt x="14506" y="57703"/>
                  </a:lnTo>
                  <a:lnTo>
                    <a:pt x="14646" y="57522"/>
                  </a:lnTo>
                  <a:lnTo>
                    <a:pt x="14806" y="57342"/>
                  </a:lnTo>
                  <a:lnTo>
                    <a:pt x="14987" y="57162"/>
                  </a:lnTo>
                  <a:lnTo>
                    <a:pt x="15187" y="57021"/>
                  </a:lnTo>
                  <a:lnTo>
                    <a:pt x="15407" y="56901"/>
                  </a:lnTo>
                  <a:lnTo>
                    <a:pt x="15628" y="56781"/>
                  </a:lnTo>
                  <a:lnTo>
                    <a:pt x="15848" y="56701"/>
                  </a:lnTo>
                  <a:lnTo>
                    <a:pt x="16089" y="56641"/>
                  </a:lnTo>
                  <a:lnTo>
                    <a:pt x="16349" y="56601"/>
                  </a:lnTo>
                  <a:lnTo>
                    <a:pt x="16610" y="56581"/>
                  </a:lnTo>
                  <a:close/>
                  <a:moveTo>
                    <a:pt x="7353" y="1"/>
                  </a:moveTo>
                  <a:lnTo>
                    <a:pt x="6952" y="41"/>
                  </a:lnTo>
                  <a:lnTo>
                    <a:pt x="6572" y="81"/>
                  </a:lnTo>
                  <a:lnTo>
                    <a:pt x="6191" y="141"/>
                  </a:lnTo>
                  <a:lnTo>
                    <a:pt x="5830" y="241"/>
                  </a:lnTo>
                  <a:lnTo>
                    <a:pt x="5450" y="341"/>
                  </a:lnTo>
                  <a:lnTo>
                    <a:pt x="5089" y="462"/>
                  </a:lnTo>
                  <a:lnTo>
                    <a:pt x="4749" y="602"/>
                  </a:lnTo>
                  <a:lnTo>
                    <a:pt x="4408" y="762"/>
                  </a:lnTo>
                  <a:lnTo>
                    <a:pt x="4067" y="922"/>
                  </a:lnTo>
                  <a:lnTo>
                    <a:pt x="3747" y="1103"/>
                  </a:lnTo>
                  <a:lnTo>
                    <a:pt x="3426" y="1303"/>
                  </a:lnTo>
                  <a:lnTo>
                    <a:pt x="3126" y="1523"/>
                  </a:lnTo>
                  <a:lnTo>
                    <a:pt x="2845" y="1764"/>
                  </a:lnTo>
                  <a:lnTo>
                    <a:pt x="2565" y="2004"/>
                  </a:lnTo>
                  <a:lnTo>
                    <a:pt x="2284" y="2245"/>
                  </a:lnTo>
                  <a:lnTo>
                    <a:pt x="2024" y="2525"/>
                  </a:lnTo>
                  <a:lnTo>
                    <a:pt x="1783" y="280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42" y="4028"/>
                  </a:lnTo>
                  <a:lnTo>
                    <a:pt x="782" y="436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9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34"/>
                  </a:lnTo>
                  <a:lnTo>
                    <a:pt x="0" y="7754"/>
                  </a:lnTo>
                  <a:lnTo>
                    <a:pt x="0" y="15208"/>
                  </a:lnTo>
                  <a:lnTo>
                    <a:pt x="221" y="15488"/>
                  </a:lnTo>
                  <a:lnTo>
                    <a:pt x="441" y="15809"/>
                  </a:lnTo>
                  <a:lnTo>
                    <a:pt x="661" y="16209"/>
                  </a:lnTo>
                  <a:lnTo>
                    <a:pt x="741" y="16430"/>
                  </a:lnTo>
                  <a:lnTo>
                    <a:pt x="842" y="16670"/>
                  </a:lnTo>
                  <a:lnTo>
                    <a:pt x="922" y="16951"/>
                  </a:lnTo>
                  <a:lnTo>
                    <a:pt x="1002" y="17231"/>
                  </a:lnTo>
                  <a:lnTo>
                    <a:pt x="1062" y="17532"/>
                  </a:lnTo>
                  <a:lnTo>
                    <a:pt x="1122" y="17852"/>
                  </a:lnTo>
                  <a:lnTo>
                    <a:pt x="1162" y="18193"/>
                  </a:lnTo>
                  <a:lnTo>
                    <a:pt x="1202" y="18553"/>
                  </a:lnTo>
                  <a:lnTo>
                    <a:pt x="1222" y="18934"/>
                  </a:lnTo>
                  <a:lnTo>
                    <a:pt x="1222" y="19355"/>
                  </a:lnTo>
                  <a:lnTo>
                    <a:pt x="1222" y="19976"/>
                  </a:lnTo>
                  <a:lnTo>
                    <a:pt x="1162" y="20657"/>
                  </a:lnTo>
                  <a:lnTo>
                    <a:pt x="1082" y="21399"/>
                  </a:lnTo>
                  <a:lnTo>
                    <a:pt x="962" y="22180"/>
                  </a:lnTo>
                  <a:lnTo>
                    <a:pt x="782" y="23021"/>
                  </a:lnTo>
                  <a:lnTo>
                    <a:pt x="581" y="23923"/>
                  </a:lnTo>
                  <a:lnTo>
                    <a:pt x="321" y="24885"/>
                  </a:lnTo>
                  <a:lnTo>
                    <a:pt x="0" y="25906"/>
                  </a:lnTo>
                  <a:lnTo>
                    <a:pt x="0" y="31116"/>
                  </a:lnTo>
                  <a:lnTo>
                    <a:pt x="321" y="32338"/>
                  </a:lnTo>
                  <a:lnTo>
                    <a:pt x="701" y="33540"/>
                  </a:lnTo>
                  <a:lnTo>
                    <a:pt x="1002" y="33620"/>
                  </a:lnTo>
                  <a:lnTo>
                    <a:pt x="1282" y="33720"/>
                  </a:lnTo>
                  <a:lnTo>
                    <a:pt x="1543" y="33820"/>
                  </a:lnTo>
                  <a:lnTo>
                    <a:pt x="1783" y="33921"/>
                  </a:lnTo>
                  <a:lnTo>
                    <a:pt x="2004" y="34041"/>
                  </a:lnTo>
                  <a:lnTo>
                    <a:pt x="2204" y="34181"/>
                  </a:lnTo>
                  <a:lnTo>
                    <a:pt x="2384" y="34321"/>
                  </a:lnTo>
                  <a:lnTo>
                    <a:pt x="2545" y="34462"/>
                  </a:lnTo>
                  <a:lnTo>
                    <a:pt x="9697" y="34462"/>
                  </a:lnTo>
                  <a:lnTo>
                    <a:pt x="9818" y="34482"/>
                  </a:lnTo>
                  <a:lnTo>
                    <a:pt x="10018" y="34522"/>
                  </a:lnTo>
                  <a:lnTo>
                    <a:pt x="10218" y="34602"/>
                  </a:lnTo>
                  <a:lnTo>
                    <a:pt x="10399" y="34702"/>
                  </a:lnTo>
                  <a:lnTo>
                    <a:pt x="10539" y="34842"/>
                  </a:lnTo>
                  <a:lnTo>
                    <a:pt x="10659" y="35003"/>
                  </a:lnTo>
                  <a:lnTo>
                    <a:pt x="10759" y="35203"/>
                  </a:lnTo>
                  <a:lnTo>
                    <a:pt x="10819" y="35403"/>
                  </a:lnTo>
                  <a:lnTo>
                    <a:pt x="10839" y="35604"/>
                  </a:lnTo>
                  <a:lnTo>
                    <a:pt x="10819" y="35724"/>
                  </a:lnTo>
                  <a:lnTo>
                    <a:pt x="9978" y="44499"/>
                  </a:lnTo>
                  <a:lnTo>
                    <a:pt x="9938" y="45020"/>
                  </a:lnTo>
                  <a:lnTo>
                    <a:pt x="12322" y="45020"/>
                  </a:lnTo>
                  <a:lnTo>
                    <a:pt x="12322" y="45621"/>
                  </a:lnTo>
                  <a:lnTo>
                    <a:pt x="10198" y="45621"/>
                  </a:lnTo>
                  <a:lnTo>
                    <a:pt x="10198" y="46663"/>
                  </a:lnTo>
                  <a:lnTo>
                    <a:pt x="12102" y="46663"/>
                  </a:lnTo>
                  <a:lnTo>
                    <a:pt x="12102" y="47244"/>
                  </a:lnTo>
                  <a:lnTo>
                    <a:pt x="10198" y="47244"/>
                  </a:lnTo>
                  <a:lnTo>
                    <a:pt x="10198" y="48346"/>
                  </a:lnTo>
                  <a:lnTo>
                    <a:pt x="12422" y="48346"/>
                  </a:lnTo>
                  <a:lnTo>
                    <a:pt x="12422" y="48967"/>
                  </a:lnTo>
                  <a:lnTo>
                    <a:pt x="9557" y="48967"/>
                  </a:lnTo>
                  <a:lnTo>
                    <a:pt x="9016" y="54517"/>
                  </a:lnTo>
                  <a:lnTo>
                    <a:pt x="7293" y="72569"/>
                  </a:lnTo>
                  <a:lnTo>
                    <a:pt x="6832" y="72569"/>
                  </a:lnTo>
                  <a:lnTo>
                    <a:pt x="7013" y="73711"/>
                  </a:lnTo>
                  <a:lnTo>
                    <a:pt x="7193" y="74853"/>
                  </a:lnTo>
                  <a:lnTo>
                    <a:pt x="7353" y="76015"/>
                  </a:lnTo>
                  <a:lnTo>
                    <a:pt x="7493" y="77177"/>
                  </a:lnTo>
                  <a:lnTo>
                    <a:pt x="7634" y="78319"/>
                  </a:lnTo>
                  <a:lnTo>
                    <a:pt x="7754" y="79481"/>
                  </a:lnTo>
                  <a:lnTo>
                    <a:pt x="7854" y="80643"/>
                  </a:lnTo>
                  <a:lnTo>
                    <a:pt x="7954" y="81805"/>
                  </a:lnTo>
                  <a:lnTo>
                    <a:pt x="8034" y="82967"/>
                  </a:lnTo>
                  <a:lnTo>
                    <a:pt x="8115" y="84129"/>
                  </a:lnTo>
                  <a:lnTo>
                    <a:pt x="8175" y="85291"/>
                  </a:lnTo>
                  <a:lnTo>
                    <a:pt x="8215" y="86453"/>
                  </a:lnTo>
                  <a:lnTo>
                    <a:pt x="8255" y="87615"/>
                  </a:lnTo>
                  <a:lnTo>
                    <a:pt x="8275" y="88777"/>
                  </a:lnTo>
                  <a:lnTo>
                    <a:pt x="8295" y="89940"/>
                  </a:lnTo>
                  <a:lnTo>
                    <a:pt x="8295" y="91102"/>
                  </a:lnTo>
                  <a:lnTo>
                    <a:pt x="7433" y="113040"/>
                  </a:lnTo>
                  <a:lnTo>
                    <a:pt x="7433" y="113321"/>
                  </a:lnTo>
                  <a:lnTo>
                    <a:pt x="7393" y="114563"/>
                  </a:lnTo>
                  <a:lnTo>
                    <a:pt x="7393" y="115805"/>
                  </a:lnTo>
                  <a:lnTo>
                    <a:pt x="7433" y="117027"/>
                  </a:lnTo>
                  <a:lnTo>
                    <a:pt x="7493" y="118270"/>
                  </a:lnTo>
                  <a:lnTo>
                    <a:pt x="7594" y="119492"/>
                  </a:lnTo>
                  <a:lnTo>
                    <a:pt x="7714" y="120714"/>
                  </a:lnTo>
                  <a:lnTo>
                    <a:pt x="7854" y="121936"/>
                  </a:lnTo>
                  <a:lnTo>
                    <a:pt x="8034" y="123158"/>
                  </a:lnTo>
                  <a:lnTo>
                    <a:pt x="8255" y="124541"/>
                  </a:lnTo>
                  <a:lnTo>
                    <a:pt x="8495" y="126484"/>
                  </a:lnTo>
                  <a:lnTo>
                    <a:pt x="8716" y="128648"/>
                  </a:lnTo>
                  <a:lnTo>
                    <a:pt x="8956" y="131012"/>
                  </a:lnTo>
                  <a:lnTo>
                    <a:pt x="9156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44158" y="21"/>
                  </a:lnTo>
                  <a:lnTo>
                    <a:pt x="4399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77" y="181"/>
                  </a:lnTo>
                  <a:lnTo>
                    <a:pt x="43457" y="261"/>
                  </a:lnTo>
                  <a:lnTo>
                    <a:pt x="43337" y="34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42"/>
                  </a:lnTo>
                  <a:lnTo>
                    <a:pt x="42936" y="76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2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1"/>
            <p:cNvSpPr/>
            <p:nvPr/>
          </p:nvSpPr>
          <p:spPr>
            <a:xfrm>
              <a:off x="3990550" y="2450025"/>
              <a:ext cx="653675" cy="435775"/>
            </a:xfrm>
            <a:custGeom>
              <a:avLst/>
              <a:gdLst/>
              <a:ahLst/>
              <a:cxnLst/>
              <a:rect l="l" t="t" r="r" b="b"/>
              <a:pathLst>
                <a:path w="26147" h="17431" fill="none" extrusionOk="0">
                  <a:moveTo>
                    <a:pt x="2706" y="17431"/>
                  </a:moveTo>
                  <a:lnTo>
                    <a:pt x="2706" y="17431"/>
                  </a:lnTo>
                  <a:lnTo>
                    <a:pt x="2425" y="17411"/>
                  </a:lnTo>
                  <a:lnTo>
                    <a:pt x="2165" y="17371"/>
                  </a:lnTo>
                  <a:lnTo>
                    <a:pt x="1904" y="17311"/>
                  </a:lnTo>
                  <a:lnTo>
                    <a:pt x="1664" y="17211"/>
                  </a:lnTo>
                  <a:lnTo>
                    <a:pt x="1423" y="17090"/>
                  </a:lnTo>
                  <a:lnTo>
                    <a:pt x="1203" y="16970"/>
                  </a:lnTo>
                  <a:lnTo>
                    <a:pt x="982" y="16810"/>
                  </a:lnTo>
                  <a:lnTo>
                    <a:pt x="802" y="16630"/>
                  </a:lnTo>
                  <a:lnTo>
                    <a:pt x="622" y="16449"/>
                  </a:lnTo>
                  <a:lnTo>
                    <a:pt x="462" y="16229"/>
                  </a:lnTo>
                  <a:lnTo>
                    <a:pt x="341" y="16008"/>
                  </a:lnTo>
                  <a:lnTo>
                    <a:pt x="221" y="15768"/>
                  </a:lnTo>
                  <a:lnTo>
                    <a:pt x="121" y="15528"/>
                  </a:lnTo>
                  <a:lnTo>
                    <a:pt x="61" y="15267"/>
                  </a:lnTo>
                  <a:lnTo>
                    <a:pt x="21" y="15007"/>
                  </a:lnTo>
                  <a:lnTo>
                    <a:pt x="1" y="14726"/>
                  </a:lnTo>
                  <a:lnTo>
                    <a:pt x="1" y="2685"/>
                  </a:lnTo>
                  <a:lnTo>
                    <a:pt x="1" y="2685"/>
                  </a:lnTo>
                  <a:lnTo>
                    <a:pt x="21" y="2425"/>
                  </a:lnTo>
                  <a:lnTo>
                    <a:pt x="61" y="2144"/>
                  </a:lnTo>
                  <a:lnTo>
                    <a:pt x="121" y="1884"/>
                  </a:lnTo>
                  <a:lnTo>
                    <a:pt x="221" y="1643"/>
                  </a:lnTo>
                  <a:lnTo>
                    <a:pt x="341" y="1403"/>
                  </a:lnTo>
                  <a:lnTo>
                    <a:pt x="462" y="1182"/>
                  </a:lnTo>
                  <a:lnTo>
                    <a:pt x="622" y="982"/>
                  </a:lnTo>
                  <a:lnTo>
                    <a:pt x="802" y="782"/>
                  </a:lnTo>
                  <a:lnTo>
                    <a:pt x="982" y="601"/>
                  </a:lnTo>
                  <a:lnTo>
                    <a:pt x="1203" y="461"/>
                  </a:lnTo>
                  <a:lnTo>
                    <a:pt x="1423" y="321"/>
                  </a:lnTo>
                  <a:lnTo>
                    <a:pt x="1664" y="201"/>
                  </a:lnTo>
                  <a:lnTo>
                    <a:pt x="1904" y="120"/>
                  </a:lnTo>
                  <a:lnTo>
                    <a:pt x="2165" y="40"/>
                  </a:lnTo>
                  <a:lnTo>
                    <a:pt x="2425" y="0"/>
                  </a:lnTo>
                  <a:lnTo>
                    <a:pt x="2706" y="0"/>
                  </a:lnTo>
                  <a:lnTo>
                    <a:pt x="23462" y="0"/>
                  </a:lnTo>
                  <a:lnTo>
                    <a:pt x="23462" y="0"/>
                  </a:lnTo>
                  <a:lnTo>
                    <a:pt x="23723" y="0"/>
                  </a:lnTo>
                  <a:lnTo>
                    <a:pt x="24003" y="40"/>
                  </a:lnTo>
                  <a:lnTo>
                    <a:pt x="24264" y="120"/>
                  </a:lnTo>
                  <a:lnTo>
                    <a:pt x="24504" y="201"/>
                  </a:lnTo>
                  <a:lnTo>
                    <a:pt x="24744" y="321"/>
                  </a:lnTo>
                  <a:lnTo>
                    <a:pt x="24965" y="461"/>
                  </a:lnTo>
                  <a:lnTo>
                    <a:pt x="25165" y="601"/>
                  </a:lnTo>
                  <a:lnTo>
                    <a:pt x="25366" y="782"/>
                  </a:lnTo>
                  <a:lnTo>
                    <a:pt x="25546" y="982"/>
                  </a:lnTo>
                  <a:lnTo>
                    <a:pt x="25686" y="1182"/>
                  </a:lnTo>
                  <a:lnTo>
                    <a:pt x="25826" y="1403"/>
                  </a:lnTo>
                  <a:lnTo>
                    <a:pt x="25947" y="1643"/>
                  </a:lnTo>
                  <a:lnTo>
                    <a:pt x="26027" y="1884"/>
                  </a:lnTo>
                  <a:lnTo>
                    <a:pt x="26107" y="2144"/>
                  </a:lnTo>
                  <a:lnTo>
                    <a:pt x="26147" y="2425"/>
                  </a:lnTo>
                  <a:lnTo>
                    <a:pt x="26147" y="2685"/>
                  </a:lnTo>
                  <a:lnTo>
                    <a:pt x="26147" y="14726"/>
                  </a:lnTo>
                  <a:lnTo>
                    <a:pt x="26147" y="14726"/>
                  </a:lnTo>
                  <a:lnTo>
                    <a:pt x="26147" y="15007"/>
                  </a:lnTo>
                  <a:lnTo>
                    <a:pt x="26107" y="15267"/>
                  </a:lnTo>
                  <a:lnTo>
                    <a:pt x="26027" y="15528"/>
                  </a:lnTo>
                  <a:lnTo>
                    <a:pt x="25947" y="15768"/>
                  </a:lnTo>
                  <a:lnTo>
                    <a:pt x="25826" y="16008"/>
                  </a:lnTo>
                  <a:lnTo>
                    <a:pt x="25686" y="16229"/>
                  </a:lnTo>
                  <a:lnTo>
                    <a:pt x="25546" y="16449"/>
                  </a:lnTo>
                  <a:lnTo>
                    <a:pt x="25366" y="16630"/>
                  </a:lnTo>
                  <a:lnTo>
                    <a:pt x="25165" y="16810"/>
                  </a:lnTo>
                  <a:lnTo>
                    <a:pt x="24965" y="16970"/>
                  </a:lnTo>
                  <a:lnTo>
                    <a:pt x="24744" y="17090"/>
                  </a:lnTo>
                  <a:lnTo>
                    <a:pt x="24504" y="17211"/>
                  </a:lnTo>
                  <a:lnTo>
                    <a:pt x="24264" y="17311"/>
                  </a:lnTo>
                  <a:lnTo>
                    <a:pt x="24003" y="17371"/>
                  </a:lnTo>
                  <a:lnTo>
                    <a:pt x="23723" y="17411"/>
                  </a:lnTo>
                  <a:lnTo>
                    <a:pt x="23462" y="17431"/>
                  </a:lnTo>
                  <a:lnTo>
                    <a:pt x="2706" y="174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1"/>
            <p:cNvSpPr/>
            <p:nvPr/>
          </p:nvSpPr>
          <p:spPr>
            <a:xfrm>
              <a:off x="3893375" y="2340325"/>
              <a:ext cx="861550" cy="655175"/>
            </a:xfrm>
            <a:custGeom>
              <a:avLst/>
              <a:gdLst/>
              <a:ahLst/>
              <a:cxnLst/>
              <a:rect l="l" t="t" r="r" b="b"/>
              <a:pathLst>
                <a:path w="34462" h="26207" fill="none" extrusionOk="0">
                  <a:moveTo>
                    <a:pt x="32959" y="0"/>
                  </a:moveTo>
                  <a:lnTo>
                    <a:pt x="1504" y="0"/>
                  </a:lnTo>
                  <a:lnTo>
                    <a:pt x="1504" y="0"/>
                  </a:lnTo>
                  <a:lnTo>
                    <a:pt x="1504" y="0"/>
                  </a:lnTo>
                  <a:lnTo>
                    <a:pt x="1343" y="0"/>
                  </a:lnTo>
                  <a:lnTo>
                    <a:pt x="1203" y="21"/>
                  </a:lnTo>
                  <a:lnTo>
                    <a:pt x="1063" y="61"/>
                  </a:lnTo>
                  <a:lnTo>
                    <a:pt x="923" y="121"/>
                  </a:lnTo>
                  <a:lnTo>
                    <a:pt x="782" y="181"/>
                  </a:lnTo>
                  <a:lnTo>
                    <a:pt x="662" y="261"/>
                  </a:lnTo>
                  <a:lnTo>
                    <a:pt x="542" y="341"/>
                  </a:lnTo>
                  <a:lnTo>
                    <a:pt x="442" y="441"/>
                  </a:lnTo>
                  <a:lnTo>
                    <a:pt x="341" y="541"/>
                  </a:lnTo>
                  <a:lnTo>
                    <a:pt x="261" y="662"/>
                  </a:lnTo>
                  <a:lnTo>
                    <a:pt x="181" y="782"/>
                  </a:lnTo>
                  <a:lnTo>
                    <a:pt x="121" y="922"/>
                  </a:lnTo>
                  <a:lnTo>
                    <a:pt x="61" y="1062"/>
                  </a:lnTo>
                  <a:lnTo>
                    <a:pt x="21" y="1203"/>
                  </a:lnTo>
                  <a:lnTo>
                    <a:pt x="1" y="1343"/>
                  </a:lnTo>
                  <a:lnTo>
                    <a:pt x="1" y="1503"/>
                  </a:lnTo>
                  <a:lnTo>
                    <a:pt x="1" y="24684"/>
                  </a:lnTo>
                  <a:lnTo>
                    <a:pt x="1" y="24684"/>
                  </a:lnTo>
                  <a:lnTo>
                    <a:pt x="1" y="24844"/>
                  </a:lnTo>
                  <a:lnTo>
                    <a:pt x="21" y="25005"/>
                  </a:lnTo>
                  <a:lnTo>
                    <a:pt x="61" y="25145"/>
                  </a:lnTo>
                  <a:lnTo>
                    <a:pt x="121" y="25285"/>
                  </a:lnTo>
                  <a:lnTo>
                    <a:pt x="181" y="25405"/>
                  </a:lnTo>
                  <a:lnTo>
                    <a:pt x="261" y="25546"/>
                  </a:lnTo>
                  <a:lnTo>
                    <a:pt x="341" y="25646"/>
                  </a:lnTo>
                  <a:lnTo>
                    <a:pt x="442" y="25766"/>
                  </a:lnTo>
                  <a:lnTo>
                    <a:pt x="542" y="25866"/>
                  </a:lnTo>
                  <a:lnTo>
                    <a:pt x="662" y="25946"/>
                  </a:lnTo>
                  <a:lnTo>
                    <a:pt x="782" y="26026"/>
                  </a:lnTo>
                  <a:lnTo>
                    <a:pt x="923" y="26087"/>
                  </a:lnTo>
                  <a:lnTo>
                    <a:pt x="1063" y="26127"/>
                  </a:lnTo>
                  <a:lnTo>
                    <a:pt x="1203" y="26167"/>
                  </a:lnTo>
                  <a:lnTo>
                    <a:pt x="1343" y="26187"/>
                  </a:lnTo>
                  <a:lnTo>
                    <a:pt x="1504" y="26207"/>
                  </a:lnTo>
                  <a:lnTo>
                    <a:pt x="32959" y="26207"/>
                  </a:lnTo>
                  <a:lnTo>
                    <a:pt x="32959" y="26207"/>
                  </a:lnTo>
                  <a:lnTo>
                    <a:pt x="33099" y="26187"/>
                  </a:lnTo>
                  <a:lnTo>
                    <a:pt x="33260" y="26167"/>
                  </a:lnTo>
                  <a:lnTo>
                    <a:pt x="33400" y="26127"/>
                  </a:lnTo>
                  <a:lnTo>
                    <a:pt x="33540" y="26087"/>
                  </a:lnTo>
                  <a:lnTo>
                    <a:pt x="33680" y="26026"/>
                  </a:lnTo>
                  <a:lnTo>
                    <a:pt x="33801" y="25946"/>
                  </a:lnTo>
                  <a:lnTo>
                    <a:pt x="33921" y="25866"/>
                  </a:lnTo>
                  <a:lnTo>
                    <a:pt x="34021" y="25766"/>
                  </a:lnTo>
                  <a:lnTo>
                    <a:pt x="34121" y="25646"/>
                  </a:lnTo>
                  <a:lnTo>
                    <a:pt x="34201" y="25546"/>
                  </a:lnTo>
                  <a:lnTo>
                    <a:pt x="34281" y="25405"/>
                  </a:lnTo>
                  <a:lnTo>
                    <a:pt x="34342" y="25285"/>
                  </a:lnTo>
                  <a:lnTo>
                    <a:pt x="34402" y="25145"/>
                  </a:lnTo>
                  <a:lnTo>
                    <a:pt x="34442" y="25005"/>
                  </a:lnTo>
                  <a:lnTo>
                    <a:pt x="34462" y="24844"/>
                  </a:lnTo>
                  <a:lnTo>
                    <a:pt x="34462" y="24684"/>
                  </a:lnTo>
                  <a:lnTo>
                    <a:pt x="34462" y="1503"/>
                  </a:lnTo>
                  <a:lnTo>
                    <a:pt x="34462" y="1503"/>
                  </a:lnTo>
                  <a:lnTo>
                    <a:pt x="34462" y="1343"/>
                  </a:lnTo>
                  <a:lnTo>
                    <a:pt x="34442" y="1203"/>
                  </a:lnTo>
                  <a:lnTo>
                    <a:pt x="34402" y="1062"/>
                  </a:lnTo>
                  <a:lnTo>
                    <a:pt x="34342" y="922"/>
                  </a:lnTo>
                  <a:lnTo>
                    <a:pt x="34281" y="782"/>
                  </a:lnTo>
                  <a:lnTo>
                    <a:pt x="34201" y="662"/>
                  </a:lnTo>
                  <a:lnTo>
                    <a:pt x="34121" y="541"/>
                  </a:lnTo>
                  <a:lnTo>
                    <a:pt x="34021" y="441"/>
                  </a:lnTo>
                  <a:lnTo>
                    <a:pt x="33921" y="341"/>
                  </a:lnTo>
                  <a:lnTo>
                    <a:pt x="33801" y="261"/>
                  </a:lnTo>
                  <a:lnTo>
                    <a:pt x="33680" y="181"/>
                  </a:lnTo>
                  <a:lnTo>
                    <a:pt x="33540" y="121"/>
                  </a:lnTo>
                  <a:lnTo>
                    <a:pt x="33400" y="61"/>
                  </a:lnTo>
                  <a:lnTo>
                    <a:pt x="33260" y="21"/>
                  </a:lnTo>
                  <a:lnTo>
                    <a:pt x="33099" y="0"/>
                  </a:lnTo>
                  <a:lnTo>
                    <a:pt x="329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1"/>
            <p:cNvSpPr/>
            <p:nvPr/>
          </p:nvSpPr>
          <p:spPr>
            <a:xfrm>
              <a:off x="3861325" y="2314275"/>
              <a:ext cx="924150" cy="1815225"/>
            </a:xfrm>
            <a:custGeom>
              <a:avLst/>
              <a:gdLst/>
              <a:ahLst/>
              <a:cxnLst/>
              <a:rect l="l" t="t" r="r" b="b"/>
              <a:pathLst>
                <a:path w="36966" h="72609" fill="none" extrusionOk="0">
                  <a:moveTo>
                    <a:pt x="2766" y="28271"/>
                  </a:moveTo>
                  <a:lnTo>
                    <a:pt x="2766" y="28271"/>
                  </a:lnTo>
                  <a:lnTo>
                    <a:pt x="2505" y="28251"/>
                  </a:lnTo>
                  <a:lnTo>
                    <a:pt x="2245" y="28210"/>
                  </a:lnTo>
                  <a:lnTo>
                    <a:pt x="2004" y="28150"/>
                  </a:lnTo>
                  <a:lnTo>
                    <a:pt x="1784" y="28070"/>
                  </a:lnTo>
                  <a:lnTo>
                    <a:pt x="1563" y="27970"/>
                  </a:lnTo>
                  <a:lnTo>
                    <a:pt x="1343" y="27830"/>
                  </a:lnTo>
                  <a:lnTo>
                    <a:pt x="1143" y="27690"/>
                  </a:lnTo>
                  <a:lnTo>
                    <a:pt x="962" y="27529"/>
                  </a:lnTo>
                  <a:lnTo>
                    <a:pt x="802" y="27349"/>
                  </a:lnTo>
                  <a:lnTo>
                    <a:pt x="662" y="27149"/>
                  </a:lnTo>
                  <a:lnTo>
                    <a:pt x="542" y="26948"/>
                  </a:lnTo>
                  <a:lnTo>
                    <a:pt x="421" y="26728"/>
                  </a:lnTo>
                  <a:lnTo>
                    <a:pt x="341" y="26487"/>
                  </a:lnTo>
                  <a:lnTo>
                    <a:pt x="281" y="26247"/>
                  </a:lnTo>
                  <a:lnTo>
                    <a:pt x="241" y="25987"/>
                  </a:lnTo>
                  <a:lnTo>
                    <a:pt x="221" y="25726"/>
                  </a:lnTo>
                  <a:lnTo>
                    <a:pt x="221" y="2545"/>
                  </a:lnTo>
                  <a:lnTo>
                    <a:pt x="221" y="2545"/>
                  </a:lnTo>
                  <a:lnTo>
                    <a:pt x="241" y="2285"/>
                  </a:lnTo>
                  <a:lnTo>
                    <a:pt x="281" y="2044"/>
                  </a:lnTo>
                  <a:lnTo>
                    <a:pt x="341" y="1784"/>
                  </a:lnTo>
                  <a:lnTo>
                    <a:pt x="421" y="1563"/>
                  </a:lnTo>
                  <a:lnTo>
                    <a:pt x="542" y="1343"/>
                  </a:lnTo>
                  <a:lnTo>
                    <a:pt x="662" y="1123"/>
                  </a:lnTo>
                  <a:lnTo>
                    <a:pt x="802" y="942"/>
                  </a:lnTo>
                  <a:lnTo>
                    <a:pt x="962" y="762"/>
                  </a:lnTo>
                  <a:lnTo>
                    <a:pt x="1143" y="582"/>
                  </a:lnTo>
                  <a:lnTo>
                    <a:pt x="1343" y="441"/>
                  </a:lnTo>
                  <a:lnTo>
                    <a:pt x="1563" y="321"/>
                  </a:lnTo>
                  <a:lnTo>
                    <a:pt x="1784" y="201"/>
                  </a:lnTo>
                  <a:lnTo>
                    <a:pt x="2004" y="121"/>
                  </a:lnTo>
                  <a:lnTo>
                    <a:pt x="2245" y="61"/>
                  </a:lnTo>
                  <a:lnTo>
                    <a:pt x="2505" y="21"/>
                  </a:lnTo>
                  <a:lnTo>
                    <a:pt x="2766" y="1"/>
                  </a:lnTo>
                  <a:lnTo>
                    <a:pt x="34201" y="1"/>
                  </a:lnTo>
                  <a:lnTo>
                    <a:pt x="34201" y="1"/>
                  </a:lnTo>
                  <a:lnTo>
                    <a:pt x="34461" y="21"/>
                  </a:lnTo>
                  <a:lnTo>
                    <a:pt x="34722" y="61"/>
                  </a:lnTo>
                  <a:lnTo>
                    <a:pt x="34962" y="121"/>
                  </a:lnTo>
                  <a:lnTo>
                    <a:pt x="35203" y="201"/>
                  </a:lnTo>
                  <a:lnTo>
                    <a:pt x="35423" y="321"/>
                  </a:lnTo>
                  <a:lnTo>
                    <a:pt x="35624" y="441"/>
                  </a:lnTo>
                  <a:lnTo>
                    <a:pt x="35824" y="582"/>
                  </a:lnTo>
                  <a:lnTo>
                    <a:pt x="36004" y="762"/>
                  </a:lnTo>
                  <a:lnTo>
                    <a:pt x="36164" y="942"/>
                  </a:lnTo>
                  <a:lnTo>
                    <a:pt x="36305" y="1123"/>
                  </a:lnTo>
                  <a:lnTo>
                    <a:pt x="36445" y="1343"/>
                  </a:lnTo>
                  <a:lnTo>
                    <a:pt x="36545" y="1563"/>
                  </a:lnTo>
                  <a:lnTo>
                    <a:pt x="36625" y="1784"/>
                  </a:lnTo>
                  <a:lnTo>
                    <a:pt x="36685" y="2044"/>
                  </a:lnTo>
                  <a:lnTo>
                    <a:pt x="36725" y="2285"/>
                  </a:lnTo>
                  <a:lnTo>
                    <a:pt x="36746" y="2545"/>
                  </a:lnTo>
                  <a:lnTo>
                    <a:pt x="36746" y="25726"/>
                  </a:lnTo>
                  <a:lnTo>
                    <a:pt x="36746" y="25726"/>
                  </a:lnTo>
                  <a:lnTo>
                    <a:pt x="36725" y="25987"/>
                  </a:lnTo>
                  <a:lnTo>
                    <a:pt x="36685" y="26247"/>
                  </a:lnTo>
                  <a:lnTo>
                    <a:pt x="36625" y="26487"/>
                  </a:lnTo>
                  <a:lnTo>
                    <a:pt x="36545" y="26728"/>
                  </a:lnTo>
                  <a:lnTo>
                    <a:pt x="36445" y="26948"/>
                  </a:lnTo>
                  <a:lnTo>
                    <a:pt x="36305" y="27149"/>
                  </a:lnTo>
                  <a:lnTo>
                    <a:pt x="36164" y="27349"/>
                  </a:lnTo>
                  <a:lnTo>
                    <a:pt x="36004" y="27529"/>
                  </a:lnTo>
                  <a:lnTo>
                    <a:pt x="35824" y="27690"/>
                  </a:lnTo>
                  <a:lnTo>
                    <a:pt x="35624" y="27830"/>
                  </a:lnTo>
                  <a:lnTo>
                    <a:pt x="35423" y="27970"/>
                  </a:lnTo>
                  <a:lnTo>
                    <a:pt x="35203" y="28070"/>
                  </a:lnTo>
                  <a:lnTo>
                    <a:pt x="34962" y="28150"/>
                  </a:lnTo>
                  <a:lnTo>
                    <a:pt x="34722" y="28210"/>
                  </a:lnTo>
                  <a:lnTo>
                    <a:pt x="34461" y="28251"/>
                  </a:lnTo>
                  <a:lnTo>
                    <a:pt x="34201" y="28271"/>
                  </a:lnTo>
                  <a:lnTo>
                    <a:pt x="30735" y="28271"/>
                  </a:lnTo>
                  <a:lnTo>
                    <a:pt x="30735" y="41594"/>
                  </a:lnTo>
                  <a:lnTo>
                    <a:pt x="36645" y="41594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746" y="55599"/>
                  </a:lnTo>
                  <a:lnTo>
                    <a:pt x="36826" y="55699"/>
                  </a:lnTo>
                  <a:lnTo>
                    <a:pt x="36826" y="55699"/>
                  </a:lnTo>
                  <a:lnTo>
                    <a:pt x="36906" y="55819"/>
                  </a:lnTo>
                  <a:lnTo>
                    <a:pt x="36946" y="55959"/>
                  </a:lnTo>
                  <a:lnTo>
                    <a:pt x="36966" y="56100"/>
                  </a:lnTo>
                  <a:lnTo>
                    <a:pt x="36946" y="56240"/>
                  </a:lnTo>
                  <a:lnTo>
                    <a:pt x="36906" y="56380"/>
                  </a:lnTo>
                  <a:lnTo>
                    <a:pt x="36846" y="56500"/>
                  </a:lnTo>
                  <a:lnTo>
                    <a:pt x="36766" y="56621"/>
                  </a:lnTo>
                  <a:lnTo>
                    <a:pt x="36645" y="56701"/>
                  </a:lnTo>
                  <a:lnTo>
                    <a:pt x="36645" y="56701"/>
                  </a:lnTo>
                  <a:lnTo>
                    <a:pt x="36545" y="56761"/>
                  </a:lnTo>
                  <a:lnTo>
                    <a:pt x="36445" y="56801"/>
                  </a:lnTo>
                  <a:lnTo>
                    <a:pt x="36345" y="56821"/>
                  </a:lnTo>
                  <a:lnTo>
                    <a:pt x="36245" y="56841"/>
                  </a:lnTo>
                  <a:lnTo>
                    <a:pt x="36245" y="56841"/>
                  </a:lnTo>
                  <a:lnTo>
                    <a:pt x="36064" y="56821"/>
                  </a:lnTo>
                  <a:lnTo>
                    <a:pt x="35904" y="56761"/>
                  </a:lnTo>
                  <a:lnTo>
                    <a:pt x="35764" y="56661"/>
                  </a:lnTo>
                  <a:lnTo>
                    <a:pt x="35644" y="56520"/>
                  </a:lnTo>
                  <a:lnTo>
                    <a:pt x="35644" y="56520"/>
                  </a:lnTo>
                  <a:lnTo>
                    <a:pt x="35563" y="56400"/>
                  </a:lnTo>
                  <a:lnTo>
                    <a:pt x="35523" y="56260"/>
                  </a:lnTo>
                  <a:lnTo>
                    <a:pt x="35503" y="56120"/>
                  </a:lnTo>
                  <a:lnTo>
                    <a:pt x="35523" y="55979"/>
                  </a:lnTo>
                  <a:lnTo>
                    <a:pt x="35563" y="55839"/>
                  </a:lnTo>
                  <a:lnTo>
                    <a:pt x="35624" y="55719"/>
                  </a:lnTo>
                  <a:lnTo>
                    <a:pt x="35724" y="55599"/>
                  </a:lnTo>
                  <a:lnTo>
                    <a:pt x="35824" y="55519"/>
                  </a:lnTo>
                  <a:lnTo>
                    <a:pt x="35824" y="42416"/>
                  </a:lnTo>
                  <a:lnTo>
                    <a:pt x="30735" y="42416"/>
                  </a:lnTo>
                  <a:lnTo>
                    <a:pt x="30735" y="49248"/>
                  </a:lnTo>
                  <a:lnTo>
                    <a:pt x="30735" y="49248"/>
                  </a:lnTo>
                  <a:lnTo>
                    <a:pt x="30835" y="49328"/>
                  </a:lnTo>
                  <a:lnTo>
                    <a:pt x="30915" y="49428"/>
                  </a:lnTo>
                  <a:lnTo>
                    <a:pt x="30915" y="49428"/>
                  </a:lnTo>
                  <a:lnTo>
                    <a:pt x="30995" y="49568"/>
                  </a:lnTo>
                  <a:lnTo>
                    <a:pt x="31035" y="49708"/>
                  </a:lnTo>
                  <a:lnTo>
                    <a:pt x="31055" y="49849"/>
                  </a:lnTo>
                  <a:lnTo>
                    <a:pt x="31035" y="49989"/>
                  </a:lnTo>
                  <a:lnTo>
                    <a:pt x="30995" y="50109"/>
                  </a:lnTo>
                  <a:lnTo>
                    <a:pt x="30935" y="50229"/>
                  </a:lnTo>
                  <a:lnTo>
                    <a:pt x="30855" y="50350"/>
                  </a:lnTo>
                  <a:lnTo>
                    <a:pt x="30735" y="50450"/>
                  </a:lnTo>
                  <a:lnTo>
                    <a:pt x="30735" y="50450"/>
                  </a:lnTo>
                  <a:lnTo>
                    <a:pt x="30635" y="50510"/>
                  </a:lnTo>
                  <a:lnTo>
                    <a:pt x="30535" y="50550"/>
                  </a:lnTo>
                  <a:lnTo>
                    <a:pt x="30434" y="50570"/>
                  </a:lnTo>
                  <a:lnTo>
                    <a:pt x="30334" y="50570"/>
                  </a:lnTo>
                  <a:lnTo>
                    <a:pt x="30334" y="50570"/>
                  </a:lnTo>
                  <a:lnTo>
                    <a:pt x="30154" y="50550"/>
                  </a:lnTo>
                  <a:lnTo>
                    <a:pt x="29994" y="50490"/>
                  </a:lnTo>
                  <a:lnTo>
                    <a:pt x="29853" y="50390"/>
                  </a:lnTo>
                  <a:lnTo>
                    <a:pt x="29733" y="50249"/>
                  </a:lnTo>
                  <a:lnTo>
                    <a:pt x="29733" y="50249"/>
                  </a:lnTo>
                  <a:lnTo>
                    <a:pt x="29653" y="50129"/>
                  </a:lnTo>
                  <a:lnTo>
                    <a:pt x="29613" y="49989"/>
                  </a:lnTo>
                  <a:lnTo>
                    <a:pt x="29593" y="49849"/>
                  </a:lnTo>
                  <a:lnTo>
                    <a:pt x="29613" y="49708"/>
                  </a:lnTo>
                  <a:lnTo>
                    <a:pt x="29653" y="49588"/>
                  </a:lnTo>
                  <a:lnTo>
                    <a:pt x="29713" y="49448"/>
                  </a:lnTo>
                  <a:lnTo>
                    <a:pt x="29793" y="49348"/>
                  </a:lnTo>
                  <a:lnTo>
                    <a:pt x="29913" y="49248"/>
                  </a:lnTo>
                  <a:lnTo>
                    <a:pt x="29913" y="33740"/>
                  </a:lnTo>
                  <a:lnTo>
                    <a:pt x="24824" y="33740"/>
                  </a:lnTo>
                  <a:lnTo>
                    <a:pt x="24824" y="38188"/>
                  </a:lnTo>
                  <a:lnTo>
                    <a:pt x="24824" y="38188"/>
                  </a:lnTo>
                  <a:lnTo>
                    <a:pt x="24965" y="38308"/>
                  </a:lnTo>
                  <a:lnTo>
                    <a:pt x="25065" y="38449"/>
                  </a:lnTo>
                  <a:lnTo>
                    <a:pt x="25125" y="38609"/>
                  </a:lnTo>
                  <a:lnTo>
                    <a:pt x="25145" y="38789"/>
                  </a:lnTo>
                  <a:lnTo>
                    <a:pt x="25145" y="38789"/>
                  </a:lnTo>
                  <a:lnTo>
                    <a:pt x="25145" y="38929"/>
                  </a:lnTo>
                  <a:lnTo>
                    <a:pt x="25145" y="38929"/>
                  </a:lnTo>
                  <a:lnTo>
                    <a:pt x="25125" y="39070"/>
                  </a:lnTo>
                  <a:lnTo>
                    <a:pt x="25065" y="39190"/>
                  </a:lnTo>
                  <a:lnTo>
                    <a:pt x="24985" y="39310"/>
                  </a:lnTo>
                  <a:lnTo>
                    <a:pt x="24905" y="39390"/>
                  </a:lnTo>
                  <a:lnTo>
                    <a:pt x="24804" y="39470"/>
                  </a:lnTo>
                  <a:lnTo>
                    <a:pt x="24684" y="39530"/>
                  </a:lnTo>
                  <a:lnTo>
                    <a:pt x="24544" y="39571"/>
                  </a:lnTo>
                  <a:lnTo>
                    <a:pt x="24424" y="39591"/>
                  </a:lnTo>
                  <a:lnTo>
                    <a:pt x="24424" y="39591"/>
                  </a:lnTo>
                  <a:lnTo>
                    <a:pt x="24344" y="39591"/>
                  </a:lnTo>
                  <a:lnTo>
                    <a:pt x="24344" y="39591"/>
                  </a:lnTo>
                  <a:lnTo>
                    <a:pt x="24203" y="39550"/>
                  </a:lnTo>
                  <a:lnTo>
                    <a:pt x="24063" y="39490"/>
                  </a:lnTo>
                  <a:lnTo>
                    <a:pt x="23943" y="39410"/>
                  </a:lnTo>
                  <a:lnTo>
                    <a:pt x="23843" y="39310"/>
                  </a:lnTo>
                  <a:lnTo>
                    <a:pt x="23763" y="39210"/>
                  </a:lnTo>
                  <a:lnTo>
                    <a:pt x="23723" y="39070"/>
                  </a:lnTo>
                  <a:lnTo>
                    <a:pt x="23682" y="38929"/>
                  </a:lnTo>
                  <a:lnTo>
                    <a:pt x="23682" y="38789"/>
                  </a:lnTo>
                  <a:lnTo>
                    <a:pt x="23682" y="38789"/>
                  </a:lnTo>
                  <a:lnTo>
                    <a:pt x="23702" y="38609"/>
                  </a:lnTo>
                  <a:lnTo>
                    <a:pt x="23763" y="38449"/>
                  </a:lnTo>
                  <a:lnTo>
                    <a:pt x="23863" y="38308"/>
                  </a:lnTo>
                  <a:lnTo>
                    <a:pt x="24003" y="38188"/>
                  </a:lnTo>
                  <a:lnTo>
                    <a:pt x="24003" y="32879"/>
                  </a:lnTo>
                  <a:lnTo>
                    <a:pt x="29913" y="32879"/>
                  </a:lnTo>
                  <a:lnTo>
                    <a:pt x="29913" y="28271"/>
                  </a:lnTo>
                  <a:lnTo>
                    <a:pt x="18914" y="28271"/>
                  </a:lnTo>
                  <a:lnTo>
                    <a:pt x="18914" y="46984"/>
                  </a:lnTo>
                  <a:lnTo>
                    <a:pt x="24824" y="46984"/>
                  </a:lnTo>
                  <a:lnTo>
                    <a:pt x="24824" y="60788"/>
                  </a:lnTo>
                  <a:lnTo>
                    <a:pt x="24824" y="60788"/>
                  </a:lnTo>
                  <a:lnTo>
                    <a:pt x="24945" y="60908"/>
                  </a:lnTo>
                  <a:lnTo>
                    <a:pt x="25065" y="61068"/>
                  </a:lnTo>
                  <a:lnTo>
                    <a:pt x="25125" y="61229"/>
                  </a:lnTo>
                  <a:lnTo>
                    <a:pt x="25145" y="61409"/>
                  </a:lnTo>
                  <a:lnTo>
                    <a:pt x="25145" y="61409"/>
                  </a:lnTo>
                  <a:lnTo>
                    <a:pt x="25125" y="61569"/>
                  </a:lnTo>
                  <a:lnTo>
                    <a:pt x="25085" y="61690"/>
                  </a:lnTo>
                  <a:lnTo>
                    <a:pt x="25005" y="61830"/>
                  </a:lnTo>
                  <a:lnTo>
                    <a:pt x="24925" y="61930"/>
                  </a:lnTo>
                  <a:lnTo>
                    <a:pt x="24824" y="62010"/>
                  </a:lnTo>
                  <a:lnTo>
                    <a:pt x="24684" y="62090"/>
                  </a:lnTo>
                  <a:lnTo>
                    <a:pt x="2456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263" y="62130"/>
                  </a:lnTo>
                  <a:lnTo>
                    <a:pt x="24123" y="62070"/>
                  </a:lnTo>
                  <a:lnTo>
                    <a:pt x="24003" y="62010"/>
                  </a:lnTo>
                  <a:lnTo>
                    <a:pt x="23883" y="61910"/>
                  </a:lnTo>
                  <a:lnTo>
                    <a:pt x="23803" y="61810"/>
                  </a:lnTo>
                  <a:lnTo>
                    <a:pt x="23743" y="61690"/>
                  </a:lnTo>
                  <a:lnTo>
                    <a:pt x="23702" y="61549"/>
                  </a:lnTo>
                  <a:lnTo>
                    <a:pt x="23682" y="61389"/>
                  </a:lnTo>
                  <a:lnTo>
                    <a:pt x="23682" y="61389"/>
                  </a:lnTo>
                  <a:lnTo>
                    <a:pt x="23702" y="61229"/>
                  </a:lnTo>
                  <a:lnTo>
                    <a:pt x="23763" y="61048"/>
                  </a:lnTo>
                  <a:lnTo>
                    <a:pt x="23863" y="60908"/>
                  </a:lnTo>
                  <a:lnTo>
                    <a:pt x="24003" y="60788"/>
                  </a:lnTo>
                  <a:lnTo>
                    <a:pt x="24003" y="47805"/>
                  </a:lnTo>
                  <a:lnTo>
                    <a:pt x="18914" y="47805"/>
                  </a:lnTo>
                  <a:lnTo>
                    <a:pt x="18914" y="71266"/>
                  </a:lnTo>
                  <a:lnTo>
                    <a:pt x="18914" y="71266"/>
                  </a:lnTo>
                  <a:lnTo>
                    <a:pt x="19034" y="71387"/>
                  </a:lnTo>
                  <a:lnTo>
                    <a:pt x="19154" y="71547"/>
                  </a:lnTo>
                  <a:lnTo>
                    <a:pt x="19215" y="71707"/>
                  </a:lnTo>
                  <a:lnTo>
                    <a:pt x="19235" y="71888"/>
                  </a:lnTo>
                  <a:lnTo>
                    <a:pt x="19235" y="71888"/>
                  </a:lnTo>
                  <a:lnTo>
                    <a:pt x="19215" y="72028"/>
                  </a:lnTo>
                  <a:lnTo>
                    <a:pt x="19174" y="72168"/>
                  </a:lnTo>
                  <a:lnTo>
                    <a:pt x="19094" y="72288"/>
                  </a:lnTo>
                  <a:lnTo>
                    <a:pt x="19014" y="72408"/>
                  </a:lnTo>
                  <a:lnTo>
                    <a:pt x="18914" y="72489"/>
                  </a:lnTo>
                  <a:lnTo>
                    <a:pt x="18774" y="72549"/>
                  </a:lnTo>
                  <a:lnTo>
                    <a:pt x="18654" y="7258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353" y="72589"/>
                  </a:lnTo>
                  <a:lnTo>
                    <a:pt x="18213" y="72549"/>
                  </a:lnTo>
                  <a:lnTo>
                    <a:pt x="18093" y="72489"/>
                  </a:lnTo>
                  <a:lnTo>
                    <a:pt x="17972" y="72388"/>
                  </a:lnTo>
                  <a:lnTo>
                    <a:pt x="17892" y="72288"/>
                  </a:lnTo>
                  <a:lnTo>
                    <a:pt x="17832" y="72168"/>
                  </a:lnTo>
                  <a:lnTo>
                    <a:pt x="17772" y="72028"/>
                  </a:lnTo>
                  <a:lnTo>
                    <a:pt x="17772" y="71868"/>
                  </a:lnTo>
                  <a:lnTo>
                    <a:pt x="17772" y="71868"/>
                  </a:lnTo>
                  <a:lnTo>
                    <a:pt x="17792" y="71707"/>
                  </a:lnTo>
                  <a:lnTo>
                    <a:pt x="17852" y="71547"/>
                  </a:lnTo>
                  <a:lnTo>
                    <a:pt x="17952" y="71387"/>
                  </a:lnTo>
                  <a:lnTo>
                    <a:pt x="18093" y="71266"/>
                  </a:lnTo>
                  <a:lnTo>
                    <a:pt x="18093" y="28271"/>
                  </a:lnTo>
                  <a:lnTo>
                    <a:pt x="7073" y="28271"/>
                  </a:lnTo>
                  <a:lnTo>
                    <a:pt x="7073" y="32879"/>
                  </a:lnTo>
                  <a:lnTo>
                    <a:pt x="13024" y="32879"/>
                  </a:lnTo>
                  <a:lnTo>
                    <a:pt x="13024" y="59706"/>
                  </a:lnTo>
                  <a:lnTo>
                    <a:pt x="13024" y="59706"/>
                  </a:lnTo>
                  <a:lnTo>
                    <a:pt x="13124" y="59806"/>
                  </a:lnTo>
                  <a:lnTo>
                    <a:pt x="13204" y="59906"/>
                  </a:lnTo>
                  <a:lnTo>
                    <a:pt x="13204" y="59906"/>
                  </a:lnTo>
                  <a:lnTo>
                    <a:pt x="13284" y="60027"/>
                  </a:lnTo>
                  <a:lnTo>
                    <a:pt x="13324" y="60167"/>
                  </a:lnTo>
                  <a:lnTo>
                    <a:pt x="13344" y="60307"/>
                  </a:lnTo>
                  <a:lnTo>
                    <a:pt x="13324" y="60447"/>
                  </a:lnTo>
                  <a:lnTo>
                    <a:pt x="13284" y="60588"/>
                  </a:lnTo>
                  <a:lnTo>
                    <a:pt x="13224" y="60708"/>
                  </a:lnTo>
                  <a:lnTo>
                    <a:pt x="13144" y="60808"/>
                  </a:lnTo>
                  <a:lnTo>
                    <a:pt x="13024" y="60908"/>
                  </a:lnTo>
                  <a:lnTo>
                    <a:pt x="13024" y="60908"/>
                  </a:lnTo>
                  <a:lnTo>
                    <a:pt x="12923" y="60968"/>
                  </a:lnTo>
                  <a:lnTo>
                    <a:pt x="12823" y="61008"/>
                  </a:lnTo>
                  <a:lnTo>
                    <a:pt x="12723" y="61028"/>
                  </a:lnTo>
                  <a:lnTo>
                    <a:pt x="12603" y="61028"/>
                  </a:lnTo>
                  <a:lnTo>
                    <a:pt x="12603" y="61028"/>
                  </a:lnTo>
                  <a:lnTo>
                    <a:pt x="12443" y="61008"/>
                  </a:lnTo>
                  <a:lnTo>
                    <a:pt x="12282" y="60948"/>
                  </a:lnTo>
                  <a:lnTo>
                    <a:pt x="12142" y="60868"/>
                  </a:lnTo>
                  <a:lnTo>
                    <a:pt x="12022" y="60728"/>
                  </a:lnTo>
                  <a:lnTo>
                    <a:pt x="12022" y="60728"/>
                  </a:lnTo>
                  <a:lnTo>
                    <a:pt x="11942" y="60588"/>
                  </a:lnTo>
                  <a:lnTo>
                    <a:pt x="11902" y="60467"/>
                  </a:lnTo>
                  <a:lnTo>
                    <a:pt x="11882" y="60327"/>
                  </a:lnTo>
                  <a:lnTo>
                    <a:pt x="11902" y="60187"/>
                  </a:lnTo>
                  <a:lnTo>
                    <a:pt x="11942" y="60047"/>
                  </a:lnTo>
                  <a:lnTo>
                    <a:pt x="12002" y="59926"/>
                  </a:lnTo>
                  <a:lnTo>
                    <a:pt x="12082" y="59806"/>
                  </a:lnTo>
                  <a:lnTo>
                    <a:pt x="12202" y="59706"/>
                  </a:lnTo>
                  <a:lnTo>
                    <a:pt x="12202" y="33740"/>
                  </a:lnTo>
                  <a:lnTo>
                    <a:pt x="7113" y="33740"/>
                  </a:lnTo>
                  <a:lnTo>
                    <a:pt x="7113" y="39731"/>
                  </a:lnTo>
                  <a:lnTo>
                    <a:pt x="1203" y="39731"/>
                  </a:lnTo>
                  <a:lnTo>
                    <a:pt x="1203" y="48086"/>
                  </a:lnTo>
                  <a:lnTo>
                    <a:pt x="1203" y="48086"/>
                  </a:lnTo>
                  <a:lnTo>
                    <a:pt x="1323" y="48206"/>
                  </a:lnTo>
                  <a:lnTo>
                    <a:pt x="1403" y="48366"/>
                  </a:lnTo>
                  <a:lnTo>
                    <a:pt x="1463" y="48526"/>
                  </a:lnTo>
                  <a:lnTo>
                    <a:pt x="1463" y="48687"/>
                  </a:lnTo>
                  <a:lnTo>
                    <a:pt x="1463" y="48687"/>
                  </a:lnTo>
                  <a:lnTo>
                    <a:pt x="1463" y="48827"/>
                  </a:lnTo>
                  <a:lnTo>
                    <a:pt x="1463" y="48827"/>
                  </a:lnTo>
                  <a:lnTo>
                    <a:pt x="1443" y="48967"/>
                  </a:lnTo>
                  <a:lnTo>
                    <a:pt x="1383" y="49087"/>
                  </a:lnTo>
                  <a:lnTo>
                    <a:pt x="1323" y="49208"/>
                  </a:lnTo>
                  <a:lnTo>
                    <a:pt x="1223" y="49308"/>
                  </a:lnTo>
                  <a:lnTo>
                    <a:pt x="1123" y="49388"/>
                  </a:lnTo>
                  <a:lnTo>
                    <a:pt x="1002" y="49448"/>
                  </a:lnTo>
                  <a:lnTo>
                    <a:pt x="862" y="49488"/>
                  </a:lnTo>
                  <a:lnTo>
                    <a:pt x="742" y="49488"/>
                  </a:lnTo>
                  <a:lnTo>
                    <a:pt x="742" y="49488"/>
                  </a:lnTo>
                  <a:lnTo>
                    <a:pt x="662" y="49488"/>
                  </a:lnTo>
                  <a:lnTo>
                    <a:pt x="662" y="49488"/>
                  </a:lnTo>
                  <a:lnTo>
                    <a:pt x="522" y="49468"/>
                  </a:lnTo>
                  <a:lnTo>
                    <a:pt x="381" y="49408"/>
                  </a:lnTo>
                  <a:lnTo>
                    <a:pt x="261" y="49328"/>
                  </a:lnTo>
                  <a:lnTo>
                    <a:pt x="161" y="49228"/>
                  </a:lnTo>
                  <a:lnTo>
                    <a:pt x="101" y="49107"/>
                  </a:lnTo>
                  <a:lnTo>
                    <a:pt x="41" y="48987"/>
                  </a:lnTo>
                  <a:lnTo>
                    <a:pt x="1" y="48847"/>
                  </a:lnTo>
                  <a:lnTo>
                    <a:pt x="1" y="48687"/>
                  </a:lnTo>
                  <a:lnTo>
                    <a:pt x="1" y="48687"/>
                  </a:lnTo>
                  <a:lnTo>
                    <a:pt x="21" y="48506"/>
                  </a:lnTo>
                  <a:lnTo>
                    <a:pt x="101" y="48346"/>
                  </a:lnTo>
                  <a:lnTo>
                    <a:pt x="201" y="48206"/>
                  </a:lnTo>
                  <a:lnTo>
                    <a:pt x="321" y="48086"/>
                  </a:lnTo>
                  <a:lnTo>
                    <a:pt x="321" y="38909"/>
                  </a:lnTo>
                  <a:lnTo>
                    <a:pt x="6232" y="38909"/>
                  </a:lnTo>
                  <a:lnTo>
                    <a:pt x="6232" y="28271"/>
                  </a:lnTo>
                  <a:lnTo>
                    <a:pt x="2766" y="282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1"/>
            <p:cNvSpPr/>
            <p:nvPr/>
          </p:nvSpPr>
          <p:spPr>
            <a:xfrm>
              <a:off x="3515225" y="899775"/>
              <a:ext cx="1621875" cy="3337925"/>
            </a:xfrm>
            <a:custGeom>
              <a:avLst/>
              <a:gdLst/>
              <a:ahLst/>
              <a:cxnLst/>
              <a:rect l="l" t="t" r="r" b="b"/>
              <a:pathLst>
                <a:path w="64875" h="133517" fill="none" extrusionOk="0">
                  <a:moveTo>
                    <a:pt x="7754" y="1"/>
                  </a:moveTo>
                  <a:lnTo>
                    <a:pt x="7754" y="1"/>
                  </a:lnTo>
                  <a:lnTo>
                    <a:pt x="7353" y="1"/>
                  </a:lnTo>
                  <a:lnTo>
                    <a:pt x="6952" y="41"/>
                  </a:lnTo>
                  <a:lnTo>
                    <a:pt x="6572" y="81"/>
                  </a:lnTo>
                  <a:lnTo>
                    <a:pt x="6191" y="141"/>
                  </a:lnTo>
                  <a:lnTo>
                    <a:pt x="5830" y="241"/>
                  </a:lnTo>
                  <a:lnTo>
                    <a:pt x="5450" y="341"/>
                  </a:lnTo>
                  <a:lnTo>
                    <a:pt x="5089" y="462"/>
                  </a:lnTo>
                  <a:lnTo>
                    <a:pt x="4749" y="602"/>
                  </a:lnTo>
                  <a:lnTo>
                    <a:pt x="4408" y="762"/>
                  </a:lnTo>
                  <a:lnTo>
                    <a:pt x="4067" y="922"/>
                  </a:lnTo>
                  <a:lnTo>
                    <a:pt x="3747" y="1103"/>
                  </a:lnTo>
                  <a:lnTo>
                    <a:pt x="3426" y="1303"/>
                  </a:lnTo>
                  <a:lnTo>
                    <a:pt x="3126" y="1523"/>
                  </a:lnTo>
                  <a:lnTo>
                    <a:pt x="2845" y="1764"/>
                  </a:lnTo>
                  <a:lnTo>
                    <a:pt x="2565" y="2004"/>
                  </a:lnTo>
                  <a:lnTo>
                    <a:pt x="2284" y="2245"/>
                  </a:lnTo>
                  <a:lnTo>
                    <a:pt x="2024" y="2525"/>
                  </a:lnTo>
                  <a:lnTo>
                    <a:pt x="1783" y="2806"/>
                  </a:lnTo>
                  <a:lnTo>
                    <a:pt x="1563" y="3086"/>
                  </a:lnTo>
                  <a:lnTo>
                    <a:pt x="1343" y="3387"/>
                  </a:lnTo>
                  <a:lnTo>
                    <a:pt x="1142" y="3707"/>
                  </a:lnTo>
                  <a:lnTo>
                    <a:pt x="942" y="4028"/>
                  </a:lnTo>
                  <a:lnTo>
                    <a:pt x="782" y="4368"/>
                  </a:lnTo>
                  <a:lnTo>
                    <a:pt x="621" y="4709"/>
                  </a:lnTo>
                  <a:lnTo>
                    <a:pt x="481" y="5050"/>
                  </a:lnTo>
                  <a:lnTo>
                    <a:pt x="361" y="5410"/>
                  </a:lnTo>
                  <a:lnTo>
                    <a:pt x="261" y="5791"/>
                  </a:lnTo>
                  <a:lnTo>
                    <a:pt x="160" y="6152"/>
                  </a:lnTo>
                  <a:lnTo>
                    <a:pt x="100" y="6532"/>
                  </a:lnTo>
                  <a:lnTo>
                    <a:pt x="40" y="6913"/>
                  </a:lnTo>
                  <a:lnTo>
                    <a:pt x="20" y="7314"/>
                  </a:lnTo>
                  <a:lnTo>
                    <a:pt x="0" y="7714"/>
                  </a:lnTo>
                  <a:lnTo>
                    <a:pt x="0" y="7714"/>
                  </a:lnTo>
                  <a:lnTo>
                    <a:pt x="0" y="7734"/>
                  </a:lnTo>
                  <a:lnTo>
                    <a:pt x="0" y="7734"/>
                  </a:lnTo>
                  <a:lnTo>
                    <a:pt x="0" y="7754"/>
                  </a:lnTo>
                  <a:lnTo>
                    <a:pt x="0" y="15208"/>
                  </a:lnTo>
                  <a:lnTo>
                    <a:pt x="0" y="15208"/>
                  </a:lnTo>
                  <a:lnTo>
                    <a:pt x="221" y="15488"/>
                  </a:lnTo>
                  <a:lnTo>
                    <a:pt x="441" y="15809"/>
                  </a:lnTo>
                  <a:lnTo>
                    <a:pt x="661" y="16209"/>
                  </a:lnTo>
                  <a:lnTo>
                    <a:pt x="741" y="16430"/>
                  </a:lnTo>
                  <a:lnTo>
                    <a:pt x="842" y="16670"/>
                  </a:lnTo>
                  <a:lnTo>
                    <a:pt x="922" y="16951"/>
                  </a:lnTo>
                  <a:lnTo>
                    <a:pt x="1002" y="17231"/>
                  </a:lnTo>
                  <a:lnTo>
                    <a:pt x="1062" y="17532"/>
                  </a:lnTo>
                  <a:lnTo>
                    <a:pt x="1122" y="17852"/>
                  </a:lnTo>
                  <a:lnTo>
                    <a:pt x="1162" y="18193"/>
                  </a:lnTo>
                  <a:lnTo>
                    <a:pt x="1202" y="18553"/>
                  </a:lnTo>
                  <a:lnTo>
                    <a:pt x="1222" y="18934"/>
                  </a:lnTo>
                  <a:lnTo>
                    <a:pt x="1222" y="19355"/>
                  </a:lnTo>
                  <a:lnTo>
                    <a:pt x="1222" y="19355"/>
                  </a:lnTo>
                  <a:lnTo>
                    <a:pt x="1222" y="19976"/>
                  </a:lnTo>
                  <a:lnTo>
                    <a:pt x="1162" y="20657"/>
                  </a:lnTo>
                  <a:lnTo>
                    <a:pt x="1082" y="21399"/>
                  </a:lnTo>
                  <a:lnTo>
                    <a:pt x="962" y="22180"/>
                  </a:lnTo>
                  <a:lnTo>
                    <a:pt x="782" y="23021"/>
                  </a:lnTo>
                  <a:lnTo>
                    <a:pt x="581" y="23923"/>
                  </a:lnTo>
                  <a:lnTo>
                    <a:pt x="321" y="24885"/>
                  </a:lnTo>
                  <a:lnTo>
                    <a:pt x="0" y="25906"/>
                  </a:lnTo>
                  <a:lnTo>
                    <a:pt x="0" y="31116"/>
                  </a:lnTo>
                  <a:lnTo>
                    <a:pt x="0" y="31116"/>
                  </a:lnTo>
                  <a:lnTo>
                    <a:pt x="321" y="32338"/>
                  </a:lnTo>
                  <a:lnTo>
                    <a:pt x="701" y="33540"/>
                  </a:lnTo>
                  <a:lnTo>
                    <a:pt x="701" y="33540"/>
                  </a:lnTo>
                  <a:lnTo>
                    <a:pt x="1002" y="33620"/>
                  </a:lnTo>
                  <a:lnTo>
                    <a:pt x="1282" y="33720"/>
                  </a:lnTo>
                  <a:lnTo>
                    <a:pt x="1543" y="33820"/>
                  </a:lnTo>
                  <a:lnTo>
                    <a:pt x="1783" y="33921"/>
                  </a:lnTo>
                  <a:lnTo>
                    <a:pt x="2004" y="34041"/>
                  </a:lnTo>
                  <a:lnTo>
                    <a:pt x="2204" y="34181"/>
                  </a:lnTo>
                  <a:lnTo>
                    <a:pt x="2384" y="34321"/>
                  </a:lnTo>
                  <a:lnTo>
                    <a:pt x="2545" y="34462"/>
                  </a:lnTo>
                  <a:lnTo>
                    <a:pt x="9677" y="34462"/>
                  </a:lnTo>
                  <a:lnTo>
                    <a:pt x="9677" y="34462"/>
                  </a:lnTo>
                  <a:lnTo>
                    <a:pt x="9697" y="34462"/>
                  </a:lnTo>
                  <a:lnTo>
                    <a:pt x="9697" y="34462"/>
                  </a:lnTo>
                  <a:lnTo>
                    <a:pt x="9818" y="34482"/>
                  </a:lnTo>
                  <a:lnTo>
                    <a:pt x="9818" y="34482"/>
                  </a:lnTo>
                  <a:lnTo>
                    <a:pt x="10018" y="34522"/>
                  </a:lnTo>
                  <a:lnTo>
                    <a:pt x="10218" y="34602"/>
                  </a:lnTo>
                  <a:lnTo>
                    <a:pt x="10399" y="34702"/>
                  </a:lnTo>
                  <a:lnTo>
                    <a:pt x="10539" y="34842"/>
                  </a:lnTo>
                  <a:lnTo>
                    <a:pt x="10659" y="35003"/>
                  </a:lnTo>
                  <a:lnTo>
                    <a:pt x="10759" y="35203"/>
                  </a:lnTo>
                  <a:lnTo>
                    <a:pt x="10819" y="35403"/>
                  </a:lnTo>
                  <a:lnTo>
                    <a:pt x="10839" y="35604"/>
                  </a:lnTo>
                  <a:lnTo>
                    <a:pt x="10839" y="35604"/>
                  </a:lnTo>
                  <a:lnTo>
                    <a:pt x="10819" y="35724"/>
                  </a:lnTo>
                  <a:lnTo>
                    <a:pt x="9978" y="44499"/>
                  </a:lnTo>
                  <a:lnTo>
                    <a:pt x="9938" y="45020"/>
                  </a:lnTo>
                  <a:lnTo>
                    <a:pt x="12322" y="45020"/>
                  </a:lnTo>
                  <a:lnTo>
                    <a:pt x="12322" y="45621"/>
                  </a:lnTo>
                  <a:lnTo>
                    <a:pt x="10198" y="45621"/>
                  </a:lnTo>
                  <a:lnTo>
                    <a:pt x="10198" y="46663"/>
                  </a:lnTo>
                  <a:lnTo>
                    <a:pt x="12102" y="46663"/>
                  </a:lnTo>
                  <a:lnTo>
                    <a:pt x="12102" y="47244"/>
                  </a:lnTo>
                  <a:lnTo>
                    <a:pt x="10198" y="47244"/>
                  </a:lnTo>
                  <a:lnTo>
                    <a:pt x="10198" y="48346"/>
                  </a:lnTo>
                  <a:lnTo>
                    <a:pt x="12422" y="48346"/>
                  </a:lnTo>
                  <a:lnTo>
                    <a:pt x="12422" y="48967"/>
                  </a:lnTo>
                  <a:lnTo>
                    <a:pt x="9557" y="48967"/>
                  </a:lnTo>
                  <a:lnTo>
                    <a:pt x="9016" y="54517"/>
                  </a:lnTo>
                  <a:lnTo>
                    <a:pt x="9016" y="54517"/>
                  </a:lnTo>
                  <a:lnTo>
                    <a:pt x="9016" y="54517"/>
                  </a:lnTo>
                  <a:lnTo>
                    <a:pt x="7293" y="72569"/>
                  </a:lnTo>
                  <a:lnTo>
                    <a:pt x="6832" y="72569"/>
                  </a:lnTo>
                  <a:lnTo>
                    <a:pt x="6832" y="72569"/>
                  </a:lnTo>
                  <a:lnTo>
                    <a:pt x="7013" y="73711"/>
                  </a:lnTo>
                  <a:lnTo>
                    <a:pt x="7193" y="74853"/>
                  </a:lnTo>
                  <a:lnTo>
                    <a:pt x="7353" y="76015"/>
                  </a:lnTo>
                  <a:lnTo>
                    <a:pt x="7493" y="77177"/>
                  </a:lnTo>
                  <a:lnTo>
                    <a:pt x="7634" y="78319"/>
                  </a:lnTo>
                  <a:lnTo>
                    <a:pt x="7754" y="79481"/>
                  </a:lnTo>
                  <a:lnTo>
                    <a:pt x="7854" y="80643"/>
                  </a:lnTo>
                  <a:lnTo>
                    <a:pt x="7954" y="81805"/>
                  </a:lnTo>
                  <a:lnTo>
                    <a:pt x="8034" y="82967"/>
                  </a:lnTo>
                  <a:lnTo>
                    <a:pt x="8115" y="84129"/>
                  </a:lnTo>
                  <a:lnTo>
                    <a:pt x="8175" y="85291"/>
                  </a:lnTo>
                  <a:lnTo>
                    <a:pt x="8215" y="86453"/>
                  </a:lnTo>
                  <a:lnTo>
                    <a:pt x="8255" y="87615"/>
                  </a:lnTo>
                  <a:lnTo>
                    <a:pt x="8275" y="88777"/>
                  </a:lnTo>
                  <a:lnTo>
                    <a:pt x="8295" y="89940"/>
                  </a:lnTo>
                  <a:lnTo>
                    <a:pt x="8295" y="91102"/>
                  </a:lnTo>
                  <a:lnTo>
                    <a:pt x="7433" y="113040"/>
                  </a:lnTo>
                  <a:lnTo>
                    <a:pt x="7433" y="113321"/>
                  </a:lnTo>
                  <a:lnTo>
                    <a:pt x="7433" y="113321"/>
                  </a:lnTo>
                  <a:lnTo>
                    <a:pt x="7393" y="114563"/>
                  </a:lnTo>
                  <a:lnTo>
                    <a:pt x="7393" y="115805"/>
                  </a:lnTo>
                  <a:lnTo>
                    <a:pt x="7433" y="117027"/>
                  </a:lnTo>
                  <a:lnTo>
                    <a:pt x="7493" y="118270"/>
                  </a:lnTo>
                  <a:lnTo>
                    <a:pt x="7594" y="119492"/>
                  </a:lnTo>
                  <a:lnTo>
                    <a:pt x="7714" y="120714"/>
                  </a:lnTo>
                  <a:lnTo>
                    <a:pt x="7854" y="121936"/>
                  </a:lnTo>
                  <a:lnTo>
                    <a:pt x="8034" y="123158"/>
                  </a:lnTo>
                  <a:lnTo>
                    <a:pt x="8034" y="123158"/>
                  </a:lnTo>
                  <a:lnTo>
                    <a:pt x="8255" y="124541"/>
                  </a:lnTo>
                  <a:lnTo>
                    <a:pt x="8255" y="124541"/>
                  </a:lnTo>
                  <a:lnTo>
                    <a:pt x="8495" y="126484"/>
                  </a:lnTo>
                  <a:lnTo>
                    <a:pt x="8716" y="128648"/>
                  </a:lnTo>
                  <a:lnTo>
                    <a:pt x="8956" y="131012"/>
                  </a:lnTo>
                  <a:lnTo>
                    <a:pt x="9156" y="133516"/>
                  </a:lnTo>
                  <a:lnTo>
                    <a:pt x="57121" y="133516"/>
                  </a:lnTo>
                  <a:lnTo>
                    <a:pt x="57121" y="133516"/>
                  </a:lnTo>
                  <a:lnTo>
                    <a:pt x="57522" y="133496"/>
                  </a:lnTo>
                  <a:lnTo>
                    <a:pt x="57922" y="133476"/>
                  </a:lnTo>
                  <a:lnTo>
                    <a:pt x="58303" y="133416"/>
                  </a:lnTo>
                  <a:lnTo>
                    <a:pt x="58684" y="133356"/>
                  </a:lnTo>
                  <a:lnTo>
                    <a:pt x="59064" y="133256"/>
                  </a:lnTo>
                  <a:lnTo>
                    <a:pt x="59425" y="133156"/>
                  </a:lnTo>
                  <a:lnTo>
                    <a:pt x="59786" y="133036"/>
                  </a:lnTo>
                  <a:lnTo>
                    <a:pt x="60146" y="132895"/>
                  </a:lnTo>
                  <a:lnTo>
                    <a:pt x="60487" y="132755"/>
                  </a:lnTo>
                  <a:lnTo>
                    <a:pt x="60808" y="132575"/>
                  </a:lnTo>
                  <a:lnTo>
                    <a:pt x="61148" y="132395"/>
                  </a:lnTo>
                  <a:lnTo>
                    <a:pt x="61449" y="132194"/>
                  </a:lnTo>
                  <a:lnTo>
                    <a:pt x="61749" y="131974"/>
                  </a:lnTo>
                  <a:lnTo>
                    <a:pt x="62050" y="131733"/>
                  </a:lnTo>
                  <a:lnTo>
                    <a:pt x="62330" y="131493"/>
                  </a:lnTo>
                  <a:lnTo>
                    <a:pt x="62611" y="131232"/>
                  </a:lnTo>
                  <a:lnTo>
                    <a:pt x="62851" y="130972"/>
                  </a:lnTo>
                  <a:lnTo>
                    <a:pt x="63112" y="130691"/>
                  </a:lnTo>
                  <a:lnTo>
                    <a:pt x="63332" y="130391"/>
                  </a:lnTo>
                  <a:lnTo>
                    <a:pt x="63552" y="130090"/>
                  </a:lnTo>
                  <a:lnTo>
                    <a:pt x="63753" y="129790"/>
                  </a:lnTo>
                  <a:lnTo>
                    <a:pt x="63933" y="129449"/>
                  </a:lnTo>
                  <a:lnTo>
                    <a:pt x="64113" y="129129"/>
                  </a:lnTo>
                  <a:lnTo>
                    <a:pt x="64274" y="128788"/>
                  </a:lnTo>
                  <a:lnTo>
                    <a:pt x="64394" y="128428"/>
                  </a:lnTo>
                  <a:lnTo>
                    <a:pt x="64534" y="128067"/>
                  </a:lnTo>
                  <a:lnTo>
                    <a:pt x="64634" y="127706"/>
                  </a:lnTo>
                  <a:lnTo>
                    <a:pt x="64714" y="127326"/>
                  </a:lnTo>
                  <a:lnTo>
                    <a:pt x="64795" y="126945"/>
                  </a:lnTo>
                  <a:lnTo>
                    <a:pt x="64835" y="126564"/>
                  </a:lnTo>
                  <a:lnTo>
                    <a:pt x="64855" y="126164"/>
                  </a:lnTo>
                  <a:lnTo>
                    <a:pt x="64875" y="125763"/>
                  </a:lnTo>
                  <a:lnTo>
                    <a:pt x="64875" y="7754"/>
                  </a:lnTo>
                  <a:lnTo>
                    <a:pt x="64875" y="7754"/>
                  </a:lnTo>
                  <a:lnTo>
                    <a:pt x="64855" y="7354"/>
                  </a:lnTo>
                  <a:lnTo>
                    <a:pt x="64835" y="6973"/>
                  </a:lnTo>
                  <a:lnTo>
                    <a:pt x="64795" y="6592"/>
                  </a:lnTo>
                  <a:lnTo>
                    <a:pt x="64714" y="6212"/>
                  </a:lnTo>
                  <a:lnTo>
                    <a:pt x="64634" y="5831"/>
                  </a:lnTo>
                  <a:lnTo>
                    <a:pt x="64534" y="5470"/>
                  </a:lnTo>
                  <a:lnTo>
                    <a:pt x="64414" y="5110"/>
                  </a:lnTo>
                  <a:lnTo>
                    <a:pt x="64274" y="4749"/>
                  </a:lnTo>
                  <a:lnTo>
                    <a:pt x="64113" y="4409"/>
                  </a:lnTo>
                  <a:lnTo>
                    <a:pt x="63933" y="4068"/>
                  </a:lnTo>
                  <a:lnTo>
                    <a:pt x="63753" y="3747"/>
                  </a:lnTo>
                  <a:lnTo>
                    <a:pt x="63552" y="3447"/>
                  </a:lnTo>
                  <a:lnTo>
                    <a:pt x="63332" y="3126"/>
                  </a:lnTo>
                  <a:lnTo>
                    <a:pt x="63112" y="2846"/>
                  </a:lnTo>
                  <a:lnTo>
                    <a:pt x="62871" y="2565"/>
                  </a:lnTo>
                  <a:lnTo>
                    <a:pt x="62611" y="2285"/>
                  </a:lnTo>
                  <a:lnTo>
                    <a:pt x="62350" y="2044"/>
                  </a:lnTo>
                  <a:lnTo>
                    <a:pt x="62070" y="1784"/>
                  </a:lnTo>
                  <a:lnTo>
                    <a:pt x="61769" y="1563"/>
                  </a:lnTo>
                  <a:lnTo>
                    <a:pt x="61469" y="1343"/>
                  </a:lnTo>
                  <a:lnTo>
                    <a:pt x="61148" y="1143"/>
                  </a:lnTo>
                  <a:lnTo>
                    <a:pt x="60828" y="962"/>
                  </a:lnTo>
                  <a:lnTo>
                    <a:pt x="60507" y="782"/>
                  </a:lnTo>
                  <a:lnTo>
                    <a:pt x="60166" y="622"/>
                  </a:lnTo>
                  <a:lnTo>
                    <a:pt x="59806" y="482"/>
                  </a:lnTo>
                  <a:lnTo>
                    <a:pt x="59445" y="361"/>
                  </a:lnTo>
                  <a:lnTo>
                    <a:pt x="59085" y="261"/>
                  </a:lnTo>
                  <a:lnTo>
                    <a:pt x="58704" y="181"/>
                  </a:lnTo>
                  <a:lnTo>
                    <a:pt x="58323" y="101"/>
                  </a:lnTo>
                  <a:lnTo>
                    <a:pt x="57942" y="61"/>
                  </a:lnTo>
                  <a:lnTo>
                    <a:pt x="57542" y="21"/>
                  </a:lnTo>
                  <a:lnTo>
                    <a:pt x="57141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318" y="21"/>
                  </a:lnTo>
                  <a:lnTo>
                    <a:pt x="44158" y="21"/>
                  </a:lnTo>
                  <a:lnTo>
                    <a:pt x="43998" y="41"/>
                  </a:lnTo>
                  <a:lnTo>
                    <a:pt x="43858" y="81"/>
                  </a:lnTo>
                  <a:lnTo>
                    <a:pt x="43717" y="121"/>
                  </a:lnTo>
                  <a:lnTo>
                    <a:pt x="43577" y="181"/>
                  </a:lnTo>
                  <a:lnTo>
                    <a:pt x="43457" y="261"/>
                  </a:lnTo>
                  <a:lnTo>
                    <a:pt x="43337" y="341"/>
                  </a:lnTo>
                  <a:lnTo>
                    <a:pt x="43216" y="421"/>
                  </a:lnTo>
                  <a:lnTo>
                    <a:pt x="43116" y="522"/>
                  </a:lnTo>
                  <a:lnTo>
                    <a:pt x="43016" y="642"/>
                  </a:lnTo>
                  <a:lnTo>
                    <a:pt x="42936" y="762"/>
                  </a:lnTo>
                  <a:lnTo>
                    <a:pt x="42856" y="882"/>
                  </a:lnTo>
                  <a:lnTo>
                    <a:pt x="42796" y="1003"/>
                  </a:lnTo>
                  <a:lnTo>
                    <a:pt x="42736" y="1143"/>
                  </a:lnTo>
                  <a:lnTo>
                    <a:pt x="42696" y="1303"/>
                  </a:lnTo>
                  <a:lnTo>
                    <a:pt x="42656" y="1443"/>
                  </a:lnTo>
                  <a:lnTo>
                    <a:pt x="42615" y="1844"/>
                  </a:lnTo>
                  <a:lnTo>
                    <a:pt x="42615" y="1844"/>
                  </a:lnTo>
                  <a:lnTo>
                    <a:pt x="42535" y="2225"/>
                  </a:lnTo>
                  <a:lnTo>
                    <a:pt x="42435" y="2585"/>
                  </a:lnTo>
                  <a:lnTo>
                    <a:pt x="42315" y="2926"/>
                  </a:lnTo>
                  <a:lnTo>
                    <a:pt x="42155" y="3267"/>
                  </a:lnTo>
                  <a:lnTo>
                    <a:pt x="41974" y="3587"/>
                  </a:lnTo>
                  <a:lnTo>
                    <a:pt x="41754" y="3868"/>
                  </a:lnTo>
                  <a:lnTo>
                    <a:pt x="41513" y="4148"/>
                  </a:lnTo>
                  <a:lnTo>
                    <a:pt x="41253" y="4388"/>
                  </a:lnTo>
                  <a:lnTo>
                    <a:pt x="40973" y="4609"/>
                  </a:lnTo>
                  <a:lnTo>
                    <a:pt x="40672" y="4829"/>
                  </a:lnTo>
                  <a:lnTo>
                    <a:pt x="40351" y="4990"/>
                  </a:lnTo>
                  <a:lnTo>
                    <a:pt x="40031" y="5150"/>
                  </a:lnTo>
                  <a:lnTo>
                    <a:pt x="39670" y="5250"/>
                  </a:lnTo>
                  <a:lnTo>
                    <a:pt x="39310" y="5350"/>
                  </a:lnTo>
                  <a:lnTo>
                    <a:pt x="38949" y="5390"/>
                  </a:lnTo>
                  <a:lnTo>
                    <a:pt x="38568" y="5410"/>
                  </a:lnTo>
                  <a:lnTo>
                    <a:pt x="26367" y="5410"/>
                  </a:lnTo>
                  <a:lnTo>
                    <a:pt x="26367" y="5410"/>
                  </a:lnTo>
                  <a:lnTo>
                    <a:pt x="25986" y="5390"/>
                  </a:lnTo>
                  <a:lnTo>
                    <a:pt x="25625" y="5350"/>
                  </a:lnTo>
                  <a:lnTo>
                    <a:pt x="25265" y="5250"/>
                  </a:lnTo>
                  <a:lnTo>
                    <a:pt x="24904" y="5150"/>
                  </a:lnTo>
                  <a:lnTo>
                    <a:pt x="24584" y="4990"/>
                  </a:lnTo>
                  <a:lnTo>
                    <a:pt x="24263" y="4829"/>
                  </a:lnTo>
                  <a:lnTo>
                    <a:pt x="23962" y="4609"/>
                  </a:lnTo>
                  <a:lnTo>
                    <a:pt x="23682" y="4388"/>
                  </a:lnTo>
                  <a:lnTo>
                    <a:pt x="23422" y="4148"/>
                  </a:lnTo>
                  <a:lnTo>
                    <a:pt x="23181" y="3868"/>
                  </a:lnTo>
                  <a:lnTo>
                    <a:pt x="22961" y="3587"/>
                  </a:lnTo>
                  <a:lnTo>
                    <a:pt x="22780" y="3267"/>
                  </a:lnTo>
                  <a:lnTo>
                    <a:pt x="22620" y="2926"/>
                  </a:lnTo>
                  <a:lnTo>
                    <a:pt x="22480" y="2585"/>
                  </a:lnTo>
                  <a:lnTo>
                    <a:pt x="22380" y="2225"/>
                  </a:lnTo>
                  <a:lnTo>
                    <a:pt x="22320" y="1844"/>
                  </a:lnTo>
                  <a:lnTo>
                    <a:pt x="22280" y="1443"/>
                  </a:lnTo>
                  <a:lnTo>
                    <a:pt x="22280" y="1443"/>
                  </a:lnTo>
                  <a:lnTo>
                    <a:pt x="22239" y="1303"/>
                  </a:lnTo>
                  <a:lnTo>
                    <a:pt x="22199" y="1143"/>
                  </a:lnTo>
                  <a:lnTo>
                    <a:pt x="22159" y="1003"/>
                  </a:lnTo>
                  <a:lnTo>
                    <a:pt x="22079" y="862"/>
                  </a:lnTo>
                  <a:lnTo>
                    <a:pt x="21999" y="742"/>
                  </a:lnTo>
                  <a:lnTo>
                    <a:pt x="21919" y="622"/>
                  </a:lnTo>
                  <a:lnTo>
                    <a:pt x="21819" y="522"/>
                  </a:lnTo>
                  <a:lnTo>
                    <a:pt x="21719" y="401"/>
                  </a:lnTo>
                  <a:lnTo>
                    <a:pt x="21598" y="321"/>
                  </a:lnTo>
                  <a:lnTo>
                    <a:pt x="21478" y="241"/>
                  </a:lnTo>
                  <a:lnTo>
                    <a:pt x="21338" y="161"/>
                  </a:lnTo>
                  <a:lnTo>
                    <a:pt x="21218" y="101"/>
                  </a:lnTo>
                  <a:lnTo>
                    <a:pt x="21077" y="61"/>
                  </a:lnTo>
                  <a:lnTo>
                    <a:pt x="20917" y="21"/>
                  </a:lnTo>
                  <a:lnTo>
                    <a:pt x="20777" y="1"/>
                  </a:lnTo>
                  <a:lnTo>
                    <a:pt x="20617" y="1"/>
                  </a:lnTo>
                  <a:lnTo>
                    <a:pt x="20617" y="1"/>
                  </a:lnTo>
                  <a:lnTo>
                    <a:pt x="20617" y="1"/>
                  </a:lnTo>
                  <a:lnTo>
                    <a:pt x="7774" y="1"/>
                  </a:lnTo>
                  <a:lnTo>
                    <a:pt x="7774" y="1"/>
                  </a:lnTo>
                  <a:lnTo>
                    <a:pt x="77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1"/>
            <p:cNvSpPr/>
            <p:nvPr/>
          </p:nvSpPr>
          <p:spPr>
            <a:xfrm>
              <a:off x="4202925" y="908300"/>
              <a:ext cx="49125" cy="49100"/>
            </a:xfrm>
            <a:custGeom>
              <a:avLst/>
              <a:gdLst/>
              <a:ahLst/>
              <a:cxnLst/>
              <a:rect l="l" t="t" r="r" b="b"/>
              <a:pathLst>
                <a:path w="1965" h="1964" extrusionOk="0">
                  <a:moveTo>
                    <a:pt x="982" y="0"/>
                  </a:moveTo>
                  <a:lnTo>
                    <a:pt x="782" y="20"/>
                  </a:lnTo>
                  <a:lnTo>
                    <a:pt x="602" y="80"/>
                  </a:lnTo>
                  <a:lnTo>
                    <a:pt x="422" y="181"/>
                  </a:lnTo>
                  <a:lnTo>
                    <a:pt x="281" y="301"/>
                  </a:lnTo>
                  <a:lnTo>
                    <a:pt x="161" y="441"/>
                  </a:lnTo>
                  <a:lnTo>
                    <a:pt x="81" y="601"/>
                  </a:lnTo>
                  <a:lnTo>
                    <a:pt x="21" y="802"/>
                  </a:lnTo>
                  <a:lnTo>
                    <a:pt x="1" y="1002"/>
                  </a:lnTo>
                  <a:lnTo>
                    <a:pt x="21" y="1182"/>
                  </a:lnTo>
                  <a:lnTo>
                    <a:pt x="81" y="1383"/>
                  </a:lnTo>
                  <a:lnTo>
                    <a:pt x="181" y="1543"/>
                  </a:lnTo>
                  <a:lnTo>
                    <a:pt x="301" y="1683"/>
                  </a:lnTo>
                  <a:lnTo>
                    <a:pt x="442" y="1804"/>
                  </a:lnTo>
                  <a:lnTo>
                    <a:pt x="602" y="1904"/>
                  </a:lnTo>
                  <a:lnTo>
                    <a:pt x="782" y="1944"/>
                  </a:lnTo>
                  <a:lnTo>
                    <a:pt x="982" y="1964"/>
                  </a:lnTo>
                  <a:lnTo>
                    <a:pt x="1183" y="1944"/>
                  </a:lnTo>
                  <a:lnTo>
                    <a:pt x="1383" y="1884"/>
                  </a:lnTo>
                  <a:lnTo>
                    <a:pt x="1543" y="1804"/>
                  </a:lnTo>
                  <a:lnTo>
                    <a:pt x="1684" y="1683"/>
                  </a:lnTo>
                  <a:lnTo>
                    <a:pt x="1804" y="1523"/>
                  </a:lnTo>
                  <a:lnTo>
                    <a:pt x="1904" y="1363"/>
                  </a:lnTo>
                  <a:lnTo>
                    <a:pt x="1944" y="1182"/>
                  </a:lnTo>
                  <a:lnTo>
                    <a:pt x="1964" y="982"/>
                  </a:lnTo>
                  <a:lnTo>
                    <a:pt x="1944" y="782"/>
                  </a:lnTo>
                  <a:lnTo>
                    <a:pt x="1884" y="601"/>
                  </a:lnTo>
                  <a:lnTo>
                    <a:pt x="1804" y="441"/>
                  </a:lnTo>
                  <a:lnTo>
                    <a:pt x="1684" y="281"/>
                  </a:lnTo>
                  <a:lnTo>
                    <a:pt x="1543" y="161"/>
                  </a:lnTo>
                  <a:lnTo>
                    <a:pt x="1363" y="80"/>
                  </a:lnTo>
                  <a:lnTo>
                    <a:pt x="1183" y="20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0B0F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1"/>
            <p:cNvSpPr/>
            <p:nvPr/>
          </p:nvSpPr>
          <p:spPr>
            <a:xfrm>
              <a:off x="4202925" y="908300"/>
              <a:ext cx="49125" cy="49100"/>
            </a:xfrm>
            <a:custGeom>
              <a:avLst/>
              <a:gdLst/>
              <a:ahLst/>
              <a:cxnLst/>
              <a:rect l="l" t="t" r="r" b="b"/>
              <a:pathLst>
                <a:path w="1965" h="1964" fill="none" extrusionOk="0">
                  <a:moveTo>
                    <a:pt x="982" y="0"/>
                  </a:moveTo>
                  <a:lnTo>
                    <a:pt x="982" y="0"/>
                  </a:lnTo>
                  <a:lnTo>
                    <a:pt x="982" y="0"/>
                  </a:lnTo>
                  <a:lnTo>
                    <a:pt x="782" y="20"/>
                  </a:lnTo>
                  <a:lnTo>
                    <a:pt x="602" y="80"/>
                  </a:lnTo>
                  <a:lnTo>
                    <a:pt x="422" y="181"/>
                  </a:lnTo>
                  <a:lnTo>
                    <a:pt x="281" y="301"/>
                  </a:lnTo>
                  <a:lnTo>
                    <a:pt x="161" y="441"/>
                  </a:lnTo>
                  <a:lnTo>
                    <a:pt x="81" y="601"/>
                  </a:lnTo>
                  <a:lnTo>
                    <a:pt x="21" y="802"/>
                  </a:lnTo>
                  <a:lnTo>
                    <a:pt x="1" y="1002"/>
                  </a:lnTo>
                  <a:lnTo>
                    <a:pt x="1" y="1002"/>
                  </a:lnTo>
                  <a:lnTo>
                    <a:pt x="21" y="1182"/>
                  </a:lnTo>
                  <a:lnTo>
                    <a:pt x="81" y="1383"/>
                  </a:lnTo>
                  <a:lnTo>
                    <a:pt x="181" y="1543"/>
                  </a:lnTo>
                  <a:lnTo>
                    <a:pt x="301" y="1683"/>
                  </a:lnTo>
                  <a:lnTo>
                    <a:pt x="442" y="1804"/>
                  </a:lnTo>
                  <a:lnTo>
                    <a:pt x="602" y="1904"/>
                  </a:lnTo>
                  <a:lnTo>
                    <a:pt x="782" y="194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982" y="1964"/>
                  </a:lnTo>
                  <a:lnTo>
                    <a:pt x="1183" y="1944"/>
                  </a:lnTo>
                  <a:lnTo>
                    <a:pt x="1383" y="1884"/>
                  </a:lnTo>
                  <a:lnTo>
                    <a:pt x="1543" y="1804"/>
                  </a:lnTo>
                  <a:lnTo>
                    <a:pt x="1684" y="1683"/>
                  </a:lnTo>
                  <a:lnTo>
                    <a:pt x="1804" y="1523"/>
                  </a:lnTo>
                  <a:lnTo>
                    <a:pt x="1904" y="1363"/>
                  </a:lnTo>
                  <a:lnTo>
                    <a:pt x="1944" y="1182"/>
                  </a:lnTo>
                  <a:lnTo>
                    <a:pt x="1964" y="982"/>
                  </a:lnTo>
                  <a:lnTo>
                    <a:pt x="1964" y="982"/>
                  </a:lnTo>
                  <a:lnTo>
                    <a:pt x="1944" y="782"/>
                  </a:lnTo>
                  <a:lnTo>
                    <a:pt x="1884" y="601"/>
                  </a:lnTo>
                  <a:lnTo>
                    <a:pt x="1804" y="441"/>
                  </a:lnTo>
                  <a:lnTo>
                    <a:pt x="1684" y="281"/>
                  </a:lnTo>
                  <a:lnTo>
                    <a:pt x="1543" y="161"/>
                  </a:lnTo>
                  <a:lnTo>
                    <a:pt x="1363" y="80"/>
                  </a:lnTo>
                  <a:lnTo>
                    <a:pt x="1183" y="20"/>
                  </a:lnTo>
                  <a:lnTo>
                    <a:pt x="9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1"/>
            <p:cNvSpPr/>
            <p:nvPr/>
          </p:nvSpPr>
          <p:spPr>
            <a:xfrm>
              <a:off x="4317625" y="908300"/>
              <a:ext cx="132775" cy="49100"/>
            </a:xfrm>
            <a:custGeom>
              <a:avLst/>
              <a:gdLst/>
              <a:ahLst/>
              <a:cxnLst/>
              <a:rect l="l" t="t" r="r" b="b"/>
              <a:pathLst>
                <a:path w="5311" h="1964" extrusionOk="0">
                  <a:moveTo>
                    <a:pt x="963" y="0"/>
                  </a:moveTo>
                  <a:lnTo>
                    <a:pt x="782" y="20"/>
                  </a:lnTo>
                  <a:lnTo>
                    <a:pt x="582" y="80"/>
                  </a:lnTo>
                  <a:lnTo>
                    <a:pt x="422" y="161"/>
                  </a:lnTo>
                  <a:lnTo>
                    <a:pt x="281" y="281"/>
                  </a:lnTo>
                  <a:lnTo>
                    <a:pt x="161" y="441"/>
                  </a:lnTo>
                  <a:lnTo>
                    <a:pt x="61" y="601"/>
                  </a:lnTo>
                  <a:lnTo>
                    <a:pt x="21" y="782"/>
                  </a:lnTo>
                  <a:lnTo>
                    <a:pt x="1" y="982"/>
                  </a:lnTo>
                  <a:lnTo>
                    <a:pt x="21" y="1182"/>
                  </a:lnTo>
                  <a:lnTo>
                    <a:pt x="61" y="1363"/>
                  </a:lnTo>
                  <a:lnTo>
                    <a:pt x="161" y="1523"/>
                  </a:lnTo>
                  <a:lnTo>
                    <a:pt x="281" y="1663"/>
                  </a:lnTo>
                  <a:lnTo>
                    <a:pt x="422" y="1783"/>
                  </a:lnTo>
                  <a:lnTo>
                    <a:pt x="582" y="1884"/>
                  </a:lnTo>
                  <a:lnTo>
                    <a:pt x="782" y="1944"/>
                  </a:lnTo>
                  <a:lnTo>
                    <a:pt x="963" y="1964"/>
                  </a:lnTo>
                  <a:lnTo>
                    <a:pt x="4329" y="1964"/>
                  </a:lnTo>
                  <a:lnTo>
                    <a:pt x="4529" y="1944"/>
                  </a:lnTo>
                  <a:lnTo>
                    <a:pt x="4709" y="1884"/>
                  </a:lnTo>
                  <a:lnTo>
                    <a:pt x="4889" y="1783"/>
                  </a:lnTo>
                  <a:lnTo>
                    <a:pt x="5030" y="1663"/>
                  </a:lnTo>
                  <a:lnTo>
                    <a:pt x="5150" y="1523"/>
                  </a:lnTo>
                  <a:lnTo>
                    <a:pt x="5230" y="1363"/>
                  </a:lnTo>
                  <a:lnTo>
                    <a:pt x="5290" y="1182"/>
                  </a:lnTo>
                  <a:lnTo>
                    <a:pt x="5310" y="982"/>
                  </a:lnTo>
                  <a:lnTo>
                    <a:pt x="5290" y="782"/>
                  </a:lnTo>
                  <a:lnTo>
                    <a:pt x="5230" y="601"/>
                  </a:lnTo>
                  <a:lnTo>
                    <a:pt x="5150" y="441"/>
                  </a:lnTo>
                  <a:lnTo>
                    <a:pt x="5030" y="281"/>
                  </a:lnTo>
                  <a:lnTo>
                    <a:pt x="4889" y="161"/>
                  </a:lnTo>
                  <a:lnTo>
                    <a:pt x="4709" y="80"/>
                  </a:lnTo>
                  <a:lnTo>
                    <a:pt x="4529" y="20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rgbClr val="0B0F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1"/>
            <p:cNvSpPr/>
            <p:nvPr/>
          </p:nvSpPr>
          <p:spPr>
            <a:xfrm>
              <a:off x="4317625" y="908300"/>
              <a:ext cx="132775" cy="49100"/>
            </a:xfrm>
            <a:custGeom>
              <a:avLst/>
              <a:gdLst/>
              <a:ahLst/>
              <a:cxnLst/>
              <a:rect l="l" t="t" r="r" b="b"/>
              <a:pathLst>
                <a:path w="5311" h="1964" fill="none" extrusionOk="0">
                  <a:moveTo>
                    <a:pt x="4329" y="0"/>
                  </a:moveTo>
                  <a:lnTo>
                    <a:pt x="963" y="0"/>
                  </a:lnTo>
                  <a:lnTo>
                    <a:pt x="963" y="0"/>
                  </a:lnTo>
                  <a:lnTo>
                    <a:pt x="782" y="20"/>
                  </a:lnTo>
                  <a:lnTo>
                    <a:pt x="582" y="80"/>
                  </a:lnTo>
                  <a:lnTo>
                    <a:pt x="422" y="161"/>
                  </a:lnTo>
                  <a:lnTo>
                    <a:pt x="281" y="281"/>
                  </a:lnTo>
                  <a:lnTo>
                    <a:pt x="161" y="441"/>
                  </a:lnTo>
                  <a:lnTo>
                    <a:pt x="61" y="601"/>
                  </a:lnTo>
                  <a:lnTo>
                    <a:pt x="21" y="782"/>
                  </a:lnTo>
                  <a:lnTo>
                    <a:pt x="1" y="982"/>
                  </a:lnTo>
                  <a:lnTo>
                    <a:pt x="1" y="982"/>
                  </a:lnTo>
                  <a:lnTo>
                    <a:pt x="21" y="1182"/>
                  </a:lnTo>
                  <a:lnTo>
                    <a:pt x="61" y="1363"/>
                  </a:lnTo>
                  <a:lnTo>
                    <a:pt x="161" y="1523"/>
                  </a:lnTo>
                  <a:lnTo>
                    <a:pt x="281" y="1663"/>
                  </a:lnTo>
                  <a:lnTo>
                    <a:pt x="422" y="1783"/>
                  </a:lnTo>
                  <a:lnTo>
                    <a:pt x="582" y="1884"/>
                  </a:lnTo>
                  <a:lnTo>
                    <a:pt x="782" y="1944"/>
                  </a:lnTo>
                  <a:lnTo>
                    <a:pt x="963" y="1964"/>
                  </a:lnTo>
                  <a:lnTo>
                    <a:pt x="4329" y="1964"/>
                  </a:lnTo>
                  <a:lnTo>
                    <a:pt x="4329" y="1964"/>
                  </a:lnTo>
                  <a:lnTo>
                    <a:pt x="4529" y="1944"/>
                  </a:lnTo>
                  <a:lnTo>
                    <a:pt x="4709" y="1884"/>
                  </a:lnTo>
                  <a:lnTo>
                    <a:pt x="4889" y="1783"/>
                  </a:lnTo>
                  <a:lnTo>
                    <a:pt x="5030" y="1663"/>
                  </a:lnTo>
                  <a:lnTo>
                    <a:pt x="5150" y="1523"/>
                  </a:lnTo>
                  <a:lnTo>
                    <a:pt x="5230" y="1363"/>
                  </a:lnTo>
                  <a:lnTo>
                    <a:pt x="5290" y="1182"/>
                  </a:lnTo>
                  <a:lnTo>
                    <a:pt x="5310" y="982"/>
                  </a:lnTo>
                  <a:lnTo>
                    <a:pt x="5310" y="982"/>
                  </a:lnTo>
                  <a:lnTo>
                    <a:pt x="5290" y="782"/>
                  </a:lnTo>
                  <a:lnTo>
                    <a:pt x="5230" y="601"/>
                  </a:lnTo>
                  <a:lnTo>
                    <a:pt x="5150" y="441"/>
                  </a:lnTo>
                  <a:lnTo>
                    <a:pt x="5030" y="281"/>
                  </a:lnTo>
                  <a:lnTo>
                    <a:pt x="4889" y="161"/>
                  </a:lnTo>
                  <a:lnTo>
                    <a:pt x="4709" y="80"/>
                  </a:lnTo>
                  <a:lnTo>
                    <a:pt x="4529" y="20"/>
                  </a:lnTo>
                  <a:lnTo>
                    <a:pt x="43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1"/>
            <p:cNvSpPr/>
            <p:nvPr/>
          </p:nvSpPr>
          <p:spPr>
            <a:xfrm>
              <a:off x="3650450" y="1008975"/>
              <a:ext cx="26075" cy="26075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1043" y="1042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1"/>
            <p:cNvSpPr/>
            <p:nvPr/>
          </p:nvSpPr>
          <p:spPr>
            <a:xfrm>
              <a:off x="3702050" y="983425"/>
              <a:ext cx="26075" cy="51625"/>
            </a:xfrm>
            <a:custGeom>
              <a:avLst/>
              <a:gdLst/>
              <a:ahLst/>
              <a:cxnLst/>
              <a:rect l="l" t="t" r="r" b="b"/>
              <a:pathLst>
                <a:path w="1043" h="2065" extrusionOk="0">
                  <a:moveTo>
                    <a:pt x="0" y="1"/>
                  </a:moveTo>
                  <a:lnTo>
                    <a:pt x="0" y="1022"/>
                  </a:lnTo>
                  <a:lnTo>
                    <a:pt x="0" y="2064"/>
                  </a:lnTo>
                  <a:lnTo>
                    <a:pt x="1042" y="2064"/>
                  </a:lnTo>
                  <a:lnTo>
                    <a:pt x="1042" y="1022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1"/>
            <p:cNvSpPr/>
            <p:nvPr/>
          </p:nvSpPr>
          <p:spPr>
            <a:xfrm>
              <a:off x="3754150" y="957375"/>
              <a:ext cx="26050" cy="77675"/>
            </a:xfrm>
            <a:custGeom>
              <a:avLst/>
              <a:gdLst/>
              <a:ahLst/>
              <a:cxnLst/>
              <a:rect l="l" t="t" r="r" b="b"/>
              <a:pathLst>
                <a:path w="1042" h="3107" extrusionOk="0">
                  <a:moveTo>
                    <a:pt x="0" y="1"/>
                  </a:moveTo>
                  <a:lnTo>
                    <a:pt x="0" y="1043"/>
                  </a:lnTo>
                  <a:lnTo>
                    <a:pt x="0" y="2064"/>
                  </a:lnTo>
                  <a:lnTo>
                    <a:pt x="0" y="3106"/>
                  </a:lnTo>
                  <a:lnTo>
                    <a:pt x="1042" y="3106"/>
                  </a:lnTo>
                  <a:lnTo>
                    <a:pt x="1042" y="2064"/>
                  </a:lnTo>
                  <a:lnTo>
                    <a:pt x="1042" y="1043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1"/>
            <p:cNvSpPr/>
            <p:nvPr/>
          </p:nvSpPr>
          <p:spPr>
            <a:xfrm>
              <a:off x="4857575" y="958875"/>
              <a:ext cx="127750" cy="76175"/>
            </a:xfrm>
            <a:custGeom>
              <a:avLst/>
              <a:gdLst/>
              <a:ahLst/>
              <a:cxnLst/>
              <a:rect l="l" t="t" r="r" b="b"/>
              <a:pathLst>
                <a:path w="5110" h="3047" extrusionOk="0">
                  <a:moveTo>
                    <a:pt x="2525" y="762"/>
                  </a:moveTo>
                  <a:lnTo>
                    <a:pt x="2566" y="2285"/>
                  </a:lnTo>
                  <a:lnTo>
                    <a:pt x="1003" y="2285"/>
                  </a:lnTo>
                  <a:lnTo>
                    <a:pt x="1003" y="762"/>
                  </a:lnTo>
                  <a:close/>
                  <a:moveTo>
                    <a:pt x="502" y="1"/>
                  </a:moveTo>
                  <a:lnTo>
                    <a:pt x="502" y="762"/>
                  </a:lnTo>
                  <a:lnTo>
                    <a:pt x="1" y="762"/>
                  </a:lnTo>
                  <a:lnTo>
                    <a:pt x="1" y="2285"/>
                  </a:lnTo>
                  <a:lnTo>
                    <a:pt x="502" y="2285"/>
                  </a:lnTo>
                  <a:lnTo>
                    <a:pt x="502" y="3046"/>
                  </a:lnTo>
                  <a:lnTo>
                    <a:pt x="5110" y="3046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1"/>
            <p:cNvSpPr/>
            <p:nvPr/>
          </p:nvSpPr>
          <p:spPr>
            <a:xfrm>
              <a:off x="4180400" y="1320025"/>
              <a:ext cx="286525" cy="240950"/>
            </a:xfrm>
            <a:custGeom>
              <a:avLst/>
              <a:gdLst/>
              <a:ahLst/>
              <a:cxnLst/>
              <a:rect l="l" t="t" r="r" b="b"/>
              <a:pathLst>
                <a:path w="11461" h="9638" extrusionOk="0">
                  <a:moveTo>
                    <a:pt x="5530" y="0"/>
                  </a:moveTo>
                  <a:lnTo>
                    <a:pt x="5229" y="20"/>
                  </a:lnTo>
                  <a:lnTo>
                    <a:pt x="4949" y="40"/>
                  </a:lnTo>
                  <a:lnTo>
                    <a:pt x="4668" y="101"/>
                  </a:lnTo>
                  <a:lnTo>
                    <a:pt x="4388" y="161"/>
                  </a:lnTo>
                  <a:lnTo>
                    <a:pt x="4107" y="221"/>
                  </a:lnTo>
                  <a:lnTo>
                    <a:pt x="3847" y="321"/>
                  </a:lnTo>
                  <a:lnTo>
                    <a:pt x="3566" y="421"/>
                  </a:lnTo>
                  <a:lnTo>
                    <a:pt x="3326" y="521"/>
                  </a:lnTo>
                  <a:lnTo>
                    <a:pt x="3066" y="642"/>
                  </a:lnTo>
                  <a:lnTo>
                    <a:pt x="2825" y="782"/>
                  </a:lnTo>
                  <a:lnTo>
                    <a:pt x="2585" y="922"/>
                  </a:lnTo>
                  <a:lnTo>
                    <a:pt x="2364" y="1082"/>
                  </a:lnTo>
                  <a:lnTo>
                    <a:pt x="2144" y="1263"/>
                  </a:lnTo>
                  <a:lnTo>
                    <a:pt x="1924" y="1423"/>
                  </a:lnTo>
                  <a:lnTo>
                    <a:pt x="1723" y="1623"/>
                  </a:lnTo>
                  <a:lnTo>
                    <a:pt x="1543" y="1824"/>
                  </a:lnTo>
                  <a:lnTo>
                    <a:pt x="1363" y="2024"/>
                  </a:lnTo>
                  <a:lnTo>
                    <a:pt x="1182" y="2244"/>
                  </a:lnTo>
                  <a:lnTo>
                    <a:pt x="1022" y="2465"/>
                  </a:lnTo>
                  <a:lnTo>
                    <a:pt x="862" y="2685"/>
                  </a:lnTo>
                  <a:lnTo>
                    <a:pt x="721" y="2926"/>
                  </a:lnTo>
                  <a:lnTo>
                    <a:pt x="601" y="3166"/>
                  </a:lnTo>
                  <a:lnTo>
                    <a:pt x="481" y="3426"/>
                  </a:lnTo>
                  <a:lnTo>
                    <a:pt x="381" y="3687"/>
                  </a:lnTo>
                  <a:lnTo>
                    <a:pt x="281" y="3947"/>
                  </a:lnTo>
                  <a:lnTo>
                    <a:pt x="201" y="4208"/>
                  </a:lnTo>
                  <a:lnTo>
                    <a:pt x="140" y="4488"/>
                  </a:lnTo>
                  <a:lnTo>
                    <a:pt x="80" y="4769"/>
                  </a:lnTo>
                  <a:lnTo>
                    <a:pt x="40" y="5049"/>
                  </a:lnTo>
                  <a:lnTo>
                    <a:pt x="0" y="5350"/>
                  </a:lnTo>
                  <a:lnTo>
                    <a:pt x="0" y="5630"/>
                  </a:lnTo>
                  <a:lnTo>
                    <a:pt x="0" y="5931"/>
                  </a:lnTo>
                  <a:lnTo>
                    <a:pt x="0" y="9637"/>
                  </a:lnTo>
                  <a:lnTo>
                    <a:pt x="1543" y="9637"/>
                  </a:lnTo>
                  <a:lnTo>
                    <a:pt x="1543" y="5931"/>
                  </a:lnTo>
                  <a:lnTo>
                    <a:pt x="1543" y="5590"/>
                  </a:lnTo>
                  <a:lnTo>
                    <a:pt x="1583" y="5170"/>
                  </a:lnTo>
                  <a:lnTo>
                    <a:pt x="1663" y="4749"/>
                  </a:lnTo>
                  <a:lnTo>
                    <a:pt x="1783" y="4348"/>
                  </a:lnTo>
                  <a:lnTo>
                    <a:pt x="1924" y="3967"/>
                  </a:lnTo>
                  <a:lnTo>
                    <a:pt x="2124" y="3607"/>
                  </a:lnTo>
                  <a:lnTo>
                    <a:pt x="2344" y="3266"/>
                  </a:lnTo>
                  <a:lnTo>
                    <a:pt x="2605" y="2966"/>
                  </a:lnTo>
                  <a:lnTo>
                    <a:pt x="2885" y="2665"/>
                  </a:lnTo>
                  <a:lnTo>
                    <a:pt x="3186" y="2405"/>
                  </a:lnTo>
                  <a:lnTo>
                    <a:pt x="3526" y="2184"/>
                  </a:lnTo>
                  <a:lnTo>
                    <a:pt x="3887" y="1984"/>
                  </a:lnTo>
                  <a:lnTo>
                    <a:pt x="4248" y="1824"/>
                  </a:lnTo>
                  <a:lnTo>
                    <a:pt x="4648" y="1703"/>
                  </a:lnTo>
                  <a:lnTo>
                    <a:pt x="5049" y="1623"/>
                  </a:lnTo>
                  <a:lnTo>
                    <a:pt x="5470" y="1563"/>
                  </a:lnTo>
                  <a:lnTo>
                    <a:pt x="5911" y="1563"/>
                  </a:lnTo>
                  <a:lnTo>
                    <a:pt x="6331" y="1603"/>
                  </a:lnTo>
                  <a:lnTo>
                    <a:pt x="6752" y="1683"/>
                  </a:lnTo>
                  <a:lnTo>
                    <a:pt x="7133" y="1804"/>
                  </a:lnTo>
                  <a:lnTo>
                    <a:pt x="7513" y="1964"/>
                  </a:lnTo>
                  <a:lnTo>
                    <a:pt x="7874" y="2144"/>
                  </a:lnTo>
                  <a:lnTo>
                    <a:pt x="8215" y="2385"/>
                  </a:lnTo>
                  <a:lnTo>
                    <a:pt x="8535" y="2625"/>
                  </a:lnTo>
                  <a:lnTo>
                    <a:pt x="8816" y="2906"/>
                  </a:lnTo>
                  <a:lnTo>
                    <a:pt x="9076" y="3226"/>
                  </a:lnTo>
                  <a:lnTo>
                    <a:pt x="9297" y="3547"/>
                  </a:lnTo>
                  <a:lnTo>
                    <a:pt x="9497" y="3907"/>
                  </a:lnTo>
                  <a:lnTo>
                    <a:pt x="9657" y="4288"/>
                  </a:lnTo>
                  <a:lnTo>
                    <a:pt x="9777" y="4669"/>
                  </a:lnTo>
                  <a:lnTo>
                    <a:pt x="9878" y="5069"/>
                  </a:lnTo>
                  <a:lnTo>
                    <a:pt x="9918" y="5490"/>
                  </a:lnTo>
                  <a:lnTo>
                    <a:pt x="9918" y="5931"/>
                  </a:lnTo>
                  <a:lnTo>
                    <a:pt x="9918" y="9637"/>
                  </a:lnTo>
                  <a:lnTo>
                    <a:pt x="11460" y="9637"/>
                  </a:lnTo>
                  <a:lnTo>
                    <a:pt x="11460" y="5931"/>
                  </a:lnTo>
                  <a:lnTo>
                    <a:pt x="11460" y="5530"/>
                  </a:lnTo>
                  <a:lnTo>
                    <a:pt x="11440" y="5230"/>
                  </a:lnTo>
                  <a:lnTo>
                    <a:pt x="11420" y="4949"/>
                  </a:lnTo>
                  <a:lnTo>
                    <a:pt x="11360" y="4669"/>
                  </a:lnTo>
                  <a:lnTo>
                    <a:pt x="11300" y="4388"/>
                  </a:lnTo>
                  <a:lnTo>
                    <a:pt x="11240" y="4108"/>
                  </a:lnTo>
                  <a:lnTo>
                    <a:pt x="11140" y="3827"/>
                  </a:lnTo>
                  <a:lnTo>
                    <a:pt x="11040" y="3567"/>
                  </a:lnTo>
                  <a:lnTo>
                    <a:pt x="10939" y="3306"/>
                  </a:lnTo>
                  <a:lnTo>
                    <a:pt x="10819" y="3066"/>
                  </a:lnTo>
                  <a:lnTo>
                    <a:pt x="10679" y="2825"/>
                  </a:lnTo>
                  <a:lnTo>
                    <a:pt x="10539" y="2585"/>
                  </a:lnTo>
                  <a:lnTo>
                    <a:pt x="10378" y="2365"/>
                  </a:lnTo>
                  <a:lnTo>
                    <a:pt x="10198" y="2144"/>
                  </a:lnTo>
                  <a:lnTo>
                    <a:pt x="10038" y="1924"/>
                  </a:lnTo>
                  <a:lnTo>
                    <a:pt x="9838" y="1723"/>
                  </a:lnTo>
                  <a:lnTo>
                    <a:pt x="9637" y="1543"/>
                  </a:lnTo>
                  <a:lnTo>
                    <a:pt x="9437" y="1363"/>
                  </a:lnTo>
                  <a:lnTo>
                    <a:pt x="9216" y="1183"/>
                  </a:lnTo>
                  <a:lnTo>
                    <a:pt x="8996" y="1022"/>
                  </a:lnTo>
                  <a:lnTo>
                    <a:pt x="8776" y="862"/>
                  </a:lnTo>
                  <a:lnTo>
                    <a:pt x="8535" y="722"/>
                  </a:lnTo>
                  <a:lnTo>
                    <a:pt x="8295" y="601"/>
                  </a:lnTo>
                  <a:lnTo>
                    <a:pt x="8034" y="481"/>
                  </a:lnTo>
                  <a:lnTo>
                    <a:pt x="7774" y="361"/>
                  </a:lnTo>
                  <a:lnTo>
                    <a:pt x="7513" y="281"/>
                  </a:lnTo>
                  <a:lnTo>
                    <a:pt x="7253" y="201"/>
                  </a:lnTo>
                  <a:lnTo>
                    <a:pt x="6972" y="121"/>
                  </a:lnTo>
                  <a:lnTo>
                    <a:pt x="6692" y="81"/>
                  </a:lnTo>
                  <a:lnTo>
                    <a:pt x="6411" y="40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1"/>
            <p:cNvSpPr/>
            <p:nvPr/>
          </p:nvSpPr>
          <p:spPr>
            <a:xfrm>
              <a:off x="4142325" y="1525375"/>
              <a:ext cx="363175" cy="299575"/>
            </a:xfrm>
            <a:custGeom>
              <a:avLst/>
              <a:gdLst/>
              <a:ahLst/>
              <a:cxnLst/>
              <a:rect l="l" t="t" r="r" b="b"/>
              <a:pathLst>
                <a:path w="14527" h="11983" extrusionOk="0">
                  <a:moveTo>
                    <a:pt x="7373" y="3327"/>
                  </a:moveTo>
                  <a:lnTo>
                    <a:pt x="7494" y="3347"/>
                  </a:lnTo>
                  <a:lnTo>
                    <a:pt x="7634" y="3387"/>
                  </a:lnTo>
                  <a:lnTo>
                    <a:pt x="7774" y="3427"/>
                  </a:lnTo>
                  <a:lnTo>
                    <a:pt x="7894" y="3487"/>
                  </a:lnTo>
                  <a:lnTo>
                    <a:pt x="8015" y="3567"/>
                  </a:lnTo>
                  <a:lnTo>
                    <a:pt x="8135" y="3647"/>
                  </a:lnTo>
                  <a:lnTo>
                    <a:pt x="8255" y="3727"/>
                  </a:lnTo>
                  <a:lnTo>
                    <a:pt x="8335" y="3848"/>
                  </a:lnTo>
                  <a:lnTo>
                    <a:pt x="8435" y="3948"/>
                  </a:lnTo>
                  <a:lnTo>
                    <a:pt x="8495" y="4068"/>
                  </a:lnTo>
                  <a:lnTo>
                    <a:pt x="8556" y="4188"/>
                  </a:lnTo>
                  <a:lnTo>
                    <a:pt x="8616" y="4309"/>
                  </a:lnTo>
                  <a:lnTo>
                    <a:pt x="8636" y="4449"/>
                  </a:lnTo>
                  <a:lnTo>
                    <a:pt x="8656" y="4589"/>
                  </a:lnTo>
                  <a:lnTo>
                    <a:pt x="8676" y="4709"/>
                  </a:lnTo>
                  <a:lnTo>
                    <a:pt x="8676" y="4849"/>
                  </a:lnTo>
                  <a:lnTo>
                    <a:pt x="8656" y="4990"/>
                  </a:lnTo>
                  <a:lnTo>
                    <a:pt x="8616" y="5130"/>
                  </a:lnTo>
                  <a:lnTo>
                    <a:pt x="8576" y="5250"/>
                  </a:lnTo>
                  <a:lnTo>
                    <a:pt x="8516" y="5390"/>
                  </a:lnTo>
                  <a:lnTo>
                    <a:pt x="8455" y="5511"/>
                  </a:lnTo>
                  <a:lnTo>
                    <a:pt x="8355" y="5631"/>
                  </a:lnTo>
                  <a:lnTo>
                    <a:pt x="8255" y="5751"/>
                  </a:lnTo>
                  <a:lnTo>
                    <a:pt x="8155" y="5851"/>
                  </a:lnTo>
                  <a:lnTo>
                    <a:pt x="8015" y="5931"/>
                  </a:lnTo>
                  <a:lnTo>
                    <a:pt x="8015" y="5951"/>
                  </a:lnTo>
                  <a:lnTo>
                    <a:pt x="8015" y="7875"/>
                  </a:lnTo>
                  <a:lnTo>
                    <a:pt x="8015" y="8035"/>
                  </a:lnTo>
                  <a:lnTo>
                    <a:pt x="7955" y="8175"/>
                  </a:lnTo>
                  <a:lnTo>
                    <a:pt x="7894" y="8296"/>
                  </a:lnTo>
                  <a:lnTo>
                    <a:pt x="7794" y="8416"/>
                  </a:lnTo>
                  <a:lnTo>
                    <a:pt x="7694" y="8516"/>
                  </a:lnTo>
                  <a:lnTo>
                    <a:pt x="7554" y="8576"/>
                  </a:lnTo>
                  <a:lnTo>
                    <a:pt x="7414" y="8616"/>
                  </a:lnTo>
                  <a:lnTo>
                    <a:pt x="7253" y="8636"/>
                  </a:lnTo>
                  <a:lnTo>
                    <a:pt x="7113" y="8616"/>
                  </a:lnTo>
                  <a:lnTo>
                    <a:pt x="6953" y="8576"/>
                  </a:lnTo>
                  <a:lnTo>
                    <a:pt x="6833" y="8516"/>
                  </a:lnTo>
                  <a:lnTo>
                    <a:pt x="6712" y="8416"/>
                  </a:lnTo>
                  <a:lnTo>
                    <a:pt x="6632" y="8296"/>
                  </a:lnTo>
                  <a:lnTo>
                    <a:pt x="6552" y="8175"/>
                  </a:lnTo>
                  <a:lnTo>
                    <a:pt x="6512" y="8035"/>
                  </a:lnTo>
                  <a:lnTo>
                    <a:pt x="6492" y="7875"/>
                  </a:lnTo>
                  <a:lnTo>
                    <a:pt x="6492" y="5931"/>
                  </a:lnTo>
                  <a:lnTo>
                    <a:pt x="6372" y="5851"/>
                  </a:lnTo>
                  <a:lnTo>
                    <a:pt x="6272" y="5751"/>
                  </a:lnTo>
                  <a:lnTo>
                    <a:pt x="6171" y="5651"/>
                  </a:lnTo>
                  <a:lnTo>
                    <a:pt x="6091" y="5551"/>
                  </a:lnTo>
                  <a:lnTo>
                    <a:pt x="6011" y="5431"/>
                  </a:lnTo>
                  <a:lnTo>
                    <a:pt x="5951" y="5310"/>
                  </a:lnTo>
                  <a:lnTo>
                    <a:pt x="5911" y="5170"/>
                  </a:lnTo>
                  <a:lnTo>
                    <a:pt x="5871" y="5050"/>
                  </a:lnTo>
                  <a:lnTo>
                    <a:pt x="5851" y="4910"/>
                  </a:lnTo>
                  <a:lnTo>
                    <a:pt x="5851" y="4769"/>
                  </a:lnTo>
                  <a:lnTo>
                    <a:pt x="5851" y="4649"/>
                  </a:lnTo>
                  <a:lnTo>
                    <a:pt x="5871" y="4509"/>
                  </a:lnTo>
                  <a:lnTo>
                    <a:pt x="5891" y="4369"/>
                  </a:lnTo>
                  <a:lnTo>
                    <a:pt x="5931" y="4228"/>
                  </a:lnTo>
                  <a:lnTo>
                    <a:pt x="5991" y="4108"/>
                  </a:lnTo>
                  <a:lnTo>
                    <a:pt x="6071" y="3988"/>
                  </a:lnTo>
                  <a:lnTo>
                    <a:pt x="6151" y="3868"/>
                  </a:lnTo>
                  <a:lnTo>
                    <a:pt x="6252" y="3748"/>
                  </a:lnTo>
                  <a:lnTo>
                    <a:pt x="6352" y="3667"/>
                  </a:lnTo>
                  <a:lnTo>
                    <a:pt x="6452" y="3587"/>
                  </a:lnTo>
                  <a:lnTo>
                    <a:pt x="6572" y="3507"/>
                  </a:lnTo>
                  <a:lnTo>
                    <a:pt x="6692" y="3447"/>
                  </a:lnTo>
                  <a:lnTo>
                    <a:pt x="6833" y="3407"/>
                  </a:lnTo>
                  <a:lnTo>
                    <a:pt x="6953" y="3367"/>
                  </a:lnTo>
                  <a:lnTo>
                    <a:pt x="7093" y="3347"/>
                  </a:lnTo>
                  <a:lnTo>
                    <a:pt x="7233" y="3327"/>
                  </a:lnTo>
                  <a:close/>
                  <a:moveTo>
                    <a:pt x="0" y="1"/>
                  </a:moveTo>
                  <a:lnTo>
                    <a:pt x="0" y="11982"/>
                  </a:lnTo>
                  <a:lnTo>
                    <a:pt x="14526" y="11982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1"/>
            <p:cNvSpPr/>
            <p:nvPr/>
          </p:nvSpPr>
          <p:spPr>
            <a:xfrm>
              <a:off x="3990550" y="2450025"/>
              <a:ext cx="653675" cy="435775"/>
            </a:xfrm>
            <a:custGeom>
              <a:avLst/>
              <a:gdLst/>
              <a:ahLst/>
              <a:cxnLst/>
              <a:rect l="l" t="t" r="r" b="b"/>
              <a:pathLst>
                <a:path w="26147" h="17431" extrusionOk="0">
                  <a:moveTo>
                    <a:pt x="2425" y="0"/>
                  </a:moveTo>
                  <a:lnTo>
                    <a:pt x="2165" y="40"/>
                  </a:lnTo>
                  <a:lnTo>
                    <a:pt x="1904" y="120"/>
                  </a:lnTo>
                  <a:lnTo>
                    <a:pt x="1664" y="201"/>
                  </a:lnTo>
                  <a:lnTo>
                    <a:pt x="1423" y="321"/>
                  </a:lnTo>
                  <a:lnTo>
                    <a:pt x="1203" y="461"/>
                  </a:lnTo>
                  <a:lnTo>
                    <a:pt x="982" y="601"/>
                  </a:lnTo>
                  <a:lnTo>
                    <a:pt x="802" y="782"/>
                  </a:lnTo>
                  <a:lnTo>
                    <a:pt x="622" y="982"/>
                  </a:lnTo>
                  <a:lnTo>
                    <a:pt x="462" y="1182"/>
                  </a:lnTo>
                  <a:lnTo>
                    <a:pt x="341" y="1403"/>
                  </a:lnTo>
                  <a:lnTo>
                    <a:pt x="221" y="1643"/>
                  </a:lnTo>
                  <a:lnTo>
                    <a:pt x="121" y="1884"/>
                  </a:lnTo>
                  <a:lnTo>
                    <a:pt x="61" y="2144"/>
                  </a:lnTo>
                  <a:lnTo>
                    <a:pt x="21" y="2425"/>
                  </a:lnTo>
                  <a:lnTo>
                    <a:pt x="1" y="2685"/>
                  </a:lnTo>
                  <a:lnTo>
                    <a:pt x="1" y="14726"/>
                  </a:lnTo>
                  <a:lnTo>
                    <a:pt x="21" y="15007"/>
                  </a:lnTo>
                  <a:lnTo>
                    <a:pt x="61" y="15267"/>
                  </a:lnTo>
                  <a:lnTo>
                    <a:pt x="121" y="15528"/>
                  </a:lnTo>
                  <a:lnTo>
                    <a:pt x="221" y="15768"/>
                  </a:lnTo>
                  <a:lnTo>
                    <a:pt x="341" y="16008"/>
                  </a:lnTo>
                  <a:lnTo>
                    <a:pt x="462" y="16229"/>
                  </a:lnTo>
                  <a:lnTo>
                    <a:pt x="622" y="16449"/>
                  </a:lnTo>
                  <a:lnTo>
                    <a:pt x="802" y="16630"/>
                  </a:lnTo>
                  <a:lnTo>
                    <a:pt x="982" y="16810"/>
                  </a:lnTo>
                  <a:lnTo>
                    <a:pt x="1203" y="16970"/>
                  </a:lnTo>
                  <a:lnTo>
                    <a:pt x="1423" y="17090"/>
                  </a:lnTo>
                  <a:lnTo>
                    <a:pt x="1664" y="17211"/>
                  </a:lnTo>
                  <a:lnTo>
                    <a:pt x="1904" y="17311"/>
                  </a:lnTo>
                  <a:lnTo>
                    <a:pt x="2165" y="17371"/>
                  </a:lnTo>
                  <a:lnTo>
                    <a:pt x="2425" y="17411"/>
                  </a:lnTo>
                  <a:lnTo>
                    <a:pt x="2706" y="17431"/>
                  </a:lnTo>
                  <a:lnTo>
                    <a:pt x="23462" y="17431"/>
                  </a:lnTo>
                  <a:lnTo>
                    <a:pt x="23723" y="17411"/>
                  </a:lnTo>
                  <a:lnTo>
                    <a:pt x="24003" y="17371"/>
                  </a:lnTo>
                  <a:lnTo>
                    <a:pt x="24264" y="17311"/>
                  </a:lnTo>
                  <a:lnTo>
                    <a:pt x="24504" y="17211"/>
                  </a:lnTo>
                  <a:lnTo>
                    <a:pt x="24744" y="17090"/>
                  </a:lnTo>
                  <a:lnTo>
                    <a:pt x="24965" y="16970"/>
                  </a:lnTo>
                  <a:lnTo>
                    <a:pt x="25165" y="16810"/>
                  </a:lnTo>
                  <a:lnTo>
                    <a:pt x="25366" y="16630"/>
                  </a:lnTo>
                  <a:lnTo>
                    <a:pt x="25546" y="16449"/>
                  </a:lnTo>
                  <a:lnTo>
                    <a:pt x="25686" y="16229"/>
                  </a:lnTo>
                  <a:lnTo>
                    <a:pt x="25826" y="16008"/>
                  </a:lnTo>
                  <a:lnTo>
                    <a:pt x="25947" y="15768"/>
                  </a:lnTo>
                  <a:lnTo>
                    <a:pt x="26027" y="15528"/>
                  </a:lnTo>
                  <a:lnTo>
                    <a:pt x="26107" y="15267"/>
                  </a:lnTo>
                  <a:lnTo>
                    <a:pt x="26147" y="15007"/>
                  </a:lnTo>
                  <a:lnTo>
                    <a:pt x="26147" y="14726"/>
                  </a:lnTo>
                  <a:lnTo>
                    <a:pt x="26147" y="2685"/>
                  </a:lnTo>
                  <a:lnTo>
                    <a:pt x="26147" y="2425"/>
                  </a:lnTo>
                  <a:lnTo>
                    <a:pt x="26107" y="2144"/>
                  </a:lnTo>
                  <a:lnTo>
                    <a:pt x="26027" y="1884"/>
                  </a:lnTo>
                  <a:lnTo>
                    <a:pt x="25947" y="1643"/>
                  </a:lnTo>
                  <a:lnTo>
                    <a:pt x="25826" y="1403"/>
                  </a:lnTo>
                  <a:lnTo>
                    <a:pt x="25686" y="1182"/>
                  </a:lnTo>
                  <a:lnTo>
                    <a:pt x="25546" y="982"/>
                  </a:lnTo>
                  <a:lnTo>
                    <a:pt x="25366" y="782"/>
                  </a:lnTo>
                  <a:lnTo>
                    <a:pt x="25165" y="601"/>
                  </a:lnTo>
                  <a:lnTo>
                    <a:pt x="24965" y="461"/>
                  </a:lnTo>
                  <a:lnTo>
                    <a:pt x="24744" y="321"/>
                  </a:lnTo>
                  <a:lnTo>
                    <a:pt x="24504" y="201"/>
                  </a:lnTo>
                  <a:lnTo>
                    <a:pt x="24264" y="120"/>
                  </a:lnTo>
                  <a:lnTo>
                    <a:pt x="24003" y="40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1"/>
            <p:cNvSpPr/>
            <p:nvPr/>
          </p:nvSpPr>
          <p:spPr>
            <a:xfrm>
              <a:off x="3990550" y="2450025"/>
              <a:ext cx="653675" cy="435775"/>
            </a:xfrm>
            <a:custGeom>
              <a:avLst/>
              <a:gdLst/>
              <a:ahLst/>
              <a:cxnLst/>
              <a:rect l="l" t="t" r="r" b="b"/>
              <a:pathLst>
                <a:path w="26147" h="17431" fill="none" extrusionOk="0">
                  <a:moveTo>
                    <a:pt x="2706" y="0"/>
                  </a:moveTo>
                  <a:lnTo>
                    <a:pt x="23462" y="0"/>
                  </a:lnTo>
                  <a:lnTo>
                    <a:pt x="23462" y="0"/>
                  </a:lnTo>
                  <a:lnTo>
                    <a:pt x="23723" y="0"/>
                  </a:lnTo>
                  <a:lnTo>
                    <a:pt x="24003" y="40"/>
                  </a:lnTo>
                  <a:lnTo>
                    <a:pt x="24264" y="120"/>
                  </a:lnTo>
                  <a:lnTo>
                    <a:pt x="24504" y="201"/>
                  </a:lnTo>
                  <a:lnTo>
                    <a:pt x="24744" y="321"/>
                  </a:lnTo>
                  <a:lnTo>
                    <a:pt x="24965" y="461"/>
                  </a:lnTo>
                  <a:lnTo>
                    <a:pt x="25165" y="601"/>
                  </a:lnTo>
                  <a:lnTo>
                    <a:pt x="25366" y="782"/>
                  </a:lnTo>
                  <a:lnTo>
                    <a:pt x="25546" y="982"/>
                  </a:lnTo>
                  <a:lnTo>
                    <a:pt x="25686" y="1182"/>
                  </a:lnTo>
                  <a:lnTo>
                    <a:pt x="25826" y="1403"/>
                  </a:lnTo>
                  <a:lnTo>
                    <a:pt x="25947" y="1643"/>
                  </a:lnTo>
                  <a:lnTo>
                    <a:pt x="26027" y="1884"/>
                  </a:lnTo>
                  <a:lnTo>
                    <a:pt x="26107" y="2144"/>
                  </a:lnTo>
                  <a:lnTo>
                    <a:pt x="26147" y="2425"/>
                  </a:lnTo>
                  <a:lnTo>
                    <a:pt x="26147" y="2685"/>
                  </a:lnTo>
                  <a:lnTo>
                    <a:pt x="26147" y="14726"/>
                  </a:lnTo>
                  <a:lnTo>
                    <a:pt x="26147" y="14726"/>
                  </a:lnTo>
                  <a:lnTo>
                    <a:pt x="26147" y="15007"/>
                  </a:lnTo>
                  <a:lnTo>
                    <a:pt x="26107" y="15267"/>
                  </a:lnTo>
                  <a:lnTo>
                    <a:pt x="26027" y="15528"/>
                  </a:lnTo>
                  <a:lnTo>
                    <a:pt x="25947" y="15768"/>
                  </a:lnTo>
                  <a:lnTo>
                    <a:pt x="25826" y="16008"/>
                  </a:lnTo>
                  <a:lnTo>
                    <a:pt x="25686" y="16229"/>
                  </a:lnTo>
                  <a:lnTo>
                    <a:pt x="25546" y="16449"/>
                  </a:lnTo>
                  <a:lnTo>
                    <a:pt x="25366" y="16630"/>
                  </a:lnTo>
                  <a:lnTo>
                    <a:pt x="25165" y="16810"/>
                  </a:lnTo>
                  <a:lnTo>
                    <a:pt x="24965" y="16970"/>
                  </a:lnTo>
                  <a:lnTo>
                    <a:pt x="24744" y="17090"/>
                  </a:lnTo>
                  <a:lnTo>
                    <a:pt x="24504" y="17211"/>
                  </a:lnTo>
                  <a:lnTo>
                    <a:pt x="24264" y="17311"/>
                  </a:lnTo>
                  <a:lnTo>
                    <a:pt x="24003" y="17371"/>
                  </a:lnTo>
                  <a:lnTo>
                    <a:pt x="23723" y="17411"/>
                  </a:lnTo>
                  <a:lnTo>
                    <a:pt x="23462" y="17431"/>
                  </a:lnTo>
                  <a:lnTo>
                    <a:pt x="2706" y="17431"/>
                  </a:lnTo>
                  <a:lnTo>
                    <a:pt x="2706" y="17431"/>
                  </a:lnTo>
                  <a:lnTo>
                    <a:pt x="2425" y="17411"/>
                  </a:lnTo>
                  <a:lnTo>
                    <a:pt x="2165" y="17371"/>
                  </a:lnTo>
                  <a:lnTo>
                    <a:pt x="1904" y="17311"/>
                  </a:lnTo>
                  <a:lnTo>
                    <a:pt x="1664" y="17211"/>
                  </a:lnTo>
                  <a:lnTo>
                    <a:pt x="1423" y="17090"/>
                  </a:lnTo>
                  <a:lnTo>
                    <a:pt x="1203" y="16970"/>
                  </a:lnTo>
                  <a:lnTo>
                    <a:pt x="982" y="16810"/>
                  </a:lnTo>
                  <a:lnTo>
                    <a:pt x="802" y="16630"/>
                  </a:lnTo>
                  <a:lnTo>
                    <a:pt x="622" y="16449"/>
                  </a:lnTo>
                  <a:lnTo>
                    <a:pt x="462" y="16229"/>
                  </a:lnTo>
                  <a:lnTo>
                    <a:pt x="341" y="16008"/>
                  </a:lnTo>
                  <a:lnTo>
                    <a:pt x="221" y="15768"/>
                  </a:lnTo>
                  <a:lnTo>
                    <a:pt x="121" y="15528"/>
                  </a:lnTo>
                  <a:lnTo>
                    <a:pt x="61" y="15267"/>
                  </a:lnTo>
                  <a:lnTo>
                    <a:pt x="21" y="15007"/>
                  </a:lnTo>
                  <a:lnTo>
                    <a:pt x="1" y="14726"/>
                  </a:lnTo>
                  <a:lnTo>
                    <a:pt x="1" y="2685"/>
                  </a:lnTo>
                  <a:lnTo>
                    <a:pt x="1" y="2685"/>
                  </a:lnTo>
                  <a:lnTo>
                    <a:pt x="21" y="2425"/>
                  </a:lnTo>
                  <a:lnTo>
                    <a:pt x="61" y="2144"/>
                  </a:lnTo>
                  <a:lnTo>
                    <a:pt x="121" y="1884"/>
                  </a:lnTo>
                  <a:lnTo>
                    <a:pt x="221" y="1643"/>
                  </a:lnTo>
                  <a:lnTo>
                    <a:pt x="341" y="1403"/>
                  </a:lnTo>
                  <a:lnTo>
                    <a:pt x="462" y="1182"/>
                  </a:lnTo>
                  <a:lnTo>
                    <a:pt x="622" y="982"/>
                  </a:lnTo>
                  <a:lnTo>
                    <a:pt x="802" y="782"/>
                  </a:lnTo>
                  <a:lnTo>
                    <a:pt x="982" y="601"/>
                  </a:lnTo>
                  <a:lnTo>
                    <a:pt x="1203" y="461"/>
                  </a:lnTo>
                  <a:lnTo>
                    <a:pt x="1423" y="321"/>
                  </a:lnTo>
                  <a:lnTo>
                    <a:pt x="1664" y="201"/>
                  </a:lnTo>
                  <a:lnTo>
                    <a:pt x="1904" y="120"/>
                  </a:lnTo>
                  <a:lnTo>
                    <a:pt x="2165" y="40"/>
                  </a:lnTo>
                  <a:lnTo>
                    <a:pt x="2425" y="0"/>
                  </a:lnTo>
                  <a:lnTo>
                    <a:pt x="27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1"/>
            <p:cNvSpPr/>
            <p:nvPr/>
          </p:nvSpPr>
          <p:spPr>
            <a:xfrm>
              <a:off x="3990550" y="2524650"/>
              <a:ext cx="653675" cy="115725"/>
            </a:xfrm>
            <a:custGeom>
              <a:avLst/>
              <a:gdLst/>
              <a:ahLst/>
              <a:cxnLst/>
              <a:rect l="l" t="t" r="r" b="b"/>
              <a:pathLst>
                <a:path w="26147" h="4629" extrusionOk="0">
                  <a:moveTo>
                    <a:pt x="1" y="0"/>
                  </a:moveTo>
                  <a:lnTo>
                    <a:pt x="1" y="4629"/>
                  </a:lnTo>
                  <a:lnTo>
                    <a:pt x="26147" y="4629"/>
                  </a:lnTo>
                  <a:lnTo>
                    <a:pt x="2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1"/>
            <p:cNvSpPr/>
            <p:nvPr/>
          </p:nvSpPr>
          <p:spPr>
            <a:xfrm>
              <a:off x="4054675" y="2781600"/>
              <a:ext cx="320575" cy="51625"/>
            </a:xfrm>
            <a:custGeom>
              <a:avLst/>
              <a:gdLst/>
              <a:ahLst/>
              <a:cxnLst/>
              <a:rect l="l" t="t" r="r" b="b"/>
              <a:pathLst>
                <a:path w="12823" h="2065" extrusionOk="0">
                  <a:moveTo>
                    <a:pt x="1022" y="1"/>
                  </a:moveTo>
                  <a:lnTo>
                    <a:pt x="822" y="21"/>
                  </a:lnTo>
                  <a:lnTo>
                    <a:pt x="621" y="81"/>
                  </a:lnTo>
                  <a:lnTo>
                    <a:pt x="441" y="181"/>
                  </a:lnTo>
                  <a:lnTo>
                    <a:pt x="301" y="301"/>
                  </a:lnTo>
                  <a:lnTo>
                    <a:pt x="181" y="461"/>
                  </a:lnTo>
                  <a:lnTo>
                    <a:pt x="80" y="642"/>
                  </a:lnTo>
                  <a:lnTo>
                    <a:pt x="20" y="822"/>
                  </a:lnTo>
                  <a:lnTo>
                    <a:pt x="0" y="1022"/>
                  </a:lnTo>
                  <a:lnTo>
                    <a:pt x="20" y="1243"/>
                  </a:lnTo>
                  <a:lnTo>
                    <a:pt x="80" y="1423"/>
                  </a:lnTo>
                  <a:lnTo>
                    <a:pt x="181" y="1603"/>
                  </a:lnTo>
                  <a:lnTo>
                    <a:pt x="301" y="1764"/>
                  </a:lnTo>
                  <a:lnTo>
                    <a:pt x="441" y="1884"/>
                  </a:lnTo>
                  <a:lnTo>
                    <a:pt x="621" y="1984"/>
                  </a:lnTo>
                  <a:lnTo>
                    <a:pt x="822" y="2044"/>
                  </a:lnTo>
                  <a:lnTo>
                    <a:pt x="1022" y="2064"/>
                  </a:lnTo>
                  <a:lnTo>
                    <a:pt x="11801" y="2064"/>
                  </a:lnTo>
                  <a:lnTo>
                    <a:pt x="12001" y="2044"/>
                  </a:lnTo>
                  <a:lnTo>
                    <a:pt x="12202" y="1984"/>
                  </a:lnTo>
                  <a:lnTo>
                    <a:pt x="12362" y="1884"/>
                  </a:lnTo>
                  <a:lnTo>
                    <a:pt x="12522" y="1764"/>
                  </a:lnTo>
                  <a:lnTo>
                    <a:pt x="12643" y="1603"/>
                  </a:lnTo>
                  <a:lnTo>
                    <a:pt x="12743" y="1423"/>
                  </a:lnTo>
                  <a:lnTo>
                    <a:pt x="12803" y="1243"/>
                  </a:lnTo>
                  <a:lnTo>
                    <a:pt x="12823" y="1022"/>
                  </a:lnTo>
                  <a:lnTo>
                    <a:pt x="12803" y="822"/>
                  </a:lnTo>
                  <a:lnTo>
                    <a:pt x="12743" y="642"/>
                  </a:lnTo>
                  <a:lnTo>
                    <a:pt x="12643" y="461"/>
                  </a:lnTo>
                  <a:lnTo>
                    <a:pt x="12522" y="301"/>
                  </a:lnTo>
                  <a:lnTo>
                    <a:pt x="12362" y="181"/>
                  </a:lnTo>
                  <a:lnTo>
                    <a:pt x="12202" y="81"/>
                  </a:lnTo>
                  <a:lnTo>
                    <a:pt x="12001" y="21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1"/>
            <p:cNvSpPr/>
            <p:nvPr/>
          </p:nvSpPr>
          <p:spPr>
            <a:xfrm>
              <a:off x="4054675" y="2781600"/>
              <a:ext cx="320575" cy="51625"/>
            </a:xfrm>
            <a:custGeom>
              <a:avLst/>
              <a:gdLst/>
              <a:ahLst/>
              <a:cxnLst/>
              <a:rect l="l" t="t" r="r" b="b"/>
              <a:pathLst>
                <a:path w="12823" h="2065" fill="none" extrusionOk="0">
                  <a:moveTo>
                    <a:pt x="11801" y="1"/>
                  </a:moveTo>
                  <a:lnTo>
                    <a:pt x="1022" y="1"/>
                  </a:lnTo>
                  <a:lnTo>
                    <a:pt x="1022" y="1"/>
                  </a:lnTo>
                  <a:lnTo>
                    <a:pt x="822" y="21"/>
                  </a:lnTo>
                  <a:lnTo>
                    <a:pt x="621" y="81"/>
                  </a:lnTo>
                  <a:lnTo>
                    <a:pt x="441" y="181"/>
                  </a:lnTo>
                  <a:lnTo>
                    <a:pt x="301" y="301"/>
                  </a:lnTo>
                  <a:lnTo>
                    <a:pt x="181" y="461"/>
                  </a:lnTo>
                  <a:lnTo>
                    <a:pt x="80" y="642"/>
                  </a:lnTo>
                  <a:lnTo>
                    <a:pt x="20" y="822"/>
                  </a:lnTo>
                  <a:lnTo>
                    <a:pt x="0" y="1022"/>
                  </a:lnTo>
                  <a:lnTo>
                    <a:pt x="0" y="1022"/>
                  </a:lnTo>
                  <a:lnTo>
                    <a:pt x="20" y="1243"/>
                  </a:lnTo>
                  <a:lnTo>
                    <a:pt x="80" y="1423"/>
                  </a:lnTo>
                  <a:lnTo>
                    <a:pt x="181" y="1603"/>
                  </a:lnTo>
                  <a:lnTo>
                    <a:pt x="301" y="1764"/>
                  </a:lnTo>
                  <a:lnTo>
                    <a:pt x="441" y="1884"/>
                  </a:lnTo>
                  <a:lnTo>
                    <a:pt x="621" y="1984"/>
                  </a:lnTo>
                  <a:lnTo>
                    <a:pt x="822" y="2044"/>
                  </a:lnTo>
                  <a:lnTo>
                    <a:pt x="1022" y="2064"/>
                  </a:lnTo>
                  <a:lnTo>
                    <a:pt x="11801" y="2064"/>
                  </a:lnTo>
                  <a:lnTo>
                    <a:pt x="11801" y="2064"/>
                  </a:lnTo>
                  <a:lnTo>
                    <a:pt x="12001" y="2044"/>
                  </a:lnTo>
                  <a:lnTo>
                    <a:pt x="12202" y="1984"/>
                  </a:lnTo>
                  <a:lnTo>
                    <a:pt x="12362" y="1884"/>
                  </a:lnTo>
                  <a:lnTo>
                    <a:pt x="12522" y="1764"/>
                  </a:lnTo>
                  <a:lnTo>
                    <a:pt x="12643" y="1603"/>
                  </a:lnTo>
                  <a:lnTo>
                    <a:pt x="12743" y="1423"/>
                  </a:lnTo>
                  <a:lnTo>
                    <a:pt x="12803" y="1243"/>
                  </a:lnTo>
                  <a:lnTo>
                    <a:pt x="12823" y="1022"/>
                  </a:lnTo>
                  <a:lnTo>
                    <a:pt x="12823" y="1022"/>
                  </a:lnTo>
                  <a:lnTo>
                    <a:pt x="12803" y="822"/>
                  </a:lnTo>
                  <a:lnTo>
                    <a:pt x="12743" y="642"/>
                  </a:lnTo>
                  <a:lnTo>
                    <a:pt x="12643" y="461"/>
                  </a:lnTo>
                  <a:lnTo>
                    <a:pt x="12522" y="301"/>
                  </a:lnTo>
                  <a:lnTo>
                    <a:pt x="12362" y="181"/>
                  </a:lnTo>
                  <a:lnTo>
                    <a:pt x="12202" y="81"/>
                  </a:lnTo>
                  <a:lnTo>
                    <a:pt x="12001" y="21"/>
                  </a:lnTo>
                  <a:lnTo>
                    <a:pt x="11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1"/>
            <p:cNvSpPr/>
            <p:nvPr/>
          </p:nvSpPr>
          <p:spPr>
            <a:xfrm>
              <a:off x="4490450" y="2743025"/>
              <a:ext cx="89675" cy="89700"/>
            </a:xfrm>
            <a:custGeom>
              <a:avLst/>
              <a:gdLst/>
              <a:ahLst/>
              <a:cxnLst/>
              <a:rect l="l" t="t" r="r" b="b"/>
              <a:pathLst>
                <a:path w="3587" h="3588" extrusionOk="0">
                  <a:moveTo>
                    <a:pt x="1202" y="1"/>
                  </a:moveTo>
                  <a:lnTo>
                    <a:pt x="1062" y="21"/>
                  </a:lnTo>
                  <a:lnTo>
                    <a:pt x="942" y="61"/>
                  </a:lnTo>
                  <a:lnTo>
                    <a:pt x="822" y="101"/>
                  </a:lnTo>
                  <a:lnTo>
                    <a:pt x="701" y="161"/>
                  </a:lnTo>
                  <a:lnTo>
                    <a:pt x="601" y="221"/>
                  </a:lnTo>
                  <a:lnTo>
                    <a:pt x="481" y="301"/>
                  </a:lnTo>
                  <a:lnTo>
                    <a:pt x="401" y="382"/>
                  </a:lnTo>
                  <a:lnTo>
                    <a:pt x="301" y="482"/>
                  </a:lnTo>
                  <a:lnTo>
                    <a:pt x="240" y="582"/>
                  </a:lnTo>
                  <a:lnTo>
                    <a:pt x="160" y="702"/>
                  </a:lnTo>
                  <a:lnTo>
                    <a:pt x="100" y="802"/>
                  </a:lnTo>
                  <a:lnTo>
                    <a:pt x="60" y="943"/>
                  </a:lnTo>
                  <a:lnTo>
                    <a:pt x="40" y="1063"/>
                  </a:lnTo>
                  <a:lnTo>
                    <a:pt x="20" y="1203"/>
                  </a:lnTo>
                  <a:lnTo>
                    <a:pt x="0" y="1323"/>
                  </a:lnTo>
                  <a:lnTo>
                    <a:pt x="0" y="2245"/>
                  </a:lnTo>
                  <a:lnTo>
                    <a:pt x="20" y="2385"/>
                  </a:lnTo>
                  <a:lnTo>
                    <a:pt x="40" y="2525"/>
                  </a:lnTo>
                  <a:lnTo>
                    <a:pt x="60" y="2646"/>
                  </a:lnTo>
                  <a:lnTo>
                    <a:pt x="100" y="2766"/>
                  </a:lnTo>
                  <a:lnTo>
                    <a:pt x="160" y="2886"/>
                  </a:lnTo>
                  <a:lnTo>
                    <a:pt x="240" y="3006"/>
                  </a:lnTo>
                  <a:lnTo>
                    <a:pt x="301" y="3106"/>
                  </a:lnTo>
                  <a:lnTo>
                    <a:pt x="401" y="3187"/>
                  </a:lnTo>
                  <a:lnTo>
                    <a:pt x="481" y="3287"/>
                  </a:lnTo>
                  <a:lnTo>
                    <a:pt x="601" y="3367"/>
                  </a:lnTo>
                  <a:lnTo>
                    <a:pt x="701" y="3427"/>
                  </a:lnTo>
                  <a:lnTo>
                    <a:pt x="822" y="3487"/>
                  </a:lnTo>
                  <a:lnTo>
                    <a:pt x="942" y="3527"/>
                  </a:lnTo>
                  <a:lnTo>
                    <a:pt x="1062" y="3567"/>
                  </a:lnTo>
                  <a:lnTo>
                    <a:pt x="1202" y="3587"/>
                  </a:lnTo>
                  <a:lnTo>
                    <a:pt x="2404" y="3587"/>
                  </a:lnTo>
                  <a:lnTo>
                    <a:pt x="2525" y="3567"/>
                  </a:lnTo>
                  <a:lnTo>
                    <a:pt x="2665" y="3527"/>
                  </a:lnTo>
                  <a:lnTo>
                    <a:pt x="2785" y="3487"/>
                  </a:lnTo>
                  <a:lnTo>
                    <a:pt x="2905" y="3427"/>
                  </a:lnTo>
                  <a:lnTo>
                    <a:pt x="3005" y="3367"/>
                  </a:lnTo>
                  <a:lnTo>
                    <a:pt x="3106" y="3287"/>
                  </a:lnTo>
                  <a:lnTo>
                    <a:pt x="3206" y="3187"/>
                  </a:lnTo>
                  <a:lnTo>
                    <a:pt x="3286" y="3106"/>
                  </a:lnTo>
                  <a:lnTo>
                    <a:pt x="3366" y="3006"/>
                  </a:lnTo>
                  <a:lnTo>
                    <a:pt x="3426" y="2886"/>
                  </a:lnTo>
                  <a:lnTo>
                    <a:pt x="3486" y="2766"/>
                  </a:lnTo>
                  <a:lnTo>
                    <a:pt x="3526" y="2646"/>
                  </a:lnTo>
                  <a:lnTo>
                    <a:pt x="3566" y="2525"/>
                  </a:lnTo>
                  <a:lnTo>
                    <a:pt x="3586" y="2385"/>
                  </a:lnTo>
                  <a:lnTo>
                    <a:pt x="3586" y="2245"/>
                  </a:lnTo>
                  <a:lnTo>
                    <a:pt x="3586" y="1323"/>
                  </a:lnTo>
                  <a:lnTo>
                    <a:pt x="3586" y="1203"/>
                  </a:lnTo>
                  <a:lnTo>
                    <a:pt x="3566" y="1063"/>
                  </a:lnTo>
                  <a:lnTo>
                    <a:pt x="3526" y="943"/>
                  </a:lnTo>
                  <a:lnTo>
                    <a:pt x="3486" y="802"/>
                  </a:lnTo>
                  <a:lnTo>
                    <a:pt x="3426" y="702"/>
                  </a:lnTo>
                  <a:lnTo>
                    <a:pt x="3366" y="582"/>
                  </a:lnTo>
                  <a:lnTo>
                    <a:pt x="3286" y="482"/>
                  </a:lnTo>
                  <a:lnTo>
                    <a:pt x="3206" y="382"/>
                  </a:lnTo>
                  <a:lnTo>
                    <a:pt x="3106" y="301"/>
                  </a:lnTo>
                  <a:lnTo>
                    <a:pt x="3005" y="221"/>
                  </a:lnTo>
                  <a:lnTo>
                    <a:pt x="2905" y="161"/>
                  </a:lnTo>
                  <a:lnTo>
                    <a:pt x="2785" y="101"/>
                  </a:lnTo>
                  <a:lnTo>
                    <a:pt x="2665" y="61"/>
                  </a:lnTo>
                  <a:lnTo>
                    <a:pt x="2525" y="21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1"/>
            <p:cNvSpPr/>
            <p:nvPr/>
          </p:nvSpPr>
          <p:spPr>
            <a:xfrm>
              <a:off x="4490450" y="2743025"/>
              <a:ext cx="89675" cy="89700"/>
            </a:xfrm>
            <a:custGeom>
              <a:avLst/>
              <a:gdLst/>
              <a:ahLst/>
              <a:cxnLst/>
              <a:rect l="l" t="t" r="r" b="b"/>
              <a:pathLst>
                <a:path w="3587" h="3588" fill="none" extrusionOk="0">
                  <a:moveTo>
                    <a:pt x="2264" y="1"/>
                  </a:moveTo>
                  <a:lnTo>
                    <a:pt x="1342" y="1"/>
                  </a:lnTo>
                  <a:lnTo>
                    <a:pt x="1342" y="1"/>
                  </a:lnTo>
                  <a:lnTo>
                    <a:pt x="1202" y="1"/>
                  </a:lnTo>
                  <a:lnTo>
                    <a:pt x="1062" y="21"/>
                  </a:lnTo>
                  <a:lnTo>
                    <a:pt x="942" y="61"/>
                  </a:lnTo>
                  <a:lnTo>
                    <a:pt x="822" y="101"/>
                  </a:lnTo>
                  <a:lnTo>
                    <a:pt x="701" y="161"/>
                  </a:lnTo>
                  <a:lnTo>
                    <a:pt x="601" y="221"/>
                  </a:lnTo>
                  <a:lnTo>
                    <a:pt x="481" y="301"/>
                  </a:lnTo>
                  <a:lnTo>
                    <a:pt x="401" y="382"/>
                  </a:lnTo>
                  <a:lnTo>
                    <a:pt x="301" y="482"/>
                  </a:lnTo>
                  <a:lnTo>
                    <a:pt x="240" y="582"/>
                  </a:lnTo>
                  <a:lnTo>
                    <a:pt x="160" y="702"/>
                  </a:lnTo>
                  <a:lnTo>
                    <a:pt x="100" y="802"/>
                  </a:lnTo>
                  <a:lnTo>
                    <a:pt x="60" y="943"/>
                  </a:lnTo>
                  <a:lnTo>
                    <a:pt x="40" y="1063"/>
                  </a:lnTo>
                  <a:lnTo>
                    <a:pt x="20" y="1203"/>
                  </a:lnTo>
                  <a:lnTo>
                    <a:pt x="0" y="1323"/>
                  </a:lnTo>
                  <a:lnTo>
                    <a:pt x="0" y="2245"/>
                  </a:lnTo>
                  <a:lnTo>
                    <a:pt x="0" y="2245"/>
                  </a:lnTo>
                  <a:lnTo>
                    <a:pt x="20" y="2385"/>
                  </a:lnTo>
                  <a:lnTo>
                    <a:pt x="40" y="2525"/>
                  </a:lnTo>
                  <a:lnTo>
                    <a:pt x="60" y="2646"/>
                  </a:lnTo>
                  <a:lnTo>
                    <a:pt x="100" y="2766"/>
                  </a:lnTo>
                  <a:lnTo>
                    <a:pt x="160" y="2886"/>
                  </a:lnTo>
                  <a:lnTo>
                    <a:pt x="240" y="3006"/>
                  </a:lnTo>
                  <a:lnTo>
                    <a:pt x="301" y="3106"/>
                  </a:lnTo>
                  <a:lnTo>
                    <a:pt x="401" y="3187"/>
                  </a:lnTo>
                  <a:lnTo>
                    <a:pt x="481" y="3287"/>
                  </a:lnTo>
                  <a:lnTo>
                    <a:pt x="601" y="3367"/>
                  </a:lnTo>
                  <a:lnTo>
                    <a:pt x="701" y="3427"/>
                  </a:lnTo>
                  <a:lnTo>
                    <a:pt x="822" y="3487"/>
                  </a:lnTo>
                  <a:lnTo>
                    <a:pt x="942" y="3527"/>
                  </a:lnTo>
                  <a:lnTo>
                    <a:pt x="1062" y="3567"/>
                  </a:lnTo>
                  <a:lnTo>
                    <a:pt x="1202" y="3587"/>
                  </a:lnTo>
                  <a:lnTo>
                    <a:pt x="1342" y="3587"/>
                  </a:lnTo>
                  <a:lnTo>
                    <a:pt x="2264" y="3587"/>
                  </a:lnTo>
                  <a:lnTo>
                    <a:pt x="2264" y="3587"/>
                  </a:lnTo>
                  <a:lnTo>
                    <a:pt x="2404" y="3587"/>
                  </a:lnTo>
                  <a:lnTo>
                    <a:pt x="2525" y="3567"/>
                  </a:lnTo>
                  <a:lnTo>
                    <a:pt x="2665" y="3527"/>
                  </a:lnTo>
                  <a:lnTo>
                    <a:pt x="2785" y="3487"/>
                  </a:lnTo>
                  <a:lnTo>
                    <a:pt x="2905" y="3427"/>
                  </a:lnTo>
                  <a:lnTo>
                    <a:pt x="3005" y="3367"/>
                  </a:lnTo>
                  <a:lnTo>
                    <a:pt x="3106" y="3287"/>
                  </a:lnTo>
                  <a:lnTo>
                    <a:pt x="3206" y="3187"/>
                  </a:lnTo>
                  <a:lnTo>
                    <a:pt x="3286" y="3106"/>
                  </a:lnTo>
                  <a:lnTo>
                    <a:pt x="3366" y="3006"/>
                  </a:lnTo>
                  <a:lnTo>
                    <a:pt x="3426" y="2886"/>
                  </a:lnTo>
                  <a:lnTo>
                    <a:pt x="3486" y="2766"/>
                  </a:lnTo>
                  <a:lnTo>
                    <a:pt x="3526" y="2646"/>
                  </a:lnTo>
                  <a:lnTo>
                    <a:pt x="3566" y="2525"/>
                  </a:lnTo>
                  <a:lnTo>
                    <a:pt x="3586" y="2385"/>
                  </a:lnTo>
                  <a:lnTo>
                    <a:pt x="3586" y="2245"/>
                  </a:lnTo>
                  <a:lnTo>
                    <a:pt x="3586" y="1323"/>
                  </a:lnTo>
                  <a:lnTo>
                    <a:pt x="3586" y="1323"/>
                  </a:lnTo>
                  <a:lnTo>
                    <a:pt x="3586" y="1203"/>
                  </a:lnTo>
                  <a:lnTo>
                    <a:pt x="3566" y="1063"/>
                  </a:lnTo>
                  <a:lnTo>
                    <a:pt x="3526" y="943"/>
                  </a:lnTo>
                  <a:lnTo>
                    <a:pt x="3486" y="802"/>
                  </a:lnTo>
                  <a:lnTo>
                    <a:pt x="3426" y="702"/>
                  </a:lnTo>
                  <a:lnTo>
                    <a:pt x="3366" y="582"/>
                  </a:lnTo>
                  <a:lnTo>
                    <a:pt x="3286" y="482"/>
                  </a:lnTo>
                  <a:lnTo>
                    <a:pt x="3206" y="382"/>
                  </a:lnTo>
                  <a:lnTo>
                    <a:pt x="3106" y="301"/>
                  </a:lnTo>
                  <a:lnTo>
                    <a:pt x="3005" y="221"/>
                  </a:lnTo>
                  <a:lnTo>
                    <a:pt x="2905" y="161"/>
                  </a:lnTo>
                  <a:lnTo>
                    <a:pt x="2785" y="101"/>
                  </a:lnTo>
                  <a:lnTo>
                    <a:pt x="2665" y="61"/>
                  </a:lnTo>
                  <a:lnTo>
                    <a:pt x="2525" y="21"/>
                  </a:lnTo>
                  <a:lnTo>
                    <a:pt x="2404" y="1"/>
                  </a:lnTo>
                  <a:lnTo>
                    <a:pt x="22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1"/>
            <p:cNvSpPr/>
            <p:nvPr/>
          </p:nvSpPr>
          <p:spPr>
            <a:xfrm>
              <a:off x="3861325" y="2314275"/>
              <a:ext cx="924150" cy="1815225"/>
            </a:xfrm>
            <a:custGeom>
              <a:avLst/>
              <a:gdLst/>
              <a:ahLst/>
              <a:cxnLst/>
              <a:rect l="l" t="t" r="r" b="b"/>
              <a:pathLst>
                <a:path w="36966" h="72609" extrusionOk="0">
                  <a:moveTo>
                    <a:pt x="34381" y="1042"/>
                  </a:moveTo>
                  <a:lnTo>
                    <a:pt x="34542" y="1063"/>
                  </a:lnTo>
                  <a:lnTo>
                    <a:pt x="34682" y="1103"/>
                  </a:lnTo>
                  <a:lnTo>
                    <a:pt x="34822" y="1163"/>
                  </a:lnTo>
                  <a:lnTo>
                    <a:pt x="34962" y="1223"/>
                  </a:lnTo>
                  <a:lnTo>
                    <a:pt x="35083" y="1303"/>
                  </a:lnTo>
                  <a:lnTo>
                    <a:pt x="35203" y="1383"/>
                  </a:lnTo>
                  <a:lnTo>
                    <a:pt x="35303" y="1483"/>
                  </a:lnTo>
                  <a:lnTo>
                    <a:pt x="35403" y="1583"/>
                  </a:lnTo>
                  <a:lnTo>
                    <a:pt x="35483" y="1704"/>
                  </a:lnTo>
                  <a:lnTo>
                    <a:pt x="35563" y="1824"/>
                  </a:lnTo>
                  <a:lnTo>
                    <a:pt x="35624" y="1964"/>
                  </a:lnTo>
                  <a:lnTo>
                    <a:pt x="35684" y="2104"/>
                  </a:lnTo>
                  <a:lnTo>
                    <a:pt x="35724" y="2245"/>
                  </a:lnTo>
                  <a:lnTo>
                    <a:pt x="35744" y="2385"/>
                  </a:lnTo>
                  <a:lnTo>
                    <a:pt x="35744" y="2545"/>
                  </a:lnTo>
                  <a:lnTo>
                    <a:pt x="35744" y="25726"/>
                  </a:lnTo>
                  <a:lnTo>
                    <a:pt x="35744" y="25886"/>
                  </a:lnTo>
                  <a:lnTo>
                    <a:pt x="35724" y="26047"/>
                  </a:lnTo>
                  <a:lnTo>
                    <a:pt x="35684" y="26187"/>
                  </a:lnTo>
                  <a:lnTo>
                    <a:pt x="35624" y="26327"/>
                  </a:lnTo>
                  <a:lnTo>
                    <a:pt x="35563" y="26447"/>
                  </a:lnTo>
                  <a:lnTo>
                    <a:pt x="35483" y="26588"/>
                  </a:lnTo>
                  <a:lnTo>
                    <a:pt x="35403" y="26688"/>
                  </a:lnTo>
                  <a:lnTo>
                    <a:pt x="35303" y="26808"/>
                  </a:lnTo>
                  <a:lnTo>
                    <a:pt x="35203" y="26908"/>
                  </a:lnTo>
                  <a:lnTo>
                    <a:pt x="35083" y="26988"/>
                  </a:lnTo>
                  <a:lnTo>
                    <a:pt x="34962" y="27068"/>
                  </a:lnTo>
                  <a:lnTo>
                    <a:pt x="34822" y="27129"/>
                  </a:lnTo>
                  <a:lnTo>
                    <a:pt x="34682" y="27169"/>
                  </a:lnTo>
                  <a:lnTo>
                    <a:pt x="34542" y="27209"/>
                  </a:lnTo>
                  <a:lnTo>
                    <a:pt x="34381" y="27229"/>
                  </a:lnTo>
                  <a:lnTo>
                    <a:pt x="34241" y="27249"/>
                  </a:lnTo>
                  <a:lnTo>
                    <a:pt x="2786" y="27249"/>
                  </a:lnTo>
                  <a:lnTo>
                    <a:pt x="2625" y="27229"/>
                  </a:lnTo>
                  <a:lnTo>
                    <a:pt x="2485" y="27209"/>
                  </a:lnTo>
                  <a:lnTo>
                    <a:pt x="2345" y="27169"/>
                  </a:lnTo>
                  <a:lnTo>
                    <a:pt x="2205" y="27129"/>
                  </a:lnTo>
                  <a:lnTo>
                    <a:pt x="2064" y="27068"/>
                  </a:lnTo>
                  <a:lnTo>
                    <a:pt x="1944" y="26988"/>
                  </a:lnTo>
                  <a:lnTo>
                    <a:pt x="1824" y="26908"/>
                  </a:lnTo>
                  <a:lnTo>
                    <a:pt x="1724" y="26808"/>
                  </a:lnTo>
                  <a:lnTo>
                    <a:pt x="1623" y="26688"/>
                  </a:lnTo>
                  <a:lnTo>
                    <a:pt x="1543" y="26588"/>
                  </a:lnTo>
                  <a:lnTo>
                    <a:pt x="1463" y="26447"/>
                  </a:lnTo>
                  <a:lnTo>
                    <a:pt x="1403" y="26327"/>
                  </a:lnTo>
                  <a:lnTo>
                    <a:pt x="1343" y="26187"/>
                  </a:lnTo>
                  <a:lnTo>
                    <a:pt x="1303" y="26047"/>
                  </a:lnTo>
                  <a:lnTo>
                    <a:pt x="1283" y="25886"/>
                  </a:lnTo>
                  <a:lnTo>
                    <a:pt x="1283" y="25726"/>
                  </a:lnTo>
                  <a:lnTo>
                    <a:pt x="1283" y="2545"/>
                  </a:lnTo>
                  <a:lnTo>
                    <a:pt x="1283" y="2385"/>
                  </a:lnTo>
                  <a:lnTo>
                    <a:pt x="1303" y="2245"/>
                  </a:lnTo>
                  <a:lnTo>
                    <a:pt x="1343" y="2104"/>
                  </a:lnTo>
                  <a:lnTo>
                    <a:pt x="1403" y="1964"/>
                  </a:lnTo>
                  <a:lnTo>
                    <a:pt x="1463" y="1824"/>
                  </a:lnTo>
                  <a:lnTo>
                    <a:pt x="1543" y="1704"/>
                  </a:lnTo>
                  <a:lnTo>
                    <a:pt x="1623" y="1583"/>
                  </a:lnTo>
                  <a:lnTo>
                    <a:pt x="1724" y="1483"/>
                  </a:lnTo>
                  <a:lnTo>
                    <a:pt x="1824" y="1383"/>
                  </a:lnTo>
                  <a:lnTo>
                    <a:pt x="1944" y="1303"/>
                  </a:lnTo>
                  <a:lnTo>
                    <a:pt x="2064" y="1223"/>
                  </a:lnTo>
                  <a:lnTo>
                    <a:pt x="2205" y="1163"/>
                  </a:lnTo>
                  <a:lnTo>
                    <a:pt x="2345" y="1103"/>
                  </a:lnTo>
                  <a:lnTo>
                    <a:pt x="2485" y="1063"/>
                  </a:lnTo>
                  <a:lnTo>
                    <a:pt x="2625" y="1042"/>
                  </a:lnTo>
                  <a:close/>
                  <a:moveTo>
                    <a:pt x="2766" y="1"/>
                  </a:moveTo>
                  <a:lnTo>
                    <a:pt x="2505" y="21"/>
                  </a:lnTo>
                  <a:lnTo>
                    <a:pt x="2245" y="61"/>
                  </a:lnTo>
                  <a:lnTo>
                    <a:pt x="2004" y="121"/>
                  </a:lnTo>
                  <a:lnTo>
                    <a:pt x="1784" y="201"/>
                  </a:lnTo>
                  <a:lnTo>
                    <a:pt x="1563" y="321"/>
                  </a:lnTo>
                  <a:lnTo>
                    <a:pt x="1343" y="441"/>
                  </a:lnTo>
                  <a:lnTo>
                    <a:pt x="1143" y="582"/>
                  </a:lnTo>
                  <a:lnTo>
                    <a:pt x="962" y="762"/>
                  </a:lnTo>
                  <a:lnTo>
                    <a:pt x="802" y="942"/>
                  </a:lnTo>
                  <a:lnTo>
                    <a:pt x="662" y="1123"/>
                  </a:lnTo>
                  <a:lnTo>
                    <a:pt x="542" y="1343"/>
                  </a:lnTo>
                  <a:lnTo>
                    <a:pt x="421" y="1563"/>
                  </a:lnTo>
                  <a:lnTo>
                    <a:pt x="341" y="1784"/>
                  </a:lnTo>
                  <a:lnTo>
                    <a:pt x="281" y="2044"/>
                  </a:lnTo>
                  <a:lnTo>
                    <a:pt x="241" y="2285"/>
                  </a:lnTo>
                  <a:lnTo>
                    <a:pt x="221" y="2545"/>
                  </a:lnTo>
                  <a:lnTo>
                    <a:pt x="221" y="25726"/>
                  </a:lnTo>
                  <a:lnTo>
                    <a:pt x="241" y="25987"/>
                  </a:lnTo>
                  <a:lnTo>
                    <a:pt x="281" y="26247"/>
                  </a:lnTo>
                  <a:lnTo>
                    <a:pt x="341" y="26487"/>
                  </a:lnTo>
                  <a:lnTo>
                    <a:pt x="421" y="26728"/>
                  </a:lnTo>
                  <a:lnTo>
                    <a:pt x="542" y="26948"/>
                  </a:lnTo>
                  <a:lnTo>
                    <a:pt x="662" y="27149"/>
                  </a:lnTo>
                  <a:lnTo>
                    <a:pt x="802" y="27349"/>
                  </a:lnTo>
                  <a:lnTo>
                    <a:pt x="962" y="27529"/>
                  </a:lnTo>
                  <a:lnTo>
                    <a:pt x="1143" y="27690"/>
                  </a:lnTo>
                  <a:lnTo>
                    <a:pt x="1343" y="27830"/>
                  </a:lnTo>
                  <a:lnTo>
                    <a:pt x="1563" y="27970"/>
                  </a:lnTo>
                  <a:lnTo>
                    <a:pt x="1784" y="28070"/>
                  </a:lnTo>
                  <a:lnTo>
                    <a:pt x="2004" y="28150"/>
                  </a:lnTo>
                  <a:lnTo>
                    <a:pt x="2245" y="28210"/>
                  </a:lnTo>
                  <a:lnTo>
                    <a:pt x="2505" y="28251"/>
                  </a:lnTo>
                  <a:lnTo>
                    <a:pt x="2766" y="28271"/>
                  </a:lnTo>
                  <a:lnTo>
                    <a:pt x="6232" y="28271"/>
                  </a:lnTo>
                  <a:lnTo>
                    <a:pt x="6232" y="38909"/>
                  </a:lnTo>
                  <a:lnTo>
                    <a:pt x="321" y="38909"/>
                  </a:lnTo>
                  <a:lnTo>
                    <a:pt x="321" y="48086"/>
                  </a:lnTo>
                  <a:lnTo>
                    <a:pt x="201" y="48206"/>
                  </a:lnTo>
                  <a:lnTo>
                    <a:pt x="101" y="48346"/>
                  </a:lnTo>
                  <a:lnTo>
                    <a:pt x="21" y="48506"/>
                  </a:lnTo>
                  <a:lnTo>
                    <a:pt x="1" y="48687"/>
                  </a:lnTo>
                  <a:lnTo>
                    <a:pt x="1" y="48847"/>
                  </a:lnTo>
                  <a:lnTo>
                    <a:pt x="41" y="48987"/>
                  </a:lnTo>
                  <a:lnTo>
                    <a:pt x="101" y="49107"/>
                  </a:lnTo>
                  <a:lnTo>
                    <a:pt x="161" y="49228"/>
                  </a:lnTo>
                  <a:lnTo>
                    <a:pt x="261" y="49328"/>
                  </a:lnTo>
                  <a:lnTo>
                    <a:pt x="381" y="49408"/>
                  </a:lnTo>
                  <a:lnTo>
                    <a:pt x="522" y="49468"/>
                  </a:lnTo>
                  <a:lnTo>
                    <a:pt x="662" y="49488"/>
                  </a:lnTo>
                  <a:lnTo>
                    <a:pt x="862" y="49488"/>
                  </a:lnTo>
                  <a:lnTo>
                    <a:pt x="1002" y="49448"/>
                  </a:lnTo>
                  <a:lnTo>
                    <a:pt x="1123" y="49388"/>
                  </a:lnTo>
                  <a:lnTo>
                    <a:pt x="1223" y="49308"/>
                  </a:lnTo>
                  <a:lnTo>
                    <a:pt x="1323" y="49208"/>
                  </a:lnTo>
                  <a:lnTo>
                    <a:pt x="1383" y="49087"/>
                  </a:lnTo>
                  <a:lnTo>
                    <a:pt x="1443" y="48967"/>
                  </a:lnTo>
                  <a:lnTo>
                    <a:pt x="1463" y="48827"/>
                  </a:lnTo>
                  <a:lnTo>
                    <a:pt x="1463" y="48687"/>
                  </a:lnTo>
                  <a:lnTo>
                    <a:pt x="1463" y="48526"/>
                  </a:lnTo>
                  <a:lnTo>
                    <a:pt x="1403" y="48366"/>
                  </a:lnTo>
                  <a:lnTo>
                    <a:pt x="1323" y="48206"/>
                  </a:lnTo>
                  <a:lnTo>
                    <a:pt x="1203" y="48086"/>
                  </a:lnTo>
                  <a:lnTo>
                    <a:pt x="1203" y="39731"/>
                  </a:lnTo>
                  <a:lnTo>
                    <a:pt x="7113" y="39731"/>
                  </a:lnTo>
                  <a:lnTo>
                    <a:pt x="7113" y="33740"/>
                  </a:lnTo>
                  <a:lnTo>
                    <a:pt x="12202" y="33740"/>
                  </a:lnTo>
                  <a:lnTo>
                    <a:pt x="12202" y="59706"/>
                  </a:lnTo>
                  <a:lnTo>
                    <a:pt x="12082" y="59806"/>
                  </a:lnTo>
                  <a:lnTo>
                    <a:pt x="12002" y="59926"/>
                  </a:lnTo>
                  <a:lnTo>
                    <a:pt x="11942" y="60047"/>
                  </a:lnTo>
                  <a:lnTo>
                    <a:pt x="11902" y="60187"/>
                  </a:lnTo>
                  <a:lnTo>
                    <a:pt x="11882" y="60327"/>
                  </a:lnTo>
                  <a:lnTo>
                    <a:pt x="11902" y="60467"/>
                  </a:lnTo>
                  <a:lnTo>
                    <a:pt x="11942" y="60588"/>
                  </a:lnTo>
                  <a:lnTo>
                    <a:pt x="12022" y="60728"/>
                  </a:lnTo>
                  <a:lnTo>
                    <a:pt x="12142" y="60868"/>
                  </a:lnTo>
                  <a:lnTo>
                    <a:pt x="12282" y="60948"/>
                  </a:lnTo>
                  <a:lnTo>
                    <a:pt x="12443" y="61008"/>
                  </a:lnTo>
                  <a:lnTo>
                    <a:pt x="12603" y="61028"/>
                  </a:lnTo>
                  <a:lnTo>
                    <a:pt x="12723" y="61028"/>
                  </a:lnTo>
                  <a:lnTo>
                    <a:pt x="12823" y="61008"/>
                  </a:lnTo>
                  <a:lnTo>
                    <a:pt x="12923" y="60968"/>
                  </a:lnTo>
                  <a:lnTo>
                    <a:pt x="13024" y="60908"/>
                  </a:lnTo>
                  <a:lnTo>
                    <a:pt x="13144" y="60808"/>
                  </a:lnTo>
                  <a:lnTo>
                    <a:pt x="13224" y="60708"/>
                  </a:lnTo>
                  <a:lnTo>
                    <a:pt x="13284" y="60588"/>
                  </a:lnTo>
                  <a:lnTo>
                    <a:pt x="13324" y="60447"/>
                  </a:lnTo>
                  <a:lnTo>
                    <a:pt x="13344" y="60307"/>
                  </a:lnTo>
                  <a:lnTo>
                    <a:pt x="13324" y="60167"/>
                  </a:lnTo>
                  <a:lnTo>
                    <a:pt x="13284" y="60027"/>
                  </a:lnTo>
                  <a:lnTo>
                    <a:pt x="13204" y="59906"/>
                  </a:lnTo>
                  <a:lnTo>
                    <a:pt x="13124" y="59806"/>
                  </a:lnTo>
                  <a:lnTo>
                    <a:pt x="13024" y="59706"/>
                  </a:lnTo>
                  <a:lnTo>
                    <a:pt x="13024" y="32879"/>
                  </a:lnTo>
                  <a:lnTo>
                    <a:pt x="7073" y="32879"/>
                  </a:lnTo>
                  <a:lnTo>
                    <a:pt x="7073" y="28271"/>
                  </a:lnTo>
                  <a:lnTo>
                    <a:pt x="18093" y="28271"/>
                  </a:lnTo>
                  <a:lnTo>
                    <a:pt x="18093" y="71266"/>
                  </a:lnTo>
                  <a:lnTo>
                    <a:pt x="17952" y="71387"/>
                  </a:lnTo>
                  <a:lnTo>
                    <a:pt x="17852" y="71547"/>
                  </a:lnTo>
                  <a:lnTo>
                    <a:pt x="17792" y="71707"/>
                  </a:lnTo>
                  <a:lnTo>
                    <a:pt x="17772" y="71868"/>
                  </a:lnTo>
                  <a:lnTo>
                    <a:pt x="17772" y="72028"/>
                  </a:lnTo>
                  <a:lnTo>
                    <a:pt x="17832" y="72168"/>
                  </a:lnTo>
                  <a:lnTo>
                    <a:pt x="17892" y="72288"/>
                  </a:lnTo>
                  <a:lnTo>
                    <a:pt x="17972" y="72388"/>
                  </a:lnTo>
                  <a:lnTo>
                    <a:pt x="18093" y="72489"/>
                  </a:lnTo>
                  <a:lnTo>
                    <a:pt x="18213" y="72549"/>
                  </a:lnTo>
                  <a:lnTo>
                    <a:pt x="18353" y="72589"/>
                  </a:lnTo>
                  <a:lnTo>
                    <a:pt x="18493" y="72609"/>
                  </a:lnTo>
                  <a:lnTo>
                    <a:pt x="18654" y="72589"/>
                  </a:lnTo>
                  <a:lnTo>
                    <a:pt x="18774" y="72549"/>
                  </a:lnTo>
                  <a:lnTo>
                    <a:pt x="18914" y="72489"/>
                  </a:lnTo>
                  <a:lnTo>
                    <a:pt x="19014" y="72408"/>
                  </a:lnTo>
                  <a:lnTo>
                    <a:pt x="19094" y="72288"/>
                  </a:lnTo>
                  <a:lnTo>
                    <a:pt x="19174" y="72168"/>
                  </a:lnTo>
                  <a:lnTo>
                    <a:pt x="19215" y="72028"/>
                  </a:lnTo>
                  <a:lnTo>
                    <a:pt x="19235" y="71888"/>
                  </a:lnTo>
                  <a:lnTo>
                    <a:pt x="19215" y="71707"/>
                  </a:lnTo>
                  <a:lnTo>
                    <a:pt x="19154" y="71547"/>
                  </a:lnTo>
                  <a:lnTo>
                    <a:pt x="19034" y="71387"/>
                  </a:lnTo>
                  <a:lnTo>
                    <a:pt x="18914" y="71266"/>
                  </a:lnTo>
                  <a:lnTo>
                    <a:pt x="18914" y="47805"/>
                  </a:lnTo>
                  <a:lnTo>
                    <a:pt x="24003" y="47805"/>
                  </a:lnTo>
                  <a:lnTo>
                    <a:pt x="24003" y="60788"/>
                  </a:lnTo>
                  <a:lnTo>
                    <a:pt x="23863" y="60908"/>
                  </a:lnTo>
                  <a:lnTo>
                    <a:pt x="23763" y="61048"/>
                  </a:lnTo>
                  <a:lnTo>
                    <a:pt x="23702" y="61229"/>
                  </a:lnTo>
                  <a:lnTo>
                    <a:pt x="23682" y="61389"/>
                  </a:lnTo>
                  <a:lnTo>
                    <a:pt x="23702" y="61549"/>
                  </a:lnTo>
                  <a:lnTo>
                    <a:pt x="23743" y="61690"/>
                  </a:lnTo>
                  <a:lnTo>
                    <a:pt x="23803" y="61810"/>
                  </a:lnTo>
                  <a:lnTo>
                    <a:pt x="23883" y="61910"/>
                  </a:lnTo>
                  <a:lnTo>
                    <a:pt x="24003" y="62010"/>
                  </a:lnTo>
                  <a:lnTo>
                    <a:pt x="24123" y="62070"/>
                  </a:lnTo>
                  <a:lnTo>
                    <a:pt x="24263" y="62130"/>
                  </a:lnTo>
                  <a:lnTo>
                    <a:pt x="24564" y="62130"/>
                  </a:lnTo>
                  <a:lnTo>
                    <a:pt x="24684" y="62090"/>
                  </a:lnTo>
                  <a:lnTo>
                    <a:pt x="24824" y="62010"/>
                  </a:lnTo>
                  <a:lnTo>
                    <a:pt x="24925" y="61930"/>
                  </a:lnTo>
                  <a:lnTo>
                    <a:pt x="25005" y="61830"/>
                  </a:lnTo>
                  <a:lnTo>
                    <a:pt x="25085" y="61690"/>
                  </a:lnTo>
                  <a:lnTo>
                    <a:pt x="25125" y="61569"/>
                  </a:lnTo>
                  <a:lnTo>
                    <a:pt x="25145" y="61409"/>
                  </a:lnTo>
                  <a:lnTo>
                    <a:pt x="25125" y="61229"/>
                  </a:lnTo>
                  <a:lnTo>
                    <a:pt x="25065" y="61068"/>
                  </a:lnTo>
                  <a:lnTo>
                    <a:pt x="24945" y="60908"/>
                  </a:lnTo>
                  <a:lnTo>
                    <a:pt x="24824" y="60788"/>
                  </a:lnTo>
                  <a:lnTo>
                    <a:pt x="24824" y="46984"/>
                  </a:lnTo>
                  <a:lnTo>
                    <a:pt x="18914" y="46984"/>
                  </a:lnTo>
                  <a:lnTo>
                    <a:pt x="18914" y="28271"/>
                  </a:lnTo>
                  <a:lnTo>
                    <a:pt x="29913" y="28271"/>
                  </a:lnTo>
                  <a:lnTo>
                    <a:pt x="29913" y="32879"/>
                  </a:lnTo>
                  <a:lnTo>
                    <a:pt x="24003" y="32879"/>
                  </a:lnTo>
                  <a:lnTo>
                    <a:pt x="24003" y="38188"/>
                  </a:lnTo>
                  <a:lnTo>
                    <a:pt x="23863" y="38308"/>
                  </a:lnTo>
                  <a:lnTo>
                    <a:pt x="23763" y="38449"/>
                  </a:lnTo>
                  <a:lnTo>
                    <a:pt x="23702" y="38609"/>
                  </a:lnTo>
                  <a:lnTo>
                    <a:pt x="23682" y="38789"/>
                  </a:lnTo>
                  <a:lnTo>
                    <a:pt x="23682" y="38929"/>
                  </a:lnTo>
                  <a:lnTo>
                    <a:pt x="23723" y="39070"/>
                  </a:lnTo>
                  <a:lnTo>
                    <a:pt x="23763" y="39210"/>
                  </a:lnTo>
                  <a:lnTo>
                    <a:pt x="23843" y="39310"/>
                  </a:lnTo>
                  <a:lnTo>
                    <a:pt x="23943" y="39410"/>
                  </a:lnTo>
                  <a:lnTo>
                    <a:pt x="24063" y="39490"/>
                  </a:lnTo>
                  <a:lnTo>
                    <a:pt x="24203" y="39550"/>
                  </a:lnTo>
                  <a:lnTo>
                    <a:pt x="24344" y="39591"/>
                  </a:lnTo>
                  <a:lnTo>
                    <a:pt x="24424" y="39591"/>
                  </a:lnTo>
                  <a:lnTo>
                    <a:pt x="24544" y="39571"/>
                  </a:lnTo>
                  <a:lnTo>
                    <a:pt x="24684" y="39530"/>
                  </a:lnTo>
                  <a:lnTo>
                    <a:pt x="24804" y="39470"/>
                  </a:lnTo>
                  <a:lnTo>
                    <a:pt x="24905" y="39390"/>
                  </a:lnTo>
                  <a:lnTo>
                    <a:pt x="24985" y="39310"/>
                  </a:lnTo>
                  <a:lnTo>
                    <a:pt x="25065" y="39190"/>
                  </a:lnTo>
                  <a:lnTo>
                    <a:pt x="25125" y="39070"/>
                  </a:lnTo>
                  <a:lnTo>
                    <a:pt x="25145" y="38929"/>
                  </a:lnTo>
                  <a:lnTo>
                    <a:pt x="25145" y="38789"/>
                  </a:lnTo>
                  <a:lnTo>
                    <a:pt x="25125" y="38609"/>
                  </a:lnTo>
                  <a:lnTo>
                    <a:pt x="25065" y="38449"/>
                  </a:lnTo>
                  <a:lnTo>
                    <a:pt x="24965" y="38308"/>
                  </a:lnTo>
                  <a:lnTo>
                    <a:pt x="24824" y="38188"/>
                  </a:lnTo>
                  <a:lnTo>
                    <a:pt x="24824" y="33740"/>
                  </a:lnTo>
                  <a:lnTo>
                    <a:pt x="29913" y="33740"/>
                  </a:lnTo>
                  <a:lnTo>
                    <a:pt x="29913" y="49248"/>
                  </a:lnTo>
                  <a:lnTo>
                    <a:pt x="29793" y="49348"/>
                  </a:lnTo>
                  <a:lnTo>
                    <a:pt x="29713" y="49448"/>
                  </a:lnTo>
                  <a:lnTo>
                    <a:pt x="29653" y="49588"/>
                  </a:lnTo>
                  <a:lnTo>
                    <a:pt x="29613" y="49708"/>
                  </a:lnTo>
                  <a:lnTo>
                    <a:pt x="29593" y="49849"/>
                  </a:lnTo>
                  <a:lnTo>
                    <a:pt x="29613" y="49989"/>
                  </a:lnTo>
                  <a:lnTo>
                    <a:pt x="29653" y="50129"/>
                  </a:lnTo>
                  <a:lnTo>
                    <a:pt x="29733" y="50249"/>
                  </a:lnTo>
                  <a:lnTo>
                    <a:pt x="29853" y="50390"/>
                  </a:lnTo>
                  <a:lnTo>
                    <a:pt x="29994" y="50490"/>
                  </a:lnTo>
                  <a:lnTo>
                    <a:pt x="30154" y="50550"/>
                  </a:lnTo>
                  <a:lnTo>
                    <a:pt x="30334" y="50570"/>
                  </a:lnTo>
                  <a:lnTo>
                    <a:pt x="30434" y="50570"/>
                  </a:lnTo>
                  <a:lnTo>
                    <a:pt x="30535" y="50550"/>
                  </a:lnTo>
                  <a:lnTo>
                    <a:pt x="30635" y="50510"/>
                  </a:lnTo>
                  <a:lnTo>
                    <a:pt x="30735" y="50450"/>
                  </a:lnTo>
                  <a:lnTo>
                    <a:pt x="30855" y="50350"/>
                  </a:lnTo>
                  <a:lnTo>
                    <a:pt x="30935" y="50229"/>
                  </a:lnTo>
                  <a:lnTo>
                    <a:pt x="30995" y="50109"/>
                  </a:lnTo>
                  <a:lnTo>
                    <a:pt x="31035" y="49989"/>
                  </a:lnTo>
                  <a:lnTo>
                    <a:pt x="31055" y="49849"/>
                  </a:lnTo>
                  <a:lnTo>
                    <a:pt x="31035" y="49708"/>
                  </a:lnTo>
                  <a:lnTo>
                    <a:pt x="30995" y="49568"/>
                  </a:lnTo>
                  <a:lnTo>
                    <a:pt x="30915" y="49428"/>
                  </a:lnTo>
                  <a:lnTo>
                    <a:pt x="30835" y="49328"/>
                  </a:lnTo>
                  <a:lnTo>
                    <a:pt x="30735" y="49248"/>
                  </a:lnTo>
                  <a:lnTo>
                    <a:pt x="30735" y="42416"/>
                  </a:lnTo>
                  <a:lnTo>
                    <a:pt x="35824" y="42416"/>
                  </a:lnTo>
                  <a:lnTo>
                    <a:pt x="35824" y="55519"/>
                  </a:lnTo>
                  <a:lnTo>
                    <a:pt x="35724" y="55599"/>
                  </a:lnTo>
                  <a:lnTo>
                    <a:pt x="35624" y="55719"/>
                  </a:lnTo>
                  <a:lnTo>
                    <a:pt x="35563" y="55839"/>
                  </a:lnTo>
                  <a:lnTo>
                    <a:pt x="35523" y="55979"/>
                  </a:lnTo>
                  <a:lnTo>
                    <a:pt x="35503" y="56120"/>
                  </a:lnTo>
                  <a:lnTo>
                    <a:pt x="35523" y="56260"/>
                  </a:lnTo>
                  <a:lnTo>
                    <a:pt x="35563" y="56400"/>
                  </a:lnTo>
                  <a:lnTo>
                    <a:pt x="35644" y="56520"/>
                  </a:lnTo>
                  <a:lnTo>
                    <a:pt x="35764" y="56661"/>
                  </a:lnTo>
                  <a:lnTo>
                    <a:pt x="35904" y="56761"/>
                  </a:lnTo>
                  <a:lnTo>
                    <a:pt x="36064" y="56821"/>
                  </a:lnTo>
                  <a:lnTo>
                    <a:pt x="36245" y="56841"/>
                  </a:lnTo>
                  <a:lnTo>
                    <a:pt x="36345" y="56821"/>
                  </a:lnTo>
                  <a:lnTo>
                    <a:pt x="36445" y="56801"/>
                  </a:lnTo>
                  <a:lnTo>
                    <a:pt x="36545" y="56761"/>
                  </a:lnTo>
                  <a:lnTo>
                    <a:pt x="36645" y="56701"/>
                  </a:lnTo>
                  <a:lnTo>
                    <a:pt x="36766" y="56621"/>
                  </a:lnTo>
                  <a:lnTo>
                    <a:pt x="36846" y="56500"/>
                  </a:lnTo>
                  <a:lnTo>
                    <a:pt x="36906" y="56380"/>
                  </a:lnTo>
                  <a:lnTo>
                    <a:pt x="36946" y="56240"/>
                  </a:lnTo>
                  <a:lnTo>
                    <a:pt x="36966" y="56100"/>
                  </a:lnTo>
                  <a:lnTo>
                    <a:pt x="36946" y="55959"/>
                  </a:lnTo>
                  <a:lnTo>
                    <a:pt x="36906" y="55819"/>
                  </a:lnTo>
                  <a:lnTo>
                    <a:pt x="36826" y="55699"/>
                  </a:lnTo>
                  <a:lnTo>
                    <a:pt x="36746" y="55599"/>
                  </a:lnTo>
                  <a:lnTo>
                    <a:pt x="36645" y="55519"/>
                  </a:lnTo>
                  <a:lnTo>
                    <a:pt x="36645" y="41594"/>
                  </a:lnTo>
                  <a:lnTo>
                    <a:pt x="30735" y="41594"/>
                  </a:lnTo>
                  <a:lnTo>
                    <a:pt x="30735" y="28271"/>
                  </a:lnTo>
                  <a:lnTo>
                    <a:pt x="34201" y="28271"/>
                  </a:lnTo>
                  <a:lnTo>
                    <a:pt x="34461" y="28251"/>
                  </a:lnTo>
                  <a:lnTo>
                    <a:pt x="34722" y="28210"/>
                  </a:lnTo>
                  <a:lnTo>
                    <a:pt x="34962" y="28150"/>
                  </a:lnTo>
                  <a:lnTo>
                    <a:pt x="35203" y="28070"/>
                  </a:lnTo>
                  <a:lnTo>
                    <a:pt x="35423" y="27970"/>
                  </a:lnTo>
                  <a:lnTo>
                    <a:pt x="35624" y="27830"/>
                  </a:lnTo>
                  <a:lnTo>
                    <a:pt x="35824" y="27690"/>
                  </a:lnTo>
                  <a:lnTo>
                    <a:pt x="36004" y="27529"/>
                  </a:lnTo>
                  <a:lnTo>
                    <a:pt x="36164" y="27349"/>
                  </a:lnTo>
                  <a:lnTo>
                    <a:pt x="36305" y="27149"/>
                  </a:lnTo>
                  <a:lnTo>
                    <a:pt x="36445" y="26948"/>
                  </a:lnTo>
                  <a:lnTo>
                    <a:pt x="36545" y="26728"/>
                  </a:lnTo>
                  <a:lnTo>
                    <a:pt x="36625" y="26487"/>
                  </a:lnTo>
                  <a:lnTo>
                    <a:pt x="36685" y="26247"/>
                  </a:lnTo>
                  <a:lnTo>
                    <a:pt x="36725" y="25987"/>
                  </a:lnTo>
                  <a:lnTo>
                    <a:pt x="36746" y="25726"/>
                  </a:lnTo>
                  <a:lnTo>
                    <a:pt x="36746" y="2545"/>
                  </a:lnTo>
                  <a:lnTo>
                    <a:pt x="36725" y="2285"/>
                  </a:lnTo>
                  <a:lnTo>
                    <a:pt x="36685" y="2044"/>
                  </a:lnTo>
                  <a:lnTo>
                    <a:pt x="36625" y="1784"/>
                  </a:lnTo>
                  <a:lnTo>
                    <a:pt x="36545" y="1563"/>
                  </a:lnTo>
                  <a:lnTo>
                    <a:pt x="36445" y="1343"/>
                  </a:lnTo>
                  <a:lnTo>
                    <a:pt x="36305" y="1123"/>
                  </a:lnTo>
                  <a:lnTo>
                    <a:pt x="36164" y="942"/>
                  </a:lnTo>
                  <a:lnTo>
                    <a:pt x="36004" y="762"/>
                  </a:lnTo>
                  <a:lnTo>
                    <a:pt x="35824" y="582"/>
                  </a:lnTo>
                  <a:lnTo>
                    <a:pt x="35624" y="441"/>
                  </a:lnTo>
                  <a:lnTo>
                    <a:pt x="35423" y="321"/>
                  </a:lnTo>
                  <a:lnTo>
                    <a:pt x="35203" y="201"/>
                  </a:lnTo>
                  <a:lnTo>
                    <a:pt x="34962" y="121"/>
                  </a:lnTo>
                  <a:lnTo>
                    <a:pt x="34722" y="61"/>
                  </a:lnTo>
                  <a:lnTo>
                    <a:pt x="34461" y="21"/>
                  </a:lnTo>
                  <a:lnTo>
                    <a:pt x="34201" y="1"/>
                  </a:lnTo>
                  <a:close/>
                </a:path>
              </a:pathLst>
            </a:custGeom>
            <a:solidFill>
              <a:srgbClr val="E7D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1"/>
            <p:cNvSpPr/>
            <p:nvPr/>
          </p:nvSpPr>
          <p:spPr>
            <a:xfrm>
              <a:off x="3893375" y="2340325"/>
              <a:ext cx="861550" cy="655175"/>
            </a:xfrm>
            <a:custGeom>
              <a:avLst/>
              <a:gdLst/>
              <a:ahLst/>
              <a:cxnLst/>
              <a:rect l="l" t="t" r="r" b="b"/>
              <a:pathLst>
                <a:path w="34462" h="26207" fill="none" extrusionOk="0">
                  <a:moveTo>
                    <a:pt x="1504" y="26207"/>
                  </a:moveTo>
                  <a:lnTo>
                    <a:pt x="1504" y="26207"/>
                  </a:lnTo>
                  <a:lnTo>
                    <a:pt x="1343" y="26187"/>
                  </a:lnTo>
                  <a:lnTo>
                    <a:pt x="1203" y="26167"/>
                  </a:lnTo>
                  <a:lnTo>
                    <a:pt x="1063" y="26127"/>
                  </a:lnTo>
                  <a:lnTo>
                    <a:pt x="923" y="26087"/>
                  </a:lnTo>
                  <a:lnTo>
                    <a:pt x="782" y="26026"/>
                  </a:lnTo>
                  <a:lnTo>
                    <a:pt x="662" y="25946"/>
                  </a:lnTo>
                  <a:lnTo>
                    <a:pt x="542" y="25866"/>
                  </a:lnTo>
                  <a:lnTo>
                    <a:pt x="442" y="25766"/>
                  </a:lnTo>
                  <a:lnTo>
                    <a:pt x="341" y="25646"/>
                  </a:lnTo>
                  <a:lnTo>
                    <a:pt x="261" y="25546"/>
                  </a:lnTo>
                  <a:lnTo>
                    <a:pt x="181" y="25405"/>
                  </a:lnTo>
                  <a:lnTo>
                    <a:pt x="121" y="25285"/>
                  </a:lnTo>
                  <a:lnTo>
                    <a:pt x="61" y="25145"/>
                  </a:lnTo>
                  <a:lnTo>
                    <a:pt x="21" y="25005"/>
                  </a:lnTo>
                  <a:lnTo>
                    <a:pt x="1" y="24844"/>
                  </a:lnTo>
                  <a:lnTo>
                    <a:pt x="1" y="24684"/>
                  </a:lnTo>
                  <a:lnTo>
                    <a:pt x="1" y="1503"/>
                  </a:lnTo>
                  <a:lnTo>
                    <a:pt x="1" y="1503"/>
                  </a:lnTo>
                  <a:lnTo>
                    <a:pt x="1" y="1343"/>
                  </a:lnTo>
                  <a:lnTo>
                    <a:pt x="21" y="1203"/>
                  </a:lnTo>
                  <a:lnTo>
                    <a:pt x="61" y="1062"/>
                  </a:lnTo>
                  <a:lnTo>
                    <a:pt x="121" y="922"/>
                  </a:lnTo>
                  <a:lnTo>
                    <a:pt x="181" y="782"/>
                  </a:lnTo>
                  <a:lnTo>
                    <a:pt x="261" y="662"/>
                  </a:lnTo>
                  <a:lnTo>
                    <a:pt x="341" y="541"/>
                  </a:lnTo>
                  <a:lnTo>
                    <a:pt x="442" y="441"/>
                  </a:lnTo>
                  <a:lnTo>
                    <a:pt x="542" y="341"/>
                  </a:lnTo>
                  <a:lnTo>
                    <a:pt x="662" y="261"/>
                  </a:lnTo>
                  <a:lnTo>
                    <a:pt x="782" y="181"/>
                  </a:lnTo>
                  <a:lnTo>
                    <a:pt x="923" y="121"/>
                  </a:lnTo>
                  <a:lnTo>
                    <a:pt x="1063" y="61"/>
                  </a:lnTo>
                  <a:lnTo>
                    <a:pt x="1203" y="21"/>
                  </a:lnTo>
                  <a:lnTo>
                    <a:pt x="1343" y="0"/>
                  </a:lnTo>
                  <a:lnTo>
                    <a:pt x="1504" y="0"/>
                  </a:lnTo>
                  <a:lnTo>
                    <a:pt x="1504" y="0"/>
                  </a:lnTo>
                  <a:lnTo>
                    <a:pt x="32959" y="0"/>
                  </a:lnTo>
                  <a:lnTo>
                    <a:pt x="32959" y="0"/>
                  </a:lnTo>
                  <a:lnTo>
                    <a:pt x="33099" y="0"/>
                  </a:lnTo>
                  <a:lnTo>
                    <a:pt x="33260" y="21"/>
                  </a:lnTo>
                  <a:lnTo>
                    <a:pt x="33400" y="61"/>
                  </a:lnTo>
                  <a:lnTo>
                    <a:pt x="33540" y="121"/>
                  </a:lnTo>
                  <a:lnTo>
                    <a:pt x="33680" y="181"/>
                  </a:lnTo>
                  <a:lnTo>
                    <a:pt x="33801" y="261"/>
                  </a:lnTo>
                  <a:lnTo>
                    <a:pt x="33921" y="341"/>
                  </a:lnTo>
                  <a:lnTo>
                    <a:pt x="34021" y="441"/>
                  </a:lnTo>
                  <a:lnTo>
                    <a:pt x="34121" y="541"/>
                  </a:lnTo>
                  <a:lnTo>
                    <a:pt x="34201" y="662"/>
                  </a:lnTo>
                  <a:lnTo>
                    <a:pt x="34281" y="782"/>
                  </a:lnTo>
                  <a:lnTo>
                    <a:pt x="34342" y="922"/>
                  </a:lnTo>
                  <a:lnTo>
                    <a:pt x="34402" y="1062"/>
                  </a:lnTo>
                  <a:lnTo>
                    <a:pt x="34442" y="1203"/>
                  </a:lnTo>
                  <a:lnTo>
                    <a:pt x="34462" y="1343"/>
                  </a:lnTo>
                  <a:lnTo>
                    <a:pt x="34462" y="1503"/>
                  </a:lnTo>
                  <a:lnTo>
                    <a:pt x="34462" y="24684"/>
                  </a:lnTo>
                  <a:lnTo>
                    <a:pt x="34462" y="24684"/>
                  </a:lnTo>
                  <a:lnTo>
                    <a:pt x="34462" y="24844"/>
                  </a:lnTo>
                  <a:lnTo>
                    <a:pt x="34442" y="25005"/>
                  </a:lnTo>
                  <a:lnTo>
                    <a:pt x="34402" y="25145"/>
                  </a:lnTo>
                  <a:lnTo>
                    <a:pt x="34342" y="25285"/>
                  </a:lnTo>
                  <a:lnTo>
                    <a:pt x="34281" y="25405"/>
                  </a:lnTo>
                  <a:lnTo>
                    <a:pt x="34201" y="25546"/>
                  </a:lnTo>
                  <a:lnTo>
                    <a:pt x="34121" y="25646"/>
                  </a:lnTo>
                  <a:lnTo>
                    <a:pt x="34021" y="25766"/>
                  </a:lnTo>
                  <a:lnTo>
                    <a:pt x="33921" y="25866"/>
                  </a:lnTo>
                  <a:lnTo>
                    <a:pt x="33801" y="25946"/>
                  </a:lnTo>
                  <a:lnTo>
                    <a:pt x="33680" y="26026"/>
                  </a:lnTo>
                  <a:lnTo>
                    <a:pt x="33540" y="26087"/>
                  </a:lnTo>
                  <a:lnTo>
                    <a:pt x="33400" y="26127"/>
                  </a:lnTo>
                  <a:lnTo>
                    <a:pt x="33260" y="26167"/>
                  </a:lnTo>
                  <a:lnTo>
                    <a:pt x="33099" y="26187"/>
                  </a:lnTo>
                  <a:lnTo>
                    <a:pt x="32959" y="26207"/>
                  </a:lnTo>
                  <a:lnTo>
                    <a:pt x="1504" y="262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1"/>
            <p:cNvSpPr/>
            <p:nvPr/>
          </p:nvSpPr>
          <p:spPr>
            <a:xfrm>
              <a:off x="3861325" y="2314275"/>
              <a:ext cx="924150" cy="1815225"/>
            </a:xfrm>
            <a:custGeom>
              <a:avLst/>
              <a:gdLst/>
              <a:ahLst/>
              <a:cxnLst/>
              <a:rect l="l" t="t" r="r" b="b"/>
              <a:pathLst>
                <a:path w="36966" h="72609" fill="none" extrusionOk="0">
                  <a:moveTo>
                    <a:pt x="34201" y="1"/>
                  </a:moveTo>
                  <a:lnTo>
                    <a:pt x="2766" y="1"/>
                  </a:lnTo>
                  <a:lnTo>
                    <a:pt x="2766" y="1"/>
                  </a:lnTo>
                  <a:lnTo>
                    <a:pt x="2505" y="21"/>
                  </a:lnTo>
                  <a:lnTo>
                    <a:pt x="2245" y="61"/>
                  </a:lnTo>
                  <a:lnTo>
                    <a:pt x="2004" y="121"/>
                  </a:lnTo>
                  <a:lnTo>
                    <a:pt x="1784" y="201"/>
                  </a:lnTo>
                  <a:lnTo>
                    <a:pt x="1563" y="321"/>
                  </a:lnTo>
                  <a:lnTo>
                    <a:pt x="1343" y="441"/>
                  </a:lnTo>
                  <a:lnTo>
                    <a:pt x="1143" y="582"/>
                  </a:lnTo>
                  <a:lnTo>
                    <a:pt x="962" y="762"/>
                  </a:lnTo>
                  <a:lnTo>
                    <a:pt x="802" y="942"/>
                  </a:lnTo>
                  <a:lnTo>
                    <a:pt x="662" y="1123"/>
                  </a:lnTo>
                  <a:lnTo>
                    <a:pt x="542" y="1343"/>
                  </a:lnTo>
                  <a:lnTo>
                    <a:pt x="421" y="1563"/>
                  </a:lnTo>
                  <a:lnTo>
                    <a:pt x="341" y="1784"/>
                  </a:lnTo>
                  <a:lnTo>
                    <a:pt x="281" y="2044"/>
                  </a:lnTo>
                  <a:lnTo>
                    <a:pt x="241" y="2285"/>
                  </a:lnTo>
                  <a:lnTo>
                    <a:pt x="221" y="2545"/>
                  </a:lnTo>
                  <a:lnTo>
                    <a:pt x="221" y="25726"/>
                  </a:lnTo>
                  <a:lnTo>
                    <a:pt x="221" y="25726"/>
                  </a:lnTo>
                  <a:lnTo>
                    <a:pt x="241" y="25987"/>
                  </a:lnTo>
                  <a:lnTo>
                    <a:pt x="281" y="26247"/>
                  </a:lnTo>
                  <a:lnTo>
                    <a:pt x="341" y="26487"/>
                  </a:lnTo>
                  <a:lnTo>
                    <a:pt x="421" y="26728"/>
                  </a:lnTo>
                  <a:lnTo>
                    <a:pt x="542" y="26948"/>
                  </a:lnTo>
                  <a:lnTo>
                    <a:pt x="662" y="27149"/>
                  </a:lnTo>
                  <a:lnTo>
                    <a:pt x="802" y="27349"/>
                  </a:lnTo>
                  <a:lnTo>
                    <a:pt x="962" y="27529"/>
                  </a:lnTo>
                  <a:lnTo>
                    <a:pt x="1143" y="27690"/>
                  </a:lnTo>
                  <a:lnTo>
                    <a:pt x="1343" y="27830"/>
                  </a:lnTo>
                  <a:lnTo>
                    <a:pt x="1563" y="27970"/>
                  </a:lnTo>
                  <a:lnTo>
                    <a:pt x="1784" y="28070"/>
                  </a:lnTo>
                  <a:lnTo>
                    <a:pt x="2004" y="28150"/>
                  </a:lnTo>
                  <a:lnTo>
                    <a:pt x="2245" y="28210"/>
                  </a:lnTo>
                  <a:lnTo>
                    <a:pt x="2505" y="28251"/>
                  </a:lnTo>
                  <a:lnTo>
                    <a:pt x="2766" y="28271"/>
                  </a:lnTo>
                  <a:lnTo>
                    <a:pt x="6232" y="28271"/>
                  </a:lnTo>
                  <a:lnTo>
                    <a:pt x="6232" y="38909"/>
                  </a:lnTo>
                  <a:lnTo>
                    <a:pt x="321" y="38909"/>
                  </a:lnTo>
                  <a:lnTo>
                    <a:pt x="321" y="48086"/>
                  </a:lnTo>
                  <a:lnTo>
                    <a:pt x="321" y="48086"/>
                  </a:lnTo>
                  <a:lnTo>
                    <a:pt x="201" y="48206"/>
                  </a:lnTo>
                  <a:lnTo>
                    <a:pt x="101" y="48346"/>
                  </a:lnTo>
                  <a:lnTo>
                    <a:pt x="21" y="48506"/>
                  </a:lnTo>
                  <a:lnTo>
                    <a:pt x="1" y="48687"/>
                  </a:lnTo>
                  <a:lnTo>
                    <a:pt x="1" y="48687"/>
                  </a:lnTo>
                  <a:lnTo>
                    <a:pt x="1" y="48847"/>
                  </a:lnTo>
                  <a:lnTo>
                    <a:pt x="41" y="48987"/>
                  </a:lnTo>
                  <a:lnTo>
                    <a:pt x="101" y="49107"/>
                  </a:lnTo>
                  <a:lnTo>
                    <a:pt x="161" y="49228"/>
                  </a:lnTo>
                  <a:lnTo>
                    <a:pt x="261" y="49328"/>
                  </a:lnTo>
                  <a:lnTo>
                    <a:pt x="381" y="49408"/>
                  </a:lnTo>
                  <a:lnTo>
                    <a:pt x="522" y="49468"/>
                  </a:lnTo>
                  <a:lnTo>
                    <a:pt x="662" y="49488"/>
                  </a:lnTo>
                  <a:lnTo>
                    <a:pt x="662" y="49488"/>
                  </a:lnTo>
                  <a:lnTo>
                    <a:pt x="742" y="49488"/>
                  </a:lnTo>
                  <a:lnTo>
                    <a:pt x="742" y="49488"/>
                  </a:lnTo>
                  <a:lnTo>
                    <a:pt x="862" y="49488"/>
                  </a:lnTo>
                  <a:lnTo>
                    <a:pt x="1002" y="49448"/>
                  </a:lnTo>
                  <a:lnTo>
                    <a:pt x="1123" y="49388"/>
                  </a:lnTo>
                  <a:lnTo>
                    <a:pt x="1223" y="49308"/>
                  </a:lnTo>
                  <a:lnTo>
                    <a:pt x="1323" y="49208"/>
                  </a:lnTo>
                  <a:lnTo>
                    <a:pt x="1383" y="49087"/>
                  </a:lnTo>
                  <a:lnTo>
                    <a:pt x="1443" y="48967"/>
                  </a:lnTo>
                  <a:lnTo>
                    <a:pt x="1463" y="48827"/>
                  </a:lnTo>
                  <a:lnTo>
                    <a:pt x="1463" y="48827"/>
                  </a:lnTo>
                  <a:lnTo>
                    <a:pt x="1463" y="48687"/>
                  </a:lnTo>
                  <a:lnTo>
                    <a:pt x="1463" y="48687"/>
                  </a:lnTo>
                  <a:lnTo>
                    <a:pt x="1463" y="48526"/>
                  </a:lnTo>
                  <a:lnTo>
                    <a:pt x="1403" y="48366"/>
                  </a:lnTo>
                  <a:lnTo>
                    <a:pt x="1323" y="48206"/>
                  </a:lnTo>
                  <a:lnTo>
                    <a:pt x="1203" y="48086"/>
                  </a:lnTo>
                  <a:lnTo>
                    <a:pt x="1203" y="39731"/>
                  </a:lnTo>
                  <a:lnTo>
                    <a:pt x="7113" y="39731"/>
                  </a:lnTo>
                  <a:lnTo>
                    <a:pt x="7113" y="33740"/>
                  </a:lnTo>
                  <a:lnTo>
                    <a:pt x="12202" y="33740"/>
                  </a:lnTo>
                  <a:lnTo>
                    <a:pt x="12202" y="59706"/>
                  </a:lnTo>
                  <a:lnTo>
                    <a:pt x="12202" y="59706"/>
                  </a:lnTo>
                  <a:lnTo>
                    <a:pt x="12082" y="59806"/>
                  </a:lnTo>
                  <a:lnTo>
                    <a:pt x="12002" y="59926"/>
                  </a:lnTo>
                  <a:lnTo>
                    <a:pt x="11942" y="60047"/>
                  </a:lnTo>
                  <a:lnTo>
                    <a:pt x="11902" y="60187"/>
                  </a:lnTo>
                  <a:lnTo>
                    <a:pt x="11882" y="60327"/>
                  </a:lnTo>
                  <a:lnTo>
                    <a:pt x="11902" y="60467"/>
                  </a:lnTo>
                  <a:lnTo>
                    <a:pt x="11942" y="60588"/>
                  </a:lnTo>
                  <a:lnTo>
                    <a:pt x="12022" y="60728"/>
                  </a:lnTo>
                  <a:lnTo>
                    <a:pt x="12022" y="60728"/>
                  </a:lnTo>
                  <a:lnTo>
                    <a:pt x="12142" y="60868"/>
                  </a:lnTo>
                  <a:lnTo>
                    <a:pt x="12282" y="60948"/>
                  </a:lnTo>
                  <a:lnTo>
                    <a:pt x="12443" y="61008"/>
                  </a:lnTo>
                  <a:lnTo>
                    <a:pt x="12603" y="61028"/>
                  </a:lnTo>
                  <a:lnTo>
                    <a:pt x="12603" y="61028"/>
                  </a:lnTo>
                  <a:lnTo>
                    <a:pt x="12723" y="61028"/>
                  </a:lnTo>
                  <a:lnTo>
                    <a:pt x="12823" y="61008"/>
                  </a:lnTo>
                  <a:lnTo>
                    <a:pt x="12923" y="60968"/>
                  </a:lnTo>
                  <a:lnTo>
                    <a:pt x="13024" y="60908"/>
                  </a:lnTo>
                  <a:lnTo>
                    <a:pt x="13024" y="60908"/>
                  </a:lnTo>
                  <a:lnTo>
                    <a:pt x="13144" y="60808"/>
                  </a:lnTo>
                  <a:lnTo>
                    <a:pt x="13224" y="60708"/>
                  </a:lnTo>
                  <a:lnTo>
                    <a:pt x="13284" y="60588"/>
                  </a:lnTo>
                  <a:lnTo>
                    <a:pt x="13324" y="60447"/>
                  </a:lnTo>
                  <a:lnTo>
                    <a:pt x="13344" y="60307"/>
                  </a:lnTo>
                  <a:lnTo>
                    <a:pt x="13324" y="60167"/>
                  </a:lnTo>
                  <a:lnTo>
                    <a:pt x="13284" y="60027"/>
                  </a:lnTo>
                  <a:lnTo>
                    <a:pt x="13204" y="59906"/>
                  </a:lnTo>
                  <a:lnTo>
                    <a:pt x="13204" y="59906"/>
                  </a:lnTo>
                  <a:lnTo>
                    <a:pt x="13124" y="59806"/>
                  </a:lnTo>
                  <a:lnTo>
                    <a:pt x="13024" y="59706"/>
                  </a:lnTo>
                  <a:lnTo>
                    <a:pt x="13024" y="32879"/>
                  </a:lnTo>
                  <a:lnTo>
                    <a:pt x="7073" y="32879"/>
                  </a:lnTo>
                  <a:lnTo>
                    <a:pt x="7073" y="28271"/>
                  </a:lnTo>
                  <a:lnTo>
                    <a:pt x="18093" y="28271"/>
                  </a:lnTo>
                  <a:lnTo>
                    <a:pt x="18093" y="71266"/>
                  </a:lnTo>
                  <a:lnTo>
                    <a:pt x="18093" y="71266"/>
                  </a:lnTo>
                  <a:lnTo>
                    <a:pt x="17952" y="71387"/>
                  </a:lnTo>
                  <a:lnTo>
                    <a:pt x="17852" y="71547"/>
                  </a:lnTo>
                  <a:lnTo>
                    <a:pt x="17792" y="71707"/>
                  </a:lnTo>
                  <a:lnTo>
                    <a:pt x="17772" y="71868"/>
                  </a:lnTo>
                  <a:lnTo>
                    <a:pt x="17772" y="71868"/>
                  </a:lnTo>
                  <a:lnTo>
                    <a:pt x="17772" y="72028"/>
                  </a:lnTo>
                  <a:lnTo>
                    <a:pt x="17832" y="72168"/>
                  </a:lnTo>
                  <a:lnTo>
                    <a:pt x="17892" y="72288"/>
                  </a:lnTo>
                  <a:lnTo>
                    <a:pt x="17972" y="72388"/>
                  </a:lnTo>
                  <a:lnTo>
                    <a:pt x="18093" y="72489"/>
                  </a:lnTo>
                  <a:lnTo>
                    <a:pt x="18213" y="72549"/>
                  </a:lnTo>
                  <a:lnTo>
                    <a:pt x="18353" y="7258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493" y="72609"/>
                  </a:lnTo>
                  <a:lnTo>
                    <a:pt x="18654" y="72589"/>
                  </a:lnTo>
                  <a:lnTo>
                    <a:pt x="18774" y="72549"/>
                  </a:lnTo>
                  <a:lnTo>
                    <a:pt x="18914" y="72489"/>
                  </a:lnTo>
                  <a:lnTo>
                    <a:pt x="19014" y="72408"/>
                  </a:lnTo>
                  <a:lnTo>
                    <a:pt x="19094" y="72288"/>
                  </a:lnTo>
                  <a:lnTo>
                    <a:pt x="19174" y="72168"/>
                  </a:lnTo>
                  <a:lnTo>
                    <a:pt x="19215" y="72028"/>
                  </a:lnTo>
                  <a:lnTo>
                    <a:pt x="19235" y="71888"/>
                  </a:lnTo>
                  <a:lnTo>
                    <a:pt x="19235" y="71888"/>
                  </a:lnTo>
                  <a:lnTo>
                    <a:pt x="19215" y="71707"/>
                  </a:lnTo>
                  <a:lnTo>
                    <a:pt x="19154" y="71547"/>
                  </a:lnTo>
                  <a:lnTo>
                    <a:pt x="19034" y="71387"/>
                  </a:lnTo>
                  <a:lnTo>
                    <a:pt x="18914" y="71266"/>
                  </a:lnTo>
                  <a:lnTo>
                    <a:pt x="18914" y="47805"/>
                  </a:lnTo>
                  <a:lnTo>
                    <a:pt x="24003" y="47805"/>
                  </a:lnTo>
                  <a:lnTo>
                    <a:pt x="24003" y="60788"/>
                  </a:lnTo>
                  <a:lnTo>
                    <a:pt x="24003" y="60788"/>
                  </a:lnTo>
                  <a:lnTo>
                    <a:pt x="23863" y="60908"/>
                  </a:lnTo>
                  <a:lnTo>
                    <a:pt x="23763" y="61048"/>
                  </a:lnTo>
                  <a:lnTo>
                    <a:pt x="23702" y="61229"/>
                  </a:lnTo>
                  <a:lnTo>
                    <a:pt x="23682" y="61389"/>
                  </a:lnTo>
                  <a:lnTo>
                    <a:pt x="23682" y="61389"/>
                  </a:lnTo>
                  <a:lnTo>
                    <a:pt x="23702" y="61549"/>
                  </a:lnTo>
                  <a:lnTo>
                    <a:pt x="23743" y="61690"/>
                  </a:lnTo>
                  <a:lnTo>
                    <a:pt x="23803" y="61810"/>
                  </a:lnTo>
                  <a:lnTo>
                    <a:pt x="23883" y="61910"/>
                  </a:lnTo>
                  <a:lnTo>
                    <a:pt x="24003" y="62010"/>
                  </a:lnTo>
                  <a:lnTo>
                    <a:pt x="24123" y="62070"/>
                  </a:lnTo>
                  <a:lnTo>
                    <a:pt x="24263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404" y="62130"/>
                  </a:lnTo>
                  <a:lnTo>
                    <a:pt x="24564" y="62130"/>
                  </a:lnTo>
                  <a:lnTo>
                    <a:pt x="24684" y="62090"/>
                  </a:lnTo>
                  <a:lnTo>
                    <a:pt x="24824" y="62010"/>
                  </a:lnTo>
                  <a:lnTo>
                    <a:pt x="24925" y="61930"/>
                  </a:lnTo>
                  <a:lnTo>
                    <a:pt x="25005" y="61830"/>
                  </a:lnTo>
                  <a:lnTo>
                    <a:pt x="25085" y="61690"/>
                  </a:lnTo>
                  <a:lnTo>
                    <a:pt x="25125" y="61569"/>
                  </a:lnTo>
                  <a:lnTo>
                    <a:pt x="25145" y="61409"/>
                  </a:lnTo>
                  <a:lnTo>
                    <a:pt x="25145" y="61409"/>
                  </a:lnTo>
                  <a:lnTo>
                    <a:pt x="25125" y="61229"/>
                  </a:lnTo>
                  <a:lnTo>
                    <a:pt x="25065" y="61068"/>
                  </a:lnTo>
                  <a:lnTo>
                    <a:pt x="24945" y="60908"/>
                  </a:lnTo>
                  <a:lnTo>
                    <a:pt x="24824" y="60788"/>
                  </a:lnTo>
                  <a:lnTo>
                    <a:pt x="24824" y="46984"/>
                  </a:lnTo>
                  <a:lnTo>
                    <a:pt x="18914" y="46984"/>
                  </a:lnTo>
                  <a:lnTo>
                    <a:pt x="18914" y="28271"/>
                  </a:lnTo>
                  <a:lnTo>
                    <a:pt x="29913" y="28271"/>
                  </a:lnTo>
                  <a:lnTo>
                    <a:pt x="29913" y="32879"/>
                  </a:lnTo>
                  <a:lnTo>
                    <a:pt x="24003" y="32879"/>
                  </a:lnTo>
                  <a:lnTo>
                    <a:pt x="24003" y="38188"/>
                  </a:lnTo>
                  <a:lnTo>
                    <a:pt x="24003" y="38188"/>
                  </a:lnTo>
                  <a:lnTo>
                    <a:pt x="23863" y="38308"/>
                  </a:lnTo>
                  <a:lnTo>
                    <a:pt x="23763" y="38449"/>
                  </a:lnTo>
                  <a:lnTo>
                    <a:pt x="23702" y="38609"/>
                  </a:lnTo>
                  <a:lnTo>
                    <a:pt x="23682" y="38789"/>
                  </a:lnTo>
                  <a:lnTo>
                    <a:pt x="23682" y="38789"/>
                  </a:lnTo>
                  <a:lnTo>
                    <a:pt x="23682" y="38929"/>
                  </a:lnTo>
                  <a:lnTo>
                    <a:pt x="23723" y="39070"/>
                  </a:lnTo>
                  <a:lnTo>
                    <a:pt x="23763" y="39210"/>
                  </a:lnTo>
                  <a:lnTo>
                    <a:pt x="23843" y="39310"/>
                  </a:lnTo>
                  <a:lnTo>
                    <a:pt x="23943" y="39410"/>
                  </a:lnTo>
                  <a:lnTo>
                    <a:pt x="24063" y="39490"/>
                  </a:lnTo>
                  <a:lnTo>
                    <a:pt x="24203" y="39550"/>
                  </a:lnTo>
                  <a:lnTo>
                    <a:pt x="24344" y="39591"/>
                  </a:lnTo>
                  <a:lnTo>
                    <a:pt x="24344" y="39591"/>
                  </a:lnTo>
                  <a:lnTo>
                    <a:pt x="24424" y="39591"/>
                  </a:lnTo>
                  <a:lnTo>
                    <a:pt x="24424" y="39591"/>
                  </a:lnTo>
                  <a:lnTo>
                    <a:pt x="24544" y="39571"/>
                  </a:lnTo>
                  <a:lnTo>
                    <a:pt x="24684" y="39530"/>
                  </a:lnTo>
                  <a:lnTo>
                    <a:pt x="24804" y="39470"/>
                  </a:lnTo>
                  <a:lnTo>
                    <a:pt x="24905" y="39390"/>
                  </a:lnTo>
                  <a:lnTo>
                    <a:pt x="24985" y="39310"/>
                  </a:lnTo>
                  <a:lnTo>
                    <a:pt x="25065" y="39190"/>
                  </a:lnTo>
                  <a:lnTo>
                    <a:pt x="25125" y="39070"/>
                  </a:lnTo>
                  <a:lnTo>
                    <a:pt x="25145" y="38929"/>
                  </a:lnTo>
                  <a:lnTo>
                    <a:pt x="25145" y="38929"/>
                  </a:lnTo>
                  <a:lnTo>
                    <a:pt x="25145" y="38789"/>
                  </a:lnTo>
                  <a:lnTo>
                    <a:pt x="25145" y="38789"/>
                  </a:lnTo>
                  <a:lnTo>
                    <a:pt x="25125" y="38609"/>
                  </a:lnTo>
                  <a:lnTo>
                    <a:pt x="25065" y="38449"/>
                  </a:lnTo>
                  <a:lnTo>
                    <a:pt x="24965" y="38308"/>
                  </a:lnTo>
                  <a:lnTo>
                    <a:pt x="24824" y="38188"/>
                  </a:lnTo>
                  <a:lnTo>
                    <a:pt x="24824" y="33740"/>
                  </a:lnTo>
                  <a:lnTo>
                    <a:pt x="29913" y="33740"/>
                  </a:lnTo>
                  <a:lnTo>
                    <a:pt x="29913" y="49248"/>
                  </a:lnTo>
                  <a:lnTo>
                    <a:pt x="29913" y="49248"/>
                  </a:lnTo>
                  <a:lnTo>
                    <a:pt x="29793" y="49348"/>
                  </a:lnTo>
                  <a:lnTo>
                    <a:pt x="29713" y="49448"/>
                  </a:lnTo>
                  <a:lnTo>
                    <a:pt x="29653" y="49588"/>
                  </a:lnTo>
                  <a:lnTo>
                    <a:pt x="29613" y="49708"/>
                  </a:lnTo>
                  <a:lnTo>
                    <a:pt x="29593" y="49849"/>
                  </a:lnTo>
                  <a:lnTo>
                    <a:pt x="29613" y="49989"/>
                  </a:lnTo>
                  <a:lnTo>
                    <a:pt x="29653" y="50129"/>
                  </a:lnTo>
                  <a:lnTo>
                    <a:pt x="29733" y="50249"/>
                  </a:lnTo>
                  <a:lnTo>
                    <a:pt x="29733" y="50249"/>
                  </a:lnTo>
                  <a:lnTo>
                    <a:pt x="29853" y="50390"/>
                  </a:lnTo>
                  <a:lnTo>
                    <a:pt x="29994" y="50490"/>
                  </a:lnTo>
                  <a:lnTo>
                    <a:pt x="30154" y="50550"/>
                  </a:lnTo>
                  <a:lnTo>
                    <a:pt x="30334" y="50570"/>
                  </a:lnTo>
                  <a:lnTo>
                    <a:pt x="30334" y="50570"/>
                  </a:lnTo>
                  <a:lnTo>
                    <a:pt x="30434" y="50570"/>
                  </a:lnTo>
                  <a:lnTo>
                    <a:pt x="30535" y="50550"/>
                  </a:lnTo>
                  <a:lnTo>
                    <a:pt x="30635" y="50510"/>
                  </a:lnTo>
                  <a:lnTo>
                    <a:pt x="30735" y="50450"/>
                  </a:lnTo>
                  <a:lnTo>
                    <a:pt x="30735" y="50450"/>
                  </a:lnTo>
                  <a:lnTo>
                    <a:pt x="30855" y="50350"/>
                  </a:lnTo>
                  <a:lnTo>
                    <a:pt x="30935" y="50229"/>
                  </a:lnTo>
                  <a:lnTo>
                    <a:pt x="30995" y="50109"/>
                  </a:lnTo>
                  <a:lnTo>
                    <a:pt x="31035" y="49989"/>
                  </a:lnTo>
                  <a:lnTo>
                    <a:pt x="31055" y="49849"/>
                  </a:lnTo>
                  <a:lnTo>
                    <a:pt x="31035" y="49708"/>
                  </a:lnTo>
                  <a:lnTo>
                    <a:pt x="30995" y="49568"/>
                  </a:lnTo>
                  <a:lnTo>
                    <a:pt x="30915" y="49428"/>
                  </a:lnTo>
                  <a:lnTo>
                    <a:pt x="30915" y="49428"/>
                  </a:lnTo>
                  <a:lnTo>
                    <a:pt x="30835" y="49328"/>
                  </a:lnTo>
                  <a:lnTo>
                    <a:pt x="30735" y="49248"/>
                  </a:lnTo>
                  <a:lnTo>
                    <a:pt x="30735" y="42416"/>
                  </a:lnTo>
                  <a:lnTo>
                    <a:pt x="35824" y="42416"/>
                  </a:lnTo>
                  <a:lnTo>
                    <a:pt x="35824" y="55519"/>
                  </a:lnTo>
                  <a:lnTo>
                    <a:pt x="35824" y="55519"/>
                  </a:lnTo>
                  <a:lnTo>
                    <a:pt x="35724" y="55599"/>
                  </a:lnTo>
                  <a:lnTo>
                    <a:pt x="35624" y="55719"/>
                  </a:lnTo>
                  <a:lnTo>
                    <a:pt x="35563" y="55839"/>
                  </a:lnTo>
                  <a:lnTo>
                    <a:pt x="35523" y="55979"/>
                  </a:lnTo>
                  <a:lnTo>
                    <a:pt x="35503" y="56120"/>
                  </a:lnTo>
                  <a:lnTo>
                    <a:pt x="35523" y="56260"/>
                  </a:lnTo>
                  <a:lnTo>
                    <a:pt x="35563" y="56400"/>
                  </a:lnTo>
                  <a:lnTo>
                    <a:pt x="35644" y="56520"/>
                  </a:lnTo>
                  <a:lnTo>
                    <a:pt x="35644" y="56520"/>
                  </a:lnTo>
                  <a:lnTo>
                    <a:pt x="35764" y="56661"/>
                  </a:lnTo>
                  <a:lnTo>
                    <a:pt x="35904" y="56761"/>
                  </a:lnTo>
                  <a:lnTo>
                    <a:pt x="36064" y="56821"/>
                  </a:lnTo>
                  <a:lnTo>
                    <a:pt x="36245" y="56841"/>
                  </a:lnTo>
                  <a:lnTo>
                    <a:pt x="36245" y="56841"/>
                  </a:lnTo>
                  <a:lnTo>
                    <a:pt x="36345" y="56821"/>
                  </a:lnTo>
                  <a:lnTo>
                    <a:pt x="36445" y="56801"/>
                  </a:lnTo>
                  <a:lnTo>
                    <a:pt x="36545" y="56761"/>
                  </a:lnTo>
                  <a:lnTo>
                    <a:pt x="36645" y="56701"/>
                  </a:lnTo>
                  <a:lnTo>
                    <a:pt x="36645" y="56701"/>
                  </a:lnTo>
                  <a:lnTo>
                    <a:pt x="36766" y="56621"/>
                  </a:lnTo>
                  <a:lnTo>
                    <a:pt x="36846" y="56500"/>
                  </a:lnTo>
                  <a:lnTo>
                    <a:pt x="36906" y="56380"/>
                  </a:lnTo>
                  <a:lnTo>
                    <a:pt x="36946" y="56240"/>
                  </a:lnTo>
                  <a:lnTo>
                    <a:pt x="36966" y="56100"/>
                  </a:lnTo>
                  <a:lnTo>
                    <a:pt x="36946" y="55959"/>
                  </a:lnTo>
                  <a:lnTo>
                    <a:pt x="36906" y="55819"/>
                  </a:lnTo>
                  <a:lnTo>
                    <a:pt x="36826" y="55699"/>
                  </a:lnTo>
                  <a:lnTo>
                    <a:pt x="36826" y="55699"/>
                  </a:lnTo>
                  <a:lnTo>
                    <a:pt x="36746" y="55599"/>
                  </a:lnTo>
                  <a:lnTo>
                    <a:pt x="36645" y="55519"/>
                  </a:lnTo>
                  <a:lnTo>
                    <a:pt x="36645" y="55519"/>
                  </a:lnTo>
                  <a:lnTo>
                    <a:pt x="36645" y="41594"/>
                  </a:lnTo>
                  <a:lnTo>
                    <a:pt x="30735" y="41594"/>
                  </a:lnTo>
                  <a:lnTo>
                    <a:pt x="30735" y="28271"/>
                  </a:lnTo>
                  <a:lnTo>
                    <a:pt x="34201" y="28271"/>
                  </a:lnTo>
                  <a:lnTo>
                    <a:pt x="34201" y="28271"/>
                  </a:lnTo>
                  <a:lnTo>
                    <a:pt x="34461" y="28251"/>
                  </a:lnTo>
                  <a:lnTo>
                    <a:pt x="34722" y="28210"/>
                  </a:lnTo>
                  <a:lnTo>
                    <a:pt x="34962" y="28150"/>
                  </a:lnTo>
                  <a:lnTo>
                    <a:pt x="35203" y="28070"/>
                  </a:lnTo>
                  <a:lnTo>
                    <a:pt x="35423" y="27970"/>
                  </a:lnTo>
                  <a:lnTo>
                    <a:pt x="35624" y="27830"/>
                  </a:lnTo>
                  <a:lnTo>
                    <a:pt x="35824" y="27690"/>
                  </a:lnTo>
                  <a:lnTo>
                    <a:pt x="36004" y="27529"/>
                  </a:lnTo>
                  <a:lnTo>
                    <a:pt x="36164" y="27349"/>
                  </a:lnTo>
                  <a:lnTo>
                    <a:pt x="36305" y="27149"/>
                  </a:lnTo>
                  <a:lnTo>
                    <a:pt x="36445" y="26948"/>
                  </a:lnTo>
                  <a:lnTo>
                    <a:pt x="36545" y="26728"/>
                  </a:lnTo>
                  <a:lnTo>
                    <a:pt x="36625" y="26487"/>
                  </a:lnTo>
                  <a:lnTo>
                    <a:pt x="36685" y="26247"/>
                  </a:lnTo>
                  <a:lnTo>
                    <a:pt x="36725" y="25987"/>
                  </a:lnTo>
                  <a:lnTo>
                    <a:pt x="36746" y="25726"/>
                  </a:lnTo>
                  <a:lnTo>
                    <a:pt x="36746" y="2545"/>
                  </a:lnTo>
                  <a:lnTo>
                    <a:pt x="36746" y="2545"/>
                  </a:lnTo>
                  <a:lnTo>
                    <a:pt x="36725" y="2285"/>
                  </a:lnTo>
                  <a:lnTo>
                    <a:pt x="36685" y="2044"/>
                  </a:lnTo>
                  <a:lnTo>
                    <a:pt x="36625" y="1784"/>
                  </a:lnTo>
                  <a:lnTo>
                    <a:pt x="36545" y="1563"/>
                  </a:lnTo>
                  <a:lnTo>
                    <a:pt x="36445" y="1343"/>
                  </a:lnTo>
                  <a:lnTo>
                    <a:pt x="36305" y="1123"/>
                  </a:lnTo>
                  <a:lnTo>
                    <a:pt x="36164" y="942"/>
                  </a:lnTo>
                  <a:lnTo>
                    <a:pt x="36004" y="762"/>
                  </a:lnTo>
                  <a:lnTo>
                    <a:pt x="35824" y="582"/>
                  </a:lnTo>
                  <a:lnTo>
                    <a:pt x="35624" y="441"/>
                  </a:lnTo>
                  <a:lnTo>
                    <a:pt x="35423" y="321"/>
                  </a:lnTo>
                  <a:lnTo>
                    <a:pt x="35203" y="201"/>
                  </a:lnTo>
                  <a:lnTo>
                    <a:pt x="34962" y="121"/>
                  </a:lnTo>
                  <a:lnTo>
                    <a:pt x="34722" y="61"/>
                  </a:lnTo>
                  <a:lnTo>
                    <a:pt x="34461" y="21"/>
                  </a:lnTo>
                  <a:lnTo>
                    <a:pt x="342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1"/>
            <p:cNvSpPr/>
            <p:nvPr/>
          </p:nvSpPr>
          <p:spPr>
            <a:xfrm>
              <a:off x="3654475" y="2023775"/>
              <a:ext cx="78150" cy="101200"/>
            </a:xfrm>
            <a:custGeom>
              <a:avLst/>
              <a:gdLst/>
              <a:ahLst/>
              <a:cxnLst/>
              <a:rect l="l" t="t" r="r" b="b"/>
              <a:pathLst>
                <a:path w="3126" h="4048" extrusionOk="0">
                  <a:moveTo>
                    <a:pt x="1463" y="0"/>
                  </a:moveTo>
                  <a:lnTo>
                    <a:pt x="1222" y="20"/>
                  </a:lnTo>
                  <a:lnTo>
                    <a:pt x="1022" y="80"/>
                  </a:lnTo>
                  <a:lnTo>
                    <a:pt x="801" y="160"/>
                  </a:lnTo>
                  <a:lnTo>
                    <a:pt x="641" y="221"/>
                  </a:lnTo>
                  <a:lnTo>
                    <a:pt x="501" y="321"/>
                  </a:lnTo>
                  <a:lnTo>
                    <a:pt x="381" y="441"/>
                  </a:lnTo>
                  <a:lnTo>
                    <a:pt x="260" y="581"/>
                  </a:lnTo>
                  <a:lnTo>
                    <a:pt x="180" y="721"/>
                  </a:lnTo>
                  <a:lnTo>
                    <a:pt x="140" y="862"/>
                  </a:lnTo>
                  <a:lnTo>
                    <a:pt x="100" y="1022"/>
                  </a:lnTo>
                  <a:lnTo>
                    <a:pt x="100" y="1182"/>
                  </a:lnTo>
                  <a:lnTo>
                    <a:pt x="100" y="1342"/>
                  </a:lnTo>
                  <a:lnTo>
                    <a:pt x="140" y="1503"/>
                  </a:lnTo>
                  <a:lnTo>
                    <a:pt x="200" y="1663"/>
                  </a:lnTo>
                  <a:lnTo>
                    <a:pt x="281" y="1783"/>
                  </a:lnTo>
                  <a:lnTo>
                    <a:pt x="401" y="1903"/>
                  </a:lnTo>
                  <a:lnTo>
                    <a:pt x="501" y="1984"/>
                  </a:lnTo>
                  <a:lnTo>
                    <a:pt x="641" y="2064"/>
                  </a:lnTo>
                  <a:lnTo>
                    <a:pt x="761" y="2124"/>
                  </a:lnTo>
                  <a:lnTo>
                    <a:pt x="1122" y="2244"/>
                  </a:lnTo>
                  <a:lnTo>
                    <a:pt x="1503" y="2344"/>
                  </a:lnTo>
                  <a:lnTo>
                    <a:pt x="1783" y="2424"/>
                  </a:lnTo>
                  <a:lnTo>
                    <a:pt x="2004" y="2485"/>
                  </a:lnTo>
                  <a:lnTo>
                    <a:pt x="2164" y="2545"/>
                  </a:lnTo>
                  <a:lnTo>
                    <a:pt x="2304" y="2645"/>
                  </a:lnTo>
                  <a:lnTo>
                    <a:pt x="2364" y="2705"/>
                  </a:lnTo>
                  <a:lnTo>
                    <a:pt x="2404" y="2785"/>
                  </a:lnTo>
                  <a:lnTo>
                    <a:pt x="2424" y="2865"/>
                  </a:lnTo>
                  <a:lnTo>
                    <a:pt x="2444" y="2925"/>
                  </a:lnTo>
                  <a:lnTo>
                    <a:pt x="2424" y="3045"/>
                  </a:lnTo>
                  <a:lnTo>
                    <a:pt x="2384" y="3146"/>
                  </a:lnTo>
                  <a:lnTo>
                    <a:pt x="2304" y="3246"/>
                  </a:lnTo>
                  <a:lnTo>
                    <a:pt x="2224" y="3306"/>
                  </a:lnTo>
                  <a:lnTo>
                    <a:pt x="2064" y="3386"/>
                  </a:lnTo>
                  <a:lnTo>
                    <a:pt x="1883" y="3426"/>
                  </a:lnTo>
                  <a:lnTo>
                    <a:pt x="1703" y="3446"/>
                  </a:lnTo>
                  <a:lnTo>
                    <a:pt x="1362" y="3446"/>
                  </a:lnTo>
                  <a:lnTo>
                    <a:pt x="1182" y="3406"/>
                  </a:lnTo>
                  <a:lnTo>
                    <a:pt x="1022" y="3386"/>
                  </a:lnTo>
                  <a:lnTo>
                    <a:pt x="842" y="3326"/>
                  </a:lnTo>
                  <a:lnTo>
                    <a:pt x="701" y="3266"/>
                  </a:lnTo>
                  <a:lnTo>
                    <a:pt x="541" y="3206"/>
                  </a:lnTo>
                  <a:lnTo>
                    <a:pt x="401" y="3106"/>
                  </a:lnTo>
                  <a:lnTo>
                    <a:pt x="260" y="3025"/>
                  </a:lnTo>
                  <a:lnTo>
                    <a:pt x="0" y="3586"/>
                  </a:lnTo>
                  <a:lnTo>
                    <a:pt x="160" y="3707"/>
                  </a:lnTo>
                  <a:lnTo>
                    <a:pt x="321" y="3787"/>
                  </a:lnTo>
                  <a:lnTo>
                    <a:pt x="501" y="3867"/>
                  </a:lnTo>
                  <a:lnTo>
                    <a:pt x="681" y="3927"/>
                  </a:lnTo>
                  <a:lnTo>
                    <a:pt x="902" y="3987"/>
                  </a:lnTo>
                  <a:lnTo>
                    <a:pt x="1102" y="4027"/>
                  </a:lnTo>
                  <a:lnTo>
                    <a:pt x="1322" y="4047"/>
                  </a:lnTo>
                  <a:lnTo>
                    <a:pt x="1763" y="4047"/>
                  </a:lnTo>
                  <a:lnTo>
                    <a:pt x="1984" y="4027"/>
                  </a:lnTo>
                  <a:lnTo>
                    <a:pt x="2204" y="3967"/>
                  </a:lnTo>
                  <a:lnTo>
                    <a:pt x="2424" y="3907"/>
                  </a:lnTo>
                  <a:lnTo>
                    <a:pt x="2565" y="3827"/>
                  </a:lnTo>
                  <a:lnTo>
                    <a:pt x="2705" y="3727"/>
                  </a:lnTo>
                  <a:lnTo>
                    <a:pt x="2845" y="3606"/>
                  </a:lnTo>
                  <a:lnTo>
                    <a:pt x="2945" y="3466"/>
                  </a:lnTo>
                  <a:lnTo>
                    <a:pt x="3025" y="3346"/>
                  </a:lnTo>
                  <a:lnTo>
                    <a:pt x="3085" y="3186"/>
                  </a:lnTo>
                  <a:lnTo>
                    <a:pt x="3126" y="3045"/>
                  </a:lnTo>
                  <a:lnTo>
                    <a:pt x="3126" y="2885"/>
                  </a:lnTo>
                  <a:lnTo>
                    <a:pt x="3126" y="2725"/>
                  </a:lnTo>
                  <a:lnTo>
                    <a:pt x="3085" y="2565"/>
                  </a:lnTo>
                  <a:lnTo>
                    <a:pt x="3025" y="2404"/>
                  </a:lnTo>
                  <a:lnTo>
                    <a:pt x="2925" y="2284"/>
                  </a:lnTo>
                  <a:lnTo>
                    <a:pt x="2825" y="2164"/>
                  </a:lnTo>
                  <a:lnTo>
                    <a:pt x="2705" y="2084"/>
                  </a:lnTo>
                  <a:lnTo>
                    <a:pt x="2585" y="2004"/>
                  </a:lnTo>
                  <a:lnTo>
                    <a:pt x="2444" y="1944"/>
                  </a:lnTo>
                  <a:lnTo>
                    <a:pt x="2084" y="1823"/>
                  </a:lnTo>
                  <a:lnTo>
                    <a:pt x="1723" y="1723"/>
                  </a:lnTo>
                  <a:lnTo>
                    <a:pt x="1222" y="1583"/>
                  </a:lnTo>
                  <a:lnTo>
                    <a:pt x="1062" y="1523"/>
                  </a:lnTo>
                  <a:lnTo>
                    <a:pt x="902" y="1423"/>
                  </a:lnTo>
                  <a:lnTo>
                    <a:pt x="862" y="1363"/>
                  </a:lnTo>
                  <a:lnTo>
                    <a:pt x="821" y="1302"/>
                  </a:lnTo>
                  <a:lnTo>
                    <a:pt x="801" y="1222"/>
                  </a:lnTo>
                  <a:lnTo>
                    <a:pt x="781" y="1142"/>
                  </a:lnTo>
                  <a:lnTo>
                    <a:pt x="801" y="1022"/>
                  </a:lnTo>
                  <a:lnTo>
                    <a:pt x="842" y="922"/>
                  </a:lnTo>
                  <a:lnTo>
                    <a:pt x="902" y="822"/>
                  </a:lnTo>
                  <a:lnTo>
                    <a:pt x="1002" y="761"/>
                  </a:lnTo>
                  <a:lnTo>
                    <a:pt x="1142" y="681"/>
                  </a:lnTo>
                  <a:lnTo>
                    <a:pt x="1302" y="641"/>
                  </a:lnTo>
                  <a:lnTo>
                    <a:pt x="1483" y="601"/>
                  </a:lnTo>
                  <a:lnTo>
                    <a:pt x="1643" y="601"/>
                  </a:lnTo>
                  <a:lnTo>
                    <a:pt x="1923" y="621"/>
                  </a:lnTo>
                  <a:lnTo>
                    <a:pt x="2184" y="681"/>
                  </a:lnTo>
                  <a:lnTo>
                    <a:pt x="2464" y="781"/>
                  </a:lnTo>
                  <a:lnTo>
                    <a:pt x="2745" y="922"/>
                  </a:lnTo>
                  <a:lnTo>
                    <a:pt x="2965" y="341"/>
                  </a:lnTo>
                  <a:lnTo>
                    <a:pt x="2825" y="261"/>
                  </a:lnTo>
                  <a:lnTo>
                    <a:pt x="2665" y="180"/>
                  </a:lnTo>
                  <a:lnTo>
                    <a:pt x="2524" y="140"/>
                  </a:lnTo>
                  <a:lnTo>
                    <a:pt x="2364" y="100"/>
                  </a:lnTo>
                  <a:lnTo>
                    <a:pt x="2024" y="20"/>
                  </a:lnTo>
                  <a:lnTo>
                    <a:pt x="1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1"/>
            <p:cNvSpPr/>
            <p:nvPr/>
          </p:nvSpPr>
          <p:spPr>
            <a:xfrm>
              <a:off x="3654475" y="2023775"/>
              <a:ext cx="78150" cy="101200"/>
            </a:xfrm>
            <a:custGeom>
              <a:avLst/>
              <a:gdLst/>
              <a:ahLst/>
              <a:cxnLst/>
              <a:rect l="l" t="t" r="r" b="b"/>
              <a:pathLst>
                <a:path w="3126" h="4048" fill="none" extrusionOk="0">
                  <a:moveTo>
                    <a:pt x="681" y="3927"/>
                  </a:moveTo>
                  <a:lnTo>
                    <a:pt x="681" y="3927"/>
                  </a:lnTo>
                  <a:lnTo>
                    <a:pt x="501" y="3867"/>
                  </a:lnTo>
                  <a:lnTo>
                    <a:pt x="321" y="3787"/>
                  </a:lnTo>
                  <a:lnTo>
                    <a:pt x="160" y="3707"/>
                  </a:lnTo>
                  <a:lnTo>
                    <a:pt x="0" y="3586"/>
                  </a:lnTo>
                  <a:lnTo>
                    <a:pt x="260" y="3025"/>
                  </a:lnTo>
                  <a:lnTo>
                    <a:pt x="260" y="3025"/>
                  </a:lnTo>
                  <a:lnTo>
                    <a:pt x="401" y="3106"/>
                  </a:lnTo>
                  <a:lnTo>
                    <a:pt x="541" y="3206"/>
                  </a:lnTo>
                  <a:lnTo>
                    <a:pt x="701" y="3266"/>
                  </a:lnTo>
                  <a:lnTo>
                    <a:pt x="842" y="3326"/>
                  </a:lnTo>
                  <a:lnTo>
                    <a:pt x="842" y="3326"/>
                  </a:lnTo>
                  <a:lnTo>
                    <a:pt x="1022" y="3386"/>
                  </a:lnTo>
                  <a:lnTo>
                    <a:pt x="1182" y="3406"/>
                  </a:lnTo>
                  <a:lnTo>
                    <a:pt x="1362" y="3446"/>
                  </a:lnTo>
                  <a:lnTo>
                    <a:pt x="1543" y="3446"/>
                  </a:lnTo>
                  <a:lnTo>
                    <a:pt x="1543" y="3446"/>
                  </a:lnTo>
                  <a:lnTo>
                    <a:pt x="1703" y="3446"/>
                  </a:lnTo>
                  <a:lnTo>
                    <a:pt x="1883" y="3426"/>
                  </a:lnTo>
                  <a:lnTo>
                    <a:pt x="2064" y="3386"/>
                  </a:lnTo>
                  <a:lnTo>
                    <a:pt x="2224" y="3306"/>
                  </a:lnTo>
                  <a:lnTo>
                    <a:pt x="2224" y="3306"/>
                  </a:lnTo>
                  <a:lnTo>
                    <a:pt x="2304" y="3246"/>
                  </a:lnTo>
                  <a:lnTo>
                    <a:pt x="2384" y="3146"/>
                  </a:lnTo>
                  <a:lnTo>
                    <a:pt x="2424" y="3045"/>
                  </a:lnTo>
                  <a:lnTo>
                    <a:pt x="2444" y="2925"/>
                  </a:lnTo>
                  <a:lnTo>
                    <a:pt x="2444" y="2925"/>
                  </a:lnTo>
                  <a:lnTo>
                    <a:pt x="2424" y="2865"/>
                  </a:lnTo>
                  <a:lnTo>
                    <a:pt x="2404" y="2785"/>
                  </a:lnTo>
                  <a:lnTo>
                    <a:pt x="2364" y="2705"/>
                  </a:lnTo>
                  <a:lnTo>
                    <a:pt x="2304" y="2645"/>
                  </a:lnTo>
                  <a:lnTo>
                    <a:pt x="2304" y="2645"/>
                  </a:lnTo>
                  <a:lnTo>
                    <a:pt x="2164" y="2545"/>
                  </a:lnTo>
                  <a:lnTo>
                    <a:pt x="2004" y="2485"/>
                  </a:lnTo>
                  <a:lnTo>
                    <a:pt x="2004" y="2485"/>
                  </a:lnTo>
                  <a:lnTo>
                    <a:pt x="1783" y="2424"/>
                  </a:lnTo>
                  <a:lnTo>
                    <a:pt x="1503" y="2344"/>
                  </a:lnTo>
                  <a:lnTo>
                    <a:pt x="1503" y="2344"/>
                  </a:lnTo>
                  <a:lnTo>
                    <a:pt x="1122" y="2244"/>
                  </a:lnTo>
                  <a:lnTo>
                    <a:pt x="761" y="2124"/>
                  </a:lnTo>
                  <a:lnTo>
                    <a:pt x="761" y="2124"/>
                  </a:lnTo>
                  <a:lnTo>
                    <a:pt x="641" y="2064"/>
                  </a:lnTo>
                  <a:lnTo>
                    <a:pt x="501" y="1984"/>
                  </a:lnTo>
                  <a:lnTo>
                    <a:pt x="401" y="1903"/>
                  </a:lnTo>
                  <a:lnTo>
                    <a:pt x="281" y="1783"/>
                  </a:lnTo>
                  <a:lnTo>
                    <a:pt x="281" y="1783"/>
                  </a:lnTo>
                  <a:lnTo>
                    <a:pt x="200" y="1663"/>
                  </a:lnTo>
                  <a:lnTo>
                    <a:pt x="140" y="1503"/>
                  </a:lnTo>
                  <a:lnTo>
                    <a:pt x="100" y="1342"/>
                  </a:lnTo>
                  <a:lnTo>
                    <a:pt x="100" y="1182"/>
                  </a:lnTo>
                  <a:lnTo>
                    <a:pt x="100" y="1182"/>
                  </a:lnTo>
                  <a:lnTo>
                    <a:pt x="100" y="1022"/>
                  </a:lnTo>
                  <a:lnTo>
                    <a:pt x="140" y="862"/>
                  </a:lnTo>
                  <a:lnTo>
                    <a:pt x="180" y="721"/>
                  </a:lnTo>
                  <a:lnTo>
                    <a:pt x="260" y="581"/>
                  </a:lnTo>
                  <a:lnTo>
                    <a:pt x="260" y="581"/>
                  </a:lnTo>
                  <a:lnTo>
                    <a:pt x="381" y="441"/>
                  </a:lnTo>
                  <a:lnTo>
                    <a:pt x="501" y="321"/>
                  </a:lnTo>
                  <a:lnTo>
                    <a:pt x="641" y="221"/>
                  </a:lnTo>
                  <a:lnTo>
                    <a:pt x="801" y="160"/>
                  </a:lnTo>
                  <a:lnTo>
                    <a:pt x="801" y="160"/>
                  </a:lnTo>
                  <a:lnTo>
                    <a:pt x="1022" y="80"/>
                  </a:lnTo>
                  <a:lnTo>
                    <a:pt x="1222" y="20"/>
                  </a:lnTo>
                  <a:lnTo>
                    <a:pt x="1463" y="0"/>
                  </a:lnTo>
                  <a:lnTo>
                    <a:pt x="1683" y="0"/>
                  </a:lnTo>
                  <a:lnTo>
                    <a:pt x="1683" y="0"/>
                  </a:lnTo>
                  <a:lnTo>
                    <a:pt x="2024" y="20"/>
                  </a:lnTo>
                  <a:lnTo>
                    <a:pt x="2364" y="100"/>
                  </a:lnTo>
                  <a:lnTo>
                    <a:pt x="2364" y="100"/>
                  </a:lnTo>
                  <a:lnTo>
                    <a:pt x="2524" y="140"/>
                  </a:lnTo>
                  <a:lnTo>
                    <a:pt x="2665" y="180"/>
                  </a:lnTo>
                  <a:lnTo>
                    <a:pt x="2825" y="261"/>
                  </a:lnTo>
                  <a:lnTo>
                    <a:pt x="2965" y="341"/>
                  </a:lnTo>
                  <a:lnTo>
                    <a:pt x="2745" y="922"/>
                  </a:lnTo>
                  <a:lnTo>
                    <a:pt x="2745" y="922"/>
                  </a:lnTo>
                  <a:lnTo>
                    <a:pt x="2464" y="781"/>
                  </a:lnTo>
                  <a:lnTo>
                    <a:pt x="2184" y="681"/>
                  </a:lnTo>
                  <a:lnTo>
                    <a:pt x="2184" y="681"/>
                  </a:lnTo>
                  <a:lnTo>
                    <a:pt x="1923" y="621"/>
                  </a:lnTo>
                  <a:lnTo>
                    <a:pt x="1643" y="601"/>
                  </a:lnTo>
                  <a:lnTo>
                    <a:pt x="1643" y="601"/>
                  </a:lnTo>
                  <a:lnTo>
                    <a:pt x="1483" y="601"/>
                  </a:lnTo>
                  <a:lnTo>
                    <a:pt x="1302" y="641"/>
                  </a:lnTo>
                  <a:lnTo>
                    <a:pt x="1142" y="681"/>
                  </a:lnTo>
                  <a:lnTo>
                    <a:pt x="1002" y="761"/>
                  </a:lnTo>
                  <a:lnTo>
                    <a:pt x="1002" y="761"/>
                  </a:lnTo>
                  <a:lnTo>
                    <a:pt x="902" y="822"/>
                  </a:lnTo>
                  <a:lnTo>
                    <a:pt x="842" y="922"/>
                  </a:lnTo>
                  <a:lnTo>
                    <a:pt x="801" y="1022"/>
                  </a:lnTo>
                  <a:lnTo>
                    <a:pt x="781" y="1142"/>
                  </a:lnTo>
                  <a:lnTo>
                    <a:pt x="781" y="1142"/>
                  </a:lnTo>
                  <a:lnTo>
                    <a:pt x="801" y="1222"/>
                  </a:lnTo>
                  <a:lnTo>
                    <a:pt x="821" y="1302"/>
                  </a:lnTo>
                  <a:lnTo>
                    <a:pt x="862" y="1363"/>
                  </a:lnTo>
                  <a:lnTo>
                    <a:pt x="902" y="1423"/>
                  </a:lnTo>
                  <a:lnTo>
                    <a:pt x="902" y="1423"/>
                  </a:lnTo>
                  <a:lnTo>
                    <a:pt x="1062" y="1523"/>
                  </a:lnTo>
                  <a:lnTo>
                    <a:pt x="1222" y="1583"/>
                  </a:lnTo>
                  <a:lnTo>
                    <a:pt x="1723" y="1723"/>
                  </a:lnTo>
                  <a:lnTo>
                    <a:pt x="1723" y="1723"/>
                  </a:lnTo>
                  <a:lnTo>
                    <a:pt x="2084" y="1823"/>
                  </a:lnTo>
                  <a:lnTo>
                    <a:pt x="2444" y="1944"/>
                  </a:lnTo>
                  <a:lnTo>
                    <a:pt x="2444" y="1944"/>
                  </a:lnTo>
                  <a:lnTo>
                    <a:pt x="2585" y="2004"/>
                  </a:lnTo>
                  <a:lnTo>
                    <a:pt x="2705" y="2084"/>
                  </a:lnTo>
                  <a:lnTo>
                    <a:pt x="2825" y="2164"/>
                  </a:lnTo>
                  <a:lnTo>
                    <a:pt x="2925" y="2284"/>
                  </a:lnTo>
                  <a:lnTo>
                    <a:pt x="2925" y="2284"/>
                  </a:lnTo>
                  <a:lnTo>
                    <a:pt x="3025" y="2404"/>
                  </a:lnTo>
                  <a:lnTo>
                    <a:pt x="3085" y="2565"/>
                  </a:lnTo>
                  <a:lnTo>
                    <a:pt x="3126" y="2725"/>
                  </a:lnTo>
                  <a:lnTo>
                    <a:pt x="3126" y="2885"/>
                  </a:lnTo>
                  <a:lnTo>
                    <a:pt x="3126" y="2885"/>
                  </a:lnTo>
                  <a:lnTo>
                    <a:pt x="3126" y="3045"/>
                  </a:lnTo>
                  <a:lnTo>
                    <a:pt x="3085" y="3186"/>
                  </a:lnTo>
                  <a:lnTo>
                    <a:pt x="3025" y="3346"/>
                  </a:lnTo>
                  <a:lnTo>
                    <a:pt x="2945" y="3466"/>
                  </a:lnTo>
                  <a:lnTo>
                    <a:pt x="2945" y="3466"/>
                  </a:lnTo>
                  <a:lnTo>
                    <a:pt x="2845" y="3606"/>
                  </a:lnTo>
                  <a:lnTo>
                    <a:pt x="2705" y="3727"/>
                  </a:lnTo>
                  <a:lnTo>
                    <a:pt x="2565" y="3827"/>
                  </a:lnTo>
                  <a:lnTo>
                    <a:pt x="2424" y="3907"/>
                  </a:lnTo>
                  <a:lnTo>
                    <a:pt x="2424" y="3907"/>
                  </a:lnTo>
                  <a:lnTo>
                    <a:pt x="2204" y="3967"/>
                  </a:lnTo>
                  <a:lnTo>
                    <a:pt x="1984" y="4027"/>
                  </a:lnTo>
                  <a:lnTo>
                    <a:pt x="1763" y="4047"/>
                  </a:lnTo>
                  <a:lnTo>
                    <a:pt x="1543" y="4047"/>
                  </a:lnTo>
                  <a:lnTo>
                    <a:pt x="1543" y="4047"/>
                  </a:lnTo>
                  <a:lnTo>
                    <a:pt x="1322" y="4047"/>
                  </a:lnTo>
                  <a:lnTo>
                    <a:pt x="1102" y="4027"/>
                  </a:lnTo>
                  <a:lnTo>
                    <a:pt x="902" y="3987"/>
                  </a:lnTo>
                  <a:lnTo>
                    <a:pt x="681" y="39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1"/>
            <p:cNvSpPr/>
            <p:nvPr/>
          </p:nvSpPr>
          <p:spPr>
            <a:xfrm>
              <a:off x="3751625" y="2025275"/>
              <a:ext cx="74175" cy="98700"/>
            </a:xfrm>
            <a:custGeom>
              <a:avLst/>
              <a:gdLst/>
              <a:ahLst/>
              <a:cxnLst/>
              <a:rect l="l" t="t" r="r" b="b"/>
              <a:pathLst>
                <a:path w="2967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2966" y="3947"/>
                  </a:lnTo>
                  <a:lnTo>
                    <a:pt x="2966" y="3326"/>
                  </a:lnTo>
                  <a:lnTo>
                    <a:pt x="742" y="3326"/>
                  </a:lnTo>
                  <a:lnTo>
                    <a:pt x="742" y="2224"/>
                  </a:lnTo>
                  <a:lnTo>
                    <a:pt x="2646" y="2224"/>
                  </a:lnTo>
                  <a:lnTo>
                    <a:pt x="2646" y="1643"/>
                  </a:lnTo>
                  <a:lnTo>
                    <a:pt x="742" y="1643"/>
                  </a:lnTo>
                  <a:lnTo>
                    <a:pt x="742" y="601"/>
                  </a:lnTo>
                  <a:lnTo>
                    <a:pt x="2866" y="601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1"/>
            <p:cNvSpPr/>
            <p:nvPr/>
          </p:nvSpPr>
          <p:spPr>
            <a:xfrm>
              <a:off x="3751625" y="2025275"/>
              <a:ext cx="74175" cy="98700"/>
            </a:xfrm>
            <a:custGeom>
              <a:avLst/>
              <a:gdLst/>
              <a:ahLst/>
              <a:cxnLst/>
              <a:rect l="l" t="t" r="r" b="b"/>
              <a:pathLst>
                <a:path w="2967" h="3948" fill="none" extrusionOk="0">
                  <a:moveTo>
                    <a:pt x="2966" y="3326"/>
                  </a:moveTo>
                  <a:lnTo>
                    <a:pt x="2966" y="3947"/>
                  </a:lnTo>
                  <a:lnTo>
                    <a:pt x="1" y="3947"/>
                  </a:lnTo>
                  <a:lnTo>
                    <a:pt x="1" y="0"/>
                  </a:lnTo>
                  <a:lnTo>
                    <a:pt x="2866" y="0"/>
                  </a:lnTo>
                  <a:lnTo>
                    <a:pt x="2866" y="601"/>
                  </a:lnTo>
                  <a:lnTo>
                    <a:pt x="742" y="601"/>
                  </a:lnTo>
                  <a:lnTo>
                    <a:pt x="742" y="1643"/>
                  </a:lnTo>
                  <a:lnTo>
                    <a:pt x="2646" y="1643"/>
                  </a:lnTo>
                  <a:lnTo>
                    <a:pt x="2646" y="2224"/>
                  </a:lnTo>
                  <a:lnTo>
                    <a:pt x="742" y="2224"/>
                  </a:lnTo>
                  <a:lnTo>
                    <a:pt x="742" y="3326"/>
                  </a:lnTo>
                  <a:lnTo>
                    <a:pt x="2966" y="33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1"/>
            <p:cNvSpPr/>
            <p:nvPr/>
          </p:nvSpPr>
          <p:spPr>
            <a:xfrm>
              <a:off x="3838800" y="2024275"/>
              <a:ext cx="92175" cy="100200"/>
            </a:xfrm>
            <a:custGeom>
              <a:avLst/>
              <a:gdLst/>
              <a:ahLst/>
              <a:cxnLst/>
              <a:rect l="l" t="t" r="r" b="b"/>
              <a:pathLst>
                <a:path w="3687" h="4008" extrusionOk="0">
                  <a:moveTo>
                    <a:pt x="2104" y="0"/>
                  </a:moveTo>
                  <a:lnTo>
                    <a:pt x="1823" y="20"/>
                  </a:lnTo>
                  <a:lnTo>
                    <a:pt x="1563" y="80"/>
                  </a:lnTo>
                  <a:lnTo>
                    <a:pt x="1282" y="160"/>
                  </a:lnTo>
                  <a:lnTo>
                    <a:pt x="1022" y="281"/>
                  </a:lnTo>
                  <a:lnTo>
                    <a:pt x="801" y="421"/>
                  </a:lnTo>
                  <a:lnTo>
                    <a:pt x="601" y="581"/>
                  </a:lnTo>
                  <a:lnTo>
                    <a:pt x="421" y="782"/>
                  </a:lnTo>
                  <a:lnTo>
                    <a:pt x="281" y="1002"/>
                  </a:lnTo>
                  <a:lnTo>
                    <a:pt x="160" y="1242"/>
                  </a:lnTo>
                  <a:lnTo>
                    <a:pt x="80" y="1503"/>
                  </a:lnTo>
                  <a:lnTo>
                    <a:pt x="20" y="1763"/>
                  </a:lnTo>
                  <a:lnTo>
                    <a:pt x="0" y="2024"/>
                  </a:lnTo>
                  <a:lnTo>
                    <a:pt x="20" y="2284"/>
                  </a:lnTo>
                  <a:lnTo>
                    <a:pt x="80" y="2545"/>
                  </a:lnTo>
                  <a:lnTo>
                    <a:pt x="160" y="2805"/>
                  </a:lnTo>
                  <a:lnTo>
                    <a:pt x="281" y="3046"/>
                  </a:lnTo>
                  <a:lnTo>
                    <a:pt x="421" y="3266"/>
                  </a:lnTo>
                  <a:lnTo>
                    <a:pt x="601" y="3466"/>
                  </a:lnTo>
                  <a:lnTo>
                    <a:pt x="801" y="3627"/>
                  </a:lnTo>
                  <a:lnTo>
                    <a:pt x="1022" y="3767"/>
                  </a:lnTo>
                  <a:lnTo>
                    <a:pt x="1282" y="3887"/>
                  </a:lnTo>
                  <a:lnTo>
                    <a:pt x="1543" y="3967"/>
                  </a:lnTo>
                  <a:lnTo>
                    <a:pt x="1823" y="4007"/>
                  </a:lnTo>
                  <a:lnTo>
                    <a:pt x="2344" y="4007"/>
                  </a:lnTo>
                  <a:lnTo>
                    <a:pt x="2565" y="3967"/>
                  </a:lnTo>
                  <a:lnTo>
                    <a:pt x="2785" y="3927"/>
                  </a:lnTo>
                  <a:lnTo>
                    <a:pt x="3005" y="3847"/>
                  </a:lnTo>
                  <a:lnTo>
                    <a:pt x="3186" y="3747"/>
                  </a:lnTo>
                  <a:lnTo>
                    <a:pt x="3366" y="3647"/>
                  </a:lnTo>
                  <a:lnTo>
                    <a:pt x="3526" y="3506"/>
                  </a:lnTo>
                  <a:lnTo>
                    <a:pt x="3687" y="3346"/>
                  </a:lnTo>
                  <a:lnTo>
                    <a:pt x="3206" y="2905"/>
                  </a:lnTo>
                  <a:lnTo>
                    <a:pt x="3106" y="3005"/>
                  </a:lnTo>
                  <a:lnTo>
                    <a:pt x="2985" y="3106"/>
                  </a:lnTo>
                  <a:lnTo>
                    <a:pt x="2865" y="3186"/>
                  </a:lnTo>
                  <a:lnTo>
                    <a:pt x="2725" y="3246"/>
                  </a:lnTo>
                  <a:lnTo>
                    <a:pt x="2585" y="3306"/>
                  </a:lnTo>
                  <a:lnTo>
                    <a:pt x="2444" y="3346"/>
                  </a:lnTo>
                  <a:lnTo>
                    <a:pt x="2304" y="3366"/>
                  </a:lnTo>
                  <a:lnTo>
                    <a:pt x="1964" y="3366"/>
                  </a:lnTo>
                  <a:lnTo>
                    <a:pt x="1783" y="3326"/>
                  </a:lnTo>
                  <a:lnTo>
                    <a:pt x="1603" y="3266"/>
                  </a:lnTo>
                  <a:lnTo>
                    <a:pt x="1423" y="3186"/>
                  </a:lnTo>
                  <a:lnTo>
                    <a:pt x="1282" y="3086"/>
                  </a:lnTo>
                  <a:lnTo>
                    <a:pt x="1142" y="2985"/>
                  </a:lnTo>
                  <a:lnTo>
                    <a:pt x="1022" y="2845"/>
                  </a:lnTo>
                  <a:lnTo>
                    <a:pt x="922" y="2705"/>
                  </a:lnTo>
                  <a:lnTo>
                    <a:pt x="842" y="2525"/>
                  </a:lnTo>
                  <a:lnTo>
                    <a:pt x="781" y="2364"/>
                  </a:lnTo>
                  <a:lnTo>
                    <a:pt x="761" y="2184"/>
                  </a:lnTo>
                  <a:lnTo>
                    <a:pt x="741" y="2004"/>
                  </a:lnTo>
                  <a:lnTo>
                    <a:pt x="761" y="1843"/>
                  </a:lnTo>
                  <a:lnTo>
                    <a:pt x="781" y="1663"/>
                  </a:lnTo>
                  <a:lnTo>
                    <a:pt x="842" y="1483"/>
                  </a:lnTo>
                  <a:lnTo>
                    <a:pt x="922" y="1322"/>
                  </a:lnTo>
                  <a:lnTo>
                    <a:pt x="1022" y="1182"/>
                  </a:lnTo>
                  <a:lnTo>
                    <a:pt x="1142" y="1042"/>
                  </a:lnTo>
                  <a:lnTo>
                    <a:pt x="1282" y="922"/>
                  </a:lnTo>
                  <a:lnTo>
                    <a:pt x="1423" y="822"/>
                  </a:lnTo>
                  <a:lnTo>
                    <a:pt x="1603" y="741"/>
                  </a:lnTo>
                  <a:lnTo>
                    <a:pt x="1783" y="701"/>
                  </a:lnTo>
                  <a:lnTo>
                    <a:pt x="1964" y="661"/>
                  </a:lnTo>
                  <a:lnTo>
                    <a:pt x="2304" y="661"/>
                  </a:lnTo>
                  <a:lnTo>
                    <a:pt x="2444" y="681"/>
                  </a:lnTo>
                  <a:lnTo>
                    <a:pt x="2585" y="721"/>
                  </a:lnTo>
                  <a:lnTo>
                    <a:pt x="2725" y="761"/>
                  </a:lnTo>
                  <a:lnTo>
                    <a:pt x="2865" y="842"/>
                  </a:lnTo>
                  <a:lnTo>
                    <a:pt x="2985" y="922"/>
                  </a:lnTo>
                  <a:lnTo>
                    <a:pt x="3106" y="1002"/>
                  </a:lnTo>
                  <a:lnTo>
                    <a:pt x="3206" y="1122"/>
                  </a:lnTo>
                  <a:lnTo>
                    <a:pt x="3687" y="681"/>
                  </a:lnTo>
                  <a:lnTo>
                    <a:pt x="3526" y="521"/>
                  </a:lnTo>
                  <a:lnTo>
                    <a:pt x="3366" y="381"/>
                  </a:lnTo>
                  <a:lnTo>
                    <a:pt x="3186" y="281"/>
                  </a:lnTo>
                  <a:lnTo>
                    <a:pt x="3005" y="180"/>
                  </a:lnTo>
                  <a:lnTo>
                    <a:pt x="2785" y="100"/>
                  </a:lnTo>
                  <a:lnTo>
                    <a:pt x="2565" y="60"/>
                  </a:lnTo>
                  <a:lnTo>
                    <a:pt x="2344" y="20"/>
                  </a:lnTo>
                  <a:lnTo>
                    <a:pt x="2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1"/>
            <p:cNvSpPr/>
            <p:nvPr/>
          </p:nvSpPr>
          <p:spPr>
            <a:xfrm>
              <a:off x="3946475" y="2025275"/>
              <a:ext cx="85675" cy="100200"/>
            </a:xfrm>
            <a:custGeom>
              <a:avLst/>
              <a:gdLst/>
              <a:ahLst/>
              <a:cxnLst/>
              <a:rect l="l" t="t" r="r" b="b"/>
              <a:pathLst>
                <a:path w="3427" h="4008" extrusionOk="0">
                  <a:moveTo>
                    <a:pt x="21" y="0"/>
                  </a:moveTo>
                  <a:lnTo>
                    <a:pt x="21" y="2224"/>
                  </a:lnTo>
                  <a:lnTo>
                    <a:pt x="1" y="2404"/>
                  </a:lnTo>
                  <a:lnTo>
                    <a:pt x="21" y="2585"/>
                  </a:lnTo>
                  <a:lnTo>
                    <a:pt x="61" y="2745"/>
                  </a:lnTo>
                  <a:lnTo>
                    <a:pt x="101" y="2925"/>
                  </a:lnTo>
                  <a:lnTo>
                    <a:pt x="181" y="3086"/>
                  </a:lnTo>
                  <a:lnTo>
                    <a:pt x="261" y="3246"/>
                  </a:lnTo>
                  <a:lnTo>
                    <a:pt x="361" y="3406"/>
                  </a:lnTo>
                  <a:lnTo>
                    <a:pt x="461" y="3546"/>
                  </a:lnTo>
                  <a:lnTo>
                    <a:pt x="441" y="3546"/>
                  </a:lnTo>
                  <a:lnTo>
                    <a:pt x="582" y="3667"/>
                  </a:lnTo>
                  <a:lnTo>
                    <a:pt x="722" y="3747"/>
                  </a:lnTo>
                  <a:lnTo>
                    <a:pt x="882" y="3827"/>
                  </a:lnTo>
                  <a:lnTo>
                    <a:pt x="1042" y="3887"/>
                  </a:lnTo>
                  <a:lnTo>
                    <a:pt x="1203" y="3947"/>
                  </a:lnTo>
                  <a:lnTo>
                    <a:pt x="1363" y="3987"/>
                  </a:lnTo>
                  <a:lnTo>
                    <a:pt x="1543" y="4007"/>
                  </a:lnTo>
                  <a:lnTo>
                    <a:pt x="1884" y="4007"/>
                  </a:lnTo>
                  <a:lnTo>
                    <a:pt x="2044" y="3987"/>
                  </a:lnTo>
                  <a:lnTo>
                    <a:pt x="2205" y="3947"/>
                  </a:lnTo>
                  <a:lnTo>
                    <a:pt x="2365" y="3887"/>
                  </a:lnTo>
                  <a:lnTo>
                    <a:pt x="2525" y="3827"/>
                  </a:lnTo>
                  <a:lnTo>
                    <a:pt x="2685" y="3747"/>
                  </a:lnTo>
                  <a:lnTo>
                    <a:pt x="2846" y="3667"/>
                  </a:lnTo>
                  <a:lnTo>
                    <a:pt x="2986" y="3546"/>
                  </a:lnTo>
                  <a:lnTo>
                    <a:pt x="3086" y="3406"/>
                  </a:lnTo>
                  <a:lnTo>
                    <a:pt x="3186" y="3266"/>
                  </a:lnTo>
                  <a:lnTo>
                    <a:pt x="3266" y="3106"/>
                  </a:lnTo>
                  <a:lnTo>
                    <a:pt x="3347" y="2945"/>
                  </a:lnTo>
                  <a:lnTo>
                    <a:pt x="3387" y="2765"/>
                  </a:lnTo>
                  <a:lnTo>
                    <a:pt x="3427" y="2585"/>
                  </a:lnTo>
                  <a:lnTo>
                    <a:pt x="3427" y="2404"/>
                  </a:lnTo>
                  <a:lnTo>
                    <a:pt x="3427" y="2224"/>
                  </a:lnTo>
                  <a:lnTo>
                    <a:pt x="3427" y="0"/>
                  </a:lnTo>
                  <a:lnTo>
                    <a:pt x="2745" y="0"/>
                  </a:lnTo>
                  <a:lnTo>
                    <a:pt x="2745" y="2184"/>
                  </a:lnTo>
                  <a:lnTo>
                    <a:pt x="2725" y="2465"/>
                  </a:lnTo>
                  <a:lnTo>
                    <a:pt x="2685" y="2705"/>
                  </a:lnTo>
                  <a:lnTo>
                    <a:pt x="2605" y="2905"/>
                  </a:lnTo>
                  <a:lnTo>
                    <a:pt x="2505" y="3066"/>
                  </a:lnTo>
                  <a:lnTo>
                    <a:pt x="2425" y="3126"/>
                  </a:lnTo>
                  <a:lnTo>
                    <a:pt x="2365" y="3186"/>
                  </a:lnTo>
                  <a:lnTo>
                    <a:pt x="2185" y="3286"/>
                  </a:lnTo>
                  <a:lnTo>
                    <a:pt x="1984" y="3326"/>
                  </a:lnTo>
                  <a:lnTo>
                    <a:pt x="1744" y="3346"/>
                  </a:lnTo>
                  <a:lnTo>
                    <a:pt x="1503" y="3326"/>
                  </a:lnTo>
                  <a:lnTo>
                    <a:pt x="1303" y="3286"/>
                  </a:lnTo>
                  <a:lnTo>
                    <a:pt x="1143" y="3186"/>
                  </a:lnTo>
                  <a:lnTo>
                    <a:pt x="1063" y="3126"/>
                  </a:lnTo>
                  <a:lnTo>
                    <a:pt x="1002" y="3066"/>
                  </a:lnTo>
                  <a:lnTo>
                    <a:pt x="882" y="2905"/>
                  </a:lnTo>
                  <a:lnTo>
                    <a:pt x="802" y="2705"/>
                  </a:lnTo>
                  <a:lnTo>
                    <a:pt x="762" y="2465"/>
                  </a:lnTo>
                  <a:lnTo>
                    <a:pt x="742" y="2184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1"/>
            <p:cNvSpPr/>
            <p:nvPr/>
          </p:nvSpPr>
          <p:spPr>
            <a:xfrm>
              <a:off x="4058675" y="2024775"/>
              <a:ext cx="84675" cy="99200"/>
            </a:xfrm>
            <a:custGeom>
              <a:avLst/>
              <a:gdLst/>
              <a:ahLst/>
              <a:cxnLst/>
              <a:rect l="l" t="t" r="r" b="b"/>
              <a:pathLst>
                <a:path w="3387" h="3968" extrusionOk="0">
                  <a:moveTo>
                    <a:pt x="1784" y="641"/>
                  </a:moveTo>
                  <a:lnTo>
                    <a:pt x="1984" y="661"/>
                  </a:lnTo>
                  <a:lnTo>
                    <a:pt x="2164" y="741"/>
                  </a:lnTo>
                  <a:lnTo>
                    <a:pt x="2325" y="842"/>
                  </a:lnTo>
                  <a:lnTo>
                    <a:pt x="2345" y="862"/>
                  </a:lnTo>
                  <a:lnTo>
                    <a:pt x="2445" y="982"/>
                  </a:lnTo>
                  <a:lnTo>
                    <a:pt x="2525" y="1122"/>
                  </a:lnTo>
                  <a:lnTo>
                    <a:pt x="2565" y="1282"/>
                  </a:lnTo>
                  <a:lnTo>
                    <a:pt x="2565" y="1443"/>
                  </a:lnTo>
                  <a:lnTo>
                    <a:pt x="2545" y="1583"/>
                  </a:lnTo>
                  <a:lnTo>
                    <a:pt x="2505" y="1743"/>
                  </a:lnTo>
                  <a:lnTo>
                    <a:pt x="2425" y="1884"/>
                  </a:lnTo>
                  <a:lnTo>
                    <a:pt x="2325" y="2004"/>
                  </a:lnTo>
                  <a:lnTo>
                    <a:pt x="2164" y="2104"/>
                  </a:lnTo>
                  <a:lnTo>
                    <a:pt x="1984" y="2164"/>
                  </a:lnTo>
                  <a:lnTo>
                    <a:pt x="1784" y="2204"/>
                  </a:lnTo>
                  <a:lnTo>
                    <a:pt x="742" y="2204"/>
                  </a:lnTo>
                  <a:lnTo>
                    <a:pt x="742" y="641"/>
                  </a:lnTo>
                  <a:close/>
                  <a:moveTo>
                    <a:pt x="1" y="0"/>
                  </a:moveTo>
                  <a:lnTo>
                    <a:pt x="1" y="3947"/>
                  </a:lnTo>
                  <a:lnTo>
                    <a:pt x="742" y="3947"/>
                  </a:lnTo>
                  <a:lnTo>
                    <a:pt x="742" y="2805"/>
                  </a:lnTo>
                  <a:lnTo>
                    <a:pt x="1784" y="2805"/>
                  </a:lnTo>
                  <a:lnTo>
                    <a:pt x="2585" y="3967"/>
                  </a:lnTo>
                  <a:lnTo>
                    <a:pt x="3387" y="3947"/>
                  </a:lnTo>
                  <a:lnTo>
                    <a:pt x="2465" y="2665"/>
                  </a:lnTo>
                  <a:lnTo>
                    <a:pt x="2645" y="2585"/>
                  </a:lnTo>
                  <a:lnTo>
                    <a:pt x="2826" y="2465"/>
                  </a:lnTo>
                  <a:lnTo>
                    <a:pt x="2966" y="2324"/>
                  </a:lnTo>
                  <a:lnTo>
                    <a:pt x="3086" y="2184"/>
                  </a:lnTo>
                  <a:lnTo>
                    <a:pt x="3186" y="2004"/>
                  </a:lnTo>
                  <a:lnTo>
                    <a:pt x="3266" y="1803"/>
                  </a:lnTo>
                  <a:lnTo>
                    <a:pt x="3306" y="1603"/>
                  </a:lnTo>
                  <a:lnTo>
                    <a:pt x="3306" y="1403"/>
                  </a:lnTo>
                  <a:lnTo>
                    <a:pt x="3306" y="1222"/>
                  </a:lnTo>
                  <a:lnTo>
                    <a:pt x="3266" y="1022"/>
                  </a:lnTo>
                  <a:lnTo>
                    <a:pt x="3206" y="842"/>
                  </a:lnTo>
                  <a:lnTo>
                    <a:pt x="3106" y="661"/>
                  </a:lnTo>
                  <a:lnTo>
                    <a:pt x="2986" y="501"/>
                  </a:lnTo>
                  <a:lnTo>
                    <a:pt x="2846" y="381"/>
                  </a:lnTo>
                  <a:lnTo>
                    <a:pt x="2685" y="261"/>
                  </a:lnTo>
                  <a:lnTo>
                    <a:pt x="2525" y="181"/>
                  </a:lnTo>
                  <a:lnTo>
                    <a:pt x="2305" y="100"/>
                  </a:lnTo>
                  <a:lnTo>
                    <a:pt x="2084" y="40"/>
                  </a:lnTo>
                  <a:lnTo>
                    <a:pt x="1864" y="20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1"/>
            <p:cNvSpPr/>
            <p:nvPr/>
          </p:nvSpPr>
          <p:spPr>
            <a:xfrm>
              <a:off x="4161850" y="2025275"/>
              <a:ext cx="74175" cy="98700"/>
            </a:xfrm>
            <a:custGeom>
              <a:avLst/>
              <a:gdLst/>
              <a:ahLst/>
              <a:cxnLst/>
              <a:rect l="l" t="t" r="r" b="b"/>
              <a:pathLst>
                <a:path w="2967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2966" y="3947"/>
                  </a:lnTo>
                  <a:lnTo>
                    <a:pt x="2966" y="3326"/>
                  </a:lnTo>
                  <a:lnTo>
                    <a:pt x="742" y="3326"/>
                  </a:lnTo>
                  <a:lnTo>
                    <a:pt x="742" y="2224"/>
                  </a:lnTo>
                  <a:lnTo>
                    <a:pt x="2646" y="2224"/>
                  </a:lnTo>
                  <a:lnTo>
                    <a:pt x="2646" y="1643"/>
                  </a:lnTo>
                  <a:lnTo>
                    <a:pt x="742" y="1643"/>
                  </a:lnTo>
                  <a:lnTo>
                    <a:pt x="742" y="601"/>
                  </a:lnTo>
                  <a:lnTo>
                    <a:pt x="2846" y="601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1"/>
            <p:cNvSpPr/>
            <p:nvPr/>
          </p:nvSpPr>
          <p:spPr>
            <a:xfrm>
              <a:off x="4295100" y="2025775"/>
              <a:ext cx="82675" cy="98700"/>
            </a:xfrm>
            <a:custGeom>
              <a:avLst/>
              <a:gdLst/>
              <a:ahLst/>
              <a:cxnLst/>
              <a:rect l="l" t="t" r="r" b="b"/>
              <a:pathLst>
                <a:path w="3307" h="3948" extrusionOk="0">
                  <a:moveTo>
                    <a:pt x="1783" y="621"/>
                  </a:moveTo>
                  <a:lnTo>
                    <a:pt x="1984" y="641"/>
                  </a:lnTo>
                  <a:lnTo>
                    <a:pt x="2164" y="722"/>
                  </a:lnTo>
                  <a:lnTo>
                    <a:pt x="2324" y="822"/>
                  </a:lnTo>
                  <a:lnTo>
                    <a:pt x="2364" y="862"/>
                  </a:lnTo>
                  <a:lnTo>
                    <a:pt x="2465" y="982"/>
                  </a:lnTo>
                  <a:lnTo>
                    <a:pt x="2525" y="1122"/>
                  </a:lnTo>
                  <a:lnTo>
                    <a:pt x="2565" y="1283"/>
                  </a:lnTo>
                  <a:lnTo>
                    <a:pt x="2585" y="1423"/>
                  </a:lnTo>
                  <a:lnTo>
                    <a:pt x="2565" y="1583"/>
                  </a:lnTo>
                  <a:lnTo>
                    <a:pt x="2505" y="1723"/>
                  </a:lnTo>
                  <a:lnTo>
                    <a:pt x="2425" y="1864"/>
                  </a:lnTo>
                  <a:lnTo>
                    <a:pt x="2324" y="1984"/>
                  </a:lnTo>
                  <a:lnTo>
                    <a:pt x="2304" y="1964"/>
                  </a:lnTo>
                  <a:lnTo>
                    <a:pt x="2164" y="2064"/>
                  </a:lnTo>
                  <a:lnTo>
                    <a:pt x="1984" y="2124"/>
                  </a:lnTo>
                  <a:lnTo>
                    <a:pt x="1803" y="2164"/>
                  </a:lnTo>
                  <a:lnTo>
                    <a:pt x="1623" y="2184"/>
                  </a:lnTo>
                  <a:lnTo>
                    <a:pt x="742" y="2184"/>
                  </a:lnTo>
                  <a:lnTo>
                    <a:pt x="742" y="621"/>
                  </a:lnTo>
                  <a:close/>
                  <a:moveTo>
                    <a:pt x="0" y="0"/>
                  </a:moveTo>
                  <a:lnTo>
                    <a:pt x="0" y="3947"/>
                  </a:lnTo>
                  <a:lnTo>
                    <a:pt x="742" y="3947"/>
                  </a:lnTo>
                  <a:lnTo>
                    <a:pt x="742" y="2805"/>
                  </a:lnTo>
                  <a:lnTo>
                    <a:pt x="1623" y="2805"/>
                  </a:lnTo>
                  <a:lnTo>
                    <a:pt x="1864" y="2785"/>
                  </a:lnTo>
                  <a:lnTo>
                    <a:pt x="2084" y="2765"/>
                  </a:lnTo>
                  <a:lnTo>
                    <a:pt x="2304" y="2705"/>
                  </a:lnTo>
                  <a:lnTo>
                    <a:pt x="2525" y="2645"/>
                  </a:lnTo>
                  <a:lnTo>
                    <a:pt x="2685" y="2545"/>
                  </a:lnTo>
                  <a:lnTo>
                    <a:pt x="2845" y="2425"/>
                  </a:lnTo>
                  <a:lnTo>
                    <a:pt x="2986" y="2304"/>
                  </a:lnTo>
                  <a:lnTo>
                    <a:pt x="3106" y="2144"/>
                  </a:lnTo>
                  <a:lnTo>
                    <a:pt x="3206" y="1964"/>
                  </a:lnTo>
                  <a:lnTo>
                    <a:pt x="3266" y="1783"/>
                  </a:lnTo>
                  <a:lnTo>
                    <a:pt x="3306" y="1603"/>
                  </a:lnTo>
                  <a:lnTo>
                    <a:pt x="3306" y="1403"/>
                  </a:lnTo>
                  <a:lnTo>
                    <a:pt x="3306" y="1202"/>
                  </a:lnTo>
                  <a:lnTo>
                    <a:pt x="3266" y="1002"/>
                  </a:lnTo>
                  <a:lnTo>
                    <a:pt x="3206" y="822"/>
                  </a:lnTo>
                  <a:lnTo>
                    <a:pt x="3106" y="641"/>
                  </a:lnTo>
                  <a:lnTo>
                    <a:pt x="2986" y="501"/>
                  </a:lnTo>
                  <a:lnTo>
                    <a:pt x="2845" y="361"/>
                  </a:lnTo>
                  <a:lnTo>
                    <a:pt x="2685" y="241"/>
                  </a:lnTo>
                  <a:lnTo>
                    <a:pt x="2525" y="161"/>
                  </a:lnTo>
                  <a:lnTo>
                    <a:pt x="2304" y="80"/>
                  </a:lnTo>
                  <a:lnTo>
                    <a:pt x="2084" y="40"/>
                  </a:lnTo>
                  <a:lnTo>
                    <a:pt x="1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1"/>
            <p:cNvSpPr/>
            <p:nvPr/>
          </p:nvSpPr>
          <p:spPr>
            <a:xfrm>
              <a:off x="4377250" y="2025275"/>
              <a:ext cx="107200" cy="98700"/>
            </a:xfrm>
            <a:custGeom>
              <a:avLst/>
              <a:gdLst/>
              <a:ahLst/>
              <a:cxnLst/>
              <a:rect l="l" t="t" r="r" b="b"/>
              <a:pathLst>
                <a:path w="4288" h="3948" extrusionOk="0">
                  <a:moveTo>
                    <a:pt x="2124" y="721"/>
                  </a:moveTo>
                  <a:lnTo>
                    <a:pt x="2885" y="2445"/>
                  </a:lnTo>
                  <a:lnTo>
                    <a:pt x="1403" y="2445"/>
                  </a:lnTo>
                  <a:lnTo>
                    <a:pt x="2124" y="721"/>
                  </a:lnTo>
                  <a:close/>
                  <a:moveTo>
                    <a:pt x="1783" y="0"/>
                  </a:moveTo>
                  <a:lnTo>
                    <a:pt x="0" y="3947"/>
                  </a:lnTo>
                  <a:lnTo>
                    <a:pt x="761" y="3947"/>
                  </a:lnTo>
                  <a:lnTo>
                    <a:pt x="1142" y="3026"/>
                  </a:lnTo>
                  <a:lnTo>
                    <a:pt x="3126" y="3026"/>
                  </a:lnTo>
                  <a:lnTo>
                    <a:pt x="3506" y="3947"/>
                  </a:lnTo>
                  <a:lnTo>
                    <a:pt x="4288" y="3947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1"/>
            <p:cNvSpPr/>
            <p:nvPr/>
          </p:nvSpPr>
          <p:spPr>
            <a:xfrm>
              <a:off x="4476425" y="2024775"/>
              <a:ext cx="95675" cy="98200"/>
            </a:xfrm>
            <a:custGeom>
              <a:avLst/>
              <a:gdLst/>
              <a:ahLst/>
              <a:cxnLst/>
              <a:rect l="l" t="t" r="r" b="b"/>
              <a:pathLst>
                <a:path w="3827" h="3928" extrusionOk="0">
                  <a:moveTo>
                    <a:pt x="0" y="0"/>
                  </a:moveTo>
                  <a:lnTo>
                    <a:pt x="1543" y="2565"/>
                  </a:lnTo>
                  <a:lnTo>
                    <a:pt x="1543" y="3927"/>
                  </a:lnTo>
                  <a:lnTo>
                    <a:pt x="2284" y="3927"/>
                  </a:lnTo>
                  <a:lnTo>
                    <a:pt x="2284" y="2565"/>
                  </a:lnTo>
                  <a:lnTo>
                    <a:pt x="3827" y="0"/>
                  </a:lnTo>
                  <a:lnTo>
                    <a:pt x="3106" y="0"/>
                  </a:lnTo>
                  <a:lnTo>
                    <a:pt x="1944" y="1924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1"/>
            <p:cNvSpPr/>
            <p:nvPr/>
          </p:nvSpPr>
          <p:spPr>
            <a:xfrm>
              <a:off x="4583600" y="2025275"/>
              <a:ext cx="107725" cy="98700"/>
            </a:xfrm>
            <a:custGeom>
              <a:avLst/>
              <a:gdLst/>
              <a:ahLst/>
              <a:cxnLst/>
              <a:rect l="l" t="t" r="r" b="b"/>
              <a:pathLst>
                <a:path w="4309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682" y="3947"/>
                  </a:lnTo>
                  <a:lnTo>
                    <a:pt x="682" y="1363"/>
                  </a:lnTo>
                  <a:lnTo>
                    <a:pt x="1964" y="3486"/>
                  </a:lnTo>
                  <a:lnTo>
                    <a:pt x="2305" y="3486"/>
                  </a:lnTo>
                  <a:lnTo>
                    <a:pt x="3587" y="1323"/>
                  </a:lnTo>
                  <a:lnTo>
                    <a:pt x="3587" y="3947"/>
                  </a:lnTo>
                  <a:lnTo>
                    <a:pt x="4308" y="3947"/>
                  </a:lnTo>
                  <a:lnTo>
                    <a:pt x="4308" y="0"/>
                  </a:lnTo>
                  <a:lnTo>
                    <a:pt x="3707" y="0"/>
                  </a:lnTo>
                  <a:lnTo>
                    <a:pt x="2164" y="260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1"/>
            <p:cNvSpPr/>
            <p:nvPr/>
          </p:nvSpPr>
          <p:spPr>
            <a:xfrm>
              <a:off x="4717350" y="2025275"/>
              <a:ext cx="74150" cy="98700"/>
            </a:xfrm>
            <a:custGeom>
              <a:avLst/>
              <a:gdLst/>
              <a:ahLst/>
              <a:cxnLst/>
              <a:rect l="l" t="t" r="r" b="b"/>
              <a:pathLst>
                <a:path w="2966" h="3948" extrusionOk="0">
                  <a:moveTo>
                    <a:pt x="0" y="0"/>
                  </a:moveTo>
                  <a:lnTo>
                    <a:pt x="0" y="3947"/>
                  </a:lnTo>
                  <a:lnTo>
                    <a:pt x="2965" y="3947"/>
                  </a:lnTo>
                  <a:lnTo>
                    <a:pt x="2965" y="3326"/>
                  </a:lnTo>
                  <a:lnTo>
                    <a:pt x="741" y="3326"/>
                  </a:lnTo>
                  <a:lnTo>
                    <a:pt x="741" y="2224"/>
                  </a:lnTo>
                  <a:lnTo>
                    <a:pt x="2645" y="2224"/>
                  </a:lnTo>
                  <a:lnTo>
                    <a:pt x="2645" y="1643"/>
                  </a:lnTo>
                  <a:lnTo>
                    <a:pt x="741" y="1643"/>
                  </a:lnTo>
                  <a:lnTo>
                    <a:pt x="741" y="601"/>
                  </a:lnTo>
                  <a:lnTo>
                    <a:pt x="2885" y="60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1"/>
            <p:cNvSpPr/>
            <p:nvPr/>
          </p:nvSpPr>
          <p:spPr>
            <a:xfrm>
              <a:off x="4812000" y="2025275"/>
              <a:ext cx="87675" cy="98700"/>
            </a:xfrm>
            <a:custGeom>
              <a:avLst/>
              <a:gdLst/>
              <a:ahLst/>
              <a:cxnLst/>
              <a:rect l="l" t="t" r="r" b="b"/>
              <a:pathLst>
                <a:path w="3507" h="3948" extrusionOk="0">
                  <a:moveTo>
                    <a:pt x="1" y="0"/>
                  </a:moveTo>
                  <a:lnTo>
                    <a:pt x="1" y="3947"/>
                  </a:lnTo>
                  <a:lnTo>
                    <a:pt x="722" y="3947"/>
                  </a:lnTo>
                  <a:lnTo>
                    <a:pt x="722" y="1262"/>
                  </a:lnTo>
                  <a:lnTo>
                    <a:pt x="2906" y="3947"/>
                  </a:lnTo>
                  <a:lnTo>
                    <a:pt x="3507" y="3947"/>
                  </a:lnTo>
                  <a:lnTo>
                    <a:pt x="3507" y="0"/>
                  </a:lnTo>
                  <a:lnTo>
                    <a:pt x="2786" y="0"/>
                  </a:lnTo>
                  <a:lnTo>
                    <a:pt x="2786" y="266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1"/>
            <p:cNvSpPr/>
            <p:nvPr/>
          </p:nvSpPr>
          <p:spPr>
            <a:xfrm>
              <a:off x="4913175" y="2025275"/>
              <a:ext cx="84175" cy="98700"/>
            </a:xfrm>
            <a:custGeom>
              <a:avLst/>
              <a:gdLst/>
              <a:ahLst/>
              <a:cxnLst/>
              <a:rect l="l" t="t" r="r" b="b"/>
              <a:pathLst>
                <a:path w="3367" h="3948" extrusionOk="0">
                  <a:moveTo>
                    <a:pt x="1" y="0"/>
                  </a:moveTo>
                  <a:lnTo>
                    <a:pt x="1" y="621"/>
                  </a:lnTo>
                  <a:lnTo>
                    <a:pt x="1323" y="621"/>
                  </a:lnTo>
                  <a:lnTo>
                    <a:pt x="1323" y="3947"/>
                  </a:lnTo>
                  <a:lnTo>
                    <a:pt x="2045" y="3947"/>
                  </a:lnTo>
                  <a:lnTo>
                    <a:pt x="2045" y="621"/>
                  </a:lnTo>
                  <a:lnTo>
                    <a:pt x="3367" y="6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1"/>
            <p:cNvSpPr/>
            <p:nvPr/>
          </p:nvSpPr>
          <p:spPr>
            <a:xfrm>
              <a:off x="3968525" y="238125"/>
              <a:ext cx="717775" cy="240425"/>
            </a:xfrm>
            <a:custGeom>
              <a:avLst/>
              <a:gdLst/>
              <a:ahLst/>
              <a:cxnLst/>
              <a:rect l="l" t="t" r="r" b="b"/>
              <a:pathLst>
                <a:path w="28711" h="9617" extrusionOk="0">
                  <a:moveTo>
                    <a:pt x="14346" y="0"/>
                  </a:moveTo>
                  <a:lnTo>
                    <a:pt x="13624" y="20"/>
                  </a:lnTo>
                  <a:lnTo>
                    <a:pt x="12903" y="60"/>
                  </a:lnTo>
                  <a:lnTo>
                    <a:pt x="12202" y="140"/>
                  </a:lnTo>
                  <a:lnTo>
                    <a:pt x="11501" y="240"/>
                  </a:lnTo>
                  <a:lnTo>
                    <a:pt x="10819" y="361"/>
                  </a:lnTo>
                  <a:lnTo>
                    <a:pt x="10138" y="501"/>
                  </a:lnTo>
                  <a:lnTo>
                    <a:pt x="9477" y="681"/>
                  </a:lnTo>
                  <a:lnTo>
                    <a:pt x="8816" y="882"/>
                  </a:lnTo>
                  <a:lnTo>
                    <a:pt x="8195" y="1082"/>
                  </a:lnTo>
                  <a:lnTo>
                    <a:pt x="7574" y="1322"/>
                  </a:lnTo>
                  <a:lnTo>
                    <a:pt x="6973" y="1583"/>
                  </a:lnTo>
                  <a:lnTo>
                    <a:pt x="6391" y="1843"/>
                  </a:lnTo>
                  <a:lnTo>
                    <a:pt x="5830" y="2124"/>
                  </a:lnTo>
                  <a:lnTo>
                    <a:pt x="5290" y="2424"/>
                  </a:lnTo>
                  <a:lnTo>
                    <a:pt x="4749" y="2725"/>
                  </a:lnTo>
                  <a:lnTo>
                    <a:pt x="4248" y="3045"/>
                  </a:lnTo>
                  <a:lnTo>
                    <a:pt x="3767" y="3386"/>
                  </a:lnTo>
                  <a:lnTo>
                    <a:pt x="3326" y="3727"/>
                  </a:lnTo>
                  <a:lnTo>
                    <a:pt x="2885" y="4067"/>
                  </a:lnTo>
                  <a:lnTo>
                    <a:pt x="2485" y="4408"/>
                  </a:lnTo>
                  <a:lnTo>
                    <a:pt x="2104" y="4768"/>
                  </a:lnTo>
                  <a:lnTo>
                    <a:pt x="1763" y="5129"/>
                  </a:lnTo>
                  <a:lnTo>
                    <a:pt x="1443" y="5490"/>
                  </a:lnTo>
                  <a:lnTo>
                    <a:pt x="1142" y="5850"/>
                  </a:lnTo>
                  <a:lnTo>
                    <a:pt x="882" y="6211"/>
                  </a:lnTo>
                  <a:lnTo>
                    <a:pt x="641" y="6572"/>
                  </a:lnTo>
                  <a:lnTo>
                    <a:pt x="461" y="6912"/>
                  </a:lnTo>
                  <a:lnTo>
                    <a:pt x="281" y="7273"/>
                  </a:lnTo>
                  <a:lnTo>
                    <a:pt x="160" y="7613"/>
                  </a:lnTo>
                  <a:lnTo>
                    <a:pt x="60" y="7934"/>
                  </a:lnTo>
                  <a:lnTo>
                    <a:pt x="0" y="8275"/>
                  </a:lnTo>
                  <a:lnTo>
                    <a:pt x="0" y="8575"/>
                  </a:lnTo>
                  <a:lnTo>
                    <a:pt x="20" y="8796"/>
                  </a:lnTo>
                  <a:lnTo>
                    <a:pt x="80" y="8976"/>
                  </a:lnTo>
                  <a:lnTo>
                    <a:pt x="160" y="9156"/>
                  </a:lnTo>
                  <a:lnTo>
                    <a:pt x="301" y="9316"/>
                  </a:lnTo>
                  <a:lnTo>
                    <a:pt x="441" y="9437"/>
                  </a:lnTo>
                  <a:lnTo>
                    <a:pt x="621" y="9537"/>
                  </a:lnTo>
                  <a:lnTo>
                    <a:pt x="802" y="9597"/>
                  </a:lnTo>
                  <a:lnTo>
                    <a:pt x="1022" y="9617"/>
                  </a:lnTo>
                  <a:lnTo>
                    <a:pt x="1222" y="9597"/>
                  </a:lnTo>
                  <a:lnTo>
                    <a:pt x="1423" y="9537"/>
                  </a:lnTo>
                  <a:lnTo>
                    <a:pt x="1583" y="9437"/>
                  </a:lnTo>
                  <a:lnTo>
                    <a:pt x="1743" y="9316"/>
                  </a:lnTo>
                  <a:lnTo>
                    <a:pt x="1863" y="9156"/>
                  </a:lnTo>
                  <a:lnTo>
                    <a:pt x="1964" y="8976"/>
                  </a:lnTo>
                  <a:lnTo>
                    <a:pt x="2024" y="8796"/>
                  </a:lnTo>
                  <a:lnTo>
                    <a:pt x="2044" y="8575"/>
                  </a:lnTo>
                  <a:lnTo>
                    <a:pt x="2064" y="8395"/>
                  </a:lnTo>
                  <a:lnTo>
                    <a:pt x="2104" y="8215"/>
                  </a:lnTo>
                  <a:lnTo>
                    <a:pt x="2184" y="7994"/>
                  </a:lnTo>
                  <a:lnTo>
                    <a:pt x="2284" y="7774"/>
                  </a:lnTo>
                  <a:lnTo>
                    <a:pt x="2424" y="7533"/>
                  </a:lnTo>
                  <a:lnTo>
                    <a:pt x="2585" y="7293"/>
                  </a:lnTo>
                  <a:lnTo>
                    <a:pt x="2785" y="7052"/>
                  </a:lnTo>
                  <a:lnTo>
                    <a:pt x="3006" y="6792"/>
                  </a:lnTo>
                  <a:lnTo>
                    <a:pt x="3246" y="6532"/>
                  </a:lnTo>
                  <a:lnTo>
                    <a:pt x="3526" y="6251"/>
                  </a:lnTo>
                  <a:lnTo>
                    <a:pt x="3807" y="5991"/>
                  </a:lnTo>
                  <a:lnTo>
                    <a:pt x="4127" y="5710"/>
                  </a:lnTo>
                  <a:lnTo>
                    <a:pt x="4468" y="5430"/>
                  </a:lnTo>
                  <a:lnTo>
                    <a:pt x="4829" y="5169"/>
                  </a:lnTo>
                  <a:lnTo>
                    <a:pt x="5229" y="4889"/>
                  </a:lnTo>
                  <a:lnTo>
                    <a:pt x="5630" y="4628"/>
                  </a:lnTo>
                  <a:lnTo>
                    <a:pt x="6051" y="4368"/>
                  </a:lnTo>
                  <a:lnTo>
                    <a:pt x="6512" y="4107"/>
                  </a:lnTo>
                  <a:lnTo>
                    <a:pt x="6973" y="3867"/>
                  </a:lnTo>
                  <a:lnTo>
                    <a:pt x="7453" y="3626"/>
                  </a:lnTo>
                  <a:lnTo>
                    <a:pt x="7954" y="3406"/>
                  </a:lnTo>
                  <a:lnTo>
                    <a:pt x="8455" y="3186"/>
                  </a:lnTo>
                  <a:lnTo>
                    <a:pt x="8996" y="2985"/>
                  </a:lnTo>
                  <a:lnTo>
                    <a:pt x="9537" y="2805"/>
                  </a:lnTo>
                  <a:lnTo>
                    <a:pt x="10098" y="2645"/>
                  </a:lnTo>
                  <a:lnTo>
                    <a:pt x="10679" y="2484"/>
                  </a:lnTo>
                  <a:lnTo>
                    <a:pt x="11260" y="2364"/>
                  </a:lnTo>
                  <a:lnTo>
                    <a:pt x="11861" y="2244"/>
                  </a:lnTo>
                  <a:lnTo>
                    <a:pt x="12462" y="2164"/>
                  </a:lnTo>
                  <a:lnTo>
                    <a:pt x="13083" y="2104"/>
                  </a:lnTo>
                  <a:lnTo>
                    <a:pt x="13704" y="2064"/>
                  </a:lnTo>
                  <a:lnTo>
                    <a:pt x="14346" y="2044"/>
                  </a:lnTo>
                  <a:lnTo>
                    <a:pt x="15007" y="2064"/>
                  </a:lnTo>
                  <a:lnTo>
                    <a:pt x="15648" y="2104"/>
                  </a:lnTo>
                  <a:lnTo>
                    <a:pt x="16289" y="2164"/>
                  </a:lnTo>
                  <a:lnTo>
                    <a:pt x="16910" y="2244"/>
                  </a:lnTo>
                  <a:lnTo>
                    <a:pt x="17531" y="2364"/>
                  </a:lnTo>
                  <a:lnTo>
                    <a:pt x="18112" y="2484"/>
                  </a:lnTo>
                  <a:lnTo>
                    <a:pt x="18693" y="2625"/>
                  </a:lnTo>
                  <a:lnTo>
                    <a:pt x="19254" y="2805"/>
                  </a:lnTo>
                  <a:lnTo>
                    <a:pt x="19815" y="2985"/>
                  </a:lnTo>
                  <a:lnTo>
                    <a:pt x="20336" y="3166"/>
                  </a:lnTo>
                  <a:lnTo>
                    <a:pt x="20857" y="3386"/>
                  </a:lnTo>
                  <a:lnTo>
                    <a:pt x="21358" y="3606"/>
                  </a:lnTo>
                  <a:lnTo>
                    <a:pt x="21839" y="3827"/>
                  </a:lnTo>
                  <a:lnTo>
                    <a:pt x="22300" y="4087"/>
                  </a:lnTo>
                  <a:lnTo>
                    <a:pt x="22740" y="4328"/>
                  </a:lnTo>
                  <a:lnTo>
                    <a:pt x="23161" y="4588"/>
                  </a:lnTo>
                  <a:lnTo>
                    <a:pt x="23562" y="4849"/>
                  </a:lnTo>
                  <a:lnTo>
                    <a:pt x="23942" y="5109"/>
                  </a:lnTo>
                  <a:lnTo>
                    <a:pt x="24303" y="5390"/>
                  </a:lnTo>
                  <a:lnTo>
                    <a:pt x="24624" y="5650"/>
                  </a:lnTo>
                  <a:lnTo>
                    <a:pt x="24944" y="5930"/>
                  </a:lnTo>
                  <a:lnTo>
                    <a:pt x="25225" y="6211"/>
                  </a:lnTo>
                  <a:lnTo>
                    <a:pt x="25485" y="6471"/>
                  </a:lnTo>
                  <a:lnTo>
                    <a:pt x="25726" y="6732"/>
                  </a:lnTo>
                  <a:lnTo>
                    <a:pt x="25946" y="6992"/>
                  </a:lnTo>
                  <a:lnTo>
                    <a:pt x="26126" y="7253"/>
                  </a:lnTo>
                  <a:lnTo>
                    <a:pt x="26287" y="7513"/>
                  </a:lnTo>
                  <a:lnTo>
                    <a:pt x="26407" y="7734"/>
                  </a:lnTo>
                  <a:lnTo>
                    <a:pt x="26527" y="7974"/>
                  </a:lnTo>
                  <a:lnTo>
                    <a:pt x="26587" y="8194"/>
                  </a:lnTo>
                  <a:lnTo>
                    <a:pt x="26627" y="8395"/>
                  </a:lnTo>
                  <a:lnTo>
                    <a:pt x="26647" y="8575"/>
                  </a:lnTo>
                  <a:lnTo>
                    <a:pt x="26667" y="8796"/>
                  </a:lnTo>
                  <a:lnTo>
                    <a:pt x="26727" y="8976"/>
                  </a:lnTo>
                  <a:lnTo>
                    <a:pt x="26828" y="9156"/>
                  </a:lnTo>
                  <a:lnTo>
                    <a:pt x="26948" y="9316"/>
                  </a:lnTo>
                  <a:lnTo>
                    <a:pt x="27108" y="9437"/>
                  </a:lnTo>
                  <a:lnTo>
                    <a:pt x="27268" y="9537"/>
                  </a:lnTo>
                  <a:lnTo>
                    <a:pt x="27469" y="9597"/>
                  </a:lnTo>
                  <a:lnTo>
                    <a:pt x="27669" y="9617"/>
                  </a:lnTo>
                  <a:lnTo>
                    <a:pt x="27889" y="9597"/>
                  </a:lnTo>
                  <a:lnTo>
                    <a:pt x="28070" y="9537"/>
                  </a:lnTo>
                  <a:lnTo>
                    <a:pt x="28250" y="9437"/>
                  </a:lnTo>
                  <a:lnTo>
                    <a:pt x="28410" y="9316"/>
                  </a:lnTo>
                  <a:lnTo>
                    <a:pt x="28531" y="9156"/>
                  </a:lnTo>
                  <a:lnTo>
                    <a:pt x="28631" y="8976"/>
                  </a:lnTo>
                  <a:lnTo>
                    <a:pt x="28691" y="8796"/>
                  </a:lnTo>
                  <a:lnTo>
                    <a:pt x="28711" y="8575"/>
                  </a:lnTo>
                  <a:lnTo>
                    <a:pt x="28691" y="8255"/>
                  </a:lnTo>
                  <a:lnTo>
                    <a:pt x="28631" y="7934"/>
                  </a:lnTo>
                  <a:lnTo>
                    <a:pt x="28531" y="7593"/>
                  </a:lnTo>
                  <a:lnTo>
                    <a:pt x="28410" y="7233"/>
                  </a:lnTo>
                  <a:lnTo>
                    <a:pt x="28250" y="6892"/>
                  </a:lnTo>
                  <a:lnTo>
                    <a:pt x="28050" y="6532"/>
                  </a:lnTo>
                  <a:lnTo>
                    <a:pt x="27829" y="6171"/>
                  </a:lnTo>
                  <a:lnTo>
                    <a:pt x="27569" y="5810"/>
                  </a:lnTo>
                  <a:lnTo>
                    <a:pt x="27288" y="5450"/>
                  </a:lnTo>
                  <a:lnTo>
                    <a:pt x="26968" y="5089"/>
                  </a:lnTo>
                  <a:lnTo>
                    <a:pt x="26627" y="4728"/>
                  </a:lnTo>
                  <a:lnTo>
                    <a:pt x="26247" y="4368"/>
                  </a:lnTo>
                  <a:lnTo>
                    <a:pt x="25846" y="4027"/>
                  </a:lnTo>
                  <a:lnTo>
                    <a:pt x="25425" y="3687"/>
                  </a:lnTo>
                  <a:lnTo>
                    <a:pt x="24984" y="3346"/>
                  </a:lnTo>
                  <a:lnTo>
                    <a:pt x="24503" y="3025"/>
                  </a:lnTo>
                  <a:lnTo>
                    <a:pt x="24003" y="2705"/>
                  </a:lnTo>
                  <a:lnTo>
                    <a:pt x="23482" y="2404"/>
                  </a:lnTo>
                  <a:lnTo>
                    <a:pt x="22941" y="2104"/>
                  </a:lnTo>
                  <a:lnTo>
                    <a:pt x="22380" y="1823"/>
                  </a:lnTo>
                  <a:lnTo>
                    <a:pt x="21799" y="1563"/>
                  </a:lnTo>
                  <a:lnTo>
                    <a:pt x="21198" y="1302"/>
                  </a:lnTo>
                  <a:lnTo>
                    <a:pt x="20577" y="1082"/>
                  </a:lnTo>
                  <a:lnTo>
                    <a:pt x="19935" y="862"/>
                  </a:lnTo>
                  <a:lnTo>
                    <a:pt x="19294" y="661"/>
                  </a:lnTo>
                  <a:lnTo>
                    <a:pt x="18613" y="501"/>
                  </a:lnTo>
                  <a:lnTo>
                    <a:pt x="17932" y="361"/>
                  </a:lnTo>
                  <a:lnTo>
                    <a:pt x="17251" y="220"/>
                  </a:lnTo>
                  <a:lnTo>
                    <a:pt x="16529" y="120"/>
                  </a:lnTo>
                  <a:lnTo>
                    <a:pt x="15808" y="60"/>
                  </a:lnTo>
                  <a:lnTo>
                    <a:pt x="15087" y="20"/>
                  </a:lnTo>
                  <a:lnTo>
                    <a:pt x="143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1"/>
            <p:cNvSpPr/>
            <p:nvPr/>
          </p:nvSpPr>
          <p:spPr>
            <a:xfrm>
              <a:off x="4062175" y="420925"/>
              <a:ext cx="530475" cy="186875"/>
            </a:xfrm>
            <a:custGeom>
              <a:avLst/>
              <a:gdLst/>
              <a:ahLst/>
              <a:cxnLst/>
              <a:rect l="l" t="t" r="r" b="b"/>
              <a:pathLst>
                <a:path w="21219" h="7475" extrusionOk="0">
                  <a:moveTo>
                    <a:pt x="10600" y="1"/>
                  </a:moveTo>
                  <a:lnTo>
                    <a:pt x="10079" y="21"/>
                  </a:lnTo>
                  <a:lnTo>
                    <a:pt x="9538" y="61"/>
                  </a:lnTo>
                  <a:lnTo>
                    <a:pt x="9017" y="101"/>
                  </a:lnTo>
                  <a:lnTo>
                    <a:pt x="8496" y="181"/>
                  </a:lnTo>
                  <a:lnTo>
                    <a:pt x="7995" y="281"/>
                  </a:lnTo>
                  <a:lnTo>
                    <a:pt x="7494" y="382"/>
                  </a:lnTo>
                  <a:lnTo>
                    <a:pt x="7013" y="522"/>
                  </a:lnTo>
                  <a:lnTo>
                    <a:pt x="6532" y="662"/>
                  </a:lnTo>
                  <a:lnTo>
                    <a:pt x="6052" y="822"/>
                  </a:lnTo>
                  <a:lnTo>
                    <a:pt x="5611" y="1003"/>
                  </a:lnTo>
                  <a:lnTo>
                    <a:pt x="5150" y="1183"/>
                  </a:lnTo>
                  <a:lnTo>
                    <a:pt x="4729" y="1383"/>
                  </a:lnTo>
                  <a:lnTo>
                    <a:pt x="4308" y="1604"/>
                  </a:lnTo>
                  <a:lnTo>
                    <a:pt x="3908" y="1824"/>
                  </a:lnTo>
                  <a:lnTo>
                    <a:pt x="3527" y="2065"/>
                  </a:lnTo>
                  <a:lnTo>
                    <a:pt x="3146" y="2305"/>
                  </a:lnTo>
                  <a:lnTo>
                    <a:pt x="2806" y="2545"/>
                  </a:lnTo>
                  <a:lnTo>
                    <a:pt x="2465" y="2806"/>
                  </a:lnTo>
                  <a:lnTo>
                    <a:pt x="2145" y="3066"/>
                  </a:lnTo>
                  <a:lnTo>
                    <a:pt x="1844" y="3327"/>
                  </a:lnTo>
                  <a:lnTo>
                    <a:pt x="1564" y="3587"/>
                  </a:lnTo>
                  <a:lnTo>
                    <a:pt x="1303" y="3848"/>
                  </a:lnTo>
                  <a:lnTo>
                    <a:pt x="1063" y="4128"/>
                  </a:lnTo>
                  <a:lnTo>
                    <a:pt x="862" y="4389"/>
                  </a:lnTo>
                  <a:lnTo>
                    <a:pt x="662" y="4669"/>
                  </a:lnTo>
                  <a:lnTo>
                    <a:pt x="482" y="4930"/>
                  </a:lnTo>
                  <a:lnTo>
                    <a:pt x="341" y="5190"/>
                  </a:lnTo>
                  <a:lnTo>
                    <a:pt x="221" y="5471"/>
                  </a:lnTo>
                  <a:lnTo>
                    <a:pt x="121" y="5711"/>
                  </a:lnTo>
                  <a:lnTo>
                    <a:pt x="61" y="5971"/>
                  </a:lnTo>
                  <a:lnTo>
                    <a:pt x="21" y="6212"/>
                  </a:lnTo>
                  <a:lnTo>
                    <a:pt x="1" y="6452"/>
                  </a:lnTo>
                  <a:lnTo>
                    <a:pt x="21" y="6653"/>
                  </a:lnTo>
                  <a:lnTo>
                    <a:pt x="81" y="6853"/>
                  </a:lnTo>
                  <a:lnTo>
                    <a:pt x="181" y="7033"/>
                  </a:lnTo>
                  <a:lnTo>
                    <a:pt x="301" y="7174"/>
                  </a:lnTo>
                  <a:lnTo>
                    <a:pt x="462" y="7294"/>
                  </a:lnTo>
                  <a:lnTo>
                    <a:pt x="622" y="7394"/>
                  </a:lnTo>
                  <a:lnTo>
                    <a:pt x="822" y="7454"/>
                  </a:lnTo>
                  <a:lnTo>
                    <a:pt x="1023" y="7474"/>
                  </a:lnTo>
                  <a:lnTo>
                    <a:pt x="1243" y="7454"/>
                  </a:lnTo>
                  <a:lnTo>
                    <a:pt x="1423" y="7394"/>
                  </a:lnTo>
                  <a:lnTo>
                    <a:pt x="1604" y="7294"/>
                  </a:lnTo>
                  <a:lnTo>
                    <a:pt x="1764" y="7174"/>
                  </a:lnTo>
                  <a:lnTo>
                    <a:pt x="1884" y="7033"/>
                  </a:lnTo>
                  <a:lnTo>
                    <a:pt x="1984" y="6853"/>
                  </a:lnTo>
                  <a:lnTo>
                    <a:pt x="2044" y="6653"/>
                  </a:lnTo>
                  <a:lnTo>
                    <a:pt x="2064" y="6452"/>
                  </a:lnTo>
                  <a:lnTo>
                    <a:pt x="2064" y="6352"/>
                  </a:lnTo>
                  <a:lnTo>
                    <a:pt x="2105" y="6232"/>
                  </a:lnTo>
                  <a:lnTo>
                    <a:pt x="2145" y="6112"/>
                  </a:lnTo>
                  <a:lnTo>
                    <a:pt x="2225" y="5971"/>
                  </a:lnTo>
                  <a:lnTo>
                    <a:pt x="2425" y="5671"/>
                  </a:lnTo>
                  <a:lnTo>
                    <a:pt x="2706" y="5330"/>
                  </a:lnTo>
                  <a:lnTo>
                    <a:pt x="3066" y="4970"/>
                  </a:lnTo>
                  <a:lnTo>
                    <a:pt x="3467" y="4609"/>
                  </a:lnTo>
                  <a:lnTo>
                    <a:pt x="3968" y="4228"/>
                  </a:lnTo>
                  <a:lnTo>
                    <a:pt x="4509" y="3868"/>
                  </a:lnTo>
                  <a:lnTo>
                    <a:pt x="5110" y="3507"/>
                  </a:lnTo>
                  <a:lnTo>
                    <a:pt x="5751" y="3167"/>
                  </a:lnTo>
                  <a:lnTo>
                    <a:pt x="6092" y="3026"/>
                  </a:lnTo>
                  <a:lnTo>
                    <a:pt x="6452" y="2866"/>
                  </a:lnTo>
                  <a:lnTo>
                    <a:pt x="6833" y="2726"/>
                  </a:lnTo>
                  <a:lnTo>
                    <a:pt x="7214" y="2606"/>
                  </a:lnTo>
                  <a:lnTo>
                    <a:pt x="7594" y="2485"/>
                  </a:lnTo>
                  <a:lnTo>
                    <a:pt x="7995" y="2365"/>
                  </a:lnTo>
                  <a:lnTo>
                    <a:pt x="8416" y="2285"/>
                  </a:lnTo>
                  <a:lnTo>
                    <a:pt x="8836" y="2205"/>
                  </a:lnTo>
                  <a:lnTo>
                    <a:pt x="9257" y="2145"/>
                  </a:lnTo>
                  <a:lnTo>
                    <a:pt x="9698" y="2105"/>
                  </a:lnTo>
                  <a:lnTo>
                    <a:pt x="10139" y="2065"/>
                  </a:lnTo>
                  <a:lnTo>
                    <a:pt x="11040" y="2065"/>
                  </a:lnTo>
                  <a:lnTo>
                    <a:pt x="11481" y="2085"/>
                  </a:lnTo>
                  <a:lnTo>
                    <a:pt x="11922" y="2145"/>
                  </a:lnTo>
                  <a:lnTo>
                    <a:pt x="12343" y="2185"/>
                  </a:lnTo>
                  <a:lnTo>
                    <a:pt x="12763" y="2265"/>
                  </a:lnTo>
                  <a:lnTo>
                    <a:pt x="13184" y="2345"/>
                  </a:lnTo>
                  <a:lnTo>
                    <a:pt x="13585" y="2445"/>
                  </a:lnTo>
                  <a:lnTo>
                    <a:pt x="13965" y="2565"/>
                  </a:lnTo>
                  <a:lnTo>
                    <a:pt x="14346" y="2686"/>
                  </a:lnTo>
                  <a:lnTo>
                    <a:pt x="14727" y="2826"/>
                  </a:lnTo>
                  <a:lnTo>
                    <a:pt x="15087" y="2966"/>
                  </a:lnTo>
                  <a:lnTo>
                    <a:pt x="15428" y="3106"/>
                  </a:lnTo>
                  <a:lnTo>
                    <a:pt x="16089" y="3427"/>
                  </a:lnTo>
                  <a:lnTo>
                    <a:pt x="16690" y="3788"/>
                  </a:lnTo>
                  <a:lnTo>
                    <a:pt x="17231" y="4128"/>
                  </a:lnTo>
                  <a:lnTo>
                    <a:pt x="17712" y="4509"/>
                  </a:lnTo>
                  <a:lnTo>
                    <a:pt x="18133" y="4870"/>
                  </a:lnTo>
                  <a:lnTo>
                    <a:pt x="18493" y="5230"/>
                  </a:lnTo>
                  <a:lnTo>
                    <a:pt x="18774" y="5571"/>
                  </a:lnTo>
                  <a:lnTo>
                    <a:pt x="18874" y="5731"/>
                  </a:lnTo>
                  <a:lnTo>
                    <a:pt x="18974" y="5891"/>
                  </a:lnTo>
                  <a:lnTo>
                    <a:pt x="19034" y="6052"/>
                  </a:lnTo>
                  <a:lnTo>
                    <a:pt x="19095" y="6192"/>
                  </a:lnTo>
                  <a:lnTo>
                    <a:pt x="19135" y="6332"/>
                  </a:lnTo>
                  <a:lnTo>
                    <a:pt x="19135" y="6452"/>
                  </a:lnTo>
                  <a:lnTo>
                    <a:pt x="19155" y="6653"/>
                  </a:lnTo>
                  <a:lnTo>
                    <a:pt x="19215" y="6853"/>
                  </a:lnTo>
                  <a:lnTo>
                    <a:pt x="19315" y="7033"/>
                  </a:lnTo>
                  <a:lnTo>
                    <a:pt x="19435" y="7174"/>
                  </a:lnTo>
                  <a:lnTo>
                    <a:pt x="19595" y="7294"/>
                  </a:lnTo>
                  <a:lnTo>
                    <a:pt x="19756" y="7394"/>
                  </a:lnTo>
                  <a:lnTo>
                    <a:pt x="19956" y="7454"/>
                  </a:lnTo>
                  <a:lnTo>
                    <a:pt x="20156" y="7474"/>
                  </a:lnTo>
                  <a:lnTo>
                    <a:pt x="20176" y="7474"/>
                  </a:lnTo>
                  <a:lnTo>
                    <a:pt x="20397" y="7454"/>
                  </a:lnTo>
                  <a:lnTo>
                    <a:pt x="20577" y="7394"/>
                  </a:lnTo>
                  <a:lnTo>
                    <a:pt x="20757" y="7294"/>
                  </a:lnTo>
                  <a:lnTo>
                    <a:pt x="20918" y="7174"/>
                  </a:lnTo>
                  <a:lnTo>
                    <a:pt x="21038" y="7033"/>
                  </a:lnTo>
                  <a:lnTo>
                    <a:pt x="21138" y="6853"/>
                  </a:lnTo>
                  <a:lnTo>
                    <a:pt x="21198" y="6653"/>
                  </a:lnTo>
                  <a:lnTo>
                    <a:pt x="21218" y="6452"/>
                  </a:lnTo>
                  <a:lnTo>
                    <a:pt x="21198" y="6192"/>
                  </a:lnTo>
                  <a:lnTo>
                    <a:pt x="21158" y="5911"/>
                  </a:lnTo>
                  <a:lnTo>
                    <a:pt x="21078" y="5631"/>
                  </a:lnTo>
                  <a:lnTo>
                    <a:pt x="20978" y="5350"/>
                  </a:lnTo>
                  <a:lnTo>
                    <a:pt x="20858" y="5090"/>
                  </a:lnTo>
                  <a:lnTo>
                    <a:pt x="20717" y="4809"/>
                  </a:lnTo>
                  <a:lnTo>
                    <a:pt x="20537" y="4529"/>
                  </a:lnTo>
                  <a:lnTo>
                    <a:pt x="20337" y="4248"/>
                  </a:lnTo>
                  <a:lnTo>
                    <a:pt x="20116" y="3968"/>
                  </a:lnTo>
                  <a:lnTo>
                    <a:pt x="19876" y="3707"/>
                  </a:lnTo>
                  <a:lnTo>
                    <a:pt x="19615" y="3427"/>
                  </a:lnTo>
                  <a:lnTo>
                    <a:pt x="19335" y="3167"/>
                  </a:lnTo>
                  <a:lnTo>
                    <a:pt x="19034" y="2906"/>
                  </a:lnTo>
                  <a:lnTo>
                    <a:pt x="18714" y="2646"/>
                  </a:lnTo>
                  <a:lnTo>
                    <a:pt x="18373" y="2405"/>
                  </a:lnTo>
                  <a:lnTo>
                    <a:pt x="18013" y="2165"/>
                  </a:lnTo>
                  <a:lnTo>
                    <a:pt x="17632" y="1924"/>
                  </a:lnTo>
                  <a:lnTo>
                    <a:pt x="17251" y="1704"/>
                  </a:lnTo>
                  <a:lnTo>
                    <a:pt x="16851" y="1504"/>
                  </a:lnTo>
                  <a:lnTo>
                    <a:pt x="16430" y="1303"/>
                  </a:lnTo>
                  <a:lnTo>
                    <a:pt x="15989" y="1103"/>
                  </a:lnTo>
                  <a:lnTo>
                    <a:pt x="15548" y="923"/>
                  </a:lnTo>
                  <a:lnTo>
                    <a:pt x="15107" y="762"/>
                  </a:lnTo>
                  <a:lnTo>
                    <a:pt x="14627" y="622"/>
                  </a:lnTo>
                  <a:lnTo>
                    <a:pt x="14146" y="482"/>
                  </a:lnTo>
                  <a:lnTo>
                    <a:pt x="13665" y="362"/>
                  </a:lnTo>
                  <a:lnTo>
                    <a:pt x="13184" y="261"/>
                  </a:lnTo>
                  <a:lnTo>
                    <a:pt x="12683" y="161"/>
                  </a:lnTo>
                  <a:lnTo>
                    <a:pt x="12162" y="101"/>
                  </a:lnTo>
                  <a:lnTo>
                    <a:pt x="11661" y="41"/>
                  </a:lnTo>
                  <a:lnTo>
                    <a:pt x="11140" y="21"/>
                  </a:lnTo>
                  <a:lnTo>
                    <a:pt x="106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1"/>
            <p:cNvSpPr/>
            <p:nvPr/>
          </p:nvSpPr>
          <p:spPr>
            <a:xfrm>
              <a:off x="4156350" y="604250"/>
              <a:ext cx="341625" cy="133775"/>
            </a:xfrm>
            <a:custGeom>
              <a:avLst/>
              <a:gdLst/>
              <a:ahLst/>
              <a:cxnLst/>
              <a:rect l="l" t="t" r="r" b="b"/>
              <a:pathLst>
                <a:path w="13665" h="5351" extrusionOk="0">
                  <a:moveTo>
                    <a:pt x="6512" y="1"/>
                  </a:moveTo>
                  <a:lnTo>
                    <a:pt x="6171" y="21"/>
                  </a:lnTo>
                  <a:lnTo>
                    <a:pt x="5851" y="61"/>
                  </a:lnTo>
                  <a:lnTo>
                    <a:pt x="5530" y="101"/>
                  </a:lnTo>
                  <a:lnTo>
                    <a:pt x="5210" y="161"/>
                  </a:lnTo>
                  <a:lnTo>
                    <a:pt x="4889" y="241"/>
                  </a:lnTo>
                  <a:lnTo>
                    <a:pt x="4268" y="402"/>
                  </a:lnTo>
                  <a:lnTo>
                    <a:pt x="3687" y="622"/>
                  </a:lnTo>
                  <a:lnTo>
                    <a:pt x="3126" y="862"/>
                  </a:lnTo>
                  <a:lnTo>
                    <a:pt x="2585" y="1143"/>
                  </a:lnTo>
                  <a:lnTo>
                    <a:pt x="2084" y="1443"/>
                  </a:lnTo>
                  <a:lnTo>
                    <a:pt x="1643" y="1764"/>
                  </a:lnTo>
                  <a:lnTo>
                    <a:pt x="1223" y="2105"/>
                  </a:lnTo>
                  <a:lnTo>
                    <a:pt x="882" y="2465"/>
                  </a:lnTo>
                  <a:lnTo>
                    <a:pt x="722" y="2646"/>
                  </a:lnTo>
                  <a:lnTo>
                    <a:pt x="561" y="2846"/>
                  </a:lnTo>
                  <a:lnTo>
                    <a:pt x="441" y="3026"/>
                  </a:lnTo>
                  <a:lnTo>
                    <a:pt x="321" y="3207"/>
                  </a:lnTo>
                  <a:lnTo>
                    <a:pt x="221" y="3387"/>
                  </a:lnTo>
                  <a:lnTo>
                    <a:pt x="141" y="3587"/>
                  </a:lnTo>
                  <a:lnTo>
                    <a:pt x="81" y="3768"/>
                  </a:lnTo>
                  <a:lnTo>
                    <a:pt x="41" y="3948"/>
                  </a:lnTo>
                  <a:lnTo>
                    <a:pt x="0" y="4128"/>
                  </a:lnTo>
                  <a:lnTo>
                    <a:pt x="0" y="4308"/>
                  </a:lnTo>
                  <a:lnTo>
                    <a:pt x="21" y="4509"/>
                  </a:lnTo>
                  <a:lnTo>
                    <a:pt x="81" y="4709"/>
                  </a:lnTo>
                  <a:lnTo>
                    <a:pt x="161" y="4889"/>
                  </a:lnTo>
                  <a:lnTo>
                    <a:pt x="301" y="5030"/>
                  </a:lnTo>
                  <a:lnTo>
                    <a:pt x="441" y="5170"/>
                  </a:lnTo>
                  <a:lnTo>
                    <a:pt x="622" y="5270"/>
                  </a:lnTo>
                  <a:lnTo>
                    <a:pt x="822" y="5330"/>
                  </a:lnTo>
                  <a:lnTo>
                    <a:pt x="1022" y="5350"/>
                  </a:lnTo>
                  <a:lnTo>
                    <a:pt x="1042" y="5350"/>
                  </a:lnTo>
                  <a:lnTo>
                    <a:pt x="1243" y="5330"/>
                  </a:lnTo>
                  <a:lnTo>
                    <a:pt x="1423" y="5270"/>
                  </a:lnTo>
                  <a:lnTo>
                    <a:pt x="1603" y="5170"/>
                  </a:lnTo>
                  <a:lnTo>
                    <a:pt x="1744" y="5050"/>
                  </a:lnTo>
                  <a:lnTo>
                    <a:pt x="1884" y="4910"/>
                  </a:lnTo>
                  <a:lnTo>
                    <a:pt x="1964" y="4729"/>
                  </a:lnTo>
                  <a:lnTo>
                    <a:pt x="2024" y="4549"/>
                  </a:lnTo>
                  <a:lnTo>
                    <a:pt x="2044" y="4329"/>
                  </a:lnTo>
                  <a:lnTo>
                    <a:pt x="2104" y="4228"/>
                  </a:lnTo>
                  <a:lnTo>
                    <a:pt x="2184" y="4088"/>
                  </a:lnTo>
                  <a:lnTo>
                    <a:pt x="2305" y="3928"/>
                  </a:lnTo>
                  <a:lnTo>
                    <a:pt x="2465" y="3747"/>
                  </a:lnTo>
                  <a:lnTo>
                    <a:pt x="2665" y="3567"/>
                  </a:lnTo>
                  <a:lnTo>
                    <a:pt x="2906" y="3367"/>
                  </a:lnTo>
                  <a:lnTo>
                    <a:pt x="3166" y="3186"/>
                  </a:lnTo>
                  <a:lnTo>
                    <a:pt x="3467" y="2986"/>
                  </a:lnTo>
                  <a:lnTo>
                    <a:pt x="3787" y="2806"/>
                  </a:lnTo>
                  <a:lnTo>
                    <a:pt x="4148" y="2625"/>
                  </a:lnTo>
                  <a:lnTo>
                    <a:pt x="4548" y="2465"/>
                  </a:lnTo>
                  <a:lnTo>
                    <a:pt x="4949" y="2325"/>
                  </a:lnTo>
                  <a:lnTo>
                    <a:pt x="5390" y="2205"/>
                  </a:lnTo>
                  <a:lnTo>
                    <a:pt x="5851" y="2125"/>
                  </a:lnTo>
                  <a:lnTo>
                    <a:pt x="6332" y="2065"/>
                  </a:lnTo>
                  <a:lnTo>
                    <a:pt x="6833" y="2044"/>
                  </a:lnTo>
                  <a:lnTo>
                    <a:pt x="7333" y="2065"/>
                  </a:lnTo>
                  <a:lnTo>
                    <a:pt x="7814" y="2125"/>
                  </a:lnTo>
                  <a:lnTo>
                    <a:pt x="8275" y="2205"/>
                  </a:lnTo>
                  <a:lnTo>
                    <a:pt x="8716" y="2325"/>
                  </a:lnTo>
                  <a:lnTo>
                    <a:pt x="9137" y="2445"/>
                  </a:lnTo>
                  <a:lnTo>
                    <a:pt x="9537" y="2605"/>
                  </a:lnTo>
                  <a:lnTo>
                    <a:pt x="9898" y="2786"/>
                  </a:lnTo>
                  <a:lnTo>
                    <a:pt x="10219" y="2966"/>
                  </a:lnTo>
                  <a:lnTo>
                    <a:pt x="10519" y="3146"/>
                  </a:lnTo>
                  <a:lnTo>
                    <a:pt x="10800" y="3327"/>
                  </a:lnTo>
                  <a:lnTo>
                    <a:pt x="11020" y="3527"/>
                  </a:lnTo>
                  <a:lnTo>
                    <a:pt x="11220" y="3707"/>
                  </a:lnTo>
                  <a:lnTo>
                    <a:pt x="11381" y="3888"/>
                  </a:lnTo>
                  <a:lnTo>
                    <a:pt x="11501" y="4048"/>
                  </a:lnTo>
                  <a:lnTo>
                    <a:pt x="11581" y="4188"/>
                  </a:lnTo>
                  <a:lnTo>
                    <a:pt x="11621" y="4308"/>
                  </a:lnTo>
                  <a:lnTo>
                    <a:pt x="11641" y="4509"/>
                  </a:lnTo>
                  <a:lnTo>
                    <a:pt x="11701" y="4709"/>
                  </a:lnTo>
                  <a:lnTo>
                    <a:pt x="11801" y="4869"/>
                  </a:lnTo>
                  <a:lnTo>
                    <a:pt x="11922" y="5030"/>
                  </a:lnTo>
                  <a:lnTo>
                    <a:pt x="12062" y="5150"/>
                  </a:lnTo>
                  <a:lnTo>
                    <a:pt x="12242" y="5250"/>
                  </a:lnTo>
                  <a:lnTo>
                    <a:pt x="12442" y="5310"/>
                  </a:lnTo>
                  <a:lnTo>
                    <a:pt x="12643" y="5330"/>
                  </a:lnTo>
                  <a:lnTo>
                    <a:pt x="12843" y="5310"/>
                  </a:lnTo>
                  <a:lnTo>
                    <a:pt x="13043" y="5250"/>
                  </a:lnTo>
                  <a:lnTo>
                    <a:pt x="13224" y="5150"/>
                  </a:lnTo>
                  <a:lnTo>
                    <a:pt x="13364" y="5030"/>
                  </a:lnTo>
                  <a:lnTo>
                    <a:pt x="13504" y="4869"/>
                  </a:lnTo>
                  <a:lnTo>
                    <a:pt x="13584" y="4709"/>
                  </a:lnTo>
                  <a:lnTo>
                    <a:pt x="13645" y="4509"/>
                  </a:lnTo>
                  <a:lnTo>
                    <a:pt x="13665" y="4308"/>
                  </a:lnTo>
                  <a:lnTo>
                    <a:pt x="13665" y="4128"/>
                  </a:lnTo>
                  <a:lnTo>
                    <a:pt x="13625" y="3928"/>
                  </a:lnTo>
                  <a:lnTo>
                    <a:pt x="13584" y="3747"/>
                  </a:lnTo>
                  <a:lnTo>
                    <a:pt x="13524" y="3567"/>
                  </a:lnTo>
                  <a:lnTo>
                    <a:pt x="13444" y="3367"/>
                  </a:lnTo>
                  <a:lnTo>
                    <a:pt x="13344" y="3186"/>
                  </a:lnTo>
                  <a:lnTo>
                    <a:pt x="13244" y="3006"/>
                  </a:lnTo>
                  <a:lnTo>
                    <a:pt x="13124" y="2806"/>
                  </a:lnTo>
                  <a:lnTo>
                    <a:pt x="12983" y="2625"/>
                  </a:lnTo>
                  <a:lnTo>
                    <a:pt x="12823" y="2445"/>
                  </a:lnTo>
                  <a:lnTo>
                    <a:pt x="12483" y="2085"/>
                  </a:lnTo>
                  <a:lnTo>
                    <a:pt x="12082" y="1744"/>
                  </a:lnTo>
                  <a:lnTo>
                    <a:pt x="11621" y="1423"/>
                  </a:lnTo>
                  <a:lnTo>
                    <a:pt x="11140" y="1123"/>
                  </a:lnTo>
                  <a:lnTo>
                    <a:pt x="10619" y="842"/>
                  </a:lnTo>
                  <a:lnTo>
                    <a:pt x="10038" y="602"/>
                  </a:lnTo>
                  <a:lnTo>
                    <a:pt x="9457" y="402"/>
                  </a:lnTo>
                  <a:lnTo>
                    <a:pt x="8836" y="221"/>
                  </a:lnTo>
                  <a:lnTo>
                    <a:pt x="8516" y="161"/>
                  </a:lnTo>
                  <a:lnTo>
                    <a:pt x="8175" y="101"/>
                  </a:lnTo>
                  <a:lnTo>
                    <a:pt x="7854" y="61"/>
                  </a:lnTo>
                  <a:lnTo>
                    <a:pt x="7514" y="21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1"/>
            <p:cNvSpPr/>
            <p:nvPr/>
          </p:nvSpPr>
          <p:spPr>
            <a:xfrm>
              <a:off x="2941200" y="2648875"/>
              <a:ext cx="502425" cy="2487400"/>
            </a:xfrm>
            <a:custGeom>
              <a:avLst/>
              <a:gdLst/>
              <a:ahLst/>
              <a:cxnLst/>
              <a:rect l="l" t="t" r="r" b="b"/>
              <a:pathLst>
                <a:path w="20097" h="99496" extrusionOk="0">
                  <a:moveTo>
                    <a:pt x="19495" y="0"/>
                  </a:moveTo>
                  <a:lnTo>
                    <a:pt x="6011" y="20"/>
                  </a:lnTo>
                  <a:lnTo>
                    <a:pt x="5330" y="3346"/>
                  </a:lnTo>
                  <a:lnTo>
                    <a:pt x="4689" y="6692"/>
                  </a:lnTo>
                  <a:lnTo>
                    <a:pt x="4068" y="10018"/>
                  </a:lnTo>
                  <a:lnTo>
                    <a:pt x="3507" y="13384"/>
                  </a:lnTo>
                  <a:lnTo>
                    <a:pt x="3006" y="16730"/>
                  </a:lnTo>
                  <a:lnTo>
                    <a:pt x="2525" y="20096"/>
                  </a:lnTo>
                  <a:lnTo>
                    <a:pt x="2084" y="23462"/>
                  </a:lnTo>
                  <a:lnTo>
                    <a:pt x="1684" y="26828"/>
                  </a:lnTo>
                  <a:lnTo>
                    <a:pt x="1343" y="30194"/>
                  </a:lnTo>
                  <a:lnTo>
                    <a:pt x="1022" y="33580"/>
                  </a:lnTo>
                  <a:lnTo>
                    <a:pt x="742" y="36966"/>
                  </a:lnTo>
                  <a:lnTo>
                    <a:pt x="522" y="40352"/>
                  </a:lnTo>
                  <a:lnTo>
                    <a:pt x="341" y="43737"/>
                  </a:lnTo>
                  <a:lnTo>
                    <a:pt x="201" y="47123"/>
                  </a:lnTo>
                  <a:lnTo>
                    <a:pt x="81" y="50529"/>
                  </a:lnTo>
                  <a:lnTo>
                    <a:pt x="21" y="53915"/>
                  </a:lnTo>
                  <a:lnTo>
                    <a:pt x="1" y="56680"/>
                  </a:lnTo>
                  <a:lnTo>
                    <a:pt x="1" y="59365"/>
                  </a:lnTo>
                  <a:lnTo>
                    <a:pt x="21" y="61970"/>
                  </a:lnTo>
                  <a:lnTo>
                    <a:pt x="61" y="64474"/>
                  </a:lnTo>
                  <a:lnTo>
                    <a:pt x="101" y="66898"/>
                  </a:lnTo>
                  <a:lnTo>
                    <a:pt x="181" y="69243"/>
                  </a:lnTo>
                  <a:lnTo>
                    <a:pt x="261" y="71507"/>
                  </a:lnTo>
                  <a:lnTo>
                    <a:pt x="341" y="73670"/>
                  </a:lnTo>
                  <a:lnTo>
                    <a:pt x="441" y="75754"/>
                  </a:lnTo>
                  <a:lnTo>
                    <a:pt x="562" y="77758"/>
                  </a:lnTo>
                  <a:lnTo>
                    <a:pt x="682" y="79681"/>
                  </a:lnTo>
                  <a:lnTo>
                    <a:pt x="802" y="81504"/>
                  </a:lnTo>
                  <a:lnTo>
                    <a:pt x="942" y="83247"/>
                  </a:lnTo>
                  <a:lnTo>
                    <a:pt x="1083" y="84890"/>
                  </a:lnTo>
                  <a:lnTo>
                    <a:pt x="1363" y="87936"/>
                  </a:lnTo>
                  <a:lnTo>
                    <a:pt x="1664" y="90640"/>
                  </a:lnTo>
                  <a:lnTo>
                    <a:pt x="1944" y="92984"/>
                  </a:lnTo>
                  <a:lnTo>
                    <a:pt x="2205" y="94968"/>
                  </a:lnTo>
                  <a:lnTo>
                    <a:pt x="2445" y="96591"/>
                  </a:lnTo>
                  <a:lnTo>
                    <a:pt x="2645" y="97853"/>
                  </a:lnTo>
                  <a:lnTo>
                    <a:pt x="2806" y="98775"/>
                  </a:lnTo>
                  <a:lnTo>
                    <a:pt x="2946" y="99496"/>
                  </a:lnTo>
                  <a:lnTo>
                    <a:pt x="9057" y="99496"/>
                  </a:lnTo>
                  <a:lnTo>
                    <a:pt x="9157" y="98394"/>
                  </a:lnTo>
                  <a:lnTo>
                    <a:pt x="9397" y="95369"/>
                  </a:lnTo>
                  <a:lnTo>
                    <a:pt x="9738" y="90841"/>
                  </a:lnTo>
                  <a:lnTo>
                    <a:pt x="9918" y="88176"/>
                  </a:lnTo>
                  <a:lnTo>
                    <a:pt x="10098" y="85271"/>
                  </a:lnTo>
                  <a:lnTo>
                    <a:pt x="10279" y="82245"/>
                  </a:lnTo>
                  <a:lnTo>
                    <a:pt x="10439" y="79100"/>
                  </a:lnTo>
                  <a:lnTo>
                    <a:pt x="10599" y="75914"/>
                  </a:lnTo>
                  <a:lnTo>
                    <a:pt x="10720" y="72749"/>
                  </a:lnTo>
                  <a:lnTo>
                    <a:pt x="10820" y="69643"/>
                  </a:lnTo>
                  <a:lnTo>
                    <a:pt x="10860" y="66658"/>
                  </a:lnTo>
                  <a:lnTo>
                    <a:pt x="10880" y="65215"/>
                  </a:lnTo>
                  <a:lnTo>
                    <a:pt x="10860" y="63833"/>
                  </a:lnTo>
                  <a:lnTo>
                    <a:pt x="10860" y="62511"/>
                  </a:lnTo>
                  <a:lnTo>
                    <a:pt x="10820" y="61248"/>
                  </a:lnTo>
                  <a:lnTo>
                    <a:pt x="10800" y="60367"/>
                  </a:lnTo>
                  <a:lnTo>
                    <a:pt x="10760" y="59525"/>
                  </a:lnTo>
                  <a:lnTo>
                    <a:pt x="10700" y="58744"/>
                  </a:lnTo>
                  <a:lnTo>
                    <a:pt x="10639" y="58003"/>
                  </a:lnTo>
                  <a:lnTo>
                    <a:pt x="10539" y="56781"/>
                  </a:lnTo>
                  <a:lnTo>
                    <a:pt x="10499" y="55558"/>
                  </a:lnTo>
                  <a:lnTo>
                    <a:pt x="10479" y="54316"/>
                  </a:lnTo>
                  <a:lnTo>
                    <a:pt x="10519" y="53094"/>
                  </a:lnTo>
                  <a:lnTo>
                    <a:pt x="10599" y="51872"/>
                  </a:lnTo>
                  <a:lnTo>
                    <a:pt x="10720" y="50650"/>
                  </a:lnTo>
                  <a:lnTo>
                    <a:pt x="10900" y="49428"/>
                  </a:lnTo>
                  <a:lnTo>
                    <a:pt x="11100" y="48205"/>
                  </a:lnTo>
                  <a:lnTo>
                    <a:pt x="14146" y="32538"/>
                  </a:lnTo>
                  <a:lnTo>
                    <a:pt x="14326" y="31616"/>
                  </a:lnTo>
                  <a:lnTo>
                    <a:pt x="14546" y="30715"/>
                  </a:lnTo>
                  <a:lnTo>
                    <a:pt x="14787" y="29813"/>
                  </a:lnTo>
                  <a:lnTo>
                    <a:pt x="15047" y="28911"/>
                  </a:lnTo>
                  <a:lnTo>
                    <a:pt x="15328" y="28010"/>
                  </a:lnTo>
                  <a:lnTo>
                    <a:pt x="15648" y="27128"/>
                  </a:lnTo>
                  <a:lnTo>
                    <a:pt x="15989" y="26247"/>
                  </a:lnTo>
                  <a:lnTo>
                    <a:pt x="16329" y="25385"/>
                  </a:lnTo>
                  <a:lnTo>
                    <a:pt x="16470" y="25065"/>
                  </a:lnTo>
                  <a:lnTo>
                    <a:pt x="16610" y="24704"/>
                  </a:lnTo>
                  <a:lnTo>
                    <a:pt x="16971" y="23742"/>
                  </a:lnTo>
                  <a:lnTo>
                    <a:pt x="17371" y="22700"/>
                  </a:lnTo>
                  <a:lnTo>
                    <a:pt x="17752" y="21558"/>
                  </a:lnTo>
                  <a:lnTo>
                    <a:pt x="18133" y="20316"/>
                  </a:lnTo>
                  <a:lnTo>
                    <a:pt x="18513" y="18994"/>
                  </a:lnTo>
                  <a:lnTo>
                    <a:pt x="18854" y="17571"/>
                  </a:lnTo>
                  <a:lnTo>
                    <a:pt x="19034" y="16850"/>
                  </a:lnTo>
                  <a:lnTo>
                    <a:pt x="19175" y="16089"/>
                  </a:lnTo>
                  <a:lnTo>
                    <a:pt x="19335" y="15327"/>
                  </a:lnTo>
                  <a:lnTo>
                    <a:pt x="19475" y="14526"/>
                  </a:lnTo>
                  <a:lnTo>
                    <a:pt x="19595" y="13725"/>
                  </a:lnTo>
                  <a:lnTo>
                    <a:pt x="19715" y="12903"/>
                  </a:lnTo>
                  <a:lnTo>
                    <a:pt x="19816" y="12062"/>
                  </a:lnTo>
                  <a:lnTo>
                    <a:pt x="19896" y="11220"/>
                  </a:lnTo>
                  <a:lnTo>
                    <a:pt x="19976" y="10339"/>
                  </a:lnTo>
                  <a:lnTo>
                    <a:pt x="20036" y="9457"/>
                  </a:lnTo>
                  <a:lnTo>
                    <a:pt x="20076" y="8575"/>
                  </a:lnTo>
                  <a:lnTo>
                    <a:pt x="20096" y="7654"/>
                  </a:lnTo>
                  <a:lnTo>
                    <a:pt x="20096" y="6732"/>
                  </a:lnTo>
                  <a:lnTo>
                    <a:pt x="20076" y="5811"/>
                  </a:lnTo>
                  <a:lnTo>
                    <a:pt x="20036" y="4869"/>
                  </a:lnTo>
                  <a:lnTo>
                    <a:pt x="19976" y="3907"/>
                  </a:lnTo>
                  <a:lnTo>
                    <a:pt x="19896" y="2945"/>
                  </a:lnTo>
                  <a:lnTo>
                    <a:pt x="19796" y="1964"/>
                  </a:lnTo>
                  <a:lnTo>
                    <a:pt x="19655" y="982"/>
                  </a:lnTo>
                  <a:lnTo>
                    <a:pt x="19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1"/>
            <p:cNvSpPr/>
            <p:nvPr/>
          </p:nvSpPr>
          <p:spPr>
            <a:xfrm>
              <a:off x="2941200" y="2648875"/>
              <a:ext cx="502425" cy="2487400"/>
            </a:xfrm>
            <a:custGeom>
              <a:avLst/>
              <a:gdLst/>
              <a:ahLst/>
              <a:cxnLst/>
              <a:rect l="l" t="t" r="r" b="b"/>
              <a:pathLst>
                <a:path w="20097" h="99496" fill="none" extrusionOk="0">
                  <a:moveTo>
                    <a:pt x="6011" y="20"/>
                  </a:moveTo>
                  <a:lnTo>
                    <a:pt x="6011" y="20"/>
                  </a:lnTo>
                  <a:lnTo>
                    <a:pt x="5330" y="3346"/>
                  </a:lnTo>
                  <a:lnTo>
                    <a:pt x="4689" y="6692"/>
                  </a:lnTo>
                  <a:lnTo>
                    <a:pt x="4068" y="10018"/>
                  </a:lnTo>
                  <a:lnTo>
                    <a:pt x="3507" y="13384"/>
                  </a:lnTo>
                  <a:lnTo>
                    <a:pt x="3006" y="16730"/>
                  </a:lnTo>
                  <a:lnTo>
                    <a:pt x="2525" y="20096"/>
                  </a:lnTo>
                  <a:lnTo>
                    <a:pt x="2084" y="23462"/>
                  </a:lnTo>
                  <a:lnTo>
                    <a:pt x="1684" y="26828"/>
                  </a:lnTo>
                  <a:lnTo>
                    <a:pt x="1343" y="30194"/>
                  </a:lnTo>
                  <a:lnTo>
                    <a:pt x="1022" y="33580"/>
                  </a:lnTo>
                  <a:lnTo>
                    <a:pt x="742" y="36966"/>
                  </a:lnTo>
                  <a:lnTo>
                    <a:pt x="522" y="40352"/>
                  </a:lnTo>
                  <a:lnTo>
                    <a:pt x="341" y="43737"/>
                  </a:lnTo>
                  <a:lnTo>
                    <a:pt x="201" y="47123"/>
                  </a:lnTo>
                  <a:lnTo>
                    <a:pt x="81" y="50529"/>
                  </a:lnTo>
                  <a:lnTo>
                    <a:pt x="21" y="53915"/>
                  </a:lnTo>
                  <a:lnTo>
                    <a:pt x="21" y="53915"/>
                  </a:lnTo>
                  <a:lnTo>
                    <a:pt x="1" y="56680"/>
                  </a:lnTo>
                  <a:lnTo>
                    <a:pt x="1" y="59365"/>
                  </a:lnTo>
                  <a:lnTo>
                    <a:pt x="21" y="61970"/>
                  </a:lnTo>
                  <a:lnTo>
                    <a:pt x="61" y="64474"/>
                  </a:lnTo>
                  <a:lnTo>
                    <a:pt x="101" y="66898"/>
                  </a:lnTo>
                  <a:lnTo>
                    <a:pt x="181" y="69243"/>
                  </a:lnTo>
                  <a:lnTo>
                    <a:pt x="261" y="71507"/>
                  </a:lnTo>
                  <a:lnTo>
                    <a:pt x="341" y="73670"/>
                  </a:lnTo>
                  <a:lnTo>
                    <a:pt x="441" y="75754"/>
                  </a:lnTo>
                  <a:lnTo>
                    <a:pt x="562" y="77758"/>
                  </a:lnTo>
                  <a:lnTo>
                    <a:pt x="682" y="79681"/>
                  </a:lnTo>
                  <a:lnTo>
                    <a:pt x="802" y="81504"/>
                  </a:lnTo>
                  <a:lnTo>
                    <a:pt x="942" y="83247"/>
                  </a:lnTo>
                  <a:lnTo>
                    <a:pt x="1083" y="84890"/>
                  </a:lnTo>
                  <a:lnTo>
                    <a:pt x="1363" y="87936"/>
                  </a:lnTo>
                  <a:lnTo>
                    <a:pt x="1664" y="90640"/>
                  </a:lnTo>
                  <a:lnTo>
                    <a:pt x="1944" y="92984"/>
                  </a:lnTo>
                  <a:lnTo>
                    <a:pt x="2205" y="94968"/>
                  </a:lnTo>
                  <a:lnTo>
                    <a:pt x="2445" y="96591"/>
                  </a:lnTo>
                  <a:lnTo>
                    <a:pt x="2645" y="97853"/>
                  </a:lnTo>
                  <a:lnTo>
                    <a:pt x="2806" y="98775"/>
                  </a:lnTo>
                  <a:lnTo>
                    <a:pt x="2946" y="99496"/>
                  </a:lnTo>
                  <a:lnTo>
                    <a:pt x="9057" y="99496"/>
                  </a:lnTo>
                  <a:lnTo>
                    <a:pt x="9057" y="99496"/>
                  </a:lnTo>
                  <a:lnTo>
                    <a:pt x="9157" y="98394"/>
                  </a:lnTo>
                  <a:lnTo>
                    <a:pt x="9397" y="95369"/>
                  </a:lnTo>
                  <a:lnTo>
                    <a:pt x="9738" y="90841"/>
                  </a:lnTo>
                  <a:lnTo>
                    <a:pt x="9918" y="88176"/>
                  </a:lnTo>
                  <a:lnTo>
                    <a:pt x="10098" y="85271"/>
                  </a:lnTo>
                  <a:lnTo>
                    <a:pt x="10279" y="82245"/>
                  </a:lnTo>
                  <a:lnTo>
                    <a:pt x="10439" y="79100"/>
                  </a:lnTo>
                  <a:lnTo>
                    <a:pt x="10599" y="75914"/>
                  </a:lnTo>
                  <a:lnTo>
                    <a:pt x="10720" y="72749"/>
                  </a:lnTo>
                  <a:lnTo>
                    <a:pt x="10820" y="69643"/>
                  </a:lnTo>
                  <a:lnTo>
                    <a:pt x="10860" y="66658"/>
                  </a:lnTo>
                  <a:lnTo>
                    <a:pt x="10880" y="65215"/>
                  </a:lnTo>
                  <a:lnTo>
                    <a:pt x="10860" y="63833"/>
                  </a:lnTo>
                  <a:lnTo>
                    <a:pt x="10860" y="62511"/>
                  </a:lnTo>
                  <a:lnTo>
                    <a:pt x="10820" y="61248"/>
                  </a:lnTo>
                  <a:lnTo>
                    <a:pt x="10820" y="61248"/>
                  </a:lnTo>
                  <a:lnTo>
                    <a:pt x="10800" y="60367"/>
                  </a:lnTo>
                  <a:lnTo>
                    <a:pt x="10760" y="59525"/>
                  </a:lnTo>
                  <a:lnTo>
                    <a:pt x="10700" y="58744"/>
                  </a:lnTo>
                  <a:lnTo>
                    <a:pt x="10639" y="58003"/>
                  </a:lnTo>
                  <a:lnTo>
                    <a:pt x="10639" y="58003"/>
                  </a:lnTo>
                  <a:lnTo>
                    <a:pt x="10539" y="56781"/>
                  </a:lnTo>
                  <a:lnTo>
                    <a:pt x="10499" y="55558"/>
                  </a:lnTo>
                  <a:lnTo>
                    <a:pt x="10479" y="54316"/>
                  </a:lnTo>
                  <a:lnTo>
                    <a:pt x="10519" y="53094"/>
                  </a:lnTo>
                  <a:lnTo>
                    <a:pt x="10599" y="51872"/>
                  </a:lnTo>
                  <a:lnTo>
                    <a:pt x="10720" y="50650"/>
                  </a:lnTo>
                  <a:lnTo>
                    <a:pt x="10900" y="49428"/>
                  </a:lnTo>
                  <a:lnTo>
                    <a:pt x="11100" y="48205"/>
                  </a:lnTo>
                  <a:lnTo>
                    <a:pt x="14146" y="32538"/>
                  </a:lnTo>
                  <a:lnTo>
                    <a:pt x="14146" y="32538"/>
                  </a:lnTo>
                  <a:lnTo>
                    <a:pt x="14326" y="31616"/>
                  </a:lnTo>
                  <a:lnTo>
                    <a:pt x="14546" y="30715"/>
                  </a:lnTo>
                  <a:lnTo>
                    <a:pt x="14787" y="29813"/>
                  </a:lnTo>
                  <a:lnTo>
                    <a:pt x="15047" y="28911"/>
                  </a:lnTo>
                  <a:lnTo>
                    <a:pt x="15328" y="28010"/>
                  </a:lnTo>
                  <a:lnTo>
                    <a:pt x="15648" y="27128"/>
                  </a:lnTo>
                  <a:lnTo>
                    <a:pt x="15989" y="26247"/>
                  </a:lnTo>
                  <a:lnTo>
                    <a:pt x="16329" y="25385"/>
                  </a:lnTo>
                  <a:lnTo>
                    <a:pt x="16329" y="25385"/>
                  </a:lnTo>
                  <a:lnTo>
                    <a:pt x="16470" y="25065"/>
                  </a:lnTo>
                  <a:lnTo>
                    <a:pt x="16610" y="24704"/>
                  </a:lnTo>
                  <a:lnTo>
                    <a:pt x="16610" y="24704"/>
                  </a:lnTo>
                  <a:lnTo>
                    <a:pt x="16971" y="23742"/>
                  </a:lnTo>
                  <a:lnTo>
                    <a:pt x="17371" y="22700"/>
                  </a:lnTo>
                  <a:lnTo>
                    <a:pt x="17752" y="21558"/>
                  </a:lnTo>
                  <a:lnTo>
                    <a:pt x="18133" y="20316"/>
                  </a:lnTo>
                  <a:lnTo>
                    <a:pt x="18513" y="18994"/>
                  </a:lnTo>
                  <a:lnTo>
                    <a:pt x="18854" y="17571"/>
                  </a:lnTo>
                  <a:lnTo>
                    <a:pt x="19034" y="16850"/>
                  </a:lnTo>
                  <a:lnTo>
                    <a:pt x="19175" y="16089"/>
                  </a:lnTo>
                  <a:lnTo>
                    <a:pt x="19335" y="15327"/>
                  </a:lnTo>
                  <a:lnTo>
                    <a:pt x="19475" y="14526"/>
                  </a:lnTo>
                  <a:lnTo>
                    <a:pt x="19595" y="13725"/>
                  </a:lnTo>
                  <a:lnTo>
                    <a:pt x="19715" y="12903"/>
                  </a:lnTo>
                  <a:lnTo>
                    <a:pt x="19816" y="12062"/>
                  </a:lnTo>
                  <a:lnTo>
                    <a:pt x="19896" y="11220"/>
                  </a:lnTo>
                  <a:lnTo>
                    <a:pt x="19976" y="10339"/>
                  </a:lnTo>
                  <a:lnTo>
                    <a:pt x="20036" y="9457"/>
                  </a:lnTo>
                  <a:lnTo>
                    <a:pt x="20076" y="8575"/>
                  </a:lnTo>
                  <a:lnTo>
                    <a:pt x="20096" y="7654"/>
                  </a:lnTo>
                  <a:lnTo>
                    <a:pt x="20096" y="6732"/>
                  </a:lnTo>
                  <a:lnTo>
                    <a:pt x="20076" y="5811"/>
                  </a:lnTo>
                  <a:lnTo>
                    <a:pt x="20036" y="4869"/>
                  </a:lnTo>
                  <a:lnTo>
                    <a:pt x="19976" y="3907"/>
                  </a:lnTo>
                  <a:lnTo>
                    <a:pt x="19896" y="2945"/>
                  </a:lnTo>
                  <a:lnTo>
                    <a:pt x="19796" y="1964"/>
                  </a:lnTo>
                  <a:lnTo>
                    <a:pt x="19655" y="982"/>
                  </a:lnTo>
                  <a:lnTo>
                    <a:pt x="19495" y="0"/>
                  </a:lnTo>
                  <a:lnTo>
                    <a:pt x="6011" y="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1"/>
            <p:cNvSpPr/>
            <p:nvPr/>
          </p:nvSpPr>
          <p:spPr>
            <a:xfrm>
              <a:off x="3316375" y="3229900"/>
              <a:ext cx="54100" cy="145775"/>
            </a:xfrm>
            <a:custGeom>
              <a:avLst/>
              <a:gdLst/>
              <a:ahLst/>
              <a:cxnLst/>
              <a:rect l="l" t="t" r="r" b="b"/>
              <a:pathLst>
                <a:path w="2164" h="5831" extrusionOk="0">
                  <a:moveTo>
                    <a:pt x="2164" y="0"/>
                  </a:moveTo>
                  <a:lnTo>
                    <a:pt x="1883" y="762"/>
                  </a:lnTo>
                  <a:lnTo>
                    <a:pt x="2164" y="20"/>
                  </a:lnTo>
                  <a:lnTo>
                    <a:pt x="2164" y="0"/>
                  </a:lnTo>
                  <a:close/>
                  <a:moveTo>
                    <a:pt x="1883" y="762"/>
                  </a:moveTo>
                  <a:lnTo>
                    <a:pt x="1603" y="1463"/>
                  </a:lnTo>
                  <a:lnTo>
                    <a:pt x="1463" y="1824"/>
                  </a:lnTo>
                  <a:lnTo>
                    <a:pt x="1603" y="1483"/>
                  </a:lnTo>
                  <a:lnTo>
                    <a:pt x="1883" y="762"/>
                  </a:lnTo>
                  <a:close/>
                  <a:moveTo>
                    <a:pt x="1463" y="1824"/>
                  </a:moveTo>
                  <a:lnTo>
                    <a:pt x="1322" y="2144"/>
                  </a:lnTo>
                  <a:lnTo>
                    <a:pt x="962" y="3046"/>
                  </a:lnTo>
                  <a:lnTo>
                    <a:pt x="621" y="3967"/>
                  </a:lnTo>
                  <a:lnTo>
                    <a:pt x="982" y="3046"/>
                  </a:lnTo>
                  <a:lnTo>
                    <a:pt x="1363" y="2144"/>
                  </a:lnTo>
                  <a:lnTo>
                    <a:pt x="1463" y="1824"/>
                  </a:lnTo>
                  <a:close/>
                  <a:moveTo>
                    <a:pt x="301" y="4889"/>
                  </a:moveTo>
                  <a:lnTo>
                    <a:pt x="0" y="5811"/>
                  </a:lnTo>
                  <a:lnTo>
                    <a:pt x="0" y="5831"/>
                  </a:lnTo>
                  <a:lnTo>
                    <a:pt x="301" y="4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1"/>
            <p:cNvSpPr/>
            <p:nvPr/>
          </p:nvSpPr>
          <p:spPr>
            <a:xfrm>
              <a:off x="3316375" y="3229900"/>
              <a:ext cx="54100" cy="145775"/>
            </a:xfrm>
            <a:custGeom>
              <a:avLst/>
              <a:gdLst/>
              <a:ahLst/>
              <a:cxnLst/>
              <a:rect l="l" t="t" r="r" b="b"/>
              <a:pathLst>
                <a:path w="2164" h="5831" fill="none" extrusionOk="0">
                  <a:moveTo>
                    <a:pt x="2164" y="0"/>
                  </a:moveTo>
                  <a:lnTo>
                    <a:pt x="2164" y="0"/>
                  </a:lnTo>
                  <a:lnTo>
                    <a:pt x="1883" y="762"/>
                  </a:lnTo>
                  <a:lnTo>
                    <a:pt x="1603" y="1463"/>
                  </a:lnTo>
                  <a:lnTo>
                    <a:pt x="1603" y="1463"/>
                  </a:lnTo>
                  <a:lnTo>
                    <a:pt x="1463" y="1824"/>
                  </a:lnTo>
                  <a:lnTo>
                    <a:pt x="1322" y="2144"/>
                  </a:lnTo>
                  <a:lnTo>
                    <a:pt x="1322" y="2144"/>
                  </a:lnTo>
                  <a:lnTo>
                    <a:pt x="962" y="3046"/>
                  </a:lnTo>
                  <a:lnTo>
                    <a:pt x="621" y="3967"/>
                  </a:lnTo>
                  <a:lnTo>
                    <a:pt x="301" y="4889"/>
                  </a:lnTo>
                  <a:lnTo>
                    <a:pt x="0" y="5811"/>
                  </a:lnTo>
                  <a:lnTo>
                    <a:pt x="0" y="5811"/>
                  </a:lnTo>
                  <a:lnTo>
                    <a:pt x="0" y="5831"/>
                  </a:lnTo>
                  <a:lnTo>
                    <a:pt x="0" y="5831"/>
                  </a:lnTo>
                  <a:lnTo>
                    <a:pt x="301" y="4889"/>
                  </a:lnTo>
                  <a:lnTo>
                    <a:pt x="621" y="3967"/>
                  </a:lnTo>
                  <a:lnTo>
                    <a:pt x="982" y="3046"/>
                  </a:lnTo>
                  <a:lnTo>
                    <a:pt x="1363" y="2144"/>
                  </a:lnTo>
                  <a:lnTo>
                    <a:pt x="1363" y="2144"/>
                  </a:lnTo>
                  <a:lnTo>
                    <a:pt x="1463" y="1824"/>
                  </a:lnTo>
                  <a:lnTo>
                    <a:pt x="1603" y="1483"/>
                  </a:lnTo>
                  <a:lnTo>
                    <a:pt x="1603" y="1483"/>
                  </a:lnTo>
                  <a:lnTo>
                    <a:pt x="1883" y="762"/>
                  </a:lnTo>
                  <a:lnTo>
                    <a:pt x="2164" y="20"/>
                  </a:lnTo>
                  <a:lnTo>
                    <a:pt x="2164" y="20"/>
                  </a:lnTo>
                  <a:lnTo>
                    <a:pt x="21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1"/>
            <p:cNvSpPr/>
            <p:nvPr/>
          </p:nvSpPr>
          <p:spPr>
            <a:xfrm>
              <a:off x="3312850" y="2864250"/>
              <a:ext cx="57625" cy="510925"/>
            </a:xfrm>
            <a:custGeom>
              <a:avLst/>
              <a:gdLst/>
              <a:ahLst/>
              <a:cxnLst/>
              <a:rect l="l" t="t" r="r" b="b"/>
              <a:pathLst>
                <a:path w="2305" h="20437" extrusionOk="0">
                  <a:moveTo>
                    <a:pt x="1283" y="0"/>
                  </a:moveTo>
                  <a:lnTo>
                    <a:pt x="1143" y="582"/>
                  </a:lnTo>
                  <a:lnTo>
                    <a:pt x="1023" y="1183"/>
                  </a:lnTo>
                  <a:lnTo>
                    <a:pt x="902" y="1824"/>
                  </a:lnTo>
                  <a:lnTo>
                    <a:pt x="782" y="2465"/>
                  </a:lnTo>
                  <a:lnTo>
                    <a:pt x="602" y="3827"/>
                  </a:lnTo>
                  <a:lnTo>
                    <a:pt x="442" y="5250"/>
                  </a:lnTo>
                  <a:lnTo>
                    <a:pt x="301" y="6712"/>
                  </a:lnTo>
                  <a:lnTo>
                    <a:pt x="201" y="8195"/>
                  </a:lnTo>
                  <a:lnTo>
                    <a:pt x="121" y="9678"/>
                  </a:lnTo>
                  <a:lnTo>
                    <a:pt x="61" y="11160"/>
                  </a:lnTo>
                  <a:lnTo>
                    <a:pt x="21" y="12603"/>
                  </a:lnTo>
                  <a:lnTo>
                    <a:pt x="1" y="14005"/>
                  </a:lnTo>
                  <a:lnTo>
                    <a:pt x="1" y="15328"/>
                  </a:lnTo>
                  <a:lnTo>
                    <a:pt x="21" y="16590"/>
                  </a:lnTo>
                  <a:lnTo>
                    <a:pt x="61" y="18794"/>
                  </a:lnTo>
                  <a:lnTo>
                    <a:pt x="141" y="20437"/>
                  </a:lnTo>
                  <a:lnTo>
                    <a:pt x="442" y="19515"/>
                  </a:lnTo>
                  <a:lnTo>
                    <a:pt x="762" y="18593"/>
                  </a:lnTo>
                  <a:lnTo>
                    <a:pt x="1103" y="17672"/>
                  </a:lnTo>
                  <a:lnTo>
                    <a:pt x="1463" y="16770"/>
                  </a:lnTo>
                  <a:lnTo>
                    <a:pt x="1604" y="16450"/>
                  </a:lnTo>
                  <a:lnTo>
                    <a:pt x="1744" y="16089"/>
                  </a:lnTo>
                  <a:lnTo>
                    <a:pt x="2024" y="15388"/>
                  </a:lnTo>
                  <a:lnTo>
                    <a:pt x="2305" y="14626"/>
                  </a:lnTo>
                  <a:lnTo>
                    <a:pt x="1964" y="10379"/>
                  </a:lnTo>
                  <a:lnTo>
                    <a:pt x="1684" y="6512"/>
                  </a:lnTo>
                  <a:lnTo>
                    <a:pt x="1463" y="3046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DA9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1"/>
            <p:cNvSpPr/>
            <p:nvPr/>
          </p:nvSpPr>
          <p:spPr>
            <a:xfrm>
              <a:off x="3312850" y="2864250"/>
              <a:ext cx="57625" cy="510925"/>
            </a:xfrm>
            <a:custGeom>
              <a:avLst/>
              <a:gdLst/>
              <a:ahLst/>
              <a:cxnLst/>
              <a:rect l="l" t="t" r="r" b="b"/>
              <a:pathLst>
                <a:path w="2305" h="20437" fill="none" extrusionOk="0">
                  <a:moveTo>
                    <a:pt x="1283" y="0"/>
                  </a:moveTo>
                  <a:lnTo>
                    <a:pt x="1283" y="0"/>
                  </a:lnTo>
                  <a:lnTo>
                    <a:pt x="1143" y="582"/>
                  </a:lnTo>
                  <a:lnTo>
                    <a:pt x="1023" y="1183"/>
                  </a:lnTo>
                  <a:lnTo>
                    <a:pt x="902" y="1824"/>
                  </a:lnTo>
                  <a:lnTo>
                    <a:pt x="782" y="2465"/>
                  </a:lnTo>
                  <a:lnTo>
                    <a:pt x="602" y="3827"/>
                  </a:lnTo>
                  <a:lnTo>
                    <a:pt x="442" y="5250"/>
                  </a:lnTo>
                  <a:lnTo>
                    <a:pt x="301" y="6712"/>
                  </a:lnTo>
                  <a:lnTo>
                    <a:pt x="201" y="8195"/>
                  </a:lnTo>
                  <a:lnTo>
                    <a:pt x="121" y="9678"/>
                  </a:lnTo>
                  <a:lnTo>
                    <a:pt x="61" y="11160"/>
                  </a:lnTo>
                  <a:lnTo>
                    <a:pt x="21" y="12603"/>
                  </a:lnTo>
                  <a:lnTo>
                    <a:pt x="1" y="14005"/>
                  </a:lnTo>
                  <a:lnTo>
                    <a:pt x="1" y="15328"/>
                  </a:lnTo>
                  <a:lnTo>
                    <a:pt x="21" y="16590"/>
                  </a:lnTo>
                  <a:lnTo>
                    <a:pt x="61" y="18794"/>
                  </a:lnTo>
                  <a:lnTo>
                    <a:pt x="141" y="20437"/>
                  </a:lnTo>
                  <a:lnTo>
                    <a:pt x="141" y="20437"/>
                  </a:lnTo>
                  <a:lnTo>
                    <a:pt x="442" y="19515"/>
                  </a:lnTo>
                  <a:lnTo>
                    <a:pt x="762" y="18593"/>
                  </a:lnTo>
                  <a:lnTo>
                    <a:pt x="1103" y="17672"/>
                  </a:lnTo>
                  <a:lnTo>
                    <a:pt x="1463" y="16770"/>
                  </a:lnTo>
                  <a:lnTo>
                    <a:pt x="1463" y="16770"/>
                  </a:lnTo>
                  <a:lnTo>
                    <a:pt x="1604" y="16450"/>
                  </a:lnTo>
                  <a:lnTo>
                    <a:pt x="1744" y="16089"/>
                  </a:lnTo>
                  <a:lnTo>
                    <a:pt x="1744" y="16089"/>
                  </a:lnTo>
                  <a:lnTo>
                    <a:pt x="2024" y="15388"/>
                  </a:lnTo>
                  <a:lnTo>
                    <a:pt x="2305" y="14626"/>
                  </a:lnTo>
                  <a:lnTo>
                    <a:pt x="2305" y="14626"/>
                  </a:lnTo>
                  <a:lnTo>
                    <a:pt x="1964" y="10379"/>
                  </a:lnTo>
                  <a:lnTo>
                    <a:pt x="1684" y="6512"/>
                  </a:lnTo>
                  <a:lnTo>
                    <a:pt x="1463" y="3046"/>
                  </a:lnTo>
                  <a:lnTo>
                    <a:pt x="1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1"/>
            <p:cNvSpPr/>
            <p:nvPr/>
          </p:nvSpPr>
          <p:spPr>
            <a:xfrm>
              <a:off x="2856550" y="5144775"/>
              <a:ext cx="347650" cy="142275"/>
            </a:xfrm>
            <a:custGeom>
              <a:avLst/>
              <a:gdLst/>
              <a:ahLst/>
              <a:cxnLst/>
              <a:rect l="l" t="t" r="r" b="b"/>
              <a:pathLst>
                <a:path w="13906" h="5691" extrusionOk="0">
                  <a:moveTo>
                    <a:pt x="7674" y="1"/>
                  </a:moveTo>
                  <a:lnTo>
                    <a:pt x="7534" y="41"/>
                  </a:lnTo>
                  <a:lnTo>
                    <a:pt x="7394" y="61"/>
                  </a:lnTo>
                  <a:lnTo>
                    <a:pt x="7233" y="121"/>
                  </a:lnTo>
                  <a:lnTo>
                    <a:pt x="7093" y="181"/>
                  </a:lnTo>
                  <a:lnTo>
                    <a:pt x="6973" y="261"/>
                  </a:lnTo>
                  <a:lnTo>
                    <a:pt x="6853" y="341"/>
                  </a:lnTo>
                  <a:lnTo>
                    <a:pt x="6292" y="842"/>
                  </a:lnTo>
                  <a:lnTo>
                    <a:pt x="5751" y="1323"/>
                  </a:lnTo>
                  <a:lnTo>
                    <a:pt x="5470" y="1543"/>
                  </a:lnTo>
                  <a:lnTo>
                    <a:pt x="5170" y="1764"/>
                  </a:lnTo>
                  <a:lnTo>
                    <a:pt x="4849" y="1984"/>
                  </a:lnTo>
                  <a:lnTo>
                    <a:pt x="4509" y="2184"/>
                  </a:lnTo>
                  <a:lnTo>
                    <a:pt x="4148" y="2365"/>
                  </a:lnTo>
                  <a:lnTo>
                    <a:pt x="3747" y="2545"/>
                  </a:lnTo>
                  <a:lnTo>
                    <a:pt x="3307" y="2725"/>
                  </a:lnTo>
                  <a:lnTo>
                    <a:pt x="2826" y="2866"/>
                  </a:lnTo>
                  <a:lnTo>
                    <a:pt x="2305" y="3026"/>
                  </a:lnTo>
                  <a:lnTo>
                    <a:pt x="1744" y="3146"/>
                  </a:lnTo>
                  <a:lnTo>
                    <a:pt x="1103" y="3246"/>
                  </a:lnTo>
                  <a:lnTo>
                    <a:pt x="421" y="3346"/>
                  </a:lnTo>
                  <a:lnTo>
                    <a:pt x="341" y="3366"/>
                  </a:lnTo>
                  <a:lnTo>
                    <a:pt x="281" y="3387"/>
                  </a:lnTo>
                  <a:lnTo>
                    <a:pt x="221" y="3427"/>
                  </a:lnTo>
                  <a:lnTo>
                    <a:pt x="161" y="3487"/>
                  </a:lnTo>
                  <a:lnTo>
                    <a:pt x="81" y="3607"/>
                  </a:lnTo>
                  <a:lnTo>
                    <a:pt x="21" y="3767"/>
                  </a:lnTo>
                  <a:lnTo>
                    <a:pt x="1" y="3948"/>
                  </a:lnTo>
                  <a:lnTo>
                    <a:pt x="1" y="4128"/>
                  </a:lnTo>
                  <a:lnTo>
                    <a:pt x="41" y="4348"/>
                  </a:lnTo>
                  <a:lnTo>
                    <a:pt x="121" y="4549"/>
                  </a:lnTo>
                  <a:lnTo>
                    <a:pt x="221" y="4769"/>
                  </a:lnTo>
                  <a:lnTo>
                    <a:pt x="361" y="4969"/>
                  </a:lnTo>
                  <a:lnTo>
                    <a:pt x="522" y="5170"/>
                  </a:lnTo>
                  <a:lnTo>
                    <a:pt x="722" y="5330"/>
                  </a:lnTo>
                  <a:lnTo>
                    <a:pt x="962" y="5470"/>
                  </a:lnTo>
                  <a:lnTo>
                    <a:pt x="1103" y="5530"/>
                  </a:lnTo>
                  <a:lnTo>
                    <a:pt x="1243" y="5590"/>
                  </a:lnTo>
                  <a:lnTo>
                    <a:pt x="1403" y="5630"/>
                  </a:lnTo>
                  <a:lnTo>
                    <a:pt x="1563" y="5651"/>
                  </a:lnTo>
                  <a:lnTo>
                    <a:pt x="1744" y="5671"/>
                  </a:lnTo>
                  <a:lnTo>
                    <a:pt x="1924" y="5691"/>
                  </a:lnTo>
                  <a:lnTo>
                    <a:pt x="2986" y="5651"/>
                  </a:lnTo>
                  <a:lnTo>
                    <a:pt x="3747" y="5610"/>
                  </a:lnTo>
                  <a:lnTo>
                    <a:pt x="4328" y="5550"/>
                  </a:lnTo>
                  <a:lnTo>
                    <a:pt x="4789" y="5490"/>
                  </a:lnTo>
                  <a:lnTo>
                    <a:pt x="5230" y="5430"/>
                  </a:lnTo>
                  <a:lnTo>
                    <a:pt x="5731" y="5370"/>
                  </a:lnTo>
                  <a:lnTo>
                    <a:pt x="6372" y="5330"/>
                  </a:lnTo>
                  <a:lnTo>
                    <a:pt x="8936" y="5330"/>
                  </a:lnTo>
                  <a:lnTo>
                    <a:pt x="10419" y="5370"/>
                  </a:lnTo>
                  <a:lnTo>
                    <a:pt x="11822" y="5430"/>
                  </a:lnTo>
                  <a:lnTo>
                    <a:pt x="13224" y="5470"/>
                  </a:lnTo>
                  <a:lnTo>
                    <a:pt x="13364" y="5470"/>
                  </a:lnTo>
                  <a:lnTo>
                    <a:pt x="13404" y="5450"/>
                  </a:lnTo>
                  <a:lnTo>
                    <a:pt x="13545" y="5410"/>
                  </a:lnTo>
                  <a:lnTo>
                    <a:pt x="13645" y="5330"/>
                  </a:lnTo>
                  <a:lnTo>
                    <a:pt x="13745" y="5250"/>
                  </a:lnTo>
                  <a:lnTo>
                    <a:pt x="13825" y="5130"/>
                  </a:lnTo>
                  <a:lnTo>
                    <a:pt x="13885" y="5009"/>
                  </a:lnTo>
                  <a:lnTo>
                    <a:pt x="13905" y="4889"/>
                  </a:lnTo>
                  <a:lnTo>
                    <a:pt x="13905" y="4749"/>
                  </a:lnTo>
                  <a:lnTo>
                    <a:pt x="13885" y="4609"/>
                  </a:lnTo>
                  <a:lnTo>
                    <a:pt x="12964" y="341"/>
                  </a:lnTo>
                  <a:lnTo>
                    <a:pt x="12944" y="261"/>
                  </a:lnTo>
                  <a:lnTo>
                    <a:pt x="12903" y="201"/>
                  </a:lnTo>
                  <a:lnTo>
                    <a:pt x="12863" y="141"/>
                  </a:lnTo>
                  <a:lnTo>
                    <a:pt x="12803" y="101"/>
                  </a:lnTo>
                  <a:lnTo>
                    <a:pt x="12743" y="61"/>
                  </a:lnTo>
                  <a:lnTo>
                    <a:pt x="12683" y="21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1"/>
            <p:cNvSpPr/>
            <p:nvPr/>
          </p:nvSpPr>
          <p:spPr>
            <a:xfrm>
              <a:off x="2856550" y="5144775"/>
              <a:ext cx="347650" cy="142275"/>
            </a:xfrm>
            <a:custGeom>
              <a:avLst/>
              <a:gdLst/>
              <a:ahLst/>
              <a:cxnLst/>
              <a:rect l="l" t="t" r="r" b="b"/>
              <a:pathLst>
                <a:path w="13906" h="5691" fill="none" extrusionOk="0">
                  <a:moveTo>
                    <a:pt x="7995" y="1"/>
                  </a:moveTo>
                  <a:lnTo>
                    <a:pt x="12543" y="1"/>
                  </a:lnTo>
                  <a:lnTo>
                    <a:pt x="12543" y="1"/>
                  </a:lnTo>
                  <a:lnTo>
                    <a:pt x="12603" y="1"/>
                  </a:lnTo>
                  <a:lnTo>
                    <a:pt x="12683" y="21"/>
                  </a:lnTo>
                  <a:lnTo>
                    <a:pt x="12743" y="61"/>
                  </a:lnTo>
                  <a:lnTo>
                    <a:pt x="12803" y="101"/>
                  </a:lnTo>
                  <a:lnTo>
                    <a:pt x="12863" y="141"/>
                  </a:lnTo>
                  <a:lnTo>
                    <a:pt x="12903" y="201"/>
                  </a:lnTo>
                  <a:lnTo>
                    <a:pt x="12944" y="261"/>
                  </a:lnTo>
                  <a:lnTo>
                    <a:pt x="12964" y="341"/>
                  </a:lnTo>
                  <a:lnTo>
                    <a:pt x="13885" y="4609"/>
                  </a:lnTo>
                  <a:lnTo>
                    <a:pt x="13885" y="4609"/>
                  </a:lnTo>
                  <a:lnTo>
                    <a:pt x="13905" y="4749"/>
                  </a:lnTo>
                  <a:lnTo>
                    <a:pt x="13905" y="4889"/>
                  </a:lnTo>
                  <a:lnTo>
                    <a:pt x="13885" y="5009"/>
                  </a:lnTo>
                  <a:lnTo>
                    <a:pt x="13825" y="5130"/>
                  </a:lnTo>
                  <a:lnTo>
                    <a:pt x="13745" y="5250"/>
                  </a:lnTo>
                  <a:lnTo>
                    <a:pt x="13645" y="5330"/>
                  </a:lnTo>
                  <a:lnTo>
                    <a:pt x="13545" y="5410"/>
                  </a:lnTo>
                  <a:lnTo>
                    <a:pt x="13404" y="5450"/>
                  </a:lnTo>
                  <a:lnTo>
                    <a:pt x="13404" y="5450"/>
                  </a:lnTo>
                  <a:lnTo>
                    <a:pt x="13364" y="5470"/>
                  </a:lnTo>
                  <a:lnTo>
                    <a:pt x="13224" y="5470"/>
                  </a:lnTo>
                  <a:lnTo>
                    <a:pt x="13224" y="5470"/>
                  </a:lnTo>
                  <a:lnTo>
                    <a:pt x="11822" y="5430"/>
                  </a:lnTo>
                  <a:lnTo>
                    <a:pt x="10419" y="5370"/>
                  </a:lnTo>
                  <a:lnTo>
                    <a:pt x="8936" y="5330"/>
                  </a:lnTo>
                  <a:lnTo>
                    <a:pt x="7274" y="5330"/>
                  </a:lnTo>
                  <a:lnTo>
                    <a:pt x="7274" y="5330"/>
                  </a:lnTo>
                  <a:lnTo>
                    <a:pt x="6372" y="5330"/>
                  </a:lnTo>
                  <a:lnTo>
                    <a:pt x="5731" y="5370"/>
                  </a:lnTo>
                  <a:lnTo>
                    <a:pt x="5230" y="5430"/>
                  </a:lnTo>
                  <a:lnTo>
                    <a:pt x="4789" y="5490"/>
                  </a:lnTo>
                  <a:lnTo>
                    <a:pt x="4328" y="5550"/>
                  </a:lnTo>
                  <a:lnTo>
                    <a:pt x="3747" y="5610"/>
                  </a:lnTo>
                  <a:lnTo>
                    <a:pt x="2986" y="5651"/>
                  </a:lnTo>
                  <a:lnTo>
                    <a:pt x="1924" y="5691"/>
                  </a:lnTo>
                  <a:lnTo>
                    <a:pt x="1924" y="5691"/>
                  </a:lnTo>
                  <a:lnTo>
                    <a:pt x="1744" y="5671"/>
                  </a:lnTo>
                  <a:lnTo>
                    <a:pt x="1563" y="5651"/>
                  </a:lnTo>
                  <a:lnTo>
                    <a:pt x="1403" y="5630"/>
                  </a:lnTo>
                  <a:lnTo>
                    <a:pt x="1243" y="5590"/>
                  </a:lnTo>
                  <a:lnTo>
                    <a:pt x="1103" y="5530"/>
                  </a:lnTo>
                  <a:lnTo>
                    <a:pt x="962" y="5470"/>
                  </a:lnTo>
                  <a:lnTo>
                    <a:pt x="722" y="5330"/>
                  </a:lnTo>
                  <a:lnTo>
                    <a:pt x="522" y="5170"/>
                  </a:lnTo>
                  <a:lnTo>
                    <a:pt x="361" y="4969"/>
                  </a:lnTo>
                  <a:lnTo>
                    <a:pt x="221" y="4769"/>
                  </a:lnTo>
                  <a:lnTo>
                    <a:pt x="121" y="4549"/>
                  </a:lnTo>
                  <a:lnTo>
                    <a:pt x="41" y="4348"/>
                  </a:lnTo>
                  <a:lnTo>
                    <a:pt x="1" y="4128"/>
                  </a:lnTo>
                  <a:lnTo>
                    <a:pt x="1" y="3948"/>
                  </a:lnTo>
                  <a:lnTo>
                    <a:pt x="21" y="3767"/>
                  </a:lnTo>
                  <a:lnTo>
                    <a:pt x="81" y="3607"/>
                  </a:lnTo>
                  <a:lnTo>
                    <a:pt x="161" y="3487"/>
                  </a:lnTo>
                  <a:lnTo>
                    <a:pt x="221" y="3427"/>
                  </a:lnTo>
                  <a:lnTo>
                    <a:pt x="281" y="3387"/>
                  </a:lnTo>
                  <a:lnTo>
                    <a:pt x="341" y="3366"/>
                  </a:lnTo>
                  <a:lnTo>
                    <a:pt x="421" y="3346"/>
                  </a:lnTo>
                  <a:lnTo>
                    <a:pt x="421" y="3346"/>
                  </a:lnTo>
                  <a:lnTo>
                    <a:pt x="1103" y="3246"/>
                  </a:lnTo>
                  <a:lnTo>
                    <a:pt x="1744" y="3146"/>
                  </a:lnTo>
                  <a:lnTo>
                    <a:pt x="2305" y="3026"/>
                  </a:lnTo>
                  <a:lnTo>
                    <a:pt x="2826" y="2866"/>
                  </a:lnTo>
                  <a:lnTo>
                    <a:pt x="3307" y="2725"/>
                  </a:lnTo>
                  <a:lnTo>
                    <a:pt x="3747" y="2545"/>
                  </a:lnTo>
                  <a:lnTo>
                    <a:pt x="4148" y="2365"/>
                  </a:lnTo>
                  <a:lnTo>
                    <a:pt x="4509" y="2184"/>
                  </a:lnTo>
                  <a:lnTo>
                    <a:pt x="4849" y="1984"/>
                  </a:lnTo>
                  <a:lnTo>
                    <a:pt x="5170" y="1764"/>
                  </a:lnTo>
                  <a:lnTo>
                    <a:pt x="5470" y="1543"/>
                  </a:lnTo>
                  <a:lnTo>
                    <a:pt x="5751" y="1323"/>
                  </a:lnTo>
                  <a:lnTo>
                    <a:pt x="6292" y="842"/>
                  </a:lnTo>
                  <a:lnTo>
                    <a:pt x="6853" y="341"/>
                  </a:lnTo>
                  <a:lnTo>
                    <a:pt x="6853" y="341"/>
                  </a:lnTo>
                  <a:lnTo>
                    <a:pt x="6973" y="261"/>
                  </a:lnTo>
                  <a:lnTo>
                    <a:pt x="7093" y="181"/>
                  </a:lnTo>
                  <a:lnTo>
                    <a:pt x="7233" y="121"/>
                  </a:lnTo>
                  <a:lnTo>
                    <a:pt x="7394" y="61"/>
                  </a:lnTo>
                  <a:lnTo>
                    <a:pt x="7534" y="41"/>
                  </a:lnTo>
                  <a:lnTo>
                    <a:pt x="7674" y="1"/>
                  </a:lnTo>
                  <a:lnTo>
                    <a:pt x="7835" y="1"/>
                  </a:lnTo>
                  <a:lnTo>
                    <a:pt x="7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extrusionOk="0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fill="none" extrusionOk="0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extrusionOk="0">
                  <a:moveTo>
                    <a:pt x="0" y="0"/>
                  </a:move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1"/>
            <p:cNvSpPr/>
            <p:nvPr/>
          </p:nvSpPr>
          <p:spPr>
            <a:xfrm>
              <a:off x="2988800" y="5096700"/>
              <a:ext cx="203375" cy="61125"/>
            </a:xfrm>
            <a:custGeom>
              <a:avLst/>
              <a:gdLst/>
              <a:ahLst/>
              <a:cxnLst/>
              <a:rect l="l" t="t" r="r" b="b"/>
              <a:pathLst>
                <a:path w="8135" h="2445" fill="none" extrusionOk="0">
                  <a:moveTo>
                    <a:pt x="8134" y="0"/>
                  </a:moveTo>
                  <a:lnTo>
                    <a:pt x="7293" y="0"/>
                  </a:lnTo>
                  <a:lnTo>
                    <a:pt x="761" y="0"/>
                  </a:lnTo>
                  <a:lnTo>
                    <a:pt x="0" y="0"/>
                  </a:lnTo>
                  <a:lnTo>
                    <a:pt x="721" y="2444"/>
                  </a:lnTo>
                  <a:lnTo>
                    <a:pt x="7894" y="2444"/>
                  </a:lnTo>
                  <a:lnTo>
                    <a:pt x="81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1"/>
            <p:cNvSpPr/>
            <p:nvPr/>
          </p:nvSpPr>
          <p:spPr>
            <a:xfrm>
              <a:off x="3335900" y="2649375"/>
              <a:ext cx="458325" cy="2488425"/>
            </a:xfrm>
            <a:custGeom>
              <a:avLst/>
              <a:gdLst/>
              <a:ahLst/>
              <a:cxnLst/>
              <a:rect l="l" t="t" r="r" b="b"/>
              <a:pathLst>
                <a:path w="18333" h="99537" extrusionOk="0">
                  <a:moveTo>
                    <a:pt x="1" y="0"/>
                  </a:moveTo>
                  <a:lnTo>
                    <a:pt x="61" y="1964"/>
                  </a:lnTo>
                  <a:lnTo>
                    <a:pt x="161" y="4328"/>
                  </a:lnTo>
                  <a:lnTo>
                    <a:pt x="301" y="7594"/>
                  </a:lnTo>
                  <a:lnTo>
                    <a:pt x="541" y="11681"/>
                  </a:lnTo>
                  <a:lnTo>
                    <a:pt x="702" y="14025"/>
                  </a:lnTo>
                  <a:lnTo>
                    <a:pt x="862" y="16570"/>
                  </a:lnTo>
                  <a:lnTo>
                    <a:pt x="1062" y="19294"/>
                  </a:lnTo>
                  <a:lnTo>
                    <a:pt x="1283" y="22200"/>
                  </a:lnTo>
                  <a:lnTo>
                    <a:pt x="1543" y="25285"/>
                  </a:lnTo>
                  <a:lnTo>
                    <a:pt x="1844" y="28531"/>
                  </a:lnTo>
                  <a:lnTo>
                    <a:pt x="2164" y="31957"/>
                  </a:lnTo>
                  <a:lnTo>
                    <a:pt x="2505" y="35523"/>
                  </a:lnTo>
                  <a:lnTo>
                    <a:pt x="2906" y="39270"/>
                  </a:lnTo>
                  <a:lnTo>
                    <a:pt x="3326" y="43157"/>
                  </a:lnTo>
                  <a:lnTo>
                    <a:pt x="3807" y="47184"/>
                  </a:lnTo>
                  <a:lnTo>
                    <a:pt x="4308" y="51351"/>
                  </a:lnTo>
                  <a:lnTo>
                    <a:pt x="4869" y="55659"/>
                  </a:lnTo>
                  <a:lnTo>
                    <a:pt x="5450" y="60086"/>
                  </a:lnTo>
                  <a:lnTo>
                    <a:pt x="6111" y="64634"/>
                  </a:lnTo>
                  <a:lnTo>
                    <a:pt x="6793" y="69323"/>
                  </a:lnTo>
                  <a:lnTo>
                    <a:pt x="7534" y="74111"/>
                  </a:lnTo>
                  <a:lnTo>
                    <a:pt x="8335" y="79000"/>
                  </a:lnTo>
                  <a:lnTo>
                    <a:pt x="9177" y="83989"/>
                  </a:lnTo>
                  <a:lnTo>
                    <a:pt x="10078" y="89078"/>
                  </a:lnTo>
                  <a:lnTo>
                    <a:pt x="11040" y="94267"/>
                  </a:lnTo>
                  <a:lnTo>
                    <a:pt x="12062" y="99536"/>
                  </a:lnTo>
                  <a:lnTo>
                    <a:pt x="18333" y="99396"/>
                  </a:lnTo>
                  <a:lnTo>
                    <a:pt x="18113" y="94227"/>
                  </a:lnTo>
                  <a:lnTo>
                    <a:pt x="17872" y="88637"/>
                  </a:lnTo>
                  <a:lnTo>
                    <a:pt x="17531" y="81865"/>
                  </a:lnTo>
                  <a:lnTo>
                    <a:pt x="17331" y="78198"/>
                  </a:lnTo>
                  <a:lnTo>
                    <a:pt x="17111" y="74472"/>
                  </a:lnTo>
                  <a:lnTo>
                    <a:pt x="16870" y="70725"/>
                  </a:lnTo>
                  <a:lnTo>
                    <a:pt x="16610" y="67059"/>
                  </a:lnTo>
                  <a:lnTo>
                    <a:pt x="16329" y="63532"/>
                  </a:lnTo>
                  <a:lnTo>
                    <a:pt x="16049" y="60227"/>
                  </a:lnTo>
                  <a:lnTo>
                    <a:pt x="15889" y="58664"/>
                  </a:lnTo>
                  <a:lnTo>
                    <a:pt x="15748" y="57201"/>
                  </a:lnTo>
                  <a:lnTo>
                    <a:pt x="15588" y="55819"/>
                  </a:lnTo>
                  <a:lnTo>
                    <a:pt x="15428" y="54557"/>
                  </a:lnTo>
                  <a:lnTo>
                    <a:pt x="15207" y="53174"/>
                  </a:lnTo>
                  <a:lnTo>
                    <a:pt x="15027" y="51952"/>
                  </a:lnTo>
                  <a:lnTo>
                    <a:pt x="14887" y="50730"/>
                  </a:lnTo>
                  <a:lnTo>
                    <a:pt x="14767" y="49508"/>
                  </a:lnTo>
                  <a:lnTo>
                    <a:pt x="14666" y="48286"/>
                  </a:lnTo>
                  <a:lnTo>
                    <a:pt x="14606" y="47043"/>
                  </a:lnTo>
                  <a:lnTo>
                    <a:pt x="14566" y="45821"/>
                  </a:lnTo>
                  <a:lnTo>
                    <a:pt x="14566" y="44579"/>
                  </a:lnTo>
                  <a:lnTo>
                    <a:pt x="14606" y="43337"/>
                  </a:lnTo>
                  <a:lnTo>
                    <a:pt x="14606" y="43056"/>
                  </a:lnTo>
                  <a:lnTo>
                    <a:pt x="15468" y="21118"/>
                  </a:lnTo>
                  <a:lnTo>
                    <a:pt x="15468" y="19795"/>
                  </a:lnTo>
                  <a:lnTo>
                    <a:pt x="15448" y="18473"/>
                  </a:lnTo>
                  <a:lnTo>
                    <a:pt x="15408" y="17151"/>
                  </a:lnTo>
                  <a:lnTo>
                    <a:pt x="15368" y="15808"/>
                  </a:lnTo>
                  <a:lnTo>
                    <a:pt x="15308" y="14486"/>
                  </a:lnTo>
                  <a:lnTo>
                    <a:pt x="15227" y="13164"/>
                  </a:lnTo>
                  <a:lnTo>
                    <a:pt x="15127" y="11841"/>
                  </a:lnTo>
                  <a:lnTo>
                    <a:pt x="15027" y="10519"/>
                  </a:lnTo>
                  <a:lnTo>
                    <a:pt x="14887" y="9217"/>
                  </a:lnTo>
                  <a:lnTo>
                    <a:pt x="14747" y="7894"/>
                  </a:lnTo>
                  <a:lnTo>
                    <a:pt x="14586" y="6572"/>
                  </a:lnTo>
                  <a:lnTo>
                    <a:pt x="14426" y="5270"/>
                  </a:lnTo>
                  <a:lnTo>
                    <a:pt x="14226" y="3947"/>
                  </a:lnTo>
                  <a:lnTo>
                    <a:pt x="14025" y="2645"/>
                  </a:lnTo>
                  <a:lnTo>
                    <a:pt x="13805" y="1323"/>
                  </a:lnTo>
                  <a:lnTo>
                    <a:pt x="13564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1"/>
            <p:cNvSpPr/>
            <p:nvPr/>
          </p:nvSpPr>
          <p:spPr>
            <a:xfrm>
              <a:off x="3335900" y="2649375"/>
              <a:ext cx="458325" cy="2488425"/>
            </a:xfrm>
            <a:custGeom>
              <a:avLst/>
              <a:gdLst/>
              <a:ahLst/>
              <a:cxnLst/>
              <a:rect l="l" t="t" r="r" b="b"/>
              <a:pathLst>
                <a:path w="18333" h="995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1" y="1964"/>
                  </a:lnTo>
                  <a:lnTo>
                    <a:pt x="161" y="4328"/>
                  </a:lnTo>
                  <a:lnTo>
                    <a:pt x="301" y="7594"/>
                  </a:lnTo>
                  <a:lnTo>
                    <a:pt x="541" y="11681"/>
                  </a:lnTo>
                  <a:lnTo>
                    <a:pt x="702" y="14025"/>
                  </a:lnTo>
                  <a:lnTo>
                    <a:pt x="862" y="16570"/>
                  </a:lnTo>
                  <a:lnTo>
                    <a:pt x="1062" y="19294"/>
                  </a:lnTo>
                  <a:lnTo>
                    <a:pt x="1283" y="22200"/>
                  </a:lnTo>
                  <a:lnTo>
                    <a:pt x="1543" y="25285"/>
                  </a:lnTo>
                  <a:lnTo>
                    <a:pt x="1844" y="28531"/>
                  </a:lnTo>
                  <a:lnTo>
                    <a:pt x="2164" y="31957"/>
                  </a:lnTo>
                  <a:lnTo>
                    <a:pt x="2505" y="35523"/>
                  </a:lnTo>
                  <a:lnTo>
                    <a:pt x="2906" y="39270"/>
                  </a:lnTo>
                  <a:lnTo>
                    <a:pt x="3326" y="43157"/>
                  </a:lnTo>
                  <a:lnTo>
                    <a:pt x="3807" y="47184"/>
                  </a:lnTo>
                  <a:lnTo>
                    <a:pt x="4308" y="51351"/>
                  </a:lnTo>
                  <a:lnTo>
                    <a:pt x="4869" y="55659"/>
                  </a:lnTo>
                  <a:lnTo>
                    <a:pt x="5450" y="60086"/>
                  </a:lnTo>
                  <a:lnTo>
                    <a:pt x="6111" y="64634"/>
                  </a:lnTo>
                  <a:lnTo>
                    <a:pt x="6793" y="69323"/>
                  </a:lnTo>
                  <a:lnTo>
                    <a:pt x="7534" y="74111"/>
                  </a:lnTo>
                  <a:lnTo>
                    <a:pt x="8335" y="79000"/>
                  </a:lnTo>
                  <a:lnTo>
                    <a:pt x="9177" y="83989"/>
                  </a:lnTo>
                  <a:lnTo>
                    <a:pt x="10078" y="89078"/>
                  </a:lnTo>
                  <a:lnTo>
                    <a:pt x="11040" y="94267"/>
                  </a:lnTo>
                  <a:lnTo>
                    <a:pt x="12062" y="99536"/>
                  </a:lnTo>
                  <a:lnTo>
                    <a:pt x="18333" y="99396"/>
                  </a:lnTo>
                  <a:lnTo>
                    <a:pt x="18333" y="99396"/>
                  </a:lnTo>
                  <a:lnTo>
                    <a:pt x="18113" y="94227"/>
                  </a:lnTo>
                  <a:lnTo>
                    <a:pt x="17872" y="88637"/>
                  </a:lnTo>
                  <a:lnTo>
                    <a:pt x="17531" y="81865"/>
                  </a:lnTo>
                  <a:lnTo>
                    <a:pt x="17331" y="78198"/>
                  </a:lnTo>
                  <a:lnTo>
                    <a:pt x="17111" y="74472"/>
                  </a:lnTo>
                  <a:lnTo>
                    <a:pt x="16870" y="70725"/>
                  </a:lnTo>
                  <a:lnTo>
                    <a:pt x="16610" y="67059"/>
                  </a:lnTo>
                  <a:lnTo>
                    <a:pt x="16329" y="63532"/>
                  </a:lnTo>
                  <a:lnTo>
                    <a:pt x="16049" y="60227"/>
                  </a:lnTo>
                  <a:lnTo>
                    <a:pt x="15889" y="58664"/>
                  </a:lnTo>
                  <a:lnTo>
                    <a:pt x="15748" y="57201"/>
                  </a:lnTo>
                  <a:lnTo>
                    <a:pt x="15588" y="55819"/>
                  </a:lnTo>
                  <a:lnTo>
                    <a:pt x="15428" y="54557"/>
                  </a:lnTo>
                  <a:lnTo>
                    <a:pt x="15428" y="54557"/>
                  </a:lnTo>
                  <a:lnTo>
                    <a:pt x="15207" y="53174"/>
                  </a:lnTo>
                  <a:lnTo>
                    <a:pt x="15207" y="53174"/>
                  </a:lnTo>
                  <a:lnTo>
                    <a:pt x="15027" y="51952"/>
                  </a:lnTo>
                  <a:lnTo>
                    <a:pt x="14887" y="50730"/>
                  </a:lnTo>
                  <a:lnTo>
                    <a:pt x="14767" y="49508"/>
                  </a:lnTo>
                  <a:lnTo>
                    <a:pt x="14666" y="48286"/>
                  </a:lnTo>
                  <a:lnTo>
                    <a:pt x="14606" y="47043"/>
                  </a:lnTo>
                  <a:lnTo>
                    <a:pt x="14566" y="45821"/>
                  </a:lnTo>
                  <a:lnTo>
                    <a:pt x="14566" y="44579"/>
                  </a:lnTo>
                  <a:lnTo>
                    <a:pt x="14606" y="43337"/>
                  </a:lnTo>
                  <a:lnTo>
                    <a:pt x="14606" y="43056"/>
                  </a:lnTo>
                  <a:lnTo>
                    <a:pt x="15468" y="21118"/>
                  </a:lnTo>
                  <a:lnTo>
                    <a:pt x="15468" y="21118"/>
                  </a:lnTo>
                  <a:lnTo>
                    <a:pt x="15468" y="19795"/>
                  </a:lnTo>
                  <a:lnTo>
                    <a:pt x="15448" y="18473"/>
                  </a:lnTo>
                  <a:lnTo>
                    <a:pt x="15408" y="17151"/>
                  </a:lnTo>
                  <a:lnTo>
                    <a:pt x="15368" y="15808"/>
                  </a:lnTo>
                  <a:lnTo>
                    <a:pt x="15308" y="14486"/>
                  </a:lnTo>
                  <a:lnTo>
                    <a:pt x="15227" y="13164"/>
                  </a:lnTo>
                  <a:lnTo>
                    <a:pt x="15127" y="11841"/>
                  </a:lnTo>
                  <a:lnTo>
                    <a:pt x="15027" y="10519"/>
                  </a:lnTo>
                  <a:lnTo>
                    <a:pt x="14887" y="9217"/>
                  </a:lnTo>
                  <a:lnTo>
                    <a:pt x="14747" y="7894"/>
                  </a:lnTo>
                  <a:lnTo>
                    <a:pt x="14586" y="6572"/>
                  </a:lnTo>
                  <a:lnTo>
                    <a:pt x="14426" y="5270"/>
                  </a:lnTo>
                  <a:lnTo>
                    <a:pt x="14226" y="3947"/>
                  </a:lnTo>
                  <a:lnTo>
                    <a:pt x="14025" y="2645"/>
                  </a:lnTo>
                  <a:lnTo>
                    <a:pt x="13805" y="1323"/>
                  </a:lnTo>
                  <a:lnTo>
                    <a:pt x="13564" y="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1"/>
            <p:cNvSpPr/>
            <p:nvPr/>
          </p:nvSpPr>
          <p:spPr>
            <a:xfrm>
              <a:off x="3474650" y="5144775"/>
              <a:ext cx="347625" cy="142275"/>
            </a:xfrm>
            <a:custGeom>
              <a:avLst/>
              <a:gdLst/>
              <a:ahLst/>
              <a:cxnLst/>
              <a:rect l="l" t="t" r="r" b="b"/>
              <a:pathLst>
                <a:path w="13905" h="5691" extrusionOk="0">
                  <a:moveTo>
                    <a:pt x="7674" y="1"/>
                  </a:moveTo>
                  <a:lnTo>
                    <a:pt x="7534" y="41"/>
                  </a:lnTo>
                  <a:lnTo>
                    <a:pt x="7373" y="61"/>
                  </a:lnTo>
                  <a:lnTo>
                    <a:pt x="7233" y="121"/>
                  </a:lnTo>
                  <a:lnTo>
                    <a:pt x="7093" y="181"/>
                  </a:lnTo>
                  <a:lnTo>
                    <a:pt x="6973" y="261"/>
                  </a:lnTo>
                  <a:lnTo>
                    <a:pt x="6832" y="341"/>
                  </a:lnTo>
                  <a:lnTo>
                    <a:pt x="6291" y="842"/>
                  </a:lnTo>
                  <a:lnTo>
                    <a:pt x="5750" y="1323"/>
                  </a:lnTo>
                  <a:lnTo>
                    <a:pt x="5470" y="1543"/>
                  </a:lnTo>
                  <a:lnTo>
                    <a:pt x="5169" y="1764"/>
                  </a:lnTo>
                  <a:lnTo>
                    <a:pt x="4849" y="1984"/>
                  </a:lnTo>
                  <a:lnTo>
                    <a:pt x="4508" y="2184"/>
                  </a:lnTo>
                  <a:lnTo>
                    <a:pt x="4148" y="2365"/>
                  </a:lnTo>
                  <a:lnTo>
                    <a:pt x="3747" y="2545"/>
                  </a:lnTo>
                  <a:lnTo>
                    <a:pt x="3306" y="2725"/>
                  </a:lnTo>
                  <a:lnTo>
                    <a:pt x="2825" y="2866"/>
                  </a:lnTo>
                  <a:lnTo>
                    <a:pt x="2304" y="3026"/>
                  </a:lnTo>
                  <a:lnTo>
                    <a:pt x="1723" y="3146"/>
                  </a:lnTo>
                  <a:lnTo>
                    <a:pt x="1102" y="3246"/>
                  </a:lnTo>
                  <a:lnTo>
                    <a:pt x="421" y="3346"/>
                  </a:lnTo>
                  <a:lnTo>
                    <a:pt x="341" y="3366"/>
                  </a:lnTo>
                  <a:lnTo>
                    <a:pt x="281" y="3387"/>
                  </a:lnTo>
                  <a:lnTo>
                    <a:pt x="221" y="3427"/>
                  </a:lnTo>
                  <a:lnTo>
                    <a:pt x="161" y="3487"/>
                  </a:lnTo>
                  <a:lnTo>
                    <a:pt x="80" y="3607"/>
                  </a:lnTo>
                  <a:lnTo>
                    <a:pt x="20" y="3767"/>
                  </a:lnTo>
                  <a:lnTo>
                    <a:pt x="0" y="3948"/>
                  </a:lnTo>
                  <a:lnTo>
                    <a:pt x="0" y="4128"/>
                  </a:lnTo>
                  <a:lnTo>
                    <a:pt x="40" y="4348"/>
                  </a:lnTo>
                  <a:lnTo>
                    <a:pt x="101" y="4549"/>
                  </a:lnTo>
                  <a:lnTo>
                    <a:pt x="221" y="4769"/>
                  </a:lnTo>
                  <a:lnTo>
                    <a:pt x="341" y="4969"/>
                  </a:lnTo>
                  <a:lnTo>
                    <a:pt x="521" y="5170"/>
                  </a:lnTo>
                  <a:lnTo>
                    <a:pt x="722" y="5330"/>
                  </a:lnTo>
                  <a:lnTo>
                    <a:pt x="962" y="5470"/>
                  </a:lnTo>
                  <a:lnTo>
                    <a:pt x="1102" y="5530"/>
                  </a:lnTo>
                  <a:lnTo>
                    <a:pt x="1243" y="5590"/>
                  </a:lnTo>
                  <a:lnTo>
                    <a:pt x="1403" y="5630"/>
                  </a:lnTo>
                  <a:lnTo>
                    <a:pt x="1563" y="5651"/>
                  </a:lnTo>
                  <a:lnTo>
                    <a:pt x="1723" y="5671"/>
                  </a:lnTo>
                  <a:lnTo>
                    <a:pt x="1904" y="5691"/>
                  </a:lnTo>
                  <a:lnTo>
                    <a:pt x="2966" y="5651"/>
                  </a:lnTo>
                  <a:lnTo>
                    <a:pt x="3747" y="5610"/>
                  </a:lnTo>
                  <a:lnTo>
                    <a:pt x="4328" y="5550"/>
                  </a:lnTo>
                  <a:lnTo>
                    <a:pt x="4789" y="5490"/>
                  </a:lnTo>
                  <a:lnTo>
                    <a:pt x="5210" y="5430"/>
                  </a:lnTo>
                  <a:lnTo>
                    <a:pt x="5710" y="5370"/>
                  </a:lnTo>
                  <a:lnTo>
                    <a:pt x="6372" y="5330"/>
                  </a:lnTo>
                  <a:lnTo>
                    <a:pt x="8916" y="5330"/>
                  </a:lnTo>
                  <a:lnTo>
                    <a:pt x="10419" y="5370"/>
                  </a:lnTo>
                  <a:lnTo>
                    <a:pt x="11821" y="5430"/>
                  </a:lnTo>
                  <a:lnTo>
                    <a:pt x="13204" y="5470"/>
                  </a:lnTo>
                  <a:lnTo>
                    <a:pt x="13364" y="5470"/>
                  </a:lnTo>
                  <a:lnTo>
                    <a:pt x="13404" y="5450"/>
                  </a:lnTo>
                  <a:lnTo>
                    <a:pt x="13524" y="5410"/>
                  </a:lnTo>
                  <a:lnTo>
                    <a:pt x="13644" y="5330"/>
                  </a:lnTo>
                  <a:lnTo>
                    <a:pt x="13745" y="5250"/>
                  </a:lnTo>
                  <a:lnTo>
                    <a:pt x="13825" y="5130"/>
                  </a:lnTo>
                  <a:lnTo>
                    <a:pt x="13865" y="5009"/>
                  </a:lnTo>
                  <a:lnTo>
                    <a:pt x="13905" y="4889"/>
                  </a:lnTo>
                  <a:lnTo>
                    <a:pt x="13905" y="4749"/>
                  </a:lnTo>
                  <a:lnTo>
                    <a:pt x="13885" y="4609"/>
                  </a:lnTo>
                  <a:lnTo>
                    <a:pt x="12943" y="341"/>
                  </a:lnTo>
                  <a:lnTo>
                    <a:pt x="12923" y="261"/>
                  </a:lnTo>
                  <a:lnTo>
                    <a:pt x="12883" y="201"/>
                  </a:lnTo>
                  <a:lnTo>
                    <a:pt x="12843" y="141"/>
                  </a:lnTo>
                  <a:lnTo>
                    <a:pt x="12803" y="101"/>
                  </a:lnTo>
                  <a:lnTo>
                    <a:pt x="12743" y="61"/>
                  </a:lnTo>
                  <a:lnTo>
                    <a:pt x="12683" y="21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1"/>
            <p:cNvSpPr/>
            <p:nvPr/>
          </p:nvSpPr>
          <p:spPr>
            <a:xfrm>
              <a:off x="3474650" y="5144775"/>
              <a:ext cx="347625" cy="142275"/>
            </a:xfrm>
            <a:custGeom>
              <a:avLst/>
              <a:gdLst/>
              <a:ahLst/>
              <a:cxnLst/>
              <a:rect l="l" t="t" r="r" b="b"/>
              <a:pathLst>
                <a:path w="13905" h="5691" fill="none" extrusionOk="0">
                  <a:moveTo>
                    <a:pt x="7974" y="1"/>
                  </a:moveTo>
                  <a:lnTo>
                    <a:pt x="12542" y="1"/>
                  </a:lnTo>
                  <a:lnTo>
                    <a:pt x="12542" y="1"/>
                  </a:lnTo>
                  <a:lnTo>
                    <a:pt x="12603" y="1"/>
                  </a:lnTo>
                  <a:lnTo>
                    <a:pt x="12683" y="21"/>
                  </a:lnTo>
                  <a:lnTo>
                    <a:pt x="12743" y="61"/>
                  </a:lnTo>
                  <a:lnTo>
                    <a:pt x="12803" y="101"/>
                  </a:lnTo>
                  <a:lnTo>
                    <a:pt x="12843" y="141"/>
                  </a:lnTo>
                  <a:lnTo>
                    <a:pt x="12883" y="201"/>
                  </a:lnTo>
                  <a:lnTo>
                    <a:pt x="12923" y="261"/>
                  </a:lnTo>
                  <a:lnTo>
                    <a:pt x="12943" y="341"/>
                  </a:lnTo>
                  <a:lnTo>
                    <a:pt x="13885" y="4609"/>
                  </a:lnTo>
                  <a:lnTo>
                    <a:pt x="13885" y="4609"/>
                  </a:lnTo>
                  <a:lnTo>
                    <a:pt x="13905" y="4749"/>
                  </a:lnTo>
                  <a:lnTo>
                    <a:pt x="13905" y="4889"/>
                  </a:lnTo>
                  <a:lnTo>
                    <a:pt x="13865" y="5009"/>
                  </a:lnTo>
                  <a:lnTo>
                    <a:pt x="13825" y="5130"/>
                  </a:lnTo>
                  <a:lnTo>
                    <a:pt x="13745" y="5250"/>
                  </a:lnTo>
                  <a:lnTo>
                    <a:pt x="13644" y="5330"/>
                  </a:lnTo>
                  <a:lnTo>
                    <a:pt x="13524" y="5410"/>
                  </a:lnTo>
                  <a:lnTo>
                    <a:pt x="13404" y="5450"/>
                  </a:lnTo>
                  <a:lnTo>
                    <a:pt x="13404" y="5450"/>
                  </a:lnTo>
                  <a:lnTo>
                    <a:pt x="13364" y="5470"/>
                  </a:lnTo>
                  <a:lnTo>
                    <a:pt x="13204" y="5470"/>
                  </a:lnTo>
                  <a:lnTo>
                    <a:pt x="13204" y="5470"/>
                  </a:lnTo>
                  <a:lnTo>
                    <a:pt x="11821" y="5430"/>
                  </a:lnTo>
                  <a:lnTo>
                    <a:pt x="10419" y="5370"/>
                  </a:lnTo>
                  <a:lnTo>
                    <a:pt x="8916" y="5330"/>
                  </a:lnTo>
                  <a:lnTo>
                    <a:pt x="7273" y="5330"/>
                  </a:lnTo>
                  <a:lnTo>
                    <a:pt x="7273" y="5330"/>
                  </a:lnTo>
                  <a:lnTo>
                    <a:pt x="6372" y="5330"/>
                  </a:lnTo>
                  <a:lnTo>
                    <a:pt x="5710" y="5370"/>
                  </a:lnTo>
                  <a:lnTo>
                    <a:pt x="5210" y="5430"/>
                  </a:lnTo>
                  <a:lnTo>
                    <a:pt x="4789" y="5490"/>
                  </a:lnTo>
                  <a:lnTo>
                    <a:pt x="4328" y="5550"/>
                  </a:lnTo>
                  <a:lnTo>
                    <a:pt x="3747" y="5610"/>
                  </a:lnTo>
                  <a:lnTo>
                    <a:pt x="2966" y="5651"/>
                  </a:lnTo>
                  <a:lnTo>
                    <a:pt x="1904" y="5691"/>
                  </a:lnTo>
                  <a:lnTo>
                    <a:pt x="1904" y="5691"/>
                  </a:lnTo>
                  <a:lnTo>
                    <a:pt x="1723" y="5671"/>
                  </a:lnTo>
                  <a:lnTo>
                    <a:pt x="1563" y="5651"/>
                  </a:lnTo>
                  <a:lnTo>
                    <a:pt x="1403" y="5630"/>
                  </a:lnTo>
                  <a:lnTo>
                    <a:pt x="1243" y="5590"/>
                  </a:lnTo>
                  <a:lnTo>
                    <a:pt x="1102" y="5530"/>
                  </a:lnTo>
                  <a:lnTo>
                    <a:pt x="962" y="5470"/>
                  </a:lnTo>
                  <a:lnTo>
                    <a:pt x="722" y="5330"/>
                  </a:lnTo>
                  <a:lnTo>
                    <a:pt x="521" y="5170"/>
                  </a:lnTo>
                  <a:lnTo>
                    <a:pt x="341" y="4969"/>
                  </a:lnTo>
                  <a:lnTo>
                    <a:pt x="221" y="4769"/>
                  </a:lnTo>
                  <a:lnTo>
                    <a:pt x="101" y="4549"/>
                  </a:lnTo>
                  <a:lnTo>
                    <a:pt x="40" y="4348"/>
                  </a:lnTo>
                  <a:lnTo>
                    <a:pt x="0" y="4128"/>
                  </a:lnTo>
                  <a:lnTo>
                    <a:pt x="0" y="3948"/>
                  </a:lnTo>
                  <a:lnTo>
                    <a:pt x="20" y="3767"/>
                  </a:lnTo>
                  <a:lnTo>
                    <a:pt x="80" y="3607"/>
                  </a:lnTo>
                  <a:lnTo>
                    <a:pt x="161" y="3487"/>
                  </a:lnTo>
                  <a:lnTo>
                    <a:pt x="221" y="3427"/>
                  </a:lnTo>
                  <a:lnTo>
                    <a:pt x="281" y="3387"/>
                  </a:lnTo>
                  <a:lnTo>
                    <a:pt x="341" y="3366"/>
                  </a:lnTo>
                  <a:lnTo>
                    <a:pt x="421" y="3346"/>
                  </a:lnTo>
                  <a:lnTo>
                    <a:pt x="421" y="3346"/>
                  </a:lnTo>
                  <a:lnTo>
                    <a:pt x="1102" y="3246"/>
                  </a:lnTo>
                  <a:lnTo>
                    <a:pt x="1723" y="3146"/>
                  </a:lnTo>
                  <a:lnTo>
                    <a:pt x="2304" y="3026"/>
                  </a:lnTo>
                  <a:lnTo>
                    <a:pt x="2825" y="2866"/>
                  </a:lnTo>
                  <a:lnTo>
                    <a:pt x="3306" y="2725"/>
                  </a:lnTo>
                  <a:lnTo>
                    <a:pt x="3747" y="2545"/>
                  </a:lnTo>
                  <a:lnTo>
                    <a:pt x="4148" y="2365"/>
                  </a:lnTo>
                  <a:lnTo>
                    <a:pt x="4508" y="2184"/>
                  </a:lnTo>
                  <a:lnTo>
                    <a:pt x="4849" y="1984"/>
                  </a:lnTo>
                  <a:lnTo>
                    <a:pt x="5169" y="1764"/>
                  </a:lnTo>
                  <a:lnTo>
                    <a:pt x="5470" y="1543"/>
                  </a:lnTo>
                  <a:lnTo>
                    <a:pt x="5750" y="1323"/>
                  </a:lnTo>
                  <a:lnTo>
                    <a:pt x="6291" y="842"/>
                  </a:lnTo>
                  <a:lnTo>
                    <a:pt x="6832" y="341"/>
                  </a:lnTo>
                  <a:lnTo>
                    <a:pt x="6832" y="341"/>
                  </a:lnTo>
                  <a:lnTo>
                    <a:pt x="6973" y="261"/>
                  </a:lnTo>
                  <a:lnTo>
                    <a:pt x="7093" y="181"/>
                  </a:lnTo>
                  <a:lnTo>
                    <a:pt x="7233" y="121"/>
                  </a:lnTo>
                  <a:lnTo>
                    <a:pt x="7373" y="61"/>
                  </a:lnTo>
                  <a:lnTo>
                    <a:pt x="7534" y="41"/>
                  </a:lnTo>
                  <a:lnTo>
                    <a:pt x="7674" y="1"/>
                  </a:lnTo>
                  <a:lnTo>
                    <a:pt x="7834" y="1"/>
                  </a:lnTo>
                  <a:lnTo>
                    <a:pt x="79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1"/>
            <p:cNvSpPr/>
            <p:nvPr/>
          </p:nvSpPr>
          <p:spPr>
            <a:xfrm>
              <a:off x="2879100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extrusionOk="0">
                  <a:moveTo>
                    <a:pt x="982" y="1"/>
                  </a:moveTo>
                  <a:lnTo>
                    <a:pt x="862" y="21"/>
                  </a:lnTo>
                  <a:lnTo>
                    <a:pt x="661" y="61"/>
                  </a:lnTo>
                  <a:lnTo>
                    <a:pt x="501" y="141"/>
                  </a:lnTo>
                  <a:lnTo>
                    <a:pt x="341" y="241"/>
                  </a:lnTo>
                  <a:lnTo>
                    <a:pt x="221" y="382"/>
                  </a:lnTo>
                  <a:lnTo>
                    <a:pt x="120" y="522"/>
                  </a:lnTo>
                  <a:lnTo>
                    <a:pt x="40" y="702"/>
                  </a:lnTo>
                  <a:lnTo>
                    <a:pt x="0" y="882"/>
                  </a:lnTo>
                  <a:lnTo>
                    <a:pt x="0" y="1083"/>
                  </a:lnTo>
                  <a:lnTo>
                    <a:pt x="701" y="9177"/>
                  </a:lnTo>
                  <a:lnTo>
                    <a:pt x="742" y="9398"/>
                  </a:lnTo>
                  <a:lnTo>
                    <a:pt x="822" y="9598"/>
                  </a:lnTo>
                  <a:lnTo>
                    <a:pt x="922" y="9778"/>
                  </a:lnTo>
                  <a:lnTo>
                    <a:pt x="1082" y="9918"/>
                  </a:lnTo>
                  <a:lnTo>
                    <a:pt x="1242" y="10059"/>
                  </a:lnTo>
                  <a:lnTo>
                    <a:pt x="1423" y="10159"/>
                  </a:lnTo>
                  <a:lnTo>
                    <a:pt x="1643" y="10219"/>
                  </a:lnTo>
                  <a:lnTo>
                    <a:pt x="1864" y="10239"/>
                  </a:lnTo>
                  <a:lnTo>
                    <a:pt x="4789" y="10239"/>
                  </a:lnTo>
                  <a:lnTo>
                    <a:pt x="4969" y="10199"/>
                  </a:lnTo>
                  <a:lnTo>
                    <a:pt x="5149" y="10119"/>
                  </a:lnTo>
                  <a:lnTo>
                    <a:pt x="5290" y="10019"/>
                  </a:lnTo>
                  <a:lnTo>
                    <a:pt x="5430" y="9878"/>
                  </a:lnTo>
                  <a:lnTo>
                    <a:pt x="5530" y="9738"/>
                  </a:lnTo>
                  <a:lnTo>
                    <a:pt x="5590" y="9558"/>
                  </a:lnTo>
                  <a:lnTo>
                    <a:pt x="5630" y="9378"/>
                  </a:lnTo>
                  <a:lnTo>
                    <a:pt x="5630" y="9177"/>
                  </a:lnTo>
                  <a:lnTo>
                    <a:pt x="4949" y="1083"/>
                  </a:lnTo>
                  <a:lnTo>
                    <a:pt x="4909" y="862"/>
                  </a:lnTo>
                  <a:lnTo>
                    <a:pt x="4829" y="662"/>
                  </a:lnTo>
                  <a:lnTo>
                    <a:pt x="4709" y="482"/>
                  </a:lnTo>
                  <a:lnTo>
                    <a:pt x="4568" y="322"/>
                  </a:lnTo>
                  <a:lnTo>
                    <a:pt x="4408" y="201"/>
                  </a:lnTo>
                  <a:lnTo>
                    <a:pt x="4228" y="101"/>
                  </a:lnTo>
                  <a:lnTo>
                    <a:pt x="4007" y="41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1"/>
            <p:cNvSpPr/>
            <p:nvPr/>
          </p:nvSpPr>
          <p:spPr>
            <a:xfrm>
              <a:off x="2879100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fill="none" extrusionOk="0">
                  <a:moveTo>
                    <a:pt x="4669" y="10239"/>
                  </a:moveTo>
                  <a:lnTo>
                    <a:pt x="1864" y="10239"/>
                  </a:lnTo>
                  <a:lnTo>
                    <a:pt x="1864" y="10239"/>
                  </a:lnTo>
                  <a:lnTo>
                    <a:pt x="1643" y="10219"/>
                  </a:lnTo>
                  <a:lnTo>
                    <a:pt x="1423" y="10159"/>
                  </a:lnTo>
                  <a:lnTo>
                    <a:pt x="1242" y="10059"/>
                  </a:lnTo>
                  <a:lnTo>
                    <a:pt x="1082" y="9918"/>
                  </a:lnTo>
                  <a:lnTo>
                    <a:pt x="922" y="9778"/>
                  </a:lnTo>
                  <a:lnTo>
                    <a:pt x="822" y="9598"/>
                  </a:lnTo>
                  <a:lnTo>
                    <a:pt x="742" y="9398"/>
                  </a:lnTo>
                  <a:lnTo>
                    <a:pt x="701" y="9177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882"/>
                  </a:lnTo>
                  <a:lnTo>
                    <a:pt x="40" y="702"/>
                  </a:lnTo>
                  <a:lnTo>
                    <a:pt x="120" y="522"/>
                  </a:lnTo>
                  <a:lnTo>
                    <a:pt x="221" y="382"/>
                  </a:lnTo>
                  <a:lnTo>
                    <a:pt x="341" y="241"/>
                  </a:lnTo>
                  <a:lnTo>
                    <a:pt x="501" y="141"/>
                  </a:lnTo>
                  <a:lnTo>
                    <a:pt x="661" y="61"/>
                  </a:lnTo>
                  <a:lnTo>
                    <a:pt x="862" y="21"/>
                  </a:lnTo>
                  <a:lnTo>
                    <a:pt x="862" y="21"/>
                  </a:lnTo>
                  <a:lnTo>
                    <a:pt x="982" y="1"/>
                  </a:lnTo>
                  <a:lnTo>
                    <a:pt x="3787" y="1"/>
                  </a:lnTo>
                  <a:lnTo>
                    <a:pt x="3787" y="1"/>
                  </a:lnTo>
                  <a:lnTo>
                    <a:pt x="4007" y="41"/>
                  </a:lnTo>
                  <a:lnTo>
                    <a:pt x="4228" y="101"/>
                  </a:lnTo>
                  <a:lnTo>
                    <a:pt x="4408" y="201"/>
                  </a:lnTo>
                  <a:lnTo>
                    <a:pt x="4568" y="322"/>
                  </a:lnTo>
                  <a:lnTo>
                    <a:pt x="4709" y="482"/>
                  </a:lnTo>
                  <a:lnTo>
                    <a:pt x="4829" y="662"/>
                  </a:lnTo>
                  <a:lnTo>
                    <a:pt x="4909" y="862"/>
                  </a:lnTo>
                  <a:lnTo>
                    <a:pt x="4949" y="1083"/>
                  </a:lnTo>
                  <a:lnTo>
                    <a:pt x="5630" y="9177"/>
                  </a:lnTo>
                  <a:lnTo>
                    <a:pt x="5630" y="9177"/>
                  </a:lnTo>
                  <a:lnTo>
                    <a:pt x="5630" y="9378"/>
                  </a:lnTo>
                  <a:lnTo>
                    <a:pt x="5590" y="9558"/>
                  </a:lnTo>
                  <a:lnTo>
                    <a:pt x="5530" y="9738"/>
                  </a:lnTo>
                  <a:lnTo>
                    <a:pt x="5430" y="9878"/>
                  </a:lnTo>
                  <a:lnTo>
                    <a:pt x="5290" y="10019"/>
                  </a:lnTo>
                  <a:lnTo>
                    <a:pt x="5149" y="10119"/>
                  </a:lnTo>
                  <a:lnTo>
                    <a:pt x="4969" y="10199"/>
                  </a:lnTo>
                  <a:lnTo>
                    <a:pt x="4789" y="10239"/>
                  </a:lnTo>
                  <a:lnTo>
                    <a:pt x="4789" y="10239"/>
                  </a:lnTo>
                  <a:lnTo>
                    <a:pt x="4669" y="102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1"/>
            <p:cNvSpPr/>
            <p:nvPr/>
          </p:nvSpPr>
          <p:spPr>
            <a:xfrm>
              <a:off x="2871075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extrusionOk="0">
                  <a:moveTo>
                    <a:pt x="982" y="1"/>
                  </a:moveTo>
                  <a:lnTo>
                    <a:pt x="842" y="21"/>
                  </a:lnTo>
                  <a:lnTo>
                    <a:pt x="662" y="61"/>
                  </a:lnTo>
                  <a:lnTo>
                    <a:pt x="482" y="141"/>
                  </a:lnTo>
                  <a:lnTo>
                    <a:pt x="341" y="241"/>
                  </a:lnTo>
                  <a:lnTo>
                    <a:pt x="201" y="382"/>
                  </a:lnTo>
                  <a:lnTo>
                    <a:pt x="101" y="522"/>
                  </a:lnTo>
                  <a:lnTo>
                    <a:pt x="41" y="702"/>
                  </a:lnTo>
                  <a:lnTo>
                    <a:pt x="1" y="882"/>
                  </a:lnTo>
                  <a:lnTo>
                    <a:pt x="1" y="1083"/>
                  </a:lnTo>
                  <a:lnTo>
                    <a:pt x="682" y="9177"/>
                  </a:lnTo>
                  <a:lnTo>
                    <a:pt x="722" y="9398"/>
                  </a:lnTo>
                  <a:lnTo>
                    <a:pt x="802" y="9598"/>
                  </a:lnTo>
                  <a:lnTo>
                    <a:pt x="922" y="9778"/>
                  </a:lnTo>
                  <a:lnTo>
                    <a:pt x="1063" y="9938"/>
                  </a:lnTo>
                  <a:lnTo>
                    <a:pt x="1223" y="10059"/>
                  </a:lnTo>
                  <a:lnTo>
                    <a:pt x="1423" y="10159"/>
                  </a:lnTo>
                  <a:lnTo>
                    <a:pt x="1624" y="10219"/>
                  </a:lnTo>
                  <a:lnTo>
                    <a:pt x="1844" y="10239"/>
                  </a:lnTo>
                  <a:lnTo>
                    <a:pt x="4769" y="10239"/>
                  </a:lnTo>
                  <a:lnTo>
                    <a:pt x="4969" y="10199"/>
                  </a:lnTo>
                  <a:lnTo>
                    <a:pt x="5150" y="10119"/>
                  </a:lnTo>
                  <a:lnTo>
                    <a:pt x="5290" y="10019"/>
                  </a:lnTo>
                  <a:lnTo>
                    <a:pt x="5430" y="9878"/>
                  </a:lnTo>
                  <a:lnTo>
                    <a:pt x="5530" y="9738"/>
                  </a:lnTo>
                  <a:lnTo>
                    <a:pt x="5591" y="9558"/>
                  </a:lnTo>
                  <a:lnTo>
                    <a:pt x="5631" y="9378"/>
                  </a:lnTo>
                  <a:lnTo>
                    <a:pt x="5631" y="9177"/>
                  </a:lnTo>
                  <a:lnTo>
                    <a:pt x="4949" y="1083"/>
                  </a:lnTo>
                  <a:lnTo>
                    <a:pt x="4909" y="862"/>
                  </a:lnTo>
                  <a:lnTo>
                    <a:pt x="4829" y="662"/>
                  </a:lnTo>
                  <a:lnTo>
                    <a:pt x="4709" y="482"/>
                  </a:lnTo>
                  <a:lnTo>
                    <a:pt x="4569" y="322"/>
                  </a:lnTo>
                  <a:lnTo>
                    <a:pt x="4408" y="201"/>
                  </a:lnTo>
                  <a:lnTo>
                    <a:pt x="4208" y="101"/>
                  </a:lnTo>
                  <a:lnTo>
                    <a:pt x="4008" y="41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1"/>
            <p:cNvSpPr/>
            <p:nvPr/>
          </p:nvSpPr>
          <p:spPr>
            <a:xfrm>
              <a:off x="2871075" y="1596500"/>
              <a:ext cx="140775" cy="256000"/>
            </a:xfrm>
            <a:custGeom>
              <a:avLst/>
              <a:gdLst/>
              <a:ahLst/>
              <a:cxnLst/>
              <a:rect l="l" t="t" r="r" b="b"/>
              <a:pathLst>
                <a:path w="5631" h="10240" fill="none" extrusionOk="0">
                  <a:moveTo>
                    <a:pt x="4649" y="10239"/>
                  </a:moveTo>
                  <a:lnTo>
                    <a:pt x="1844" y="10239"/>
                  </a:lnTo>
                  <a:lnTo>
                    <a:pt x="1844" y="10239"/>
                  </a:lnTo>
                  <a:lnTo>
                    <a:pt x="1624" y="10219"/>
                  </a:lnTo>
                  <a:lnTo>
                    <a:pt x="1423" y="10159"/>
                  </a:lnTo>
                  <a:lnTo>
                    <a:pt x="1223" y="10059"/>
                  </a:lnTo>
                  <a:lnTo>
                    <a:pt x="1063" y="9938"/>
                  </a:lnTo>
                  <a:lnTo>
                    <a:pt x="922" y="9778"/>
                  </a:lnTo>
                  <a:lnTo>
                    <a:pt x="802" y="9598"/>
                  </a:lnTo>
                  <a:lnTo>
                    <a:pt x="722" y="9398"/>
                  </a:lnTo>
                  <a:lnTo>
                    <a:pt x="682" y="9177"/>
                  </a:lnTo>
                  <a:lnTo>
                    <a:pt x="1" y="1083"/>
                  </a:lnTo>
                  <a:lnTo>
                    <a:pt x="1" y="1083"/>
                  </a:lnTo>
                  <a:lnTo>
                    <a:pt x="1" y="882"/>
                  </a:lnTo>
                  <a:lnTo>
                    <a:pt x="41" y="702"/>
                  </a:lnTo>
                  <a:lnTo>
                    <a:pt x="101" y="522"/>
                  </a:lnTo>
                  <a:lnTo>
                    <a:pt x="201" y="382"/>
                  </a:lnTo>
                  <a:lnTo>
                    <a:pt x="341" y="241"/>
                  </a:lnTo>
                  <a:lnTo>
                    <a:pt x="482" y="141"/>
                  </a:lnTo>
                  <a:lnTo>
                    <a:pt x="662" y="61"/>
                  </a:lnTo>
                  <a:lnTo>
                    <a:pt x="842" y="21"/>
                  </a:lnTo>
                  <a:lnTo>
                    <a:pt x="842" y="21"/>
                  </a:lnTo>
                  <a:lnTo>
                    <a:pt x="982" y="1"/>
                  </a:lnTo>
                  <a:lnTo>
                    <a:pt x="3787" y="1"/>
                  </a:lnTo>
                  <a:lnTo>
                    <a:pt x="3787" y="1"/>
                  </a:lnTo>
                  <a:lnTo>
                    <a:pt x="4008" y="41"/>
                  </a:lnTo>
                  <a:lnTo>
                    <a:pt x="4208" y="101"/>
                  </a:lnTo>
                  <a:lnTo>
                    <a:pt x="4408" y="201"/>
                  </a:lnTo>
                  <a:lnTo>
                    <a:pt x="4569" y="322"/>
                  </a:lnTo>
                  <a:lnTo>
                    <a:pt x="4709" y="482"/>
                  </a:lnTo>
                  <a:lnTo>
                    <a:pt x="4829" y="662"/>
                  </a:lnTo>
                  <a:lnTo>
                    <a:pt x="4909" y="862"/>
                  </a:lnTo>
                  <a:lnTo>
                    <a:pt x="4949" y="1083"/>
                  </a:lnTo>
                  <a:lnTo>
                    <a:pt x="5631" y="9177"/>
                  </a:lnTo>
                  <a:lnTo>
                    <a:pt x="5631" y="9177"/>
                  </a:lnTo>
                  <a:lnTo>
                    <a:pt x="5631" y="9378"/>
                  </a:lnTo>
                  <a:lnTo>
                    <a:pt x="5591" y="9558"/>
                  </a:lnTo>
                  <a:lnTo>
                    <a:pt x="5530" y="9738"/>
                  </a:lnTo>
                  <a:lnTo>
                    <a:pt x="5430" y="9878"/>
                  </a:lnTo>
                  <a:lnTo>
                    <a:pt x="5290" y="10019"/>
                  </a:lnTo>
                  <a:lnTo>
                    <a:pt x="5150" y="10119"/>
                  </a:lnTo>
                  <a:lnTo>
                    <a:pt x="4969" y="10199"/>
                  </a:lnTo>
                  <a:lnTo>
                    <a:pt x="4769" y="10239"/>
                  </a:lnTo>
                  <a:lnTo>
                    <a:pt x="4769" y="10239"/>
                  </a:lnTo>
                  <a:lnTo>
                    <a:pt x="4649" y="102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1"/>
            <p:cNvSpPr/>
            <p:nvPr/>
          </p:nvSpPr>
          <p:spPr>
            <a:xfrm>
              <a:off x="2883600" y="1609525"/>
              <a:ext cx="31075" cy="31100"/>
            </a:xfrm>
            <a:custGeom>
              <a:avLst/>
              <a:gdLst/>
              <a:ahLst/>
              <a:cxnLst/>
              <a:rect l="l" t="t" r="r" b="b"/>
              <a:pathLst>
                <a:path w="1243" h="1244" extrusionOk="0">
                  <a:moveTo>
                    <a:pt x="602" y="341"/>
                  </a:moveTo>
                  <a:lnTo>
                    <a:pt x="722" y="361"/>
                  </a:lnTo>
                  <a:lnTo>
                    <a:pt x="802" y="422"/>
                  </a:lnTo>
                  <a:lnTo>
                    <a:pt x="882" y="522"/>
                  </a:lnTo>
                  <a:lnTo>
                    <a:pt x="902" y="622"/>
                  </a:lnTo>
                  <a:lnTo>
                    <a:pt x="902" y="722"/>
                  </a:lnTo>
                  <a:lnTo>
                    <a:pt x="842" y="802"/>
                  </a:lnTo>
                  <a:lnTo>
                    <a:pt x="762" y="882"/>
                  </a:lnTo>
                  <a:lnTo>
                    <a:pt x="662" y="902"/>
                  </a:lnTo>
                  <a:lnTo>
                    <a:pt x="642" y="902"/>
                  </a:lnTo>
                  <a:lnTo>
                    <a:pt x="542" y="882"/>
                  </a:lnTo>
                  <a:lnTo>
                    <a:pt x="441" y="822"/>
                  </a:lnTo>
                  <a:lnTo>
                    <a:pt x="381" y="722"/>
                  </a:lnTo>
                  <a:lnTo>
                    <a:pt x="341" y="622"/>
                  </a:lnTo>
                  <a:lnTo>
                    <a:pt x="361" y="522"/>
                  </a:lnTo>
                  <a:lnTo>
                    <a:pt x="401" y="442"/>
                  </a:lnTo>
                  <a:lnTo>
                    <a:pt x="481" y="382"/>
                  </a:lnTo>
                  <a:lnTo>
                    <a:pt x="582" y="341"/>
                  </a:lnTo>
                  <a:close/>
                  <a:moveTo>
                    <a:pt x="501" y="1"/>
                  </a:moveTo>
                  <a:lnTo>
                    <a:pt x="401" y="21"/>
                  </a:lnTo>
                  <a:lnTo>
                    <a:pt x="301" y="61"/>
                  </a:lnTo>
                  <a:lnTo>
                    <a:pt x="201" y="121"/>
                  </a:lnTo>
                  <a:lnTo>
                    <a:pt x="121" y="201"/>
                  </a:lnTo>
                  <a:lnTo>
                    <a:pt x="61" y="301"/>
                  </a:lnTo>
                  <a:lnTo>
                    <a:pt x="21" y="402"/>
                  </a:lnTo>
                  <a:lnTo>
                    <a:pt x="1" y="502"/>
                  </a:lnTo>
                  <a:lnTo>
                    <a:pt x="1" y="622"/>
                  </a:lnTo>
                  <a:lnTo>
                    <a:pt x="21" y="742"/>
                  </a:lnTo>
                  <a:lnTo>
                    <a:pt x="81" y="862"/>
                  </a:lnTo>
                  <a:lnTo>
                    <a:pt x="141" y="963"/>
                  </a:lnTo>
                  <a:lnTo>
                    <a:pt x="221" y="1063"/>
                  </a:lnTo>
                  <a:lnTo>
                    <a:pt x="321" y="1143"/>
                  </a:lnTo>
                  <a:lnTo>
                    <a:pt x="421" y="1183"/>
                  </a:lnTo>
                  <a:lnTo>
                    <a:pt x="542" y="1223"/>
                  </a:lnTo>
                  <a:lnTo>
                    <a:pt x="682" y="1243"/>
                  </a:lnTo>
                  <a:lnTo>
                    <a:pt x="762" y="1243"/>
                  </a:lnTo>
                  <a:lnTo>
                    <a:pt x="882" y="1203"/>
                  </a:lnTo>
                  <a:lnTo>
                    <a:pt x="982" y="1163"/>
                  </a:lnTo>
                  <a:lnTo>
                    <a:pt x="1062" y="1103"/>
                  </a:lnTo>
                  <a:lnTo>
                    <a:pt x="1143" y="1023"/>
                  </a:lnTo>
                  <a:lnTo>
                    <a:pt x="1183" y="943"/>
                  </a:lnTo>
                  <a:lnTo>
                    <a:pt x="1223" y="842"/>
                  </a:lnTo>
                  <a:lnTo>
                    <a:pt x="1243" y="742"/>
                  </a:lnTo>
                  <a:lnTo>
                    <a:pt x="1243" y="622"/>
                  </a:lnTo>
                  <a:lnTo>
                    <a:pt x="1223" y="502"/>
                  </a:lnTo>
                  <a:lnTo>
                    <a:pt x="1183" y="382"/>
                  </a:lnTo>
                  <a:lnTo>
                    <a:pt x="1103" y="281"/>
                  </a:lnTo>
                  <a:lnTo>
                    <a:pt x="1022" y="181"/>
                  </a:lnTo>
                  <a:lnTo>
                    <a:pt x="922" y="101"/>
                  </a:lnTo>
                  <a:lnTo>
                    <a:pt x="822" y="41"/>
                  </a:lnTo>
                  <a:lnTo>
                    <a:pt x="702" y="21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1"/>
            <p:cNvSpPr/>
            <p:nvPr/>
          </p:nvSpPr>
          <p:spPr>
            <a:xfrm>
              <a:off x="2892125" y="16180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fill="none" extrusionOk="0">
                  <a:moveTo>
                    <a:pt x="301" y="561"/>
                  </a:moveTo>
                  <a:lnTo>
                    <a:pt x="301" y="561"/>
                  </a:lnTo>
                  <a:lnTo>
                    <a:pt x="201" y="541"/>
                  </a:lnTo>
                  <a:lnTo>
                    <a:pt x="100" y="481"/>
                  </a:lnTo>
                  <a:lnTo>
                    <a:pt x="40" y="3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20" y="181"/>
                  </a:lnTo>
                  <a:lnTo>
                    <a:pt x="60" y="101"/>
                  </a:lnTo>
                  <a:lnTo>
                    <a:pt x="140" y="4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381" y="20"/>
                  </a:lnTo>
                  <a:lnTo>
                    <a:pt x="461" y="81"/>
                  </a:lnTo>
                  <a:lnTo>
                    <a:pt x="541" y="181"/>
                  </a:lnTo>
                  <a:lnTo>
                    <a:pt x="561" y="281"/>
                  </a:lnTo>
                  <a:lnTo>
                    <a:pt x="561" y="281"/>
                  </a:lnTo>
                  <a:lnTo>
                    <a:pt x="561" y="381"/>
                  </a:lnTo>
                  <a:lnTo>
                    <a:pt x="501" y="461"/>
                  </a:lnTo>
                  <a:lnTo>
                    <a:pt x="421" y="541"/>
                  </a:lnTo>
                  <a:lnTo>
                    <a:pt x="321" y="561"/>
                  </a:lnTo>
                  <a:lnTo>
                    <a:pt x="301" y="5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1"/>
            <p:cNvSpPr/>
            <p:nvPr/>
          </p:nvSpPr>
          <p:spPr>
            <a:xfrm>
              <a:off x="2883600" y="1609525"/>
              <a:ext cx="31075" cy="31100"/>
            </a:xfrm>
            <a:custGeom>
              <a:avLst/>
              <a:gdLst/>
              <a:ahLst/>
              <a:cxnLst/>
              <a:rect l="l" t="t" r="r" b="b"/>
              <a:pathLst>
                <a:path w="1243" h="1244" fill="none" extrusionOk="0">
                  <a:moveTo>
                    <a:pt x="562" y="1"/>
                  </a:moveTo>
                  <a:lnTo>
                    <a:pt x="562" y="1"/>
                  </a:lnTo>
                  <a:lnTo>
                    <a:pt x="501" y="1"/>
                  </a:lnTo>
                  <a:lnTo>
                    <a:pt x="501" y="1"/>
                  </a:lnTo>
                  <a:lnTo>
                    <a:pt x="401" y="21"/>
                  </a:lnTo>
                  <a:lnTo>
                    <a:pt x="301" y="61"/>
                  </a:lnTo>
                  <a:lnTo>
                    <a:pt x="201" y="121"/>
                  </a:lnTo>
                  <a:lnTo>
                    <a:pt x="121" y="201"/>
                  </a:lnTo>
                  <a:lnTo>
                    <a:pt x="61" y="301"/>
                  </a:lnTo>
                  <a:lnTo>
                    <a:pt x="21" y="402"/>
                  </a:lnTo>
                  <a:lnTo>
                    <a:pt x="1" y="502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21" y="742"/>
                  </a:lnTo>
                  <a:lnTo>
                    <a:pt x="81" y="862"/>
                  </a:lnTo>
                  <a:lnTo>
                    <a:pt x="141" y="963"/>
                  </a:lnTo>
                  <a:lnTo>
                    <a:pt x="221" y="1063"/>
                  </a:lnTo>
                  <a:lnTo>
                    <a:pt x="321" y="1143"/>
                  </a:lnTo>
                  <a:lnTo>
                    <a:pt x="421" y="1183"/>
                  </a:lnTo>
                  <a:lnTo>
                    <a:pt x="542" y="122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682" y="1243"/>
                  </a:lnTo>
                  <a:lnTo>
                    <a:pt x="702" y="1243"/>
                  </a:lnTo>
                  <a:lnTo>
                    <a:pt x="702" y="1243"/>
                  </a:lnTo>
                  <a:lnTo>
                    <a:pt x="762" y="1243"/>
                  </a:lnTo>
                  <a:lnTo>
                    <a:pt x="762" y="1243"/>
                  </a:lnTo>
                  <a:lnTo>
                    <a:pt x="882" y="1203"/>
                  </a:lnTo>
                  <a:lnTo>
                    <a:pt x="982" y="1163"/>
                  </a:lnTo>
                  <a:lnTo>
                    <a:pt x="1062" y="1103"/>
                  </a:lnTo>
                  <a:lnTo>
                    <a:pt x="1143" y="1023"/>
                  </a:lnTo>
                  <a:lnTo>
                    <a:pt x="1183" y="943"/>
                  </a:lnTo>
                  <a:lnTo>
                    <a:pt x="1223" y="842"/>
                  </a:lnTo>
                  <a:lnTo>
                    <a:pt x="1243" y="742"/>
                  </a:lnTo>
                  <a:lnTo>
                    <a:pt x="1243" y="622"/>
                  </a:lnTo>
                  <a:lnTo>
                    <a:pt x="1243" y="622"/>
                  </a:lnTo>
                  <a:lnTo>
                    <a:pt x="1223" y="502"/>
                  </a:lnTo>
                  <a:lnTo>
                    <a:pt x="1183" y="382"/>
                  </a:lnTo>
                  <a:lnTo>
                    <a:pt x="1103" y="281"/>
                  </a:lnTo>
                  <a:lnTo>
                    <a:pt x="1022" y="181"/>
                  </a:lnTo>
                  <a:lnTo>
                    <a:pt x="922" y="101"/>
                  </a:lnTo>
                  <a:lnTo>
                    <a:pt x="822" y="41"/>
                  </a:lnTo>
                  <a:lnTo>
                    <a:pt x="702" y="21"/>
                  </a:lnTo>
                  <a:lnTo>
                    <a:pt x="562" y="1"/>
                  </a:lnTo>
                  <a:lnTo>
                    <a:pt x="562" y="1"/>
                  </a:lnTo>
                  <a:lnTo>
                    <a:pt x="5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1"/>
            <p:cNvSpPr/>
            <p:nvPr/>
          </p:nvSpPr>
          <p:spPr>
            <a:xfrm>
              <a:off x="2892125" y="16180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41" y="0"/>
                  </a:moveTo>
                  <a:lnTo>
                    <a:pt x="140" y="41"/>
                  </a:lnTo>
                  <a:lnTo>
                    <a:pt x="60" y="101"/>
                  </a:lnTo>
                  <a:lnTo>
                    <a:pt x="20" y="181"/>
                  </a:lnTo>
                  <a:lnTo>
                    <a:pt x="0" y="281"/>
                  </a:lnTo>
                  <a:lnTo>
                    <a:pt x="40" y="381"/>
                  </a:lnTo>
                  <a:lnTo>
                    <a:pt x="100" y="481"/>
                  </a:lnTo>
                  <a:lnTo>
                    <a:pt x="201" y="541"/>
                  </a:lnTo>
                  <a:lnTo>
                    <a:pt x="301" y="561"/>
                  </a:lnTo>
                  <a:lnTo>
                    <a:pt x="321" y="561"/>
                  </a:lnTo>
                  <a:lnTo>
                    <a:pt x="421" y="541"/>
                  </a:lnTo>
                  <a:lnTo>
                    <a:pt x="501" y="461"/>
                  </a:lnTo>
                  <a:lnTo>
                    <a:pt x="561" y="381"/>
                  </a:lnTo>
                  <a:lnTo>
                    <a:pt x="561" y="281"/>
                  </a:lnTo>
                  <a:lnTo>
                    <a:pt x="541" y="181"/>
                  </a:lnTo>
                  <a:lnTo>
                    <a:pt x="461" y="81"/>
                  </a:lnTo>
                  <a:lnTo>
                    <a:pt x="381" y="2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49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1"/>
            <p:cNvSpPr/>
            <p:nvPr/>
          </p:nvSpPr>
          <p:spPr>
            <a:xfrm>
              <a:off x="2892125" y="16180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fill="none" extrusionOk="0">
                  <a:moveTo>
                    <a:pt x="261" y="0"/>
                  </a:moveTo>
                  <a:lnTo>
                    <a:pt x="261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140" y="41"/>
                  </a:lnTo>
                  <a:lnTo>
                    <a:pt x="60" y="101"/>
                  </a:lnTo>
                  <a:lnTo>
                    <a:pt x="20" y="1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40" y="381"/>
                  </a:lnTo>
                  <a:lnTo>
                    <a:pt x="100" y="481"/>
                  </a:lnTo>
                  <a:lnTo>
                    <a:pt x="201" y="541"/>
                  </a:lnTo>
                  <a:lnTo>
                    <a:pt x="301" y="561"/>
                  </a:lnTo>
                  <a:lnTo>
                    <a:pt x="321" y="561"/>
                  </a:lnTo>
                  <a:lnTo>
                    <a:pt x="321" y="561"/>
                  </a:lnTo>
                  <a:lnTo>
                    <a:pt x="421" y="541"/>
                  </a:lnTo>
                  <a:lnTo>
                    <a:pt x="501" y="461"/>
                  </a:lnTo>
                  <a:lnTo>
                    <a:pt x="561" y="381"/>
                  </a:lnTo>
                  <a:lnTo>
                    <a:pt x="561" y="281"/>
                  </a:lnTo>
                  <a:lnTo>
                    <a:pt x="561" y="281"/>
                  </a:lnTo>
                  <a:lnTo>
                    <a:pt x="541" y="181"/>
                  </a:lnTo>
                  <a:lnTo>
                    <a:pt x="461" y="81"/>
                  </a:lnTo>
                  <a:lnTo>
                    <a:pt x="381" y="2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1"/>
            <p:cNvSpPr/>
            <p:nvPr/>
          </p:nvSpPr>
          <p:spPr>
            <a:xfrm>
              <a:off x="2754875" y="1773325"/>
              <a:ext cx="409250" cy="568025"/>
            </a:xfrm>
            <a:custGeom>
              <a:avLst/>
              <a:gdLst/>
              <a:ahLst/>
              <a:cxnLst/>
              <a:rect l="l" t="t" r="r" b="b"/>
              <a:pathLst>
                <a:path w="16370" h="22721" extrusionOk="0">
                  <a:moveTo>
                    <a:pt x="15227" y="0"/>
                  </a:moveTo>
                  <a:lnTo>
                    <a:pt x="15127" y="20"/>
                  </a:lnTo>
                  <a:lnTo>
                    <a:pt x="14987" y="61"/>
                  </a:lnTo>
                  <a:lnTo>
                    <a:pt x="14867" y="141"/>
                  </a:lnTo>
                  <a:lnTo>
                    <a:pt x="14446" y="642"/>
                  </a:lnTo>
                  <a:lnTo>
                    <a:pt x="14045" y="1142"/>
                  </a:lnTo>
                  <a:lnTo>
                    <a:pt x="13625" y="1643"/>
                  </a:lnTo>
                  <a:lnTo>
                    <a:pt x="13244" y="2144"/>
                  </a:lnTo>
                  <a:lnTo>
                    <a:pt x="12863" y="2665"/>
                  </a:lnTo>
                  <a:lnTo>
                    <a:pt x="12483" y="3186"/>
                  </a:lnTo>
                  <a:lnTo>
                    <a:pt x="12122" y="3727"/>
                  </a:lnTo>
                  <a:lnTo>
                    <a:pt x="11761" y="4268"/>
                  </a:lnTo>
                  <a:lnTo>
                    <a:pt x="11421" y="4809"/>
                  </a:lnTo>
                  <a:lnTo>
                    <a:pt x="11080" y="5370"/>
                  </a:lnTo>
                  <a:lnTo>
                    <a:pt x="10759" y="5931"/>
                  </a:lnTo>
                  <a:lnTo>
                    <a:pt x="10459" y="6492"/>
                  </a:lnTo>
                  <a:lnTo>
                    <a:pt x="10158" y="7073"/>
                  </a:lnTo>
                  <a:lnTo>
                    <a:pt x="9858" y="7634"/>
                  </a:lnTo>
                  <a:lnTo>
                    <a:pt x="9577" y="8235"/>
                  </a:lnTo>
                  <a:lnTo>
                    <a:pt x="9317" y="8816"/>
                  </a:lnTo>
                  <a:lnTo>
                    <a:pt x="9036" y="9397"/>
                  </a:lnTo>
                  <a:lnTo>
                    <a:pt x="8716" y="9938"/>
                  </a:lnTo>
                  <a:lnTo>
                    <a:pt x="8395" y="10479"/>
                  </a:lnTo>
                  <a:lnTo>
                    <a:pt x="8015" y="11000"/>
                  </a:lnTo>
                  <a:lnTo>
                    <a:pt x="7634" y="11501"/>
                  </a:lnTo>
                  <a:lnTo>
                    <a:pt x="7233" y="12002"/>
                  </a:lnTo>
                  <a:lnTo>
                    <a:pt x="6813" y="12462"/>
                  </a:lnTo>
                  <a:lnTo>
                    <a:pt x="6392" y="12923"/>
                  </a:lnTo>
                  <a:lnTo>
                    <a:pt x="5951" y="13364"/>
                  </a:lnTo>
                  <a:lnTo>
                    <a:pt x="5490" y="13805"/>
                  </a:lnTo>
                  <a:lnTo>
                    <a:pt x="4609" y="14646"/>
                  </a:lnTo>
                  <a:lnTo>
                    <a:pt x="2886" y="16189"/>
                  </a:lnTo>
                  <a:lnTo>
                    <a:pt x="2104" y="16930"/>
                  </a:lnTo>
                  <a:lnTo>
                    <a:pt x="1744" y="17291"/>
                  </a:lnTo>
                  <a:lnTo>
                    <a:pt x="1403" y="17652"/>
                  </a:lnTo>
                  <a:lnTo>
                    <a:pt x="1102" y="17992"/>
                  </a:lnTo>
                  <a:lnTo>
                    <a:pt x="822" y="18353"/>
                  </a:lnTo>
                  <a:lnTo>
                    <a:pt x="582" y="18693"/>
                  </a:lnTo>
                  <a:lnTo>
                    <a:pt x="381" y="19034"/>
                  </a:lnTo>
                  <a:lnTo>
                    <a:pt x="221" y="19395"/>
                  </a:lnTo>
                  <a:lnTo>
                    <a:pt x="101" y="19735"/>
                  </a:lnTo>
                  <a:lnTo>
                    <a:pt x="61" y="19916"/>
                  </a:lnTo>
                  <a:lnTo>
                    <a:pt x="41" y="20076"/>
                  </a:lnTo>
                  <a:lnTo>
                    <a:pt x="21" y="20256"/>
                  </a:lnTo>
                  <a:lnTo>
                    <a:pt x="0" y="20437"/>
                  </a:lnTo>
                  <a:lnTo>
                    <a:pt x="21" y="20617"/>
                  </a:lnTo>
                  <a:lnTo>
                    <a:pt x="41" y="20797"/>
                  </a:lnTo>
                  <a:lnTo>
                    <a:pt x="81" y="20977"/>
                  </a:lnTo>
                  <a:lnTo>
                    <a:pt x="121" y="21158"/>
                  </a:lnTo>
                  <a:lnTo>
                    <a:pt x="201" y="21338"/>
                  </a:lnTo>
                  <a:lnTo>
                    <a:pt x="281" y="21518"/>
                  </a:lnTo>
                  <a:lnTo>
                    <a:pt x="381" y="21699"/>
                  </a:lnTo>
                  <a:lnTo>
                    <a:pt x="481" y="21879"/>
                  </a:lnTo>
                  <a:lnTo>
                    <a:pt x="622" y="22059"/>
                  </a:lnTo>
                  <a:lnTo>
                    <a:pt x="742" y="22200"/>
                  </a:lnTo>
                  <a:lnTo>
                    <a:pt x="902" y="22340"/>
                  </a:lnTo>
                  <a:lnTo>
                    <a:pt x="1062" y="22460"/>
                  </a:lnTo>
                  <a:lnTo>
                    <a:pt x="1223" y="22540"/>
                  </a:lnTo>
                  <a:lnTo>
                    <a:pt x="1403" y="22620"/>
                  </a:lnTo>
                  <a:lnTo>
                    <a:pt x="1603" y="22660"/>
                  </a:lnTo>
                  <a:lnTo>
                    <a:pt x="1784" y="22701"/>
                  </a:lnTo>
                  <a:lnTo>
                    <a:pt x="2004" y="22721"/>
                  </a:lnTo>
                  <a:lnTo>
                    <a:pt x="2204" y="22721"/>
                  </a:lnTo>
                  <a:lnTo>
                    <a:pt x="2425" y="22701"/>
                  </a:lnTo>
                  <a:lnTo>
                    <a:pt x="2665" y="22660"/>
                  </a:lnTo>
                  <a:lnTo>
                    <a:pt x="2906" y="22620"/>
                  </a:lnTo>
                  <a:lnTo>
                    <a:pt x="3146" y="22560"/>
                  </a:lnTo>
                  <a:lnTo>
                    <a:pt x="3647" y="22380"/>
                  </a:lnTo>
                  <a:lnTo>
                    <a:pt x="4168" y="22160"/>
                  </a:lnTo>
                  <a:lnTo>
                    <a:pt x="4709" y="21879"/>
                  </a:lnTo>
                  <a:lnTo>
                    <a:pt x="5270" y="21558"/>
                  </a:lnTo>
                  <a:lnTo>
                    <a:pt x="5851" y="21178"/>
                  </a:lnTo>
                  <a:lnTo>
                    <a:pt x="6432" y="20777"/>
                  </a:lnTo>
                  <a:lnTo>
                    <a:pt x="7033" y="20336"/>
                  </a:lnTo>
                  <a:lnTo>
                    <a:pt x="7634" y="19876"/>
                  </a:lnTo>
                  <a:lnTo>
                    <a:pt x="8215" y="19395"/>
                  </a:lnTo>
                  <a:lnTo>
                    <a:pt x="8816" y="18874"/>
                  </a:lnTo>
                  <a:lnTo>
                    <a:pt x="9417" y="18353"/>
                  </a:lnTo>
                  <a:lnTo>
                    <a:pt x="9998" y="17812"/>
                  </a:lnTo>
                  <a:lnTo>
                    <a:pt x="10579" y="17251"/>
                  </a:lnTo>
                  <a:lnTo>
                    <a:pt x="11681" y="16149"/>
                  </a:lnTo>
                  <a:lnTo>
                    <a:pt x="12703" y="15067"/>
                  </a:lnTo>
                  <a:lnTo>
                    <a:pt x="13625" y="14045"/>
                  </a:lnTo>
                  <a:lnTo>
                    <a:pt x="14406" y="13104"/>
                  </a:lnTo>
                  <a:lnTo>
                    <a:pt x="15047" y="12282"/>
                  </a:lnTo>
                  <a:lnTo>
                    <a:pt x="15308" y="11942"/>
                  </a:lnTo>
                  <a:lnTo>
                    <a:pt x="15528" y="11621"/>
                  </a:lnTo>
                  <a:lnTo>
                    <a:pt x="15668" y="11381"/>
                  </a:lnTo>
                  <a:lnTo>
                    <a:pt x="15788" y="11120"/>
                  </a:lnTo>
                  <a:lnTo>
                    <a:pt x="15909" y="10820"/>
                  </a:lnTo>
                  <a:lnTo>
                    <a:pt x="16009" y="10519"/>
                  </a:lnTo>
                  <a:lnTo>
                    <a:pt x="16089" y="10198"/>
                  </a:lnTo>
                  <a:lnTo>
                    <a:pt x="16149" y="9858"/>
                  </a:lnTo>
                  <a:lnTo>
                    <a:pt x="16209" y="9517"/>
                  </a:lnTo>
                  <a:lnTo>
                    <a:pt x="16269" y="9137"/>
                  </a:lnTo>
                  <a:lnTo>
                    <a:pt x="16349" y="8375"/>
                  </a:lnTo>
                  <a:lnTo>
                    <a:pt x="16369" y="7594"/>
                  </a:lnTo>
                  <a:lnTo>
                    <a:pt x="16369" y="6772"/>
                  </a:lnTo>
                  <a:lnTo>
                    <a:pt x="16349" y="5951"/>
                  </a:lnTo>
                  <a:lnTo>
                    <a:pt x="16289" y="5129"/>
                  </a:lnTo>
                  <a:lnTo>
                    <a:pt x="16229" y="4308"/>
                  </a:lnTo>
                  <a:lnTo>
                    <a:pt x="16149" y="3527"/>
                  </a:lnTo>
                  <a:lnTo>
                    <a:pt x="16049" y="2785"/>
                  </a:lnTo>
                  <a:lnTo>
                    <a:pt x="15848" y="1443"/>
                  </a:lnTo>
                  <a:lnTo>
                    <a:pt x="15668" y="381"/>
                  </a:lnTo>
                  <a:lnTo>
                    <a:pt x="15648" y="281"/>
                  </a:lnTo>
                  <a:lnTo>
                    <a:pt x="15608" y="201"/>
                  </a:lnTo>
                  <a:lnTo>
                    <a:pt x="15548" y="141"/>
                  </a:lnTo>
                  <a:lnTo>
                    <a:pt x="15468" y="81"/>
                  </a:lnTo>
                  <a:lnTo>
                    <a:pt x="15388" y="41"/>
                  </a:lnTo>
                  <a:lnTo>
                    <a:pt x="15308" y="20"/>
                  </a:lnTo>
                  <a:lnTo>
                    <a:pt x="15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1"/>
            <p:cNvSpPr/>
            <p:nvPr/>
          </p:nvSpPr>
          <p:spPr>
            <a:xfrm>
              <a:off x="2754875" y="1773325"/>
              <a:ext cx="409250" cy="568025"/>
            </a:xfrm>
            <a:custGeom>
              <a:avLst/>
              <a:gdLst/>
              <a:ahLst/>
              <a:cxnLst/>
              <a:rect l="l" t="t" r="r" b="b"/>
              <a:pathLst>
                <a:path w="16370" h="22721" fill="none" extrusionOk="0">
                  <a:moveTo>
                    <a:pt x="15668" y="381"/>
                  </a:moveTo>
                  <a:lnTo>
                    <a:pt x="15668" y="381"/>
                  </a:lnTo>
                  <a:lnTo>
                    <a:pt x="15648" y="281"/>
                  </a:lnTo>
                  <a:lnTo>
                    <a:pt x="15608" y="201"/>
                  </a:lnTo>
                  <a:lnTo>
                    <a:pt x="15548" y="141"/>
                  </a:lnTo>
                  <a:lnTo>
                    <a:pt x="15468" y="81"/>
                  </a:lnTo>
                  <a:lnTo>
                    <a:pt x="15388" y="41"/>
                  </a:lnTo>
                  <a:lnTo>
                    <a:pt x="15308" y="20"/>
                  </a:lnTo>
                  <a:lnTo>
                    <a:pt x="15227" y="0"/>
                  </a:lnTo>
                  <a:lnTo>
                    <a:pt x="15127" y="20"/>
                  </a:lnTo>
                  <a:lnTo>
                    <a:pt x="15127" y="20"/>
                  </a:lnTo>
                  <a:lnTo>
                    <a:pt x="14987" y="61"/>
                  </a:lnTo>
                  <a:lnTo>
                    <a:pt x="14867" y="141"/>
                  </a:lnTo>
                  <a:lnTo>
                    <a:pt x="14867" y="141"/>
                  </a:lnTo>
                  <a:lnTo>
                    <a:pt x="14446" y="642"/>
                  </a:lnTo>
                  <a:lnTo>
                    <a:pt x="14045" y="1142"/>
                  </a:lnTo>
                  <a:lnTo>
                    <a:pt x="13625" y="1643"/>
                  </a:lnTo>
                  <a:lnTo>
                    <a:pt x="13244" y="2144"/>
                  </a:lnTo>
                  <a:lnTo>
                    <a:pt x="12863" y="2665"/>
                  </a:lnTo>
                  <a:lnTo>
                    <a:pt x="12483" y="3186"/>
                  </a:lnTo>
                  <a:lnTo>
                    <a:pt x="12122" y="3727"/>
                  </a:lnTo>
                  <a:lnTo>
                    <a:pt x="11761" y="4268"/>
                  </a:lnTo>
                  <a:lnTo>
                    <a:pt x="11421" y="4809"/>
                  </a:lnTo>
                  <a:lnTo>
                    <a:pt x="11080" y="5370"/>
                  </a:lnTo>
                  <a:lnTo>
                    <a:pt x="10759" y="5931"/>
                  </a:lnTo>
                  <a:lnTo>
                    <a:pt x="10459" y="6492"/>
                  </a:lnTo>
                  <a:lnTo>
                    <a:pt x="10158" y="7073"/>
                  </a:lnTo>
                  <a:lnTo>
                    <a:pt x="9858" y="7634"/>
                  </a:lnTo>
                  <a:lnTo>
                    <a:pt x="9577" y="8235"/>
                  </a:lnTo>
                  <a:lnTo>
                    <a:pt x="9317" y="8816"/>
                  </a:lnTo>
                  <a:lnTo>
                    <a:pt x="9317" y="8816"/>
                  </a:lnTo>
                  <a:lnTo>
                    <a:pt x="9036" y="9397"/>
                  </a:lnTo>
                  <a:lnTo>
                    <a:pt x="8716" y="9938"/>
                  </a:lnTo>
                  <a:lnTo>
                    <a:pt x="8395" y="10479"/>
                  </a:lnTo>
                  <a:lnTo>
                    <a:pt x="8015" y="11000"/>
                  </a:lnTo>
                  <a:lnTo>
                    <a:pt x="7634" y="11501"/>
                  </a:lnTo>
                  <a:lnTo>
                    <a:pt x="7233" y="12002"/>
                  </a:lnTo>
                  <a:lnTo>
                    <a:pt x="6813" y="12462"/>
                  </a:lnTo>
                  <a:lnTo>
                    <a:pt x="6392" y="12923"/>
                  </a:lnTo>
                  <a:lnTo>
                    <a:pt x="5951" y="13364"/>
                  </a:lnTo>
                  <a:lnTo>
                    <a:pt x="5490" y="13805"/>
                  </a:lnTo>
                  <a:lnTo>
                    <a:pt x="4609" y="14646"/>
                  </a:lnTo>
                  <a:lnTo>
                    <a:pt x="2886" y="16189"/>
                  </a:lnTo>
                  <a:lnTo>
                    <a:pt x="2104" y="16930"/>
                  </a:lnTo>
                  <a:lnTo>
                    <a:pt x="1744" y="17291"/>
                  </a:lnTo>
                  <a:lnTo>
                    <a:pt x="1403" y="17652"/>
                  </a:lnTo>
                  <a:lnTo>
                    <a:pt x="1102" y="17992"/>
                  </a:lnTo>
                  <a:lnTo>
                    <a:pt x="822" y="18353"/>
                  </a:lnTo>
                  <a:lnTo>
                    <a:pt x="582" y="18693"/>
                  </a:lnTo>
                  <a:lnTo>
                    <a:pt x="381" y="19034"/>
                  </a:lnTo>
                  <a:lnTo>
                    <a:pt x="221" y="19395"/>
                  </a:lnTo>
                  <a:lnTo>
                    <a:pt x="101" y="19735"/>
                  </a:lnTo>
                  <a:lnTo>
                    <a:pt x="61" y="19916"/>
                  </a:lnTo>
                  <a:lnTo>
                    <a:pt x="41" y="20076"/>
                  </a:lnTo>
                  <a:lnTo>
                    <a:pt x="21" y="20256"/>
                  </a:lnTo>
                  <a:lnTo>
                    <a:pt x="0" y="20437"/>
                  </a:lnTo>
                  <a:lnTo>
                    <a:pt x="21" y="20617"/>
                  </a:lnTo>
                  <a:lnTo>
                    <a:pt x="41" y="20797"/>
                  </a:lnTo>
                  <a:lnTo>
                    <a:pt x="81" y="20977"/>
                  </a:lnTo>
                  <a:lnTo>
                    <a:pt x="121" y="21158"/>
                  </a:lnTo>
                  <a:lnTo>
                    <a:pt x="201" y="21338"/>
                  </a:lnTo>
                  <a:lnTo>
                    <a:pt x="281" y="21518"/>
                  </a:lnTo>
                  <a:lnTo>
                    <a:pt x="381" y="21699"/>
                  </a:lnTo>
                  <a:lnTo>
                    <a:pt x="481" y="21879"/>
                  </a:lnTo>
                  <a:lnTo>
                    <a:pt x="481" y="21879"/>
                  </a:lnTo>
                  <a:lnTo>
                    <a:pt x="622" y="22059"/>
                  </a:lnTo>
                  <a:lnTo>
                    <a:pt x="742" y="22200"/>
                  </a:lnTo>
                  <a:lnTo>
                    <a:pt x="902" y="22340"/>
                  </a:lnTo>
                  <a:lnTo>
                    <a:pt x="1062" y="22460"/>
                  </a:lnTo>
                  <a:lnTo>
                    <a:pt x="1223" y="22540"/>
                  </a:lnTo>
                  <a:lnTo>
                    <a:pt x="1403" y="22620"/>
                  </a:lnTo>
                  <a:lnTo>
                    <a:pt x="1603" y="22660"/>
                  </a:lnTo>
                  <a:lnTo>
                    <a:pt x="1784" y="22701"/>
                  </a:lnTo>
                  <a:lnTo>
                    <a:pt x="2004" y="22721"/>
                  </a:lnTo>
                  <a:lnTo>
                    <a:pt x="2204" y="22721"/>
                  </a:lnTo>
                  <a:lnTo>
                    <a:pt x="2425" y="22701"/>
                  </a:lnTo>
                  <a:lnTo>
                    <a:pt x="2665" y="22660"/>
                  </a:lnTo>
                  <a:lnTo>
                    <a:pt x="2906" y="22620"/>
                  </a:lnTo>
                  <a:lnTo>
                    <a:pt x="3146" y="22560"/>
                  </a:lnTo>
                  <a:lnTo>
                    <a:pt x="3647" y="22380"/>
                  </a:lnTo>
                  <a:lnTo>
                    <a:pt x="4168" y="22160"/>
                  </a:lnTo>
                  <a:lnTo>
                    <a:pt x="4709" y="21879"/>
                  </a:lnTo>
                  <a:lnTo>
                    <a:pt x="5270" y="21558"/>
                  </a:lnTo>
                  <a:lnTo>
                    <a:pt x="5851" y="21178"/>
                  </a:lnTo>
                  <a:lnTo>
                    <a:pt x="6432" y="20777"/>
                  </a:lnTo>
                  <a:lnTo>
                    <a:pt x="7033" y="20336"/>
                  </a:lnTo>
                  <a:lnTo>
                    <a:pt x="7634" y="19876"/>
                  </a:lnTo>
                  <a:lnTo>
                    <a:pt x="8215" y="19395"/>
                  </a:lnTo>
                  <a:lnTo>
                    <a:pt x="8816" y="18874"/>
                  </a:lnTo>
                  <a:lnTo>
                    <a:pt x="9417" y="18353"/>
                  </a:lnTo>
                  <a:lnTo>
                    <a:pt x="9998" y="17812"/>
                  </a:lnTo>
                  <a:lnTo>
                    <a:pt x="10579" y="17251"/>
                  </a:lnTo>
                  <a:lnTo>
                    <a:pt x="11681" y="16149"/>
                  </a:lnTo>
                  <a:lnTo>
                    <a:pt x="12703" y="15067"/>
                  </a:lnTo>
                  <a:lnTo>
                    <a:pt x="13625" y="14045"/>
                  </a:lnTo>
                  <a:lnTo>
                    <a:pt x="14406" y="13104"/>
                  </a:lnTo>
                  <a:lnTo>
                    <a:pt x="15047" y="12282"/>
                  </a:lnTo>
                  <a:lnTo>
                    <a:pt x="15308" y="11942"/>
                  </a:lnTo>
                  <a:lnTo>
                    <a:pt x="15528" y="11621"/>
                  </a:lnTo>
                  <a:lnTo>
                    <a:pt x="15528" y="11621"/>
                  </a:lnTo>
                  <a:lnTo>
                    <a:pt x="15668" y="11381"/>
                  </a:lnTo>
                  <a:lnTo>
                    <a:pt x="15788" y="11120"/>
                  </a:lnTo>
                  <a:lnTo>
                    <a:pt x="15909" y="10820"/>
                  </a:lnTo>
                  <a:lnTo>
                    <a:pt x="16009" y="10519"/>
                  </a:lnTo>
                  <a:lnTo>
                    <a:pt x="16089" y="10198"/>
                  </a:lnTo>
                  <a:lnTo>
                    <a:pt x="16149" y="9858"/>
                  </a:lnTo>
                  <a:lnTo>
                    <a:pt x="16209" y="9517"/>
                  </a:lnTo>
                  <a:lnTo>
                    <a:pt x="16269" y="9137"/>
                  </a:lnTo>
                  <a:lnTo>
                    <a:pt x="16349" y="8375"/>
                  </a:lnTo>
                  <a:lnTo>
                    <a:pt x="16369" y="7594"/>
                  </a:lnTo>
                  <a:lnTo>
                    <a:pt x="16369" y="6772"/>
                  </a:lnTo>
                  <a:lnTo>
                    <a:pt x="16349" y="5951"/>
                  </a:lnTo>
                  <a:lnTo>
                    <a:pt x="16289" y="5129"/>
                  </a:lnTo>
                  <a:lnTo>
                    <a:pt x="16229" y="4308"/>
                  </a:lnTo>
                  <a:lnTo>
                    <a:pt x="16149" y="3527"/>
                  </a:lnTo>
                  <a:lnTo>
                    <a:pt x="16049" y="2785"/>
                  </a:lnTo>
                  <a:lnTo>
                    <a:pt x="15848" y="1443"/>
                  </a:lnTo>
                  <a:lnTo>
                    <a:pt x="15668" y="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1"/>
            <p:cNvSpPr/>
            <p:nvPr/>
          </p:nvSpPr>
          <p:spPr>
            <a:xfrm>
              <a:off x="2821000" y="2087375"/>
              <a:ext cx="101700" cy="96200"/>
            </a:xfrm>
            <a:custGeom>
              <a:avLst/>
              <a:gdLst/>
              <a:ahLst/>
              <a:cxnLst/>
              <a:rect l="l" t="t" r="r" b="b"/>
              <a:pathLst>
                <a:path w="4068" h="3848" extrusionOk="0">
                  <a:moveTo>
                    <a:pt x="4067" y="1"/>
                  </a:moveTo>
                  <a:lnTo>
                    <a:pt x="3566" y="542"/>
                  </a:lnTo>
                  <a:lnTo>
                    <a:pt x="4067" y="21"/>
                  </a:lnTo>
                  <a:lnTo>
                    <a:pt x="4067" y="1"/>
                  </a:lnTo>
                  <a:close/>
                  <a:moveTo>
                    <a:pt x="3566" y="542"/>
                  </a:moveTo>
                  <a:lnTo>
                    <a:pt x="3046" y="1042"/>
                  </a:lnTo>
                  <a:lnTo>
                    <a:pt x="2525" y="1543"/>
                  </a:lnTo>
                  <a:lnTo>
                    <a:pt x="2525" y="1543"/>
                  </a:lnTo>
                  <a:lnTo>
                    <a:pt x="3046" y="1062"/>
                  </a:lnTo>
                  <a:lnTo>
                    <a:pt x="3566" y="542"/>
                  </a:lnTo>
                  <a:close/>
                  <a:moveTo>
                    <a:pt x="2525" y="1543"/>
                  </a:moveTo>
                  <a:lnTo>
                    <a:pt x="2004" y="2024"/>
                  </a:lnTo>
                  <a:lnTo>
                    <a:pt x="982" y="2946"/>
                  </a:lnTo>
                  <a:lnTo>
                    <a:pt x="20" y="3827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982" y="2966"/>
                  </a:lnTo>
                  <a:lnTo>
                    <a:pt x="2004" y="2044"/>
                  </a:lnTo>
                  <a:lnTo>
                    <a:pt x="2525" y="15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1"/>
            <p:cNvSpPr/>
            <p:nvPr/>
          </p:nvSpPr>
          <p:spPr>
            <a:xfrm>
              <a:off x="2821000" y="2087375"/>
              <a:ext cx="101700" cy="96200"/>
            </a:xfrm>
            <a:custGeom>
              <a:avLst/>
              <a:gdLst/>
              <a:ahLst/>
              <a:cxnLst/>
              <a:rect l="l" t="t" r="r" b="b"/>
              <a:pathLst>
                <a:path w="4068" h="3848" fill="none" extrusionOk="0">
                  <a:moveTo>
                    <a:pt x="4067" y="1"/>
                  </a:moveTo>
                  <a:lnTo>
                    <a:pt x="4067" y="1"/>
                  </a:lnTo>
                  <a:lnTo>
                    <a:pt x="3566" y="542"/>
                  </a:lnTo>
                  <a:lnTo>
                    <a:pt x="3046" y="1042"/>
                  </a:lnTo>
                  <a:lnTo>
                    <a:pt x="2525" y="1543"/>
                  </a:lnTo>
                  <a:lnTo>
                    <a:pt x="2004" y="2024"/>
                  </a:lnTo>
                  <a:lnTo>
                    <a:pt x="982" y="2946"/>
                  </a:lnTo>
                  <a:lnTo>
                    <a:pt x="20" y="3827"/>
                  </a:lnTo>
                  <a:lnTo>
                    <a:pt x="0" y="3847"/>
                  </a:lnTo>
                  <a:lnTo>
                    <a:pt x="0" y="3847"/>
                  </a:lnTo>
                  <a:lnTo>
                    <a:pt x="982" y="2966"/>
                  </a:lnTo>
                  <a:lnTo>
                    <a:pt x="2004" y="2044"/>
                  </a:lnTo>
                  <a:lnTo>
                    <a:pt x="2525" y="1543"/>
                  </a:lnTo>
                  <a:lnTo>
                    <a:pt x="3046" y="1062"/>
                  </a:lnTo>
                  <a:lnTo>
                    <a:pt x="3566" y="542"/>
                  </a:lnTo>
                  <a:lnTo>
                    <a:pt x="4067" y="21"/>
                  </a:lnTo>
                  <a:lnTo>
                    <a:pt x="4067" y="21"/>
                  </a:lnTo>
                  <a:lnTo>
                    <a:pt x="40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1"/>
            <p:cNvSpPr/>
            <p:nvPr/>
          </p:nvSpPr>
          <p:spPr>
            <a:xfrm>
              <a:off x="2774400" y="2087875"/>
              <a:ext cx="158325" cy="252475"/>
            </a:xfrm>
            <a:custGeom>
              <a:avLst/>
              <a:gdLst/>
              <a:ahLst/>
              <a:cxnLst/>
              <a:rect l="l" t="t" r="r" b="b"/>
              <a:pathLst>
                <a:path w="6333" h="10099" extrusionOk="0">
                  <a:moveTo>
                    <a:pt x="5931" y="1"/>
                  </a:moveTo>
                  <a:lnTo>
                    <a:pt x="5430" y="522"/>
                  </a:lnTo>
                  <a:lnTo>
                    <a:pt x="4910" y="1042"/>
                  </a:lnTo>
                  <a:lnTo>
                    <a:pt x="4389" y="1523"/>
                  </a:lnTo>
                  <a:lnTo>
                    <a:pt x="3868" y="2024"/>
                  </a:lnTo>
                  <a:lnTo>
                    <a:pt x="2846" y="2946"/>
                  </a:lnTo>
                  <a:lnTo>
                    <a:pt x="1864" y="3827"/>
                  </a:lnTo>
                  <a:lnTo>
                    <a:pt x="1" y="7454"/>
                  </a:lnTo>
                  <a:lnTo>
                    <a:pt x="1" y="8015"/>
                  </a:lnTo>
                  <a:lnTo>
                    <a:pt x="41" y="8596"/>
                  </a:lnTo>
                  <a:lnTo>
                    <a:pt x="81" y="9157"/>
                  </a:lnTo>
                  <a:lnTo>
                    <a:pt x="141" y="9738"/>
                  </a:lnTo>
                  <a:lnTo>
                    <a:pt x="261" y="9818"/>
                  </a:lnTo>
                  <a:lnTo>
                    <a:pt x="402" y="9898"/>
                  </a:lnTo>
                  <a:lnTo>
                    <a:pt x="542" y="9958"/>
                  </a:lnTo>
                  <a:lnTo>
                    <a:pt x="682" y="9998"/>
                  </a:lnTo>
                  <a:lnTo>
                    <a:pt x="822" y="10038"/>
                  </a:lnTo>
                  <a:lnTo>
                    <a:pt x="983" y="10078"/>
                  </a:lnTo>
                  <a:lnTo>
                    <a:pt x="1303" y="10098"/>
                  </a:lnTo>
                  <a:lnTo>
                    <a:pt x="1524" y="10078"/>
                  </a:lnTo>
                  <a:lnTo>
                    <a:pt x="1744" y="10058"/>
                  </a:lnTo>
                  <a:lnTo>
                    <a:pt x="1964" y="10018"/>
                  </a:lnTo>
                  <a:lnTo>
                    <a:pt x="2185" y="9978"/>
                  </a:lnTo>
                  <a:lnTo>
                    <a:pt x="2666" y="9818"/>
                  </a:lnTo>
                  <a:lnTo>
                    <a:pt x="3166" y="9638"/>
                  </a:lnTo>
                  <a:lnTo>
                    <a:pt x="3667" y="9377"/>
                  </a:lnTo>
                  <a:lnTo>
                    <a:pt x="4208" y="9097"/>
                  </a:lnTo>
                  <a:lnTo>
                    <a:pt x="4749" y="8756"/>
                  </a:lnTo>
                  <a:lnTo>
                    <a:pt x="5310" y="8395"/>
                  </a:lnTo>
                  <a:lnTo>
                    <a:pt x="5511" y="7895"/>
                  </a:lnTo>
                  <a:lnTo>
                    <a:pt x="5691" y="7394"/>
                  </a:lnTo>
                  <a:lnTo>
                    <a:pt x="5831" y="6873"/>
                  </a:lnTo>
                  <a:lnTo>
                    <a:pt x="5971" y="6352"/>
                  </a:lnTo>
                  <a:lnTo>
                    <a:pt x="6092" y="5831"/>
                  </a:lnTo>
                  <a:lnTo>
                    <a:pt x="6172" y="5310"/>
                  </a:lnTo>
                  <a:lnTo>
                    <a:pt x="6252" y="4769"/>
                  </a:lnTo>
                  <a:lnTo>
                    <a:pt x="6312" y="4248"/>
                  </a:lnTo>
                  <a:lnTo>
                    <a:pt x="6332" y="3707"/>
                  </a:lnTo>
                  <a:lnTo>
                    <a:pt x="6332" y="3186"/>
                  </a:lnTo>
                  <a:lnTo>
                    <a:pt x="6332" y="2645"/>
                  </a:lnTo>
                  <a:lnTo>
                    <a:pt x="6292" y="2104"/>
                  </a:lnTo>
                  <a:lnTo>
                    <a:pt x="6232" y="1583"/>
                  </a:lnTo>
                  <a:lnTo>
                    <a:pt x="6152" y="1042"/>
                  </a:lnTo>
                  <a:lnTo>
                    <a:pt x="6052" y="522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1"/>
            <p:cNvSpPr/>
            <p:nvPr/>
          </p:nvSpPr>
          <p:spPr>
            <a:xfrm>
              <a:off x="2774400" y="2087875"/>
              <a:ext cx="158325" cy="252475"/>
            </a:xfrm>
            <a:custGeom>
              <a:avLst/>
              <a:gdLst/>
              <a:ahLst/>
              <a:cxnLst/>
              <a:rect l="l" t="t" r="r" b="b"/>
              <a:pathLst>
                <a:path w="6333" h="10099" fill="none" extrusionOk="0">
                  <a:moveTo>
                    <a:pt x="5931" y="1"/>
                  </a:moveTo>
                  <a:lnTo>
                    <a:pt x="5931" y="1"/>
                  </a:lnTo>
                  <a:lnTo>
                    <a:pt x="5430" y="522"/>
                  </a:lnTo>
                  <a:lnTo>
                    <a:pt x="4910" y="1042"/>
                  </a:lnTo>
                  <a:lnTo>
                    <a:pt x="4389" y="1523"/>
                  </a:lnTo>
                  <a:lnTo>
                    <a:pt x="3868" y="2024"/>
                  </a:lnTo>
                  <a:lnTo>
                    <a:pt x="2846" y="2946"/>
                  </a:lnTo>
                  <a:lnTo>
                    <a:pt x="1864" y="3827"/>
                  </a:lnTo>
                  <a:lnTo>
                    <a:pt x="1" y="7454"/>
                  </a:lnTo>
                  <a:lnTo>
                    <a:pt x="1" y="7454"/>
                  </a:lnTo>
                  <a:lnTo>
                    <a:pt x="1" y="8015"/>
                  </a:lnTo>
                  <a:lnTo>
                    <a:pt x="41" y="8596"/>
                  </a:lnTo>
                  <a:lnTo>
                    <a:pt x="81" y="9157"/>
                  </a:lnTo>
                  <a:lnTo>
                    <a:pt x="141" y="9738"/>
                  </a:lnTo>
                  <a:lnTo>
                    <a:pt x="141" y="9738"/>
                  </a:lnTo>
                  <a:lnTo>
                    <a:pt x="261" y="9818"/>
                  </a:lnTo>
                  <a:lnTo>
                    <a:pt x="402" y="9898"/>
                  </a:lnTo>
                  <a:lnTo>
                    <a:pt x="542" y="9958"/>
                  </a:lnTo>
                  <a:lnTo>
                    <a:pt x="682" y="9998"/>
                  </a:lnTo>
                  <a:lnTo>
                    <a:pt x="822" y="10038"/>
                  </a:lnTo>
                  <a:lnTo>
                    <a:pt x="983" y="10078"/>
                  </a:lnTo>
                  <a:lnTo>
                    <a:pt x="1303" y="10098"/>
                  </a:lnTo>
                  <a:lnTo>
                    <a:pt x="1303" y="10098"/>
                  </a:lnTo>
                  <a:lnTo>
                    <a:pt x="1524" y="10078"/>
                  </a:lnTo>
                  <a:lnTo>
                    <a:pt x="1744" y="10058"/>
                  </a:lnTo>
                  <a:lnTo>
                    <a:pt x="1964" y="10018"/>
                  </a:lnTo>
                  <a:lnTo>
                    <a:pt x="2185" y="9978"/>
                  </a:lnTo>
                  <a:lnTo>
                    <a:pt x="2666" y="9818"/>
                  </a:lnTo>
                  <a:lnTo>
                    <a:pt x="3166" y="9638"/>
                  </a:lnTo>
                  <a:lnTo>
                    <a:pt x="3667" y="9377"/>
                  </a:lnTo>
                  <a:lnTo>
                    <a:pt x="4208" y="9097"/>
                  </a:lnTo>
                  <a:lnTo>
                    <a:pt x="4749" y="8756"/>
                  </a:lnTo>
                  <a:lnTo>
                    <a:pt x="5310" y="8395"/>
                  </a:lnTo>
                  <a:lnTo>
                    <a:pt x="5310" y="8395"/>
                  </a:lnTo>
                  <a:lnTo>
                    <a:pt x="5511" y="7895"/>
                  </a:lnTo>
                  <a:lnTo>
                    <a:pt x="5691" y="7394"/>
                  </a:lnTo>
                  <a:lnTo>
                    <a:pt x="5831" y="6873"/>
                  </a:lnTo>
                  <a:lnTo>
                    <a:pt x="5971" y="6352"/>
                  </a:lnTo>
                  <a:lnTo>
                    <a:pt x="6092" y="5831"/>
                  </a:lnTo>
                  <a:lnTo>
                    <a:pt x="6172" y="5310"/>
                  </a:lnTo>
                  <a:lnTo>
                    <a:pt x="6252" y="4769"/>
                  </a:lnTo>
                  <a:lnTo>
                    <a:pt x="6312" y="4248"/>
                  </a:lnTo>
                  <a:lnTo>
                    <a:pt x="6332" y="3707"/>
                  </a:lnTo>
                  <a:lnTo>
                    <a:pt x="6332" y="3186"/>
                  </a:lnTo>
                  <a:lnTo>
                    <a:pt x="6332" y="2645"/>
                  </a:lnTo>
                  <a:lnTo>
                    <a:pt x="6292" y="2104"/>
                  </a:lnTo>
                  <a:lnTo>
                    <a:pt x="6232" y="1583"/>
                  </a:lnTo>
                  <a:lnTo>
                    <a:pt x="6152" y="1042"/>
                  </a:lnTo>
                  <a:lnTo>
                    <a:pt x="6052" y="522"/>
                  </a:lnTo>
                  <a:lnTo>
                    <a:pt x="59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1"/>
            <p:cNvSpPr/>
            <p:nvPr/>
          </p:nvSpPr>
          <p:spPr>
            <a:xfrm>
              <a:off x="3033875" y="1832425"/>
              <a:ext cx="85175" cy="356150"/>
            </a:xfrm>
            <a:custGeom>
              <a:avLst/>
              <a:gdLst/>
              <a:ahLst/>
              <a:cxnLst/>
              <a:rect l="l" t="t" r="r" b="b"/>
              <a:pathLst>
                <a:path w="3407" h="14246" extrusionOk="0">
                  <a:moveTo>
                    <a:pt x="3406" y="1"/>
                  </a:moveTo>
                  <a:lnTo>
                    <a:pt x="3226" y="381"/>
                  </a:lnTo>
                  <a:lnTo>
                    <a:pt x="2925" y="1163"/>
                  </a:lnTo>
                  <a:lnTo>
                    <a:pt x="2745" y="1704"/>
                  </a:lnTo>
                  <a:lnTo>
                    <a:pt x="2525" y="2325"/>
                  </a:lnTo>
                  <a:lnTo>
                    <a:pt x="2284" y="3066"/>
                  </a:lnTo>
                  <a:lnTo>
                    <a:pt x="2044" y="3887"/>
                  </a:lnTo>
                  <a:lnTo>
                    <a:pt x="1783" y="4829"/>
                  </a:lnTo>
                  <a:lnTo>
                    <a:pt x="1523" y="5871"/>
                  </a:lnTo>
                  <a:lnTo>
                    <a:pt x="1242" y="7013"/>
                  </a:lnTo>
                  <a:lnTo>
                    <a:pt x="982" y="8255"/>
                  </a:lnTo>
                  <a:lnTo>
                    <a:pt x="721" y="9598"/>
                  </a:lnTo>
                  <a:lnTo>
                    <a:pt x="461" y="11040"/>
                  </a:lnTo>
                  <a:lnTo>
                    <a:pt x="221" y="12603"/>
                  </a:lnTo>
                  <a:lnTo>
                    <a:pt x="0" y="14246"/>
                  </a:lnTo>
                  <a:lnTo>
                    <a:pt x="581" y="13685"/>
                  </a:lnTo>
                  <a:lnTo>
                    <a:pt x="1142" y="13104"/>
                  </a:lnTo>
                  <a:lnTo>
                    <a:pt x="1683" y="12503"/>
                  </a:lnTo>
                  <a:lnTo>
                    <a:pt x="2224" y="11902"/>
                  </a:lnTo>
                  <a:lnTo>
                    <a:pt x="2324" y="9778"/>
                  </a:lnTo>
                  <a:lnTo>
                    <a:pt x="2445" y="7854"/>
                  </a:lnTo>
                  <a:lnTo>
                    <a:pt x="2585" y="6111"/>
                  </a:lnTo>
                  <a:lnTo>
                    <a:pt x="2725" y="4569"/>
                  </a:lnTo>
                  <a:lnTo>
                    <a:pt x="2885" y="3186"/>
                  </a:lnTo>
                  <a:lnTo>
                    <a:pt x="3046" y="1964"/>
                  </a:lnTo>
                  <a:lnTo>
                    <a:pt x="3226" y="902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1"/>
            <p:cNvSpPr/>
            <p:nvPr/>
          </p:nvSpPr>
          <p:spPr>
            <a:xfrm>
              <a:off x="3033875" y="1832425"/>
              <a:ext cx="85175" cy="356150"/>
            </a:xfrm>
            <a:custGeom>
              <a:avLst/>
              <a:gdLst/>
              <a:ahLst/>
              <a:cxnLst/>
              <a:rect l="l" t="t" r="r" b="b"/>
              <a:pathLst>
                <a:path w="3407" h="14246" fill="none" extrusionOk="0">
                  <a:moveTo>
                    <a:pt x="3406" y="1"/>
                  </a:moveTo>
                  <a:lnTo>
                    <a:pt x="3406" y="1"/>
                  </a:lnTo>
                  <a:lnTo>
                    <a:pt x="3226" y="381"/>
                  </a:lnTo>
                  <a:lnTo>
                    <a:pt x="2925" y="1163"/>
                  </a:lnTo>
                  <a:lnTo>
                    <a:pt x="2745" y="1704"/>
                  </a:lnTo>
                  <a:lnTo>
                    <a:pt x="2525" y="2325"/>
                  </a:lnTo>
                  <a:lnTo>
                    <a:pt x="2284" y="3066"/>
                  </a:lnTo>
                  <a:lnTo>
                    <a:pt x="2044" y="3887"/>
                  </a:lnTo>
                  <a:lnTo>
                    <a:pt x="1783" y="4829"/>
                  </a:lnTo>
                  <a:lnTo>
                    <a:pt x="1523" y="5871"/>
                  </a:lnTo>
                  <a:lnTo>
                    <a:pt x="1242" y="7013"/>
                  </a:lnTo>
                  <a:lnTo>
                    <a:pt x="982" y="8255"/>
                  </a:lnTo>
                  <a:lnTo>
                    <a:pt x="721" y="9598"/>
                  </a:lnTo>
                  <a:lnTo>
                    <a:pt x="461" y="11040"/>
                  </a:lnTo>
                  <a:lnTo>
                    <a:pt x="221" y="12603"/>
                  </a:lnTo>
                  <a:lnTo>
                    <a:pt x="0" y="14246"/>
                  </a:lnTo>
                  <a:lnTo>
                    <a:pt x="0" y="14246"/>
                  </a:lnTo>
                  <a:lnTo>
                    <a:pt x="581" y="13685"/>
                  </a:lnTo>
                  <a:lnTo>
                    <a:pt x="1142" y="13104"/>
                  </a:lnTo>
                  <a:lnTo>
                    <a:pt x="1683" y="12503"/>
                  </a:lnTo>
                  <a:lnTo>
                    <a:pt x="2224" y="11902"/>
                  </a:lnTo>
                  <a:lnTo>
                    <a:pt x="2224" y="11902"/>
                  </a:lnTo>
                  <a:lnTo>
                    <a:pt x="2324" y="9778"/>
                  </a:lnTo>
                  <a:lnTo>
                    <a:pt x="2445" y="7854"/>
                  </a:lnTo>
                  <a:lnTo>
                    <a:pt x="2585" y="6111"/>
                  </a:lnTo>
                  <a:lnTo>
                    <a:pt x="2725" y="4569"/>
                  </a:lnTo>
                  <a:lnTo>
                    <a:pt x="2885" y="3186"/>
                  </a:lnTo>
                  <a:lnTo>
                    <a:pt x="3046" y="1964"/>
                  </a:lnTo>
                  <a:lnTo>
                    <a:pt x="3226" y="902"/>
                  </a:lnTo>
                  <a:lnTo>
                    <a:pt x="34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1"/>
            <p:cNvSpPr/>
            <p:nvPr/>
          </p:nvSpPr>
          <p:spPr>
            <a:xfrm>
              <a:off x="3070925" y="1761300"/>
              <a:ext cx="714800" cy="952700"/>
            </a:xfrm>
            <a:custGeom>
              <a:avLst/>
              <a:gdLst/>
              <a:ahLst/>
              <a:cxnLst/>
              <a:rect l="l" t="t" r="r" b="b"/>
              <a:pathLst>
                <a:path w="28592" h="38108" extrusionOk="0">
                  <a:moveTo>
                    <a:pt x="3928" y="1"/>
                  </a:moveTo>
                  <a:lnTo>
                    <a:pt x="3687" y="21"/>
                  </a:lnTo>
                  <a:lnTo>
                    <a:pt x="3447" y="81"/>
                  </a:lnTo>
                  <a:lnTo>
                    <a:pt x="3206" y="181"/>
                  </a:lnTo>
                  <a:lnTo>
                    <a:pt x="3006" y="301"/>
                  </a:lnTo>
                  <a:lnTo>
                    <a:pt x="2806" y="461"/>
                  </a:lnTo>
                  <a:lnTo>
                    <a:pt x="2645" y="642"/>
                  </a:lnTo>
                  <a:lnTo>
                    <a:pt x="2505" y="842"/>
                  </a:lnTo>
                  <a:lnTo>
                    <a:pt x="2405" y="1082"/>
                  </a:lnTo>
                  <a:lnTo>
                    <a:pt x="2225" y="1583"/>
                  </a:lnTo>
                  <a:lnTo>
                    <a:pt x="2064" y="2204"/>
                  </a:lnTo>
                  <a:lnTo>
                    <a:pt x="1904" y="2946"/>
                  </a:lnTo>
                  <a:lnTo>
                    <a:pt x="1724" y="3807"/>
                  </a:lnTo>
                  <a:lnTo>
                    <a:pt x="1564" y="4809"/>
                  </a:lnTo>
                  <a:lnTo>
                    <a:pt x="1423" y="5951"/>
                  </a:lnTo>
                  <a:lnTo>
                    <a:pt x="1263" y="7233"/>
                  </a:lnTo>
                  <a:lnTo>
                    <a:pt x="1123" y="8676"/>
                  </a:lnTo>
                  <a:lnTo>
                    <a:pt x="1003" y="10279"/>
                  </a:lnTo>
                  <a:lnTo>
                    <a:pt x="882" y="12042"/>
                  </a:lnTo>
                  <a:lnTo>
                    <a:pt x="782" y="13985"/>
                  </a:lnTo>
                  <a:lnTo>
                    <a:pt x="682" y="16089"/>
                  </a:lnTo>
                  <a:lnTo>
                    <a:pt x="622" y="18393"/>
                  </a:lnTo>
                  <a:lnTo>
                    <a:pt x="562" y="20897"/>
                  </a:lnTo>
                  <a:lnTo>
                    <a:pt x="542" y="23582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8591" y="1263"/>
                  </a:lnTo>
                  <a:lnTo>
                    <a:pt x="28591" y="1042"/>
                  </a:lnTo>
                  <a:lnTo>
                    <a:pt x="28551" y="822"/>
                  </a:lnTo>
                  <a:lnTo>
                    <a:pt x="28471" y="602"/>
                  </a:lnTo>
                  <a:lnTo>
                    <a:pt x="28351" y="421"/>
                  </a:lnTo>
                  <a:lnTo>
                    <a:pt x="28191" y="281"/>
                  </a:lnTo>
                  <a:lnTo>
                    <a:pt x="28010" y="141"/>
                  </a:lnTo>
                  <a:lnTo>
                    <a:pt x="27810" y="61"/>
                  </a:lnTo>
                  <a:lnTo>
                    <a:pt x="27590" y="21"/>
                  </a:lnTo>
                  <a:lnTo>
                    <a:pt x="274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1"/>
            <p:cNvSpPr/>
            <p:nvPr/>
          </p:nvSpPr>
          <p:spPr>
            <a:xfrm>
              <a:off x="3070925" y="1761300"/>
              <a:ext cx="714800" cy="952700"/>
            </a:xfrm>
            <a:custGeom>
              <a:avLst/>
              <a:gdLst/>
              <a:ahLst/>
              <a:cxnLst/>
              <a:rect l="l" t="t" r="r" b="b"/>
              <a:pathLst>
                <a:path w="28592" h="38108" fill="none" extrusionOk="0">
                  <a:moveTo>
                    <a:pt x="2405" y="1082"/>
                  </a:moveTo>
                  <a:lnTo>
                    <a:pt x="2405" y="1082"/>
                  </a:lnTo>
                  <a:lnTo>
                    <a:pt x="2225" y="1583"/>
                  </a:lnTo>
                  <a:lnTo>
                    <a:pt x="2064" y="2204"/>
                  </a:lnTo>
                  <a:lnTo>
                    <a:pt x="1904" y="2946"/>
                  </a:lnTo>
                  <a:lnTo>
                    <a:pt x="1724" y="3807"/>
                  </a:lnTo>
                  <a:lnTo>
                    <a:pt x="1564" y="4809"/>
                  </a:lnTo>
                  <a:lnTo>
                    <a:pt x="1423" y="5951"/>
                  </a:lnTo>
                  <a:lnTo>
                    <a:pt x="1263" y="7233"/>
                  </a:lnTo>
                  <a:lnTo>
                    <a:pt x="1123" y="8676"/>
                  </a:lnTo>
                  <a:lnTo>
                    <a:pt x="1003" y="10279"/>
                  </a:lnTo>
                  <a:lnTo>
                    <a:pt x="882" y="12042"/>
                  </a:lnTo>
                  <a:lnTo>
                    <a:pt x="782" y="13985"/>
                  </a:lnTo>
                  <a:lnTo>
                    <a:pt x="682" y="16089"/>
                  </a:lnTo>
                  <a:lnTo>
                    <a:pt x="622" y="18393"/>
                  </a:lnTo>
                  <a:lnTo>
                    <a:pt x="562" y="20897"/>
                  </a:lnTo>
                  <a:lnTo>
                    <a:pt x="542" y="23582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8591" y="1263"/>
                  </a:lnTo>
                  <a:lnTo>
                    <a:pt x="28591" y="1263"/>
                  </a:lnTo>
                  <a:lnTo>
                    <a:pt x="28591" y="1042"/>
                  </a:lnTo>
                  <a:lnTo>
                    <a:pt x="28551" y="822"/>
                  </a:lnTo>
                  <a:lnTo>
                    <a:pt x="28471" y="602"/>
                  </a:lnTo>
                  <a:lnTo>
                    <a:pt x="28351" y="421"/>
                  </a:lnTo>
                  <a:lnTo>
                    <a:pt x="28191" y="281"/>
                  </a:lnTo>
                  <a:lnTo>
                    <a:pt x="28010" y="141"/>
                  </a:lnTo>
                  <a:lnTo>
                    <a:pt x="27810" y="61"/>
                  </a:lnTo>
                  <a:lnTo>
                    <a:pt x="27590" y="21"/>
                  </a:lnTo>
                  <a:lnTo>
                    <a:pt x="27590" y="21"/>
                  </a:lnTo>
                  <a:lnTo>
                    <a:pt x="27449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687" y="21"/>
                  </a:lnTo>
                  <a:lnTo>
                    <a:pt x="3447" y="81"/>
                  </a:lnTo>
                  <a:lnTo>
                    <a:pt x="3206" y="181"/>
                  </a:lnTo>
                  <a:lnTo>
                    <a:pt x="3006" y="301"/>
                  </a:lnTo>
                  <a:lnTo>
                    <a:pt x="2806" y="461"/>
                  </a:lnTo>
                  <a:lnTo>
                    <a:pt x="2645" y="642"/>
                  </a:lnTo>
                  <a:lnTo>
                    <a:pt x="2505" y="842"/>
                  </a:lnTo>
                  <a:lnTo>
                    <a:pt x="2405" y="10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1"/>
            <p:cNvSpPr/>
            <p:nvPr/>
          </p:nvSpPr>
          <p:spPr>
            <a:xfrm>
              <a:off x="3070925" y="1761300"/>
              <a:ext cx="715300" cy="952700"/>
            </a:xfrm>
            <a:custGeom>
              <a:avLst/>
              <a:gdLst/>
              <a:ahLst/>
              <a:cxnLst/>
              <a:rect l="l" t="t" r="r" b="b"/>
              <a:pathLst>
                <a:path w="28612" h="38108" extrusionOk="0">
                  <a:moveTo>
                    <a:pt x="26668" y="782"/>
                  </a:moveTo>
                  <a:lnTo>
                    <a:pt x="26568" y="862"/>
                  </a:lnTo>
                  <a:lnTo>
                    <a:pt x="26448" y="962"/>
                  </a:lnTo>
                  <a:lnTo>
                    <a:pt x="26287" y="1123"/>
                  </a:lnTo>
                  <a:lnTo>
                    <a:pt x="26107" y="1343"/>
                  </a:lnTo>
                  <a:lnTo>
                    <a:pt x="25907" y="1623"/>
                  </a:lnTo>
                  <a:lnTo>
                    <a:pt x="25686" y="1964"/>
                  </a:lnTo>
                  <a:lnTo>
                    <a:pt x="25466" y="2365"/>
                  </a:lnTo>
                  <a:lnTo>
                    <a:pt x="25265" y="2866"/>
                  </a:lnTo>
                  <a:lnTo>
                    <a:pt x="25045" y="3427"/>
                  </a:lnTo>
                  <a:lnTo>
                    <a:pt x="24865" y="4068"/>
                  </a:lnTo>
                  <a:lnTo>
                    <a:pt x="24785" y="4428"/>
                  </a:lnTo>
                  <a:lnTo>
                    <a:pt x="24704" y="4809"/>
                  </a:lnTo>
                  <a:lnTo>
                    <a:pt x="24624" y="5210"/>
                  </a:lnTo>
                  <a:lnTo>
                    <a:pt x="24564" y="5651"/>
                  </a:lnTo>
                  <a:lnTo>
                    <a:pt x="24524" y="6091"/>
                  </a:lnTo>
                  <a:lnTo>
                    <a:pt x="24484" y="6572"/>
                  </a:lnTo>
                  <a:lnTo>
                    <a:pt x="24444" y="7073"/>
                  </a:lnTo>
                  <a:lnTo>
                    <a:pt x="24444" y="7614"/>
                  </a:lnTo>
                  <a:lnTo>
                    <a:pt x="24444" y="8155"/>
                  </a:lnTo>
                  <a:lnTo>
                    <a:pt x="24444" y="8756"/>
                  </a:lnTo>
                  <a:lnTo>
                    <a:pt x="24344" y="8435"/>
                  </a:lnTo>
                  <a:lnTo>
                    <a:pt x="24244" y="8135"/>
                  </a:lnTo>
                  <a:lnTo>
                    <a:pt x="24143" y="7714"/>
                  </a:lnTo>
                  <a:lnTo>
                    <a:pt x="24023" y="7233"/>
                  </a:lnTo>
                  <a:lnTo>
                    <a:pt x="23923" y="6692"/>
                  </a:lnTo>
                  <a:lnTo>
                    <a:pt x="23863" y="6091"/>
                  </a:lnTo>
                  <a:lnTo>
                    <a:pt x="23843" y="5771"/>
                  </a:lnTo>
                  <a:lnTo>
                    <a:pt x="23823" y="5450"/>
                  </a:lnTo>
                  <a:lnTo>
                    <a:pt x="23823" y="5130"/>
                  </a:lnTo>
                  <a:lnTo>
                    <a:pt x="23843" y="4789"/>
                  </a:lnTo>
                  <a:lnTo>
                    <a:pt x="23883" y="4468"/>
                  </a:lnTo>
                  <a:lnTo>
                    <a:pt x="23943" y="4128"/>
                  </a:lnTo>
                  <a:lnTo>
                    <a:pt x="24023" y="3807"/>
                  </a:lnTo>
                  <a:lnTo>
                    <a:pt x="24103" y="3467"/>
                  </a:lnTo>
                  <a:lnTo>
                    <a:pt x="24224" y="3146"/>
                  </a:lnTo>
                  <a:lnTo>
                    <a:pt x="24384" y="2826"/>
                  </a:lnTo>
                  <a:lnTo>
                    <a:pt x="24544" y="2525"/>
                  </a:lnTo>
                  <a:lnTo>
                    <a:pt x="24745" y="2225"/>
                  </a:lnTo>
                  <a:lnTo>
                    <a:pt x="24985" y="1944"/>
                  </a:lnTo>
                  <a:lnTo>
                    <a:pt x="25245" y="1684"/>
                  </a:lnTo>
                  <a:lnTo>
                    <a:pt x="25546" y="1423"/>
                  </a:lnTo>
                  <a:lnTo>
                    <a:pt x="25887" y="1183"/>
                  </a:lnTo>
                  <a:lnTo>
                    <a:pt x="26247" y="962"/>
                  </a:lnTo>
                  <a:lnTo>
                    <a:pt x="26668" y="782"/>
                  </a:lnTo>
                  <a:close/>
                  <a:moveTo>
                    <a:pt x="28117" y="6210"/>
                  </a:moveTo>
                  <a:lnTo>
                    <a:pt x="27750" y="10038"/>
                  </a:lnTo>
                  <a:lnTo>
                    <a:pt x="28130" y="6232"/>
                  </a:lnTo>
                  <a:lnTo>
                    <a:pt x="28117" y="6210"/>
                  </a:lnTo>
                  <a:close/>
                  <a:moveTo>
                    <a:pt x="3527" y="902"/>
                  </a:moveTo>
                  <a:lnTo>
                    <a:pt x="1904" y="14526"/>
                  </a:lnTo>
                  <a:lnTo>
                    <a:pt x="1844" y="13725"/>
                  </a:lnTo>
                  <a:lnTo>
                    <a:pt x="1804" y="12943"/>
                  </a:lnTo>
                  <a:lnTo>
                    <a:pt x="1764" y="12182"/>
                  </a:lnTo>
                  <a:lnTo>
                    <a:pt x="1764" y="11441"/>
                  </a:lnTo>
                  <a:lnTo>
                    <a:pt x="1764" y="10740"/>
                  </a:lnTo>
                  <a:lnTo>
                    <a:pt x="1784" y="10038"/>
                  </a:lnTo>
                  <a:lnTo>
                    <a:pt x="1804" y="9377"/>
                  </a:lnTo>
                  <a:lnTo>
                    <a:pt x="1844" y="8736"/>
                  </a:lnTo>
                  <a:lnTo>
                    <a:pt x="1944" y="7514"/>
                  </a:lnTo>
                  <a:lnTo>
                    <a:pt x="2084" y="6392"/>
                  </a:lnTo>
                  <a:lnTo>
                    <a:pt x="2265" y="5370"/>
                  </a:lnTo>
                  <a:lnTo>
                    <a:pt x="2445" y="4448"/>
                  </a:lnTo>
                  <a:lnTo>
                    <a:pt x="2625" y="3647"/>
                  </a:lnTo>
                  <a:lnTo>
                    <a:pt x="2826" y="2926"/>
                  </a:lnTo>
                  <a:lnTo>
                    <a:pt x="3006" y="2325"/>
                  </a:lnTo>
                  <a:lnTo>
                    <a:pt x="3166" y="1824"/>
                  </a:lnTo>
                  <a:lnTo>
                    <a:pt x="3327" y="1423"/>
                  </a:lnTo>
                  <a:lnTo>
                    <a:pt x="3427" y="1143"/>
                  </a:lnTo>
                  <a:lnTo>
                    <a:pt x="3527" y="902"/>
                  </a:lnTo>
                  <a:close/>
                  <a:moveTo>
                    <a:pt x="3928" y="1"/>
                  </a:moveTo>
                  <a:lnTo>
                    <a:pt x="3767" y="21"/>
                  </a:lnTo>
                  <a:lnTo>
                    <a:pt x="3587" y="41"/>
                  </a:lnTo>
                  <a:lnTo>
                    <a:pt x="3427" y="81"/>
                  </a:lnTo>
                  <a:lnTo>
                    <a:pt x="3287" y="141"/>
                  </a:lnTo>
                  <a:lnTo>
                    <a:pt x="3126" y="221"/>
                  </a:lnTo>
                  <a:lnTo>
                    <a:pt x="2986" y="301"/>
                  </a:lnTo>
                  <a:lnTo>
                    <a:pt x="2866" y="401"/>
                  </a:lnTo>
                  <a:lnTo>
                    <a:pt x="2746" y="522"/>
                  </a:lnTo>
                  <a:lnTo>
                    <a:pt x="2645" y="642"/>
                  </a:lnTo>
                  <a:lnTo>
                    <a:pt x="2545" y="782"/>
                  </a:lnTo>
                  <a:lnTo>
                    <a:pt x="2465" y="922"/>
                  </a:lnTo>
                  <a:lnTo>
                    <a:pt x="2405" y="1082"/>
                  </a:lnTo>
                  <a:lnTo>
                    <a:pt x="2285" y="1423"/>
                  </a:lnTo>
                  <a:lnTo>
                    <a:pt x="2165" y="1844"/>
                  </a:lnTo>
                  <a:lnTo>
                    <a:pt x="2044" y="2305"/>
                  </a:lnTo>
                  <a:lnTo>
                    <a:pt x="1924" y="2846"/>
                  </a:lnTo>
                  <a:lnTo>
                    <a:pt x="1784" y="3527"/>
                  </a:lnTo>
                  <a:lnTo>
                    <a:pt x="1644" y="4288"/>
                  </a:lnTo>
                  <a:lnTo>
                    <a:pt x="1523" y="5150"/>
                  </a:lnTo>
                  <a:lnTo>
                    <a:pt x="1403" y="6111"/>
                  </a:lnTo>
                  <a:lnTo>
                    <a:pt x="1283" y="7153"/>
                  </a:lnTo>
                  <a:lnTo>
                    <a:pt x="1163" y="8315"/>
                  </a:lnTo>
                  <a:lnTo>
                    <a:pt x="1043" y="9577"/>
                  </a:lnTo>
                  <a:lnTo>
                    <a:pt x="942" y="10940"/>
                  </a:lnTo>
                  <a:lnTo>
                    <a:pt x="862" y="12402"/>
                  </a:lnTo>
                  <a:lnTo>
                    <a:pt x="782" y="14005"/>
                  </a:lnTo>
                  <a:lnTo>
                    <a:pt x="702" y="15708"/>
                  </a:lnTo>
                  <a:lnTo>
                    <a:pt x="642" y="17532"/>
                  </a:lnTo>
                  <a:lnTo>
                    <a:pt x="582" y="19495"/>
                  </a:lnTo>
                  <a:lnTo>
                    <a:pt x="562" y="21579"/>
                  </a:lnTo>
                  <a:lnTo>
                    <a:pt x="542" y="23803"/>
                  </a:lnTo>
                  <a:lnTo>
                    <a:pt x="522" y="2614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6788" y="20056"/>
                  </a:lnTo>
                  <a:lnTo>
                    <a:pt x="26528" y="19174"/>
                  </a:lnTo>
                  <a:lnTo>
                    <a:pt x="26287" y="18293"/>
                  </a:lnTo>
                  <a:lnTo>
                    <a:pt x="26087" y="17391"/>
                  </a:lnTo>
                  <a:lnTo>
                    <a:pt x="25887" y="16510"/>
                  </a:lnTo>
                  <a:lnTo>
                    <a:pt x="25726" y="15608"/>
                  </a:lnTo>
                  <a:lnTo>
                    <a:pt x="25586" y="14707"/>
                  </a:lnTo>
                  <a:lnTo>
                    <a:pt x="25486" y="13785"/>
                  </a:lnTo>
                  <a:lnTo>
                    <a:pt x="25386" y="12883"/>
                  </a:lnTo>
                  <a:lnTo>
                    <a:pt x="25326" y="11982"/>
                  </a:lnTo>
                  <a:lnTo>
                    <a:pt x="25285" y="11060"/>
                  </a:lnTo>
                  <a:lnTo>
                    <a:pt x="25265" y="10159"/>
                  </a:lnTo>
                  <a:lnTo>
                    <a:pt x="25285" y="9237"/>
                  </a:lnTo>
                  <a:lnTo>
                    <a:pt x="25305" y="8315"/>
                  </a:lnTo>
                  <a:lnTo>
                    <a:pt x="25386" y="7414"/>
                  </a:lnTo>
                  <a:lnTo>
                    <a:pt x="25466" y="6492"/>
                  </a:lnTo>
                  <a:lnTo>
                    <a:pt x="25566" y="5590"/>
                  </a:lnTo>
                  <a:lnTo>
                    <a:pt x="26988" y="4368"/>
                  </a:lnTo>
                  <a:lnTo>
                    <a:pt x="28117" y="6210"/>
                  </a:lnTo>
                  <a:lnTo>
                    <a:pt x="28117" y="6210"/>
                  </a:lnTo>
                  <a:lnTo>
                    <a:pt x="28591" y="1263"/>
                  </a:lnTo>
                  <a:lnTo>
                    <a:pt x="28611" y="1143"/>
                  </a:lnTo>
                  <a:lnTo>
                    <a:pt x="28591" y="942"/>
                  </a:lnTo>
                  <a:lnTo>
                    <a:pt x="28531" y="742"/>
                  </a:lnTo>
                  <a:lnTo>
                    <a:pt x="28431" y="542"/>
                  </a:lnTo>
                  <a:lnTo>
                    <a:pt x="28311" y="381"/>
                  </a:lnTo>
                  <a:lnTo>
                    <a:pt x="28171" y="241"/>
                  </a:lnTo>
                  <a:lnTo>
                    <a:pt x="27990" y="141"/>
                  </a:lnTo>
                  <a:lnTo>
                    <a:pt x="27790" y="61"/>
                  </a:lnTo>
                  <a:lnTo>
                    <a:pt x="27590" y="21"/>
                  </a:lnTo>
                  <a:lnTo>
                    <a:pt x="27469" y="1"/>
                  </a:lnTo>
                  <a:lnTo>
                    <a:pt x="20317" y="1"/>
                  </a:lnTo>
                  <a:lnTo>
                    <a:pt x="20477" y="181"/>
                  </a:lnTo>
                  <a:lnTo>
                    <a:pt x="20597" y="361"/>
                  </a:lnTo>
                  <a:lnTo>
                    <a:pt x="20717" y="542"/>
                  </a:lnTo>
                  <a:lnTo>
                    <a:pt x="20818" y="742"/>
                  </a:lnTo>
                  <a:lnTo>
                    <a:pt x="20878" y="942"/>
                  </a:lnTo>
                  <a:lnTo>
                    <a:pt x="20938" y="1143"/>
                  </a:lnTo>
                  <a:lnTo>
                    <a:pt x="20978" y="1363"/>
                  </a:lnTo>
                  <a:lnTo>
                    <a:pt x="21018" y="1563"/>
                  </a:lnTo>
                  <a:lnTo>
                    <a:pt x="21018" y="1784"/>
                  </a:lnTo>
                  <a:lnTo>
                    <a:pt x="21018" y="2004"/>
                  </a:lnTo>
                  <a:lnTo>
                    <a:pt x="20998" y="2425"/>
                  </a:lnTo>
                  <a:lnTo>
                    <a:pt x="20918" y="2846"/>
                  </a:lnTo>
                  <a:lnTo>
                    <a:pt x="20818" y="3266"/>
                  </a:lnTo>
                  <a:lnTo>
                    <a:pt x="20697" y="3647"/>
                  </a:lnTo>
                  <a:lnTo>
                    <a:pt x="20577" y="4008"/>
                  </a:lnTo>
                  <a:lnTo>
                    <a:pt x="20437" y="4328"/>
                  </a:lnTo>
                  <a:lnTo>
                    <a:pt x="20317" y="4609"/>
                  </a:lnTo>
                  <a:lnTo>
                    <a:pt x="20096" y="5029"/>
                  </a:lnTo>
                  <a:lnTo>
                    <a:pt x="20016" y="5170"/>
                  </a:lnTo>
                  <a:lnTo>
                    <a:pt x="19816" y="4989"/>
                  </a:lnTo>
                  <a:lnTo>
                    <a:pt x="19595" y="4829"/>
                  </a:lnTo>
                  <a:lnTo>
                    <a:pt x="19315" y="4629"/>
                  </a:lnTo>
                  <a:lnTo>
                    <a:pt x="18974" y="4428"/>
                  </a:lnTo>
                  <a:lnTo>
                    <a:pt x="18794" y="4328"/>
                  </a:lnTo>
                  <a:lnTo>
                    <a:pt x="18614" y="4248"/>
                  </a:lnTo>
                  <a:lnTo>
                    <a:pt x="18413" y="4168"/>
                  </a:lnTo>
                  <a:lnTo>
                    <a:pt x="18213" y="4128"/>
                  </a:lnTo>
                  <a:lnTo>
                    <a:pt x="18013" y="4088"/>
                  </a:lnTo>
                  <a:lnTo>
                    <a:pt x="17792" y="4068"/>
                  </a:lnTo>
                  <a:lnTo>
                    <a:pt x="17552" y="4088"/>
                  </a:lnTo>
                  <a:lnTo>
                    <a:pt x="17311" y="4148"/>
                  </a:lnTo>
                  <a:lnTo>
                    <a:pt x="17091" y="4248"/>
                  </a:lnTo>
                  <a:lnTo>
                    <a:pt x="16971" y="4328"/>
                  </a:lnTo>
                  <a:lnTo>
                    <a:pt x="16851" y="4408"/>
                  </a:lnTo>
                  <a:lnTo>
                    <a:pt x="16250" y="4889"/>
                  </a:lnTo>
                  <a:lnTo>
                    <a:pt x="15428" y="5470"/>
                  </a:lnTo>
                  <a:lnTo>
                    <a:pt x="13565" y="6773"/>
                  </a:lnTo>
                  <a:lnTo>
                    <a:pt x="11942" y="7874"/>
                  </a:lnTo>
                  <a:lnTo>
                    <a:pt x="11261" y="8335"/>
                  </a:lnTo>
                  <a:lnTo>
                    <a:pt x="11100" y="8095"/>
                  </a:lnTo>
                  <a:lnTo>
                    <a:pt x="10960" y="7814"/>
                  </a:lnTo>
                  <a:lnTo>
                    <a:pt x="10800" y="7494"/>
                  </a:lnTo>
                  <a:lnTo>
                    <a:pt x="10640" y="7133"/>
                  </a:lnTo>
                  <a:lnTo>
                    <a:pt x="10319" y="6372"/>
                  </a:lnTo>
                  <a:lnTo>
                    <a:pt x="10039" y="5570"/>
                  </a:lnTo>
                  <a:lnTo>
                    <a:pt x="9778" y="4829"/>
                  </a:lnTo>
                  <a:lnTo>
                    <a:pt x="9578" y="4208"/>
                  </a:lnTo>
                  <a:lnTo>
                    <a:pt x="9397" y="3627"/>
                  </a:lnTo>
                  <a:lnTo>
                    <a:pt x="9157" y="3487"/>
                  </a:lnTo>
                  <a:lnTo>
                    <a:pt x="8917" y="3407"/>
                  </a:lnTo>
                  <a:lnTo>
                    <a:pt x="8676" y="3346"/>
                  </a:lnTo>
                  <a:lnTo>
                    <a:pt x="8416" y="3326"/>
                  </a:lnTo>
                  <a:lnTo>
                    <a:pt x="8235" y="3326"/>
                  </a:lnTo>
                  <a:lnTo>
                    <a:pt x="8055" y="3367"/>
                  </a:lnTo>
                  <a:lnTo>
                    <a:pt x="7895" y="3407"/>
                  </a:lnTo>
                  <a:lnTo>
                    <a:pt x="7714" y="3467"/>
                  </a:lnTo>
                  <a:lnTo>
                    <a:pt x="7554" y="3547"/>
                  </a:lnTo>
                  <a:lnTo>
                    <a:pt x="7414" y="3647"/>
                  </a:lnTo>
                  <a:lnTo>
                    <a:pt x="7254" y="3767"/>
                  </a:lnTo>
                  <a:lnTo>
                    <a:pt x="7133" y="3887"/>
                  </a:lnTo>
                  <a:lnTo>
                    <a:pt x="7093" y="3527"/>
                  </a:lnTo>
                  <a:lnTo>
                    <a:pt x="7073" y="3186"/>
                  </a:lnTo>
                  <a:lnTo>
                    <a:pt x="7073" y="2866"/>
                  </a:lnTo>
                  <a:lnTo>
                    <a:pt x="7073" y="2545"/>
                  </a:lnTo>
                  <a:lnTo>
                    <a:pt x="7113" y="2245"/>
                  </a:lnTo>
                  <a:lnTo>
                    <a:pt x="7153" y="1984"/>
                  </a:lnTo>
                  <a:lnTo>
                    <a:pt x="7214" y="1724"/>
                  </a:lnTo>
                  <a:lnTo>
                    <a:pt x="7274" y="1463"/>
                  </a:lnTo>
                  <a:lnTo>
                    <a:pt x="7374" y="1243"/>
                  </a:lnTo>
                  <a:lnTo>
                    <a:pt x="7474" y="1022"/>
                  </a:lnTo>
                  <a:lnTo>
                    <a:pt x="7574" y="822"/>
                  </a:lnTo>
                  <a:lnTo>
                    <a:pt x="7694" y="642"/>
                  </a:lnTo>
                  <a:lnTo>
                    <a:pt x="7835" y="461"/>
                  </a:lnTo>
                  <a:lnTo>
                    <a:pt x="7975" y="301"/>
                  </a:lnTo>
                  <a:lnTo>
                    <a:pt x="8115" y="14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1"/>
            <p:cNvSpPr/>
            <p:nvPr/>
          </p:nvSpPr>
          <p:spPr>
            <a:xfrm>
              <a:off x="3070925" y="1761300"/>
              <a:ext cx="715300" cy="952700"/>
            </a:xfrm>
            <a:custGeom>
              <a:avLst/>
              <a:gdLst/>
              <a:ahLst/>
              <a:cxnLst/>
              <a:rect l="l" t="t" r="r" b="b"/>
              <a:pathLst>
                <a:path w="28612" h="38108" fill="none" extrusionOk="0">
                  <a:moveTo>
                    <a:pt x="27469" y="1"/>
                  </a:moveTo>
                  <a:lnTo>
                    <a:pt x="27469" y="1"/>
                  </a:lnTo>
                  <a:lnTo>
                    <a:pt x="27449" y="1"/>
                  </a:lnTo>
                  <a:lnTo>
                    <a:pt x="20317" y="1"/>
                  </a:lnTo>
                  <a:lnTo>
                    <a:pt x="20317" y="1"/>
                  </a:lnTo>
                  <a:lnTo>
                    <a:pt x="20477" y="181"/>
                  </a:lnTo>
                  <a:lnTo>
                    <a:pt x="20597" y="361"/>
                  </a:lnTo>
                  <a:lnTo>
                    <a:pt x="20717" y="542"/>
                  </a:lnTo>
                  <a:lnTo>
                    <a:pt x="20818" y="742"/>
                  </a:lnTo>
                  <a:lnTo>
                    <a:pt x="20878" y="942"/>
                  </a:lnTo>
                  <a:lnTo>
                    <a:pt x="20938" y="1143"/>
                  </a:lnTo>
                  <a:lnTo>
                    <a:pt x="20978" y="1363"/>
                  </a:lnTo>
                  <a:lnTo>
                    <a:pt x="21018" y="1563"/>
                  </a:lnTo>
                  <a:lnTo>
                    <a:pt x="21018" y="1784"/>
                  </a:lnTo>
                  <a:lnTo>
                    <a:pt x="21018" y="2004"/>
                  </a:lnTo>
                  <a:lnTo>
                    <a:pt x="20998" y="2425"/>
                  </a:lnTo>
                  <a:lnTo>
                    <a:pt x="20918" y="2846"/>
                  </a:lnTo>
                  <a:lnTo>
                    <a:pt x="20818" y="3266"/>
                  </a:lnTo>
                  <a:lnTo>
                    <a:pt x="20697" y="3647"/>
                  </a:lnTo>
                  <a:lnTo>
                    <a:pt x="20577" y="4008"/>
                  </a:lnTo>
                  <a:lnTo>
                    <a:pt x="20437" y="4328"/>
                  </a:lnTo>
                  <a:lnTo>
                    <a:pt x="20317" y="4609"/>
                  </a:lnTo>
                  <a:lnTo>
                    <a:pt x="20096" y="5029"/>
                  </a:lnTo>
                  <a:lnTo>
                    <a:pt x="20016" y="5170"/>
                  </a:lnTo>
                  <a:lnTo>
                    <a:pt x="20016" y="5170"/>
                  </a:lnTo>
                  <a:lnTo>
                    <a:pt x="19816" y="4989"/>
                  </a:lnTo>
                  <a:lnTo>
                    <a:pt x="19595" y="4829"/>
                  </a:lnTo>
                  <a:lnTo>
                    <a:pt x="19315" y="4629"/>
                  </a:lnTo>
                  <a:lnTo>
                    <a:pt x="18974" y="4428"/>
                  </a:lnTo>
                  <a:lnTo>
                    <a:pt x="18794" y="4328"/>
                  </a:lnTo>
                  <a:lnTo>
                    <a:pt x="18614" y="4248"/>
                  </a:lnTo>
                  <a:lnTo>
                    <a:pt x="18413" y="4168"/>
                  </a:lnTo>
                  <a:lnTo>
                    <a:pt x="18213" y="4128"/>
                  </a:lnTo>
                  <a:lnTo>
                    <a:pt x="18013" y="4088"/>
                  </a:lnTo>
                  <a:lnTo>
                    <a:pt x="17792" y="4068"/>
                  </a:lnTo>
                  <a:lnTo>
                    <a:pt x="17792" y="4068"/>
                  </a:lnTo>
                  <a:lnTo>
                    <a:pt x="17552" y="4088"/>
                  </a:lnTo>
                  <a:lnTo>
                    <a:pt x="17311" y="4148"/>
                  </a:lnTo>
                  <a:lnTo>
                    <a:pt x="17091" y="4248"/>
                  </a:lnTo>
                  <a:lnTo>
                    <a:pt x="16971" y="4328"/>
                  </a:lnTo>
                  <a:lnTo>
                    <a:pt x="16851" y="4408"/>
                  </a:lnTo>
                  <a:lnTo>
                    <a:pt x="16851" y="4408"/>
                  </a:lnTo>
                  <a:lnTo>
                    <a:pt x="16250" y="4889"/>
                  </a:lnTo>
                  <a:lnTo>
                    <a:pt x="15428" y="5470"/>
                  </a:lnTo>
                  <a:lnTo>
                    <a:pt x="13565" y="6773"/>
                  </a:lnTo>
                  <a:lnTo>
                    <a:pt x="11942" y="7874"/>
                  </a:lnTo>
                  <a:lnTo>
                    <a:pt x="11261" y="8335"/>
                  </a:lnTo>
                  <a:lnTo>
                    <a:pt x="11261" y="8335"/>
                  </a:lnTo>
                  <a:lnTo>
                    <a:pt x="11100" y="8095"/>
                  </a:lnTo>
                  <a:lnTo>
                    <a:pt x="10960" y="7814"/>
                  </a:lnTo>
                  <a:lnTo>
                    <a:pt x="10800" y="7494"/>
                  </a:lnTo>
                  <a:lnTo>
                    <a:pt x="10640" y="7133"/>
                  </a:lnTo>
                  <a:lnTo>
                    <a:pt x="10319" y="6372"/>
                  </a:lnTo>
                  <a:lnTo>
                    <a:pt x="10039" y="5570"/>
                  </a:lnTo>
                  <a:lnTo>
                    <a:pt x="9778" y="4829"/>
                  </a:lnTo>
                  <a:lnTo>
                    <a:pt x="9578" y="4208"/>
                  </a:lnTo>
                  <a:lnTo>
                    <a:pt x="9397" y="3627"/>
                  </a:lnTo>
                  <a:lnTo>
                    <a:pt x="9397" y="3627"/>
                  </a:lnTo>
                  <a:lnTo>
                    <a:pt x="9157" y="3487"/>
                  </a:lnTo>
                  <a:lnTo>
                    <a:pt x="8917" y="3407"/>
                  </a:lnTo>
                  <a:lnTo>
                    <a:pt x="8676" y="3346"/>
                  </a:lnTo>
                  <a:lnTo>
                    <a:pt x="8416" y="3326"/>
                  </a:lnTo>
                  <a:lnTo>
                    <a:pt x="8416" y="3326"/>
                  </a:lnTo>
                  <a:lnTo>
                    <a:pt x="8235" y="3326"/>
                  </a:lnTo>
                  <a:lnTo>
                    <a:pt x="8055" y="3367"/>
                  </a:lnTo>
                  <a:lnTo>
                    <a:pt x="7895" y="3407"/>
                  </a:lnTo>
                  <a:lnTo>
                    <a:pt x="7714" y="3467"/>
                  </a:lnTo>
                  <a:lnTo>
                    <a:pt x="7554" y="3547"/>
                  </a:lnTo>
                  <a:lnTo>
                    <a:pt x="7414" y="3647"/>
                  </a:lnTo>
                  <a:lnTo>
                    <a:pt x="7254" y="3767"/>
                  </a:lnTo>
                  <a:lnTo>
                    <a:pt x="7133" y="3887"/>
                  </a:lnTo>
                  <a:lnTo>
                    <a:pt x="7133" y="3887"/>
                  </a:lnTo>
                  <a:lnTo>
                    <a:pt x="7093" y="3527"/>
                  </a:lnTo>
                  <a:lnTo>
                    <a:pt x="7073" y="3186"/>
                  </a:lnTo>
                  <a:lnTo>
                    <a:pt x="7073" y="2866"/>
                  </a:lnTo>
                  <a:lnTo>
                    <a:pt x="7073" y="2545"/>
                  </a:lnTo>
                  <a:lnTo>
                    <a:pt x="7113" y="2245"/>
                  </a:lnTo>
                  <a:lnTo>
                    <a:pt x="7153" y="1984"/>
                  </a:lnTo>
                  <a:lnTo>
                    <a:pt x="7214" y="1724"/>
                  </a:lnTo>
                  <a:lnTo>
                    <a:pt x="7274" y="1463"/>
                  </a:lnTo>
                  <a:lnTo>
                    <a:pt x="7374" y="1243"/>
                  </a:lnTo>
                  <a:lnTo>
                    <a:pt x="7474" y="1022"/>
                  </a:lnTo>
                  <a:lnTo>
                    <a:pt x="7574" y="822"/>
                  </a:lnTo>
                  <a:lnTo>
                    <a:pt x="7694" y="642"/>
                  </a:lnTo>
                  <a:lnTo>
                    <a:pt x="7835" y="461"/>
                  </a:lnTo>
                  <a:lnTo>
                    <a:pt x="7975" y="301"/>
                  </a:lnTo>
                  <a:lnTo>
                    <a:pt x="8115" y="141"/>
                  </a:lnTo>
                  <a:lnTo>
                    <a:pt x="8275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928" y="1"/>
                  </a:lnTo>
                  <a:lnTo>
                    <a:pt x="3767" y="21"/>
                  </a:lnTo>
                  <a:lnTo>
                    <a:pt x="3587" y="41"/>
                  </a:lnTo>
                  <a:lnTo>
                    <a:pt x="3427" y="81"/>
                  </a:lnTo>
                  <a:lnTo>
                    <a:pt x="3287" y="141"/>
                  </a:lnTo>
                  <a:lnTo>
                    <a:pt x="3126" y="221"/>
                  </a:lnTo>
                  <a:lnTo>
                    <a:pt x="2986" y="301"/>
                  </a:lnTo>
                  <a:lnTo>
                    <a:pt x="2866" y="401"/>
                  </a:lnTo>
                  <a:lnTo>
                    <a:pt x="2746" y="522"/>
                  </a:lnTo>
                  <a:lnTo>
                    <a:pt x="2746" y="522"/>
                  </a:lnTo>
                  <a:lnTo>
                    <a:pt x="2645" y="642"/>
                  </a:lnTo>
                  <a:lnTo>
                    <a:pt x="2545" y="782"/>
                  </a:lnTo>
                  <a:lnTo>
                    <a:pt x="2465" y="922"/>
                  </a:lnTo>
                  <a:lnTo>
                    <a:pt x="2405" y="1082"/>
                  </a:lnTo>
                  <a:lnTo>
                    <a:pt x="2405" y="1082"/>
                  </a:lnTo>
                  <a:lnTo>
                    <a:pt x="2285" y="1423"/>
                  </a:lnTo>
                  <a:lnTo>
                    <a:pt x="2165" y="1844"/>
                  </a:lnTo>
                  <a:lnTo>
                    <a:pt x="2044" y="2305"/>
                  </a:lnTo>
                  <a:lnTo>
                    <a:pt x="1924" y="2846"/>
                  </a:lnTo>
                  <a:lnTo>
                    <a:pt x="1924" y="2846"/>
                  </a:lnTo>
                  <a:lnTo>
                    <a:pt x="1784" y="3527"/>
                  </a:lnTo>
                  <a:lnTo>
                    <a:pt x="1644" y="4288"/>
                  </a:lnTo>
                  <a:lnTo>
                    <a:pt x="1523" y="5150"/>
                  </a:lnTo>
                  <a:lnTo>
                    <a:pt x="1403" y="6111"/>
                  </a:lnTo>
                  <a:lnTo>
                    <a:pt x="1283" y="7153"/>
                  </a:lnTo>
                  <a:lnTo>
                    <a:pt x="1163" y="8315"/>
                  </a:lnTo>
                  <a:lnTo>
                    <a:pt x="1043" y="9577"/>
                  </a:lnTo>
                  <a:lnTo>
                    <a:pt x="942" y="10940"/>
                  </a:lnTo>
                  <a:lnTo>
                    <a:pt x="862" y="12402"/>
                  </a:lnTo>
                  <a:lnTo>
                    <a:pt x="782" y="14005"/>
                  </a:lnTo>
                  <a:lnTo>
                    <a:pt x="702" y="15708"/>
                  </a:lnTo>
                  <a:lnTo>
                    <a:pt x="642" y="17532"/>
                  </a:lnTo>
                  <a:lnTo>
                    <a:pt x="582" y="19495"/>
                  </a:lnTo>
                  <a:lnTo>
                    <a:pt x="562" y="21579"/>
                  </a:lnTo>
                  <a:lnTo>
                    <a:pt x="542" y="23803"/>
                  </a:lnTo>
                  <a:lnTo>
                    <a:pt x="522" y="26147"/>
                  </a:lnTo>
                  <a:lnTo>
                    <a:pt x="522" y="2614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22" y="26467"/>
                  </a:lnTo>
                  <a:lnTo>
                    <a:pt x="502" y="27950"/>
                  </a:lnTo>
                  <a:lnTo>
                    <a:pt x="442" y="29733"/>
                  </a:lnTo>
                  <a:lnTo>
                    <a:pt x="361" y="31656"/>
                  </a:lnTo>
                  <a:lnTo>
                    <a:pt x="261" y="33560"/>
                  </a:lnTo>
                  <a:lnTo>
                    <a:pt x="81" y="36765"/>
                  </a:lnTo>
                  <a:lnTo>
                    <a:pt x="1" y="38108"/>
                  </a:lnTo>
                  <a:lnTo>
                    <a:pt x="25065" y="38108"/>
                  </a:lnTo>
                  <a:lnTo>
                    <a:pt x="26788" y="20056"/>
                  </a:lnTo>
                  <a:lnTo>
                    <a:pt x="26788" y="20056"/>
                  </a:lnTo>
                  <a:lnTo>
                    <a:pt x="26528" y="19174"/>
                  </a:lnTo>
                  <a:lnTo>
                    <a:pt x="26287" y="18293"/>
                  </a:lnTo>
                  <a:lnTo>
                    <a:pt x="26087" y="17391"/>
                  </a:lnTo>
                  <a:lnTo>
                    <a:pt x="25887" y="16510"/>
                  </a:lnTo>
                  <a:lnTo>
                    <a:pt x="25726" y="15608"/>
                  </a:lnTo>
                  <a:lnTo>
                    <a:pt x="25586" y="14707"/>
                  </a:lnTo>
                  <a:lnTo>
                    <a:pt x="25486" y="13785"/>
                  </a:lnTo>
                  <a:lnTo>
                    <a:pt x="25386" y="12883"/>
                  </a:lnTo>
                  <a:lnTo>
                    <a:pt x="25326" y="11982"/>
                  </a:lnTo>
                  <a:lnTo>
                    <a:pt x="25285" y="11060"/>
                  </a:lnTo>
                  <a:lnTo>
                    <a:pt x="25265" y="10159"/>
                  </a:lnTo>
                  <a:lnTo>
                    <a:pt x="25285" y="9237"/>
                  </a:lnTo>
                  <a:lnTo>
                    <a:pt x="25305" y="8315"/>
                  </a:lnTo>
                  <a:lnTo>
                    <a:pt x="25386" y="7414"/>
                  </a:lnTo>
                  <a:lnTo>
                    <a:pt x="25466" y="6492"/>
                  </a:lnTo>
                  <a:lnTo>
                    <a:pt x="25566" y="5590"/>
                  </a:lnTo>
                  <a:lnTo>
                    <a:pt x="26988" y="4368"/>
                  </a:lnTo>
                  <a:lnTo>
                    <a:pt x="28130" y="6232"/>
                  </a:lnTo>
                  <a:lnTo>
                    <a:pt x="27750" y="10038"/>
                  </a:lnTo>
                  <a:lnTo>
                    <a:pt x="28591" y="1263"/>
                  </a:lnTo>
                  <a:lnTo>
                    <a:pt x="28591" y="1263"/>
                  </a:lnTo>
                  <a:lnTo>
                    <a:pt x="28611" y="1143"/>
                  </a:lnTo>
                  <a:lnTo>
                    <a:pt x="28611" y="1143"/>
                  </a:lnTo>
                  <a:lnTo>
                    <a:pt x="28591" y="942"/>
                  </a:lnTo>
                  <a:lnTo>
                    <a:pt x="28531" y="742"/>
                  </a:lnTo>
                  <a:lnTo>
                    <a:pt x="28431" y="542"/>
                  </a:lnTo>
                  <a:lnTo>
                    <a:pt x="28311" y="381"/>
                  </a:lnTo>
                  <a:lnTo>
                    <a:pt x="28171" y="241"/>
                  </a:lnTo>
                  <a:lnTo>
                    <a:pt x="27990" y="141"/>
                  </a:lnTo>
                  <a:lnTo>
                    <a:pt x="27790" y="61"/>
                  </a:lnTo>
                  <a:lnTo>
                    <a:pt x="27590" y="21"/>
                  </a:lnTo>
                  <a:lnTo>
                    <a:pt x="27590" y="21"/>
                  </a:lnTo>
                  <a:lnTo>
                    <a:pt x="274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1"/>
            <p:cNvSpPr/>
            <p:nvPr/>
          </p:nvSpPr>
          <p:spPr>
            <a:xfrm>
              <a:off x="3247750" y="1733750"/>
              <a:ext cx="348625" cy="235950"/>
            </a:xfrm>
            <a:custGeom>
              <a:avLst/>
              <a:gdLst/>
              <a:ahLst/>
              <a:cxnLst/>
              <a:rect l="l" t="t" r="r" b="b"/>
              <a:pathLst>
                <a:path w="13945" h="9438" extrusionOk="0">
                  <a:moveTo>
                    <a:pt x="9477" y="1"/>
                  </a:moveTo>
                  <a:lnTo>
                    <a:pt x="8736" y="21"/>
                  </a:lnTo>
                  <a:lnTo>
                    <a:pt x="8475" y="21"/>
                  </a:lnTo>
                  <a:lnTo>
                    <a:pt x="8195" y="41"/>
                  </a:lnTo>
                  <a:lnTo>
                    <a:pt x="7594" y="101"/>
                  </a:lnTo>
                  <a:lnTo>
                    <a:pt x="7033" y="161"/>
                  </a:lnTo>
                  <a:lnTo>
                    <a:pt x="6472" y="181"/>
                  </a:lnTo>
                  <a:lnTo>
                    <a:pt x="5911" y="181"/>
                  </a:lnTo>
                  <a:lnTo>
                    <a:pt x="5350" y="141"/>
                  </a:lnTo>
                  <a:lnTo>
                    <a:pt x="4608" y="141"/>
                  </a:lnTo>
                  <a:lnTo>
                    <a:pt x="4228" y="161"/>
                  </a:lnTo>
                  <a:lnTo>
                    <a:pt x="3807" y="181"/>
                  </a:lnTo>
                  <a:lnTo>
                    <a:pt x="3386" y="241"/>
                  </a:lnTo>
                  <a:lnTo>
                    <a:pt x="2966" y="301"/>
                  </a:lnTo>
                  <a:lnTo>
                    <a:pt x="2545" y="421"/>
                  </a:lnTo>
                  <a:lnTo>
                    <a:pt x="2124" y="562"/>
                  </a:lnTo>
                  <a:lnTo>
                    <a:pt x="1924" y="662"/>
                  </a:lnTo>
                  <a:lnTo>
                    <a:pt x="1723" y="762"/>
                  </a:lnTo>
                  <a:lnTo>
                    <a:pt x="1543" y="862"/>
                  </a:lnTo>
                  <a:lnTo>
                    <a:pt x="1363" y="982"/>
                  </a:lnTo>
                  <a:lnTo>
                    <a:pt x="1182" y="1123"/>
                  </a:lnTo>
                  <a:lnTo>
                    <a:pt x="1022" y="1263"/>
                  </a:lnTo>
                  <a:lnTo>
                    <a:pt x="862" y="1423"/>
                  </a:lnTo>
                  <a:lnTo>
                    <a:pt x="722" y="1603"/>
                  </a:lnTo>
                  <a:lnTo>
                    <a:pt x="581" y="1804"/>
                  </a:lnTo>
                  <a:lnTo>
                    <a:pt x="461" y="2004"/>
                  </a:lnTo>
                  <a:lnTo>
                    <a:pt x="341" y="2225"/>
                  </a:lnTo>
                  <a:lnTo>
                    <a:pt x="241" y="2465"/>
                  </a:lnTo>
                  <a:lnTo>
                    <a:pt x="161" y="2705"/>
                  </a:lnTo>
                  <a:lnTo>
                    <a:pt x="100" y="2986"/>
                  </a:lnTo>
                  <a:lnTo>
                    <a:pt x="40" y="3266"/>
                  </a:lnTo>
                  <a:lnTo>
                    <a:pt x="20" y="3587"/>
                  </a:lnTo>
                  <a:lnTo>
                    <a:pt x="0" y="3908"/>
                  </a:lnTo>
                  <a:lnTo>
                    <a:pt x="0" y="4248"/>
                  </a:lnTo>
                  <a:lnTo>
                    <a:pt x="20" y="4609"/>
                  </a:lnTo>
                  <a:lnTo>
                    <a:pt x="60" y="4989"/>
                  </a:lnTo>
                  <a:lnTo>
                    <a:pt x="161" y="4889"/>
                  </a:lnTo>
                  <a:lnTo>
                    <a:pt x="301" y="4789"/>
                  </a:lnTo>
                  <a:lnTo>
                    <a:pt x="421" y="4689"/>
                  </a:lnTo>
                  <a:lnTo>
                    <a:pt x="561" y="4609"/>
                  </a:lnTo>
                  <a:lnTo>
                    <a:pt x="702" y="4549"/>
                  </a:lnTo>
                  <a:lnTo>
                    <a:pt x="842" y="4509"/>
                  </a:lnTo>
                  <a:lnTo>
                    <a:pt x="982" y="4469"/>
                  </a:lnTo>
                  <a:lnTo>
                    <a:pt x="1142" y="4448"/>
                  </a:lnTo>
                  <a:lnTo>
                    <a:pt x="1303" y="4428"/>
                  </a:lnTo>
                  <a:lnTo>
                    <a:pt x="1443" y="4428"/>
                  </a:lnTo>
                  <a:lnTo>
                    <a:pt x="1603" y="4448"/>
                  </a:lnTo>
                  <a:lnTo>
                    <a:pt x="1743" y="4469"/>
                  </a:lnTo>
                  <a:lnTo>
                    <a:pt x="1904" y="4529"/>
                  </a:lnTo>
                  <a:lnTo>
                    <a:pt x="2044" y="4569"/>
                  </a:lnTo>
                  <a:lnTo>
                    <a:pt x="2184" y="4649"/>
                  </a:lnTo>
                  <a:lnTo>
                    <a:pt x="2324" y="4729"/>
                  </a:lnTo>
                  <a:lnTo>
                    <a:pt x="2505" y="5310"/>
                  </a:lnTo>
                  <a:lnTo>
                    <a:pt x="2705" y="5931"/>
                  </a:lnTo>
                  <a:lnTo>
                    <a:pt x="2966" y="6672"/>
                  </a:lnTo>
                  <a:lnTo>
                    <a:pt x="3246" y="7474"/>
                  </a:lnTo>
                  <a:lnTo>
                    <a:pt x="3567" y="8235"/>
                  </a:lnTo>
                  <a:lnTo>
                    <a:pt x="3727" y="8596"/>
                  </a:lnTo>
                  <a:lnTo>
                    <a:pt x="3887" y="8916"/>
                  </a:lnTo>
                  <a:lnTo>
                    <a:pt x="4027" y="9197"/>
                  </a:lnTo>
                  <a:lnTo>
                    <a:pt x="4188" y="9437"/>
                  </a:lnTo>
                  <a:lnTo>
                    <a:pt x="4869" y="8976"/>
                  </a:lnTo>
                  <a:lnTo>
                    <a:pt x="6492" y="7875"/>
                  </a:lnTo>
                  <a:lnTo>
                    <a:pt x="8355" y="6572"/>
                  </a:lnTo>
                  <a:lnTo>
                    <a:pt x="9177" y="5991"/>
                  </a:lnTo>
                  <a:lnTo>
                    <a:pt x="9778" y="5510"/>
                  </a:lnTo>
                  <a:lnTo>
                    <a:pt x="9898" y="5410"/>
                  </a:lnTo>
                  <a:lnTo>
                    <a:pt x="10038" y="5350"/>
                  </a:lnTo>
                  <a:lnTo>
                    <a:pt x="10158" y="5290"/>
                  </a:lnTo>
                  <a:lnTo>
                    <a:pt x="10298" y="5230"/>
                  </a:lnTo>
                  <a:lnTo>
                    <a:pt x="10419" y="5210"/>
                  </a:lnTo>
                  <a:lnTo>
                    <a:pt x="10559" y="5190"/>
                  </a:lnTo>
                  <a:lnTo>
                    <a:pt x="10819" y="5190"/>
                  </a:lnTo>
                  <a:lnTo>
                    <a:pt x="11100" y="5210"/>
                  </a:lnTo>
                  <a:lnTo>
                    <a:pt x="11360" y="5290"/>
                  </a:lnTo>
                  <a:lnTo>
                    <a:pt x="11601" y="5370"/>
                  </a:lnTo>
                  <a:lnTo>
                    <a:pt x="11841" y="5490"/>
                  </a:lnTo>
                  <a:lnTo>
                    <a:pt x="12082" y="5611"/>
                  </a:lnTo>
                  <a:lnTo>
                    <a:pt x="12282" y="5751"/>
                  </a:lnTo>
                  <a:lnTo>
                    <a:pt x="12623" y="6011"/>
                  </a:lnTo>
                  <a:lnTo>
                    <a:pt x="12863" y="6192"/>
                  </a:lnTo>
                  <a:lnTo>
                    <a:pt x="12943" y="6272"/>
                  </a:lnTo>
                  <a:lnTo>
                    <a:pt x="13103" y="5991"/>
                  </a:lnTo>
                  <a:lnTo>
                    <a:pt x="13264" y="5651"/>
                  </a:lnTo>
                  <a:lnTo>
                    <a:pt x="13444" y="5230"/>
                  </a:lnTo>
                  <a:lnTo>
                    <a:pt x="13644" y="4729"/>
                  </a:lnTo>
                  <a:lnTo>
                    <a:pt x="13725" y="4469"/>
                  </a:lnTo>
                  <a:lnTo>
                    <a:pt x="13805" y="4168"/>
                  </a:lnTo>
                  <a:lnTo>
                    <a:pt x="13865" y="3888"/>
                  </a:lnTo>
                  <a:lnTo>
                    <a:pt x="13905" y="3587"/>
                  </a:lnTo>
                  <a:lnTo>
                    <a:pt x="13945" y="3286"/>
                  </a:lnTo>
                  <a:lnTo>
                    <a:pt x="13945" y="2986"/>
                  </a:lnTo>
                  <a:lnTo>
                    <a:pt x="13945" y="2685"/>
                  </a:lnTo>
                  <a:lnTo>
                    <a:pt x="13905" y="2385"/>
                  </a:lnTo>
                  <a:lnTo>
                    <a:pt x="13825" y="2084"/>
                  </a:lnTo>
                  <a:lnTo>
                    <a:pt x="13725" y="1804"/>
                  </a:lnTo>
                  <a:lnTo>
                    <a:pt x="13584" y="1543"/>
                  </a:lnTo>
                  <a:lnTo>
                    <a:pt x="13384" y="1283"/>
                  </a:lnTo>
                  <a:lnTo>
                    <a:pt x="13164" y="1042"/>
                  </a:lnTo>
                  <a:lnTo>
                    <a:pt x="12903" y="822"/>
                  </a:lnTo>
                  <a:lnTo>
                    <a:pt x="12583" y="622"/>
                  </a:lnTo>
                  <a:lnTo>
                    <a:pt x="12202" y="441"/>
                  </a:lnTo>
                  <a:lnTo>
                    <a:pt x="11781" y="281"/>
                  </a:lnTo>
                  <a:lnTo>
                    <a:pt x="11300" y="161"/>
                  </a:lnTo>
                  <a:lnTo>
                    <a:pt x="10759" y="81"/>
                  </a:lnTo>
                  <a:lnTo>
                    <a:pt x="10158" y="21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1"/>
            <p:cNvSpPr/>
            <p:nvPr/>
          </p:nvSpPr>
          <p:spPr>
            <a:xfrm>
              <a:off x="3247750" y="1733750"/>
              <a:ext cx="348625" cy="235950"/>
            </a:xfrm>
            <a:custGeom>
              <a:avLst/>
              <a:gdLst/>
              <a:ahLst/>
              <a:cxnLst/>
              <a:rect l="l" t="t" r="r" b="b"/>
              <a:pathLst>
                <a:path w="13945" h="9438" fill="none" extrusionOk="0">
                  <a:moveTo>
                    <a:pt x="7594" y="101"/>
                  </a:moveTo>
                  <a:lnTo>
                    <a:pt x="7594" y="101"/>
                  </a:lnTo>
                  <a:lnTo>
                    <a:pt x="7033" y="161"/>
                  </a:lnTo>
                  <a:lnTo>
                    <a:pt x="6472" y="181"/>
                  </a:lnTo>
                  <a:lnTo>
                    <a:pt x="5911" y="181"/>
                  </a:lnTo>
                  <a:lnTo>
                    <a:pt x="5350" y="141"/>
                  </a:lnTo>
                  <a:lnTo>
                    <a:pt x="5350" y="141"/>
                  </a:lnTo>
                  <a:lnTo>
                    <a:pt x="4608" y="141"/>
                  </a:lnTo>
                  <a:lnTo>
                    <a:pt x="4608" y="141"/>
                  </a:lnTo>
                  <a:lnTo>
                    <a:pt x="4228" y="161"/>
                  </a:lnTo>
                  <a:lnTo>
                    <a:pt x="3807" y="181"/>
                  </a:lnTo>
                  <a:lnTo>
                    <a:pt x="3386" y="241"/>
                  </a:lnTo>
                  <a:lnTo>
                    <a:pt x="2966" y="301"/>
                  </a:lnTo>
                  <a:lnTo>
                    <a:pt x="2545" y="421"/>
                  </a:lnTo>
                  <a:lnTo>
                    <a:pt x="2124" y="562"/>
                  </a:lnTo>
                  <a:lnTo>
                    <a:pt x="1924" y="662"/>
                  </a:lnTo>
                  <a:lnTo>
                    <a:pt x="1723" y="762"/>
                  </a:lnTo>
                  <a:lnTo>
                    <a:pt x="1543" y="862"/>
                  </a:lnTo>
                  <a:lnTo>
                    <a:pt x="1363" y="982"/>
                  </a:lnTo>
                  <a:lnTo>
                    <a:pt x="1182" y="1123"/>
                  </a:lnTo>
                  <a:lnTo>
                    <a:pt x="1022" y="1263"/>
                  </a:lnTo>
                  <a:lnTo>
                    <a:pt x="862" y="1423"/>
                  </a:lnTo>
                  <a:lnTo>
                    <a:pt x="722" y="1603"/>
                  </a:lnTo>
                  <a:lnTo>
                    <a:pt x="581" y="1804"/>
                  </a:lnTo>
                  <a:lnTo>
                    <a:pt x="461" y="2004"/>
                  </a:lnTo>
                  <a:lnTo>
                    <a:pt x="341" y="2225"/>
                  </a:lnTo>
                  <a:lnTo>
                    <a:pt x="241" y="2465"/>
                  </a:lnTo>
                  <a:lnTo>
                    <a:pt x="161" y="2705"/>
                  </a:lnTo>
                  <a:lnTo>
                    <a:pt x="100" y="2986"/>
                  </a:lnTo>
                  <a:lnTo>
                    <a:pt x="40" y="3266"/>
                  </a:lnTo>
                  <a:lnTo>
                    <a:pt x="20" y="3587"/>
                  </a:lnTo>
                  <a:lnTo>
                    <a:pt x="0" y="3908"/>
                  </a:lnTo>
                  <a:lnTo>
                    <a:pt x="0" y="4248"/>
                  </a:lnTo>
                  <a:lnTo>
                    <a:pt x="20" y="4609"/>
                  </a:lnTo>
                  <a:lnTo>
                    <a:pt x="60" y="4989"/>
                  </a:lnTo>
                  <a:lnTo>
                    <a:pt x="60" y="4989"/>
                  </a:lnTo>
                  <a:lnTo>
                    <a:pt x="161" y="4889"/>
                  </a:lnTo>
                  <a:lnTo>
                    <a:pt x="301" y="4789"/>
                  </a:lnTo>
                  <a:lnTo>
                    <a:pt x="421" y="4689"/>
                  </a:lnTo>
                  <a:lnTo>
                    <a:pt x="561" y="4609"/>
                  </a:lnTo>
                  <a:lnTo>
                    <a:pt x="702" y="4549"/>
                  </a:lnTo>
                  <a:lnTo>
                    <a:pt x="842" y="4509"/>
                  </a:lnTo>
                  <a:lnTo>
                    <a:pt x="982" y="4469"/>
                  </a:lnTo>
                  <a:lnTo>
                    <a:pt x="1142" y="4448"/>
                  </a:lnTo>
                  <a:lnTo>
                    <a:pt x="1303" y="4428"/>
                  </a:lnTo>
                  <a:lnTo>
                    <a:pt x="1443" y="4428"/>
                  </a:lnTo>
                  <a:lnTo>
                    <a:pt x="1603" y="4448"/>
                  </a:lnTo>
                  <a:lnTo>
                    <a:pt x="1743" y="4469"/>
                  </a:lnTo>
                  <a:lnTo>
                    <a:pt x="1904" y="4529"/>
                  </a:lnTo>
                  <a:lnTo>
                    <a:pt x="2044" y="4569"/>
                  </a:lnTo>
                  <a:lnTo>
                    <a:pt x="2184" y="4649"/>
                  </a:lnTo>
                  <a:lnTo>
                    <a:pt x="2324" y="4729"/>
                  </a:lnTo>
                  <a:lnTo>
                    <a:pt x="2324" y="4729"/>
                  </a:lnTo>
                  <a:lnTo>
                    <a:pt x="2505" y="5310"/>
                  </a:lnTo>
                  <a:lnTo>
                    <a:pt x="2705" y="5931"/>
                  </a:lnTo>
                  <a:lnTo>
                    <a:pt x="2966" y="6672"/>
                  </a:lnTo>
                  <a:lnTo>
                    <a:pt x="3246" y="7474"/>
                  </a:lnTo>
                  <a:lnTo>
                    <a:pt x="3567" y="8235"/>
                  </a:lnTo>
                  <a:lnTo>
                    <a:pt x="3727" y="8596"/>
                  </a:lnTo>
                  <a:lnTo>
                    <a:pt x="3887" y="8916"/>
                  </a:lnTo>
                  <a:lnTo>
                    <a:pt x="4027" y="9197"/>
                  </a:lnTo>
                  <a:lnTo>
                    <a:pt x="4188" y="9437"/>
                  </a:lnTo>
                  <a:lnTo>
                    <a:pt x="4188" y="9437"/>
                  </a:lnTo>
                  <a:lnTo>
                    <a:pt x="4869" y="8976"/>
                  </a:lnTo>
                  <a:lnTo>
                    <a:pt x="6492" y="7875"/>
                  </a:lnTo>
                  <a:lnTo>
                    <a:pt x="8355" y="6572"/>
                  </a:lnTo>
                  <a:lnTo>
                    <a:pt x="9177" y="5991"/>
                  </a:lnTo>
                  <a:lnTo>
                    <a:pt x="9778" y="5510"/>
                  </a:lnTo>
                  <a:lnTo>
                    <a:pt x="9778" y="5510"/>
                  </a:lnTo>
                  <a:lnTo>
                    <a:pt x="9898" y="5410"/>
                  </a:lnTo>
                  <a:lnTo>
                    <a:pt x="10038" y="5350"/>
                  </a:lnTo>
                  <a:lnTo>
                    <a:pt x="10158" y="5290"/>
                  </a:lnTo>
                  <a:lnTo>
                    <a:pt x="10298" y="5230"/>
                  </a:lnTo>
                  <a:lnTo>
                    <a:pt x="10419" y="5210"/>
                  </a:lnTo>
                  <a:lnTo>
                    <a:pt x="10559" y="5190"/>
                  </a:lnTo>
                  <a:lnTo>
                    <a:pt x="10819" y="5190"/>
                  </a:lnTo>
                  <a:lnTo>
                    <a:pt x="11100" y="5210"/>
                  </a:lnTo>
                  <a:lnTo>
                    <a:pt x="11360" y="5290"/>
                  </a:lnTo>
                  <a:lnTo>
                    <a:pt x="11601" y="5370"/>
                  </a:lnTo>
                  <a:lnTo>
                    <a:pt x="11841" y="5490"/>
                  </a:lnTo>
                  <a:lnTo>
                    <a:pt x="12082" y="5611"/>
                  </a:lnTo>
                  <a:lnTo>
                    <a:pt x="12282" y="5751"/>
                  </a:lnTo>
                  <a:lnTo>
                    <a:pt x="12623" y="6011"/>
                  </a:lnTo>
                  <a:lnTo>
                    <a:pt x="12863" y="6192"/>
                  </a:lnTo>
                  <a:lnTo>
                    <a:pt x="12943" y="6272"/>
                  </a:lnTo>
                  <a:lnTo>
                    <a:pt x="12943" y="6272"/>
                  </a:lnTo>
                  <a:lnTo>
                    <a:pt x="13103" y="5991"/>
                  </a:lnTo>
                  <a:lnTo>
                    <a:pt x="13264" y="5651"/>
                  </a:lnTo>
                  <a:lnTo>
                    <a:pt x="13444" y="5230"/>
                  </a:lnTo>
                  <a:lnTo>
                    <a:pt x="13644" y="4729"/>
                  </a:lnTo>
                  <a:lnTo>
                    <a:pt x="13725" y="4469"/>
                  </a:lnTo>
                  <a:lnTo>
                    <a:pt x="13805" y="4168"/>
                  </a:lnTo>
                  <a:lnTo>
                    <a:pt x="13865" y="3888"/>
                  </a:lnTo>
                  <a:lnTo>
                    <a:pt x="13905" y="3587"/>
                  </a:lnTo>
                  <a:lnTo>
                    <a:pt x="13945" y="3286"/>
                  </a:lnTo>
                  <a:lnTo>
                    <a:pt x="13945" y="2986"/>
                  </a:lnTo>
                  <a:lnTo>
                    <a:pt x="13945" y="2685"/>
                  </a:lnTo>
                  <a:lnTo>
                    <a:pt x="13905" y="2385"/>
                  </a:lnTo>
                  <a:lnTo>
                    <a:pt x="13825" y="2084"/>
                  </a:lnTo>
                  <a:lnTo>
                    <a:pt x="13725" y="1804"/>
                  </a:lnTo>
                  <a:lnTo>
                    <a:pt x="13584" y="1543"/>
                  </a:lnTo>
                  <a:lnTo>
                    <a:pt x="13384" y="1283"/>
                  </a:lnTo>
                  <a:lnTo>
                    <a:pt x="13164" y="1042"/>
                  </a:lnTo>
                  <a:lnTo>
                    <a:pt x="12903" y="822"/>
                  </a:lnTo>
                  <a:lnTo>
                    <a:pt x="12583" y="622"/>
                  </a:lnTo>
                  <a:lnTo>
                    <a:pt x="12202" y="441"/>
                  </a:lnTo>
                  <a:lnTo>
                    <a:pt x="11781" y="281"/>
                  </a:lnTo>
                  <a:lnTo>
                    <a:pt x="11300" y="161"/>
                  </a:lnTo>
                  <a:lnTo>
                    <a:pt x="10759" y="81"/>
                  </a:lnTo>
                  <a:lnTo>
                    <a:pt x="10158" y="21"/>
                  </a:lnTo>
                  <a:lnTo>
                    <a:pt x="9477" y="1"/>
                  </a:lnTo>
                  <a:lnTo>
                    <a:pt x="8736" y="21"/>
                  </a:lnTo>
                  <a:lnTo>
                    <a:pt x="8736" y="21"/>
                  </a:lnTo>
                  <a:lnTo>
                    <a:pt x="8475" y="21"/>
                  </a:lnTo>
                  <a:lnTo>
                    <a:pt x="8195" y="41"/>
                  </a:lnTo>
                  <a:lnTo>
                    <a:pt x="7594" y="1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1"/>
            <p:cNvSpPr/>
            <p:nvPr/>
          </p:nvSpPr>
          <p:spPr>
            <a:xfrm>
              <a:off x="3312350" y="1745275"/>
              <a:ext cx="241950" cy="211900"/>
            </a:xfrm>
            <a:custGeom>
              <a:avLst/>
              <a:gdLst/>
              <a:ahLst/>
              <a:cxnLst/>
              <a:rect l="l" t="t" r="r" b="b"/>
              <a:pathLst>
                <a:path w="9678" h="8476" extrusionOk="0">
                  <a:moveTo>
                    <a:pt x="6673" y="0"/>
                  </a:moveTo>
                  <a:lnTo>
                    <a:pt x="6212" y="20"/>
                  </a:lnTo>
                  <a:lnTo>
                    <a:pt x="5691" y="41"/>
                  </a:lnTo>
                  <a:lnTo>
                    <a:pt x="5150" y="81"/>
                  </a:lnTo>
                  <a:lnTo>
                    <a:pt x="4569" y="141"/>
                  </a:lnTo>
                  <a:lnTo>
                    <a:pt x="4108" y="181"/>
                  </a:lnTo>
                  <a:lnTo>
                    <a:pt x="2565" y="181"/>
                  </a:lnTo>
                  <a:lnTo>
                    <a:pt x="2044" y="221"/>
                  </a:lnTo>
                  <a:lnTo>
                    <a:pt x="1804" y="261"/>
                  </a:lnTo>
                  <a:lnTo>
                    <a:pt x="1544" y="321"/>
                  </a:lnTo>
                  <a:lnTo>
                    <a:pt x="1323" y="381"/>
                  </a:lnTo>
                  <a:lnTo>
                    <a:pt x="1103" y="481"/>
                  </a:lnTo>
                  <a:lnTo>
                    <a:pt x="882" y="602"/>
                  </a:lnTo>
                  <a:lnTo>
                    <a:pt x="702" y="742"/>
                  </a:lnTo>
                  <a:lnTo>
                    <a:pt x="522" y="902"/>
                  </a:lnTo>
                  <a:lnTo>
                    <a:pt x="382" y="1102"/>
                  </a:lnTo>
                  <a:lnTo>
                    <a:pt x="241" y="1343"/>
                  </a:lnTo>
                  <a:lnTo>
                    <a:pt x="141" y="1603"/>
                  </a:lnTo>
                  <a:lnTo>
                    <a:pt x="61" y="1924"/>
                  </a:lnTo>
                  <a:lnTo>
                    <a:pt x="21" y="2264"/>
                  </a:lnTo>
                  <a:lnTo>
                    <a:pt x="1" y="2645"/>
                  </a:lnTo>
                  <a:lnTo>
                    <a:pt x="21" y="3086"/>
                  </a:lnTo>
                  <a:lnTo>
                    <a:pt x="81" y="3567"/>
                  </a:lnTo>
                  <a:lnTo>
                    <a:pt x="181" y="4108"/>
                  </a:lnTo>
                  <a:lnTo>
                    <a:pt x="301" y="4689"/>
                  </a:lnTo>
                  <a:lnTo>
                    <a:pt x="482" y="5330"/>
                  </a:lnTo>
                  <a:lnTo>
                    <a:pt x="702" y="6011"/>
                  </a:lnTo>
                  <a:lnTo>
                    <a:pt x="963" y="6772"/>
                  </a:lnTo>
                  <a:lnTo>
                    <a:pt x="1283" y="7594"/>
                  </a:lnTo>
                  <a:lnTo>
                    <a:pt x="1644" y="8475"/>
                  </a:lnTo>
                  <a:lnTo>
                    <a:pt x="2305" y="8055"/>
                  </a:lnTo>
                  <a:lnTo>
                    <a:pt x="3026" y="7574"/>
                  </a:lnTo>
                  <a:lnTo>
                    <a:pt x="3928" y="6973"/>
                  </a:lnTo>
                  <a:lnTo>
                    <a:pt x="4950" y="6251"/>
                  </a:lnTo>
                  <a:lnTo>
                    <a:pt x="6011" y="5450"/>
                  </a:lnTo>
                  <a:lnTo>
                    <a:pt x="6532" y="5029"/>
                  </a:lnTo>
                  <a:lnTo>
                    <a:pt x="7033" y="4609"/>
                  </a:lnTo>
                  <a:lnTo>
                    <a:pt x="7534" y="4188"/>
                  </a:lnTo>
                  <a:lnTo>
                    <a:pt x="7995" y="3767"/>
                  </a:lnTo>
                  <a:lnTo>
                    <a:pt x="8416" y="3346"/>
                  </a:lnTo>
                  <a:lnTo>
                    <a:pt x="8796" y="2926"/>
                  </a:lnTo>
                  <a:lnTo>
                    <a:pt x="9117" y="2525"/>
                  </a:lnTo>
                  <a:lnTo>
                    <a:pt x="9357" y="2144"/>
                  </a:lnTo>
                  <a:lnTo>
                    <a:pt x="9478" y="1944"/>
                  </a:lnTo>
                  <a:lnTo>
                    <a:pt x="9558" y="1764"/>
                  </a:lnTo>
                  <a:lnTo>
                    <a:pt x="9618" y="1603"/>
                  </a:lnTo>
                  <a:lnTo>
                    <a:pt x="9658" y="1423"/>
                  </a:lnTo>
                  <a:lnTo>
                    <a:pt x="9678" y="1263"/>
                  </a:lnTo>
                  <a:lnTo>
                    <a:pt x="9678" y="1102"/>
                  </a:lnTo>
                  <a:lnTo>
                    <a:pt x="9658" y="962"/>
                  </a:lnTo>
                  <a:lnTo>
                    <a:pt x="9598" y="822"/>
                  </a:lnTo>
                  <a:lnTo>
                    <a:pt x="9518" y="702"/>
                  </a:lnTo>
                  <a:lnTo>
                    <a:pt x="9417" y="581"/>
                  </a:lnTo>
                  <a:lnTo>
                    <a:pt x="9297" y="461"/>
                  </a:lnTo>
                  <a:lnTo>
                    <a:pt x="9137" y="361"/>
                  </a:lnTo>
                  <a:lnTo>
                    <a:pt x="8937" y="281"/>
                  </a:lnTo>
                  <a:lnTo>
                    <a:pt x="8716" y="201"/>
                  </a:lnTo>
                  <a:lnTo>
                    <a:pt x="8456" y="141"/>
                  </a:lnTo>
                  <a:lnTo>
                    <a:pt x="8175" y="81"/>
                  </a:lnTo>
                  <a:lnTo>
                    <a:pt x="7855" y="41"/>
                  </a:lnTo>
                  <a:lnTo>
                    <a:pt x="7494" y="20"/>
                  </a:lnTo>
                  <a:lnTo>
                    <a:pt x="711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1"/>
            <p:cNvSpPr/>
            <p:nvPr/>
          </p:nvSpPr>
          <p:spPr>
            <a:xfrm>
              <a:off x="3740625" y="2012250"/>
              <a:ext cx="24050" cy="250450"/>
            </a:xfrm>
            <a:custGeom>
              <a:avLst/>
              <a:gdLst/>
              <a:ahLst/>
              <a:cxnLst/>
              <a:rect l="l" t="t" r="r" b="b"/>
              <a:pathLst>
                <a:path w="962" h="10018" extrusionOk="0">
                  <a:moveTo>
                    <a:pt x="541" y="4468"/>
                  </a:moveTo>
                  <a:lnTo>
                    <a:pt x="541" y="4468"/>
                  </a:lnTo>
                  <a:lnTo>
                    <a:pt x="0" y="10018"/>
                  </a:lnTo>
                  <a:lnTo>
                    <a:pt x="0" y="10018"/>
                  </a:lnTo>
                  <a:lnTo>
                    <a:pt x="0" y="10018"/>
                  </a:lnTo>
                  <a:lnTo>
                    <a:pt x="541" y="4468"/>
                  </a:lnTo>
                  <a:close/>
                  <a:moveTo>
                    <a:pt x="962" y="0"/>
                  </a:moveTo>
                  <a:lnTo>
                    <a:pt x="922" y="521"/>
                  </a:lnTo>
                  <a:lnTo>
                    <a:pt x="922" y="521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E3D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1"/>
            <p:cNvSpPr/>
            <p:nvPr/>
          </p:nvSpPr>
          <p:spPr>
            <a:xfrm>
              <a:off x="3740625" y="2123950"/>
              <a:ext cx="13550" cy="138750"/>
            </a:xfrm>
            <a:custGeom>
              <a:avLst/>
              <a:gdLst/>
              <a:ahLst/>
              <a:cxnLst/>
              <a:rect l="l" t="t" r="r" b="b"/>
              <a:pathLst>
                <a:path w="542" h="5550" fill="none" extrusionOk="0">
                  <a:moveTo>
                    <a:pt x="541" y="0"/>
                  </a:moveTo>
                  <a:lnTo>
                    <a:pt x="541" y="0"/>
                  </a:lnTo>
                  <a:lnTo>
                    <a:pt x="0" y="5550"/>
                  </a:lnTo>
                  <a:lnTo>
                    <a:pt x="0" y="5550"/>
                  </a:lnTo>
                  <a:lnTo>
                    <a:pt x="0" y="5550"/>
                  </a:lnTo>
                  <a:lnTo>
                    <a:pt x="5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1"/>
            <p:cNvSpPr/>
            <p:nvPr/>
          </p:nvSpPr>
          <p:spPr>
            <a:xfrm>
              <a:off x="3763650" y="2012250"/>
              <a:ext cx="1025" cy="13050"/>
            </a:xfrm>
            <a:custGeom>
              <a:avLst/>
              <a:gdLst/>
              <a:ahLst/>
              <a:cxnLst/>
              <a:rect l="l" t="t" r="r" b="b"/>
              <a:pathLst>
                <a:path w="41" h="522" fill="none" extrusionOk="0">
                  <a:moveTo>
                    <a:pt x="41" y="0"/>
                  </a:moveTo>
                  <a:lnTo>
                    <a:pt x="1" y="521"/>
                  </a:lnTo>
                  <a:lnTo>
                    <a:pt x="1" y="5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1"/>
            <p:cNvSpPr/>
            <p:nvPr/>
          </p:nvSpPr>
          <p:spPr>
            <a:xfrm>
              <a:off x="3754150" y="2025275"/>
              <a:ext cx="9525" cy="98700"/>
            </a:xfrm>
            <a:custGeom>
              <a:avLst/>
              <a:gdLst/>
              <a:ahLst/>
              <a:cxnLst/>
              <a:rect l="l" t="t" r="r" b="b"/>
              <a:pathLst>
                <a:path w="381" h="3948" extrusionOk="0">
                  <a:moveTo>
                    <a:pt x="381" y="0"/>
                  </a:moveTo>
                  <a:lnTo>
                    <a:pt x="381" y="0"/>
                  </a:lnTo>
                  <a:lnTo>
                    <a:pt x="0" y="3947"/>
                  </a:lnTo>
                  <a:lnTo>
                    <a:pt x="0" y="394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1"/>
            <p:cNvSpPr/>
            <p:nvPr/>
          </p:nvSpPr>
          <p:spPr>
            <a:xfrm>
              <a:off x="3754150" y="2025275"/>
              <a:ext cx="9525" cy="98700"/>
            </a:xfrm>
            <a:custGeom>
              <a:avLst/>
              <a:gdLst/>
              <a:ahLst/>
              <a:cxnLst/>
              <a:rect l="l" t="t" r="r" b="b"/>
              <a:pathLst>
                <a:path w="381" h="3948" fill="none" extrusionOk="0">
                  <a:moveTo>
                    <a:pt x="381" y="0"/>
                  </a:moveTo>
                  <a:lnTo>
                    <a:pt x="381" y="0"/>
                  </a:lnTo>
                  <a:lnTo>
                    <a:pt x="0" y="3947"/>
                  </a:lnTo>
                  <a:lnTo>
                    <a:pt x="0" y="3947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1"/>
            <p:cNvSpPr/>
            <p:nvPr/>
          </p:nvSpPr>
          <p:spPr>
            <a:xfrm>
              <a:off x="3702550" y="1870500"/>
              <a:ext cx="71650" cy="392200"/>
            </a:xfrm>
            <a:custGeom>
              <a:avLst/>
              <a:gdLst/>
              <a:ahLst/>
              <a:cxnLst/>
              <a:rect l="l" t="t" r="r" b="b"/>
              <a:pathLst>
                <a:path w="2866" h="15688" extrusionOk="0">
                  <a:moveTo>
                    <a:pt x="1723" y="0"/>
                  </a:moveTo>
                  <a:lnTo>
                    <a:pt x="301" y="1222"/>
                  </a:lnTo>
                  <a:lnTo>
                    <a:pt x="201" y="2124"/>
                  </a:lnTo>
                  <a:lnTo>
                    <a:pt x="121" y="3046"/>
                  </a:lnTo>
                  <a:lnTo>
                    <a:pt x="40" y="3947"/>
                  </a:lnTo>
                  <a:lnTo>
                    <a:pt x="20" y="4869"/>
                  </a:lnTo>
                  <a:lnTo>
                    <a:pt x="0" y="5791"/>
                  </a:lnTo>
                  <a:lnTo>
                    <a:pt x="20" y="6692"/>
                  </a:lnTo>
                  <a:lnTo>
                    <a:pt x="61" y="7614"/>
                  </a:lnTo>
                  <a:lnTo>
                    <a:pt x="121" y="8515"/>
                  </a:lnTo>
                  <a:lnTo>
                    <a:pt x="221" y="9417"/>
                  </a:lnTo>
                  <a:lnTo>
                    <a:pt x="321" y="10339"/>
                  </a:lnTo>
                  <a:lnTo>
                    <a:pt x="461" y="11240"/>
                  </a:lnTo>
                  <a:lnTo>
                    <a:pt x="622" y="12142"/>
                  </a:lnTo>
                  <a:lnTo>
                    <a:pt x="822" y="13023"/>
                  </a:lnTo>
                  <a:lnTo>
                    <a:pt x="1022" y="13925"/>
                  </a:lnTo>
                  <a:lnTo>
                    <a:pt x="1263" y="14806"/>
                  </a:lnTo>
                  <a:lnTo>
                    <a:pt x="1523" y="15688"/>
                  </a:lnTo>
                  <a:lnTo>
                    <a:pt x="2485" y="5670"/>
                  </a:lnTo>
                  <a:lnTo>
                    <a:pt x="2865" y="1864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1"/>
            <p:cNvSpPr/>
            <p:nvPr/>
          </p:nvSpPr>
          <p:spPr>
            <a:xfrm>
              <a:off x="3702550" y="1870500"/>
              <a:ext cx="71650" cy="392200"/>
            </a:xfrm>
            <a:custGeom>
              <a:avLst/>
              <a:gdLst/>
              <a:ahLst/>
              <a:cxnLst/>
              <a:rect l="l" t="t" r="r" b="b"/>
              <a:pathLst>
                <a:path w="2866" h="15688" fill="none" extrusionOk="0">
                  <a:moveTo>
                    <a:pt x="1723" y="0"/>
                  </a:moveTo>
                  <a:lnTo>
                    <a:pt x="301" y="1222"/>
                  </a:lnTo>
                  <a:lnTo>
                    <a:pt x="301" y="1222"/>
                  </a:lnTo>
                  <a:lnTo>
                    <a:pt x="201" y="2124"/>
                  </a:lnTo>
                  <a:lnTo>
                    <a:pt x="121" y="3046"/>
                  </a:lnTo>
                  <a:lnTo>
                    <a:pt x="40" y="3947"/>
                  </a:lnTo>
                  <a:lnTo>
                    <a:pt x="20" y="4869"/>
                  </a:lnTo>
                  <a:lnTo>
                    <a:pt x="0" y="5791"/>
                  </a:lnTo>
                  <a:lnTo>
                    <a:pt x="20" y="6692"/>
                  </a:lnTo>
                  <a:lnTo>
                    <a:pt x="61" y="7614"/>
                  </a:lnTo>
                  <a:lnTo>
                    <a:pt x="121" y="8515"/>
                  </a:lnTo>
                  <a:lnTo>
                    <a:pt x="221" y="9417"/>
                  </a:lnTo>
                  <a:lnTo>
                    <a:pt x="321" y="10339"/>
                  </a:lnTo>
                  <a:lnTo>
                    <a:pt x="461" y="11240"/>
                  </a:lnTo>
                  <a:lnTo>
                    <a:pt x="622" y="12142"/>
                  </a:lnTo>
                  <a:lnTo>
                    <a:pt x="822" y="13023"/>
                  </a:lnTo>
                  <a:lnTo>
                    <a:pt x="1022" y="13925"/>
                  </a:lnTo>
                  <a:lnTo>
                    <a:pt x="1263" y="14806"/>
                  </a:lnTo>
                  <a:lnTo>
                    <a:pt x="1523" y="15688"/>
                  </a:lnTo>
                  <a:lnTo>
                    <a:pt x="2485" y="5670"/>
                  </a:lnTo>
                  <a:lnTo>
                    <a:pt x="2865" y="1864"/>
                  </a:lnTo>
                  <a:lnTo>
                    <a:pt x="17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1"/>
            <p:cNvSpPr/>
            <p:nvPr/>
          </p:nvSpPr>
          <p:spPr>
            <a:xfrm>
              <a:off x="3682000" y="1980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1"/>
            <p:cNvSpPr/>
            <p:nvPr/>
          </p:nvSpPr>
          <p:spPr>
            <a:xfrm>
              <a:off x="3356950" y="1503850"/>
              <a:ext cx="187850" cy="314575"/>
            </a:xfrm>
            <a:custGeom>
              <a:avLst/>
              <a:gdLst/>
              <a:ahLst/>
              <a:cxnLst/>
              <a:rect l="l" t="t" r="r" b="b"/>
              <a:pathLst>
                <a:path w="7514" h="12583" extrusionOk="0">
                  <a:moveTo>
                    <a:pt x="5369" y="0"/>
                  </a:moveTo>
                  <a:lnTo>
                    <a:pt x="5109" y="161"/>
                  </a:lnTo>
                  <a:lnTo>
                    <a:pt x="4408" y="581"/>
                  </a:lnTo>
                  <a:lnTo>
                    <a:pt x="3947" y="882"/>
                  </a:lnTo>
                  <a:lnTo>
                    <a:pt x="3426" y="1243"/>
                  </a:lnTo>
                  <a:lnTo>
                    <a:pt x="2885" y="1643"/>
                  </a:lnTo>
                  <a:lnTo>
                    <a:pt x="2344" y="2084"/>
                  </a:lnTo>
                  <a:lnTo>
                    <a:pt x="1823" y="2565"/>
                  </a:lnTo>
                  <a:lnTo>
                    <a:pt x="1563" y="2805"/>
                  </a:lnTo>
                  <a:lnTo>
                    <a:pt x="1322" y="3066"/>
                  </a:lnTo>
                  <a:lnTo>
                    <a:pt x="1082" y="3306"/>
                  </a:lnTo>
                  <a:lnTo>
                    <a:pt x="862" y="3587"/>
                  </a:lnTo>
                  <a:lnTo>
                    <a:pt x="681" y="3847"/>
                  </a:lnTo>
                  <a:lnTo>
                    <a:pt x="501" y="4108"/>
                  </a:lnTo>
                  <a:lnTo>
                    <a:pt x="341" y="4388"/>
                  </a:lnTo>
                  <a:lnTo>
                    <a:pt x="220" y="4669"/>
                  </a:lnTo>
                  <a:lnTo>
                    <a:pt x="120" y="4929"/>
                  </a:lnTo>
                  <a:lnTo>
                    <a:pt x="40" y="5210"/>
                  </a:lnTo>
                  <a:lnTo>
                    <a:pt x="0" y="5490"/>
                  </a:lnTo>
                  <a:lnTo>
                    <a:pt x="0" y="5751"/>
                  </a:lnTo>
                  <a:lnTo>
                    <a:pt x="40" y="6031"/>
                  </a:lnTo>
                  <a:lnTo>
                    <a:pt x="120" y="6292"/>
                  </a:lnTo>
                  <a:lnTo>
                    <a:pt x="240" y="6612"/>
                  </a:lnTo>
                  <a:lnTo>
                    <a:pt x="341" y="6933"/>
                  </a:lnTo>
                  <a:lnTo>
                    <a:pt x="421" y="7253"/>
                  </a:lnTo>
                  <a:lnTo>
                    <a:pt x="481" y="7574"/>
                  </a:lnTo>
                  <a:lnTo>
                    <a:pt x="521" y="7894"/>
                  </a:lnTo>
                  <a:lnTo>
                    <a:pt x="561" y="8235"/>
                  </a:lnTo>
                  <a:lnTo>
                    <a:pt x="581" y="8556"/>
                  </a:lnTo>
                  <a:lnTo>
                    <a:pt x="581" y="8896"/>
                  </a:lnTo>
                  <a:lnTo>
                    <a:pt x="561" y="9217"/>
                  </a:lnTo>
                  <a:lnTo>
                    <a:pt x="541" y="9537"/>
                  </a:lnTo>
                  <a:lnTo>
                    <a:pt x="501" y="9878"/>
                  </a:lnTo>
                  <a:lnTo>
                    <a:pt x="441" y="10198"/>
                  </a:lnTo>
                  <a:lnTo>
                    <a:pt x="361" y="10519"/>
                  </a:lnTo>
                  <a:lnTo>
                    <a:pt x="260" y="10840"/>
                  </a:lnTo>
                  <a:lnTo>
                    <a:pt x="160" y="11160"/>
                  </a:lnTo>
                  <a:lnTo>
                    <a:pt x="40" y="11461"/>
                  </a:lnTo>
                  <a:lnTo>
                    <a:pt x="341" y="11721"/>
                  </a:lnTo>
                  <a:lnTo>
                    <a:pt x="641" y="11941"/>
                  </a:lnTo>
                  <a:lnTo>
                    <a:pt x="942" y="12122"/>
                  </a:lnTo>
                  <a:lnTo>
                    <a:pt x="1262" y="12262"/>
                  </a:lnTo>
                  <a:lnTo>
                    <a:pt x="1563" y="12382"/>
                  </a:lnTo>
                  <a:lnTo>
                    <a:pt x="1883" y="12462"/>
                  </a:lnTo>
                  <a:lnTo>
                    <a:pt x="2204" y="12543"/>
                  </a:lnTo>
                  <a:lnTo>
                    <a:pt x="2524" y="12563"/>
                  </a:lnTo>
                  <a:lnTo>
                    <a:pt x="2845" y="12583"/>
                  </a:lnTo>
                  <a:lnTo>
                    <a:pt x="3146" y="12583"/>
                  </a:lnTo>
                  <a:lnTo>
                    <a:pt x="3466" y="12563"/>
                  </a:lnTo>
                  <a:lnTo>
                    <a:pt x="3767" y="12523"/>
                  </a:lnTo>
                  <a:lnTo>
                    <a:pt x="4067" y="12462"/>
                  </a:lnTo>
                  <a:lnTo>
                    <a:pt x="4368" y="12382"/>
                  </a:lnTo>
                  <a:lnTo>
                    <a:pt x="4668" y="12302"/>
                  </a:lnTo>
                  <a:lnTo>
                    <a:pt x="4949" y="12202"/>
                  </a:lnTo>
                  <a:lnTo>
                    <a:pt x="5470" y="11982"/>
                  </a:lnTo>
                  <a:lnTo>
                    <a:pt x="5971" y="11761"/>
                  </a:lnTo>
                  <a:lnTo>
                    <a:pt x="6411" y="11521"/>
                  </a:lnTo>
                  <a:lnTo>
                    <a:pt x="6772" y="11300"/>
                  </a:lnTo>
                  <a:lnTo>
                    <a:pt x="7093" y="11100"/>
                  </a:lnTo>
                  <a:lnTo>
                    <a:pt x="7313" y="10940"/>
                  </a:lnTo>
                  <a:lnTo>
                    <a:pt x="7513" y="10779"/>
                  </a:lnTo>
                  <a:lnTo>
                    <a:pt x="7273" y="10138"/>
                  </a:lnTo>
                  <a:lnTo>
                    <a:pt x="7052" y="9477"/>
                  </a:lnTo>
                  <a:lnTo>
                    <a:pt x="6852" y="8816"/>
                  </a:lnTo>
                  <a:lnTo>
                    <a:pt x="6652" y="8155"/>
                  </a:lnTo>
                  <a:lnTo>
                    <a:pt x="6471" y="7494"/>
                  </a:lnTo>
                  <a:lnTo>
                    <a:pt x="6311" y="6812"/>
                  </a:lnTo>
                  <a:lnTo>
                    <a:pt x="6151" y="6151"/>
                  </a:lnTo>
                  <a:lnTo>
                    <a:pt x="6011" y="5470"/>
                  </a:lnTo>
                  <a:lnTo>
                    <a:pt x="5890" y="4789"/>
                  </a:lnTo>
                  <a:lnTo>
                    <a:pt x="5770" y="4108"/>
                  </a:lnTo>
                  <a:lnTo>
                    <a:pt x="5670" y="3426"/>
                  </a:lnTo>
                  <a:lnTo>
                    <a:pt x="5590" y="2745"/>
                  </a:lnTo>
                  <a:lnTo>
                    <a:pt x="5510" y="2064"/>
                  </a:lnTo>
                  <a:lnTo>
                    <a:pt x="5450" y="1383"/>
                  </a:lnTo>
                  <a:lnTo>
                    <a:pt x="5410" y="682"/>
                  </a:lnTo>
                  <a:lnTo>
                    <a:pt x="5369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1"/>
            <p:cNvSpPr/>
            <p:nvPr/>
          </p:nvSpPr>
          <p:spPr>
            <a:xfrm>
              <a:off x="3356950" y="1503850"/>
              <a:ext cx="187850" cy="314575"/>
            </a:xfrm>
            <a:custGeom>
              <a:avLst/>
              <a:gdLst/>
              <a:ahLst/>
              <a:cxnLst/>
              <a:rect l="l" t="t" r="r" b="b"/>
              <a:pathLst>
                <a:path w="7514" h="12583" fill="none" extrusionOk="0">
                  <a:moveTo>
                    <a:pt x="5369" y="0"/>
                  </a:moveTo>
                  <a:lnTo>
                    <a:pt x="5369" y="0"/>
                  </a:lnTo>
                  <a:lnTo>
                    <a:pt x="5410" y="682"/>
                  </a:lnTo>
                  <a:lnTo>
                    <a:pt x="5450" y="1383"/>
                  </a:lnTo>
                  <a:lnTo>
                    <a:pt x="5510" y="2064"/>
                  </a:lnTo>
                  <a:lnTo>
                    <a:pt x="5590" y="2745"/>
                  </a:lnTo>
                  <a:lnTo>
                    <a:pt x="5670" y="3426"/>
                  </a:lnTo>
                  <a:lnTo>
                    <a:pt x="5770" y="4108"/>
                  </a:lnTo>
                  <a:lnTo>
                    <a:pt x="5890" y="4789"/>
                  </a:lnTo>
                  <a:lnTo>
                    <a:pt x="6011" y="5470"/>
                  </a:lnTo>
                  <a:lnTo>
                    <a:pt x="6151" y="6151"/>
                  </a:lnTo>
                  <a:lnTo>
                    <a:pt x="6311" y="6812"/>
                  </a:lnTo>
                  <a:lnTo>
                    <a:pt x="6471" y="7494"/>
                  </a:lnTo>
                  <a:lnTo>
                    <a:pt x="6652" y="8155"/>
                  </a:lnTo>
                  <a:lnTo>
                    <a:pt x="6852" y="8816"/>
                  </a:lnTo>
                  <a:lnTo>
                    <a:pt x="7052" y="9477"/>
                  </a:lnTo>
                  <a:lnTo>
                    <a:pt x="7273" y="10138"/>
                  </a:lnTo>
                  <a:lnTo>
                    <a:pt x="7513" y="10779"/>
                  </a:lnTo>
                  <a:lnTo>
                    <a:pt x="7513" y="10779"/>
                  </a:lnTo>
                  <a:lnTo>
                    <a:pt x="7313" y="10940"/>
                  </a:lnTo>
                  <a:lnTo>
                    <a:pt x="7093" y="11100"/>
                  </a:lnTo>
                  <a:lnTo>
                    <a:pt x="6772" y="11300"/>
                  </a:lnTo>
                  <a:lnTo>
                    <a:pt x="6411" y="11521"/>
                  </a:lnTo>
                  <a:lnTo>
                    <a:pt x="5971" y="11761"/>
                  </a:lnTo>
                  <a:lnTo>
                    <a:pt x="5470" y="11982"/>
                  </a:lnTo>
                  <a:lnTo>
                    <a:pt x="4949" y="12202"/>
                  </a:lnTo>
                  <a:lnTo>
                    <a:pt x="4668" y="12302"/>
                  </a:lnTo>
                  <a:lnTo>
                    <a:pt x="4368" y="12382"/>
                  </a:lnTo>
                  <a:lnTo>
                    <a:pt x="4067" y="12462"/>
                  </a:lnTo>
                  <a:lnTo>
                    <a:pt x="3767" y="12523"/>
                  </a:lnTo>
                  <a:lnTo>
                    <a:pt x="3466" y="12563"/>
                  </a:lnTo>
                  <a:lnTo>
                    <a:pt x="3146" y="12583"/>
                  </a:lnTo>
                  <a:lnTo>
                    <a:pt x="2845" y="12583"/>
                  </a:lnTo>
                  <a:lnTo>
                    <a:pt x="2524" y="12563"/>
                  </a:lnTo>
                  <a:lnTo>
                    <a:pt x="2204" y="12543"/>
                  </a:lnTo>
                  <a:lnTo>
                    <a:pt x="1883" y="12462"/>
                  </a:lnTo>
                  <a:lnTo>
                    <a:pt x="1563" y="12382"/>
                  </a:lnTo>
                  <a:lnTo>
                    <a:pt x="1262" y="12262"/>
                  </a:lnTo>
                  <a:lnTo>
                    <a:pt x="942" y="12122"/>
                  </a:lnTo>
                  <a:lnTo>
                    <a:pt x="641" y="11941"/>
                  </a:lnTo>
                  <a:lnTo>
                    <a:pt x="341" y="11721"/>
                  </a:lnTo>
                  <a:lnTo>
                    <a:pt x="40" y="11461"/>
                  </a:lnTo>
                  <a:lnTo>
                    <a:pt x="40" y="11461"/>
                  </a:lnTo>
                  <a:lnTo>
                    <a:pt x="160" y="11160"/>
                  </a:lnTo>
                  <a:lnTo>
                    <a:pt x="260" y="10840"/>
                  </a:lnTo>
                  <a:lnTo>
                    <a:pt x="361" y="10519"/>
                  </a:lnTo>
                  <a:lnTo>
                    <a:pt x="441" y="10198"/>
                  </a:lnTo>
                  <a:lnTo>
                    <a:pt x="501" y="9878"/>
                  </a:lnTo>
                  <a:lnTo>
                    <a:pt x="541" y="9537"/>
                  </a:lnTo>
                  <a:lnTo>
                    <a:pt x="561" y="9217"/>
                  </a:lnTo>
                  <a:lnTo>
                    <a:pt x="581" y="8896"/>
                  </a:lnTo>
                  <a:lnTo>
                    <a:pt x="581" y="8556"/>
                  </a:lnTo>
                  <a:lnTo>
                    <a:pt x="561" y="8235"/>
                  </a:lnTo>
                  <a:lnTo>
                    <a:pt x="521" y="7894"/>
                  </a:lnTo>
                  <a:lnTo>
                    <a:pt x="481" y="7574"/>
                  </a:lnTo>
                  <a:lnTo>
                    <a:pt x="421" y="7253"/>
                  </a:lnTo>
                  <a:lnTo>
                    <a:pt x="341" y="6933"/>
                  </a:lnTo>
                  <a:lnTo>
                    <a:pt x="240" y="6612"/>
                  </a:lnTo>
                  <a:lnTo>
                    <a:pt x="120" y="6292"/>
                  </a:lnTo>
                  <a:lnTo>
                    <a:pt x="120" y="6292"/>
                  </a:lnTo>
                  <a:lnTo>
                    <a:pt x="40" y="6031"/>
                  </a:lnTo>
                  <a:lnTo>
                    <a:pt x="0" y="5751"/>
                  </a:lnTo>
                  <a:lnTo>
                    <a:pt x="0" y="5490"/>
                  </a:lnTo>
                  <a:lnTo>
                    <a:pt x="40" y="5210"/>
                  </a:lnTo>
                  <a:lnTo>
                    <a:pt x="120" y="4929"/>
                  </a:lnTo>
                  <a:lnTo>
                    <a:pt x="220" y="4669"/>
                  </a:lnTo>
                  <a:lnTo>
                    <a:pt x="341" y="4388"/>
                  </a:lnTo>
                  <a:lnTo>
                    <a:pt x="501" y="4108"/>
                  </a:lnTo>
                  <a:lnTo>
                    <a:pt x="681" y="3847"/>
                  </a:lnTo>
                  <a:lnTo>
                    <a:pt x="862" y="3587"/>
                  </a:lnTo>
                  <a:lnTo>
                    <a:pt x="1082" y="3306"/>
                  </a:lnTo>
                  <a:lnTo>
                    <a:pt x="1322" y="3066"/>
                  </a:lnTo>
                  <a:lnTo>
                    <a:pt x="1563" y="2805"/>
                  </a:lnTo>
                  <a:lnTo>
                    <a:pt x="1823" y="2565"/>
                  </a:lnTo>
                  <a:lnTo>
                    <a:pt x="2344" y="2084"/>
                  </a:lnTo>
                  <a:lnTo>
                    <a:pt x="2885" y="1643"/>
                  </a:lnTo>
                  <a:lnTo>
                    <a:pt x="3426" y="1243"/>
                  </a:lnTo>
                  <a:lnTo>
                    <a:pt x="3947" y="882"/>
                  </a:lnTo>
                  <a:lnTo>
                    <a:pt x="4408" y="581"/>
                  </a:lnTo>
                  <a:lnTo>
                    <a:pt x="5109" y="161"/>
                  </a:lnTo>
                  <a:lnTo>
                    <a:pt x="53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1"/>
            <p:cNvSpPr/>
            <p:nvPr/>
          </p:nvSpPr>
          <p:spPr>
            <a:xfrm>
              <a:off x="3370975" y="1732750"/>
              <a:ext cx="525" cy="3025"/>
            </a:xfrm>
            <a:custGeom>
              <a:avLst/>
              <a:gdLst/>
              <a:ahLst/>
              <a:cxnLst/>
              <a:rect l="l" t="t" r="r" b="b"/>
              <a:pathLst>
                <a:path w="21" h="121" extrusionOk="0">
                  <a:moveTo>
                    <a:pt x="20" y="1"/>
                  </a:moveTo>
                  <a:lnTo>
                    <a:pt x="20" y="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1"/>
            <p:cNvSpPr/>
            <p:nvPr/>
          </p:nvSpPr>
          <p:spPr>
            <a:xfrm>
              <a:off x="3370975" y="1732750"/>
              <a:ext cx="525" cy="3025"/>
            </a:xfrm>
            <a:custGeom>
              <a:avLst/>
              <a:gdLst/>
              <a:ahLst/>
              <a:cxnLst/>
              <a:rect l="l" t="t" r="r" b="b"/>
              <a:pathLst>
                <a:path w="21" h="121" fill="none" extrusionOk="0">
                  <a:moveTo>
                    <a:pt x="20" y="1"/>
                  </a:moveTo>
                  <a:lnTo>
                    <a:pt x="20" y="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1"/>
            <p:cNvSpPr/>
            <p:nvPr/>
          </p:nvSpPr>
          <p:spPr>
            <a:xfrm>
              <a:off x="3369950" y="1601525"/>
              <a:ext cx="118750" cy="134250"/>
            </a:xfrm>
            <a:custGeom>
              <a:avLst/>
              <a:gdLst/>
              <a:ahLst/>
              <a:cxnLst/>
              <a:rect l="l" t="t" r="r" b="b"/>
              <a:pathLst>
                <a:path w="4750" h="5370" extrusionOk="0">
                  <a:moveTo>
                    <a:pt x="4749" y="0"/>
                  </a:moveTo>
                  <a:lnTo>
                    <a:pt x="4569" y="441"/>
                  </a:lnTo>
                  <a:lnTo>
                    <a:pt x="4369" y="862"/>
                  </a:lnTo>
                  <a:lnTo>
                    <a:pt x="4188" y="1182"/>
                  </a:lnTo>
                  <a:lnTo>
                    <a:pt x="3988" y="1483"/>
                  </a:lnTo>
                  <a:lnTo>
                    <a:pt x="3788" y="1763"/>
                  </a:lnTo>
                  <a:lnTo>
                    <a:pt x="3567" y="2044"/>
                  </a:lnTo>
                  <a:lnTo>
                    <a:pt x="3327" y="2304"/>
                  </a:lnTo>
                  <a:lnTo>
                    <a:pt x="3066" y="2525"/>
                  </a:lnTo>
                  <a:lnTo>
                    <a:pt x="2806" y="2745"/>
                  </a:lnTo>
                  <a:lnTo>
                    <a:pt x="2525" y="2945"/>
                  </a:lnTo>
                  <a:lnTo>
                    <a:pt x="2245" y="3126"/>
                  </a:lnTo>
                  <a:lnTo>
                    <a:pt x="1944" y="3306"/>
                  </a:lnTo>
                  <a:lnTo>
                    <a:pt x="1644" y="3446"/>
                  </a:lnTo>
                  <a:lnTo>
                    <a:pt x="1323" y="3567"/>
                  </a:lnTo>
                  <a:lnTo>
                    <a:pt x="1003" y="3687"/>
                  </a:lnTo>
                  <a:lnTo>
                    <a:pt x="662" y="3767"/>
                  </a:lnTo>
                  <a:lnTo>
                    <a:pt x="342" y="3827"/>
                  </a:lnTo>
                  <a:lnTo>
                    <a:pt x="1" y="3887"/>
                  </a:lnTo>
                  <a:lnTo>
                    <a:pt x="41" y="4228"/>
                  </a:lnTo>
                  <a:lnTo>
                    <a:pt x="61" y="4568"/>
                  </a:lnTo>
                  <a:lnTo>
                    <a:pt x="61" y="4909"/>
                  </a:lnTo>
                  <a:lnTo>
                    <a:pt x="61" y="5250"/>
                  </a:lnTo>
                  <a:lnTo>
                    <a:pt x="41" y="5370"/>
                  </a:lnTo>
                  <a:lnTo>
                    <a:pt x="41" y="5370"/>
                  </a:lnTo>
                  <a:lnTo>
                    <a:pt x="362" y="5330"/>
                  </a:lnTo>
                  <a:lnTo>
                    <a:pt x="662" y="5270"/>
                  </a:lnTo>
                  <a:lnTo>
                    <a:pt x="963" y="5189"/>
                  </a:lnTo>
                  <a:lnTo>
                    <a:pt x="1223" y="5109"/>
                  </a:lnTo>
                  <a:lnTo>
                    <a:pt x="1484" y="5009"/>
                  </a:lnTo>
                  <a:lnTo>
                    <a:pt x="1744" y="4889"/>
                  </a:lnTo>
                  <a:lnTo>
                    <a:pt x="1984" y="4769"/>
                  </a:lnTo>
                  <a:lnTo>
                    <a:pt x="2205" y="4628"/>
                  </a:lnTo>
                  <a:lnTo>
                    <a:pt x="2425" y="4468"/>
                  </a:lnTo>
                  <a:lnTo>
                    <a:pt x="2626" y="4328"/>
                  </a:lnTo>
                  <a:lnTo>
                    <a:pt x="2806" y="4168"/>
                  </a:lnTo>
                  <a:lnTo>
                    <a:pt x="2986" y="3987"/>
                  </a:lnTo>
                  <a:lnTo>
                    <a:pt x="3146" y="3807"/>
                  </a:lnTo>
                  <a:lnTo>
                    <a:pt x="3307" y="3627"/>
                  </a:lnTo>
                  <a:lnTo>
                    <a:pt x="3587" y="3246"/>
                  </a:lnTo>
                  <a:lnTo>
                    <a:pt x="3848" y="2825"/>
                  </a:lnTo>
                  <a:lnTo>
                    <a:pt x="4048" y="2425"/>
                  </a:lnTo>
                  <a:lnTo>
                    <a:pt x="4228" y="2004"/>
                  </a:lnTo>
                  <a:lnTo>
                    <a:pt x="4389" y="1583"/>
                  </a:lnTo>
                  <a:lnTo>
                    <a:pt x="4509" y="1162"/>
                  </a:lnTo>
                  <a:lnTo>
                    <a:pt x="4609" y="762"/>
                  </a:lnTo>
                  <a:lnTo>
                    <a:pt x="4689" y="381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rgbClr val="D3A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1"/>
            <p:cNvSpPr/>
            <p:nvPr/>
          </p:nvSpPr>
          <p:spPr>
            <a:xfrm>
              <a:off x="3369950" y="1601525"/>
              <a:ext cx="118750" cy="134250"/>
            </a:xfrm>
            <a:custGeom>
              <a:avLst/>
              <a:gdLst/>
              <a:ahLst/>
              <a:cxnLst/>
              <a:rect l="l" t="t" r="r" b="b"/>
              <a:pathLst>
                <a:path w="4750" h="5370" fill="none" extrusionOk="0">
                  <a:moveTo>
                    <a:pt x="4749" y="0"/>
                  </a:moveTo>
                  <a:lnTo>
                    <a:pt x="4749" y="0"/>
                  </a:lnTo>
                  <a:lnTo>
                    <a:pt x="4569" y="441"/>
                  </a:lnTo>
                  <a:lnTo>
                    <a:pt x="4369" y="862"/>
                  </a:lnTo>
                  <a:lnTo>
                    <a:pt x="4369" y="862"/>
                  </a:lnTo>
                  <a:lnTo>
                    <a:pt x="4188" y="1182"/>
                  </a:lnTo>
                  <a:lnTo>
                    <a:pt x="3988" y="1483"/>
                  </a:lnTo>
                  <a:lnTo>
                    <a:pt x="3788" y="1763"/>
                  </a:lnTo>
                  <a:lnTo>
                    <a:pt x="3567" y="2044"/>
                  </a:lnTo>
                  <a:lnTo>
                    <a:pt x="3327" y="2304"/>
                  </a:lnTo>
                  <a:lnTo>
                    <a:pt x="3066" y="2525"/>
                  </a:lnTo>
                  <a:lnTo>
                    <a:pt x="2806" y="2745"/>
                  </a:lnTo>
                  <a:lnTo>
                    <a:pt x="2525" y="2945"/>
                  </a:lnTo>
                  <a:lnTo>
                    <a:pt x="2245" y="3126"/>
                  </a:lnTo>
                  <a:lnTo>
                    <a:pt x="1944" y="3306"/>
                  </a:lnTo>
                  <a:lnTo>
                    <a:pt x="1644" y="3446"/>
                  </a:lnTo>
                  <a:lnTo>
                    <a:pt x="1323" y="3567"/>
                  </a:lnTo>
                  <a:lnTo>
                    <a:pt x="1003" y="3687"/>
                  </a:lnTo>
                  <a:lnTo>
                    <a:pt x="662" y="3767"/>
                  </a:lnTo>
                  <a:lnTo>
                    <a:pt x="342" y="3827"/>
                  </a:lnTo>
                  <a:lnTo>
                    <a:pt x="1" y="3887"/>
                  </a:lnTo>
                  <a:lnTo>
                    <a:pt x="1" y="3887"/>
                  </a:lnTo>
                  <a:lnTo>
                    <a:pt x="41" y="4228"/>
                  </a:lnTo>
                  <a:lnTo>
                    <a:pt x="61" y="4568"/>
                  </a:lnTo>
                  <a:lnTo>
                    <a:pt x="61" y="4909"/>
                  </a:lnTo>
                  <a:lnTo>
                    <a:pt x="61" y="5250"/>
                  </a:lnTo>
                  <a:lnTo>
                    <a:pt x="61" y="5250"/>
                  </a:lnTo>
                  <a:lnTo>
                    <a:pt x="41" y="5370"/>
                  </a:lnTo>
                  <a:lnTo>
                    <a:pt x="41" y="5370"/>
                  </a:lnTo>
                  <a:lnTo>
                    <a:pt x="362" y="5330"/>
                  </a:lnTo>
                  <a:lnTo>
                    <a:pt x="662" y="5270"/>
                  </a:lnTo>
                  <a:lnTo>
                    <a:pt x="963" y="5189"/>
                  </a:lnTo>
                  <a:lnTo>
                    <a:pt x="1223" y="5109"/>
                  </a:lnTo>
                  <a:lnTo>
                    <a:pt x="1484" y="5009"/>
                  </a:lnTo>
                  <a:lnTo>
                    <a:pt x="1744" y="4889"/>
                  </a:lnTo>
                  <a:lnTo>
                    <a:pt x="1984" y="4769"/>
                  </a:lnTo>
                  <a:lnTo>
                    <a:pt x="2205" y="4628"/>
                  </a:lnTo>
                  <a:lnTo>
                    <a:pt x="2425" y="4468"/>
                  </a:lnTo>
                  <a:lnTo>
                    <a:pt x="2626" y="4328"/>
                  </a:lnTo>
                  <a:lnTo>
                    <a:pt x="2806" y="4168"/>
                  </a:lnTo>
                  <a:lnTo>
                    <a:pt x="2986" y="3987"/>
                  </a:lnTo>
                  <a:lnTo>
                    <a:pt x="3146" y="3807"/>
                  </a:lnTo>
                  <a:lnTo>
                    <a:pt x="3307" y="3627"/>
                  </a:lnTo>
                  <a:lnTo>
                    <a:pt x="3587" y="3246"/>
                  </a:lnTo>
                  <a:lnTo>
                    <a:pt x="3848" y="2825"/>
                  </a:lnTo>
                  <a:lnTo>
                    <a:pt x="4048" y="2425"/>
                  </a:lnTo>
                  <a:lnTo>
                    <a:pt x="4228" y="2004"/>
                  </a:lnTo>
                  <a:lnTo>
                    <a:pt x="4389" y="1583"/>
                  </a:lnTo>
                  <a:lnTo>
                    <a:pt x="4509" y="1162"/>
                  </a:lnTo>
                  <a:lnTo>
                    <a:pt x="4609" y="762"/>
                  </a:lnTo>
                  <a:lnTo>
                    <a:pt x="4689" y="381"/>
                  </a:lnTo>
                  <a:lnTo>
                    <a:pt x="47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1"/>
            <p:cNvSpPr/>
            <p:nvPr/>
          </p:nvSpPr>
          <p:spPr>
            <a:xfrm>
              <a:off x="3155575" y="1324025"/>
              <a:ext cx="63150" cy="179850"/>
            </a:xfrm>
            <a:custGeom>
              <a:avLst/>
              <a:gdLst/>
              <a:ahLst/>
              <a:cxnLst/>
              <a:rect l="l" t="t" r="r" b="b"/>
              <a:pathLst>
                <a:path w="2526" h="7194" extrusionOk="0">
                  <a:moveTo>
                    <a:pt x="1503" y="1"/>
                  </a:moveTo>
                  <a:lnTo>
                    <a:pt x="1283" y="161"/>
                  </a:lnTo>
                  <a:lnTo>
                    <a:pt x="1083" y="321"/>
                  </a:lnTo>
                  <a:lnTo>
                    <a:pt x="902" y="502"/>
                  </a:lnTo>
                  <a:lnTo>
                    <a:pt x="742" y="702"/>
                  </a:lnTo>
                  <a:lnTo>
                    <a:pt x="582" y="902"/>
                  </a:lnTo>
                  <a:lnTo>
                    <a:pt x="462" y="1103"/>
                  </a:lnTo>
                  <a:lnTo>
                    <a:pt x="341" y="1323"/>
                  </a:lnTo>
                  <a:lnTo>
                    <a:pt x="241" y="1563"/>
                  </a:lnTo>
                  <a:lnTo>
                    <a:pt x="161" y="1804"/>
                  </a:lnTo>
                  <a:lnTo>
                    <a:pt x="101" y="2044"/>
                  </a:lnTo>
                  <a:lnTo>
                    <a:pt x="61" y="2285"/>
                  </a:lnTo>
                  <a:lnTo>
                    <a:pt x="21" y="2545"/>
                  </a:lnTo>
                  <a:lnTo>
                    <a:pt x="1" y="2786"/>
                  </a:lnTo>
                  <a:lnTo>
                    <a:pt x="1" y="3046"/>
                  </a:lnTo>
                  <a:lnTo>
                    <a:pt x="21" y="3307"/>
                  </a:lnTo>
                  <a:lnTo>
                    <a:pt x="41" y="3567"/>
                  </a:lnTo>
                  <a:lnTo>
                    <a:pt x="81" y="3827"/>
                  </a:lnTo>
                  <a:lnTo>
                    <a:pt x="141" y="4108"/>
                  </a:lnTo>
                  <a:lnTo>
                    <a:pt x="221" y="4348"/>
                  </a:lnTo>
                  <a:lnTo>
                    <a:pt x="301" y="4609"/>
                  </a:lnTo>
                  <a:lnTo>
                    <a:pt x="401" y="4869"/>
                  </a:lnTo>
                  <a:lnTo>
                    <a:pt x="522" y="5110"/>
                  </a:lnTo>
                  <a:lnTo>
                    <a:pt x="642" y="5370"/>
                  </a:lnTo>
                  <a:lnTo>
                    <a:pt x="782" y="5591"/>
                  </a:lnTo>
                  <a:lnTo>
                    <a:pt x="942" y="5831"/>
                  </a:lnTo>
                  <a:lnTo>
                    <a:pt x="1103" y="6051"/>
                  </a:lnTo>
                  <a:lnTo>
                    <a:pt x="1283" y="6272"/>
                  </a:lnTo>
                  <a:lnTo>
                    <a:pt x="1463" y="6472"/>
                  </a:lnTo>
                  <a:lnTo>
                    <a:pt x="1664" y="6672"/>
                  </a:lnTo>
                  <a:lnTo>
                    <a:pt x="1884" y="6853"/>
                  </a:lnTo>
                  <a:lnTo>
                    <a:pt x="2105" y="7033"/>
                  </a:lnTo>
                  <a:lnTo>
                    <a:pt x="2325" y="7193"/>
                  </a:lnTo>
                  <a:lnTo>
                    <a:pt x="2445" y="6352"/>
                  </a:lnTo>
                  <a:lnTo>
                    <a:pt x="2505" y="5571"/>
                  </a:lnTo>
                  <a:lnTo>
                    <a:pt x="2525" y="4829"/>
                  </a:lnTo>
                  <a:lnTo>
                    <a:pt x="2505" y="4148"/>
                  </a:lnTo>
                  <a:lnTo>
                    <a:pt x="2465" y="3507"/>
                  </a:lnTo>
                  <a:lnTo>
                    <a:pt x="2385" y="2906"/>
                  </a:lnTo>
                  <a:lnTo>
                    <a:pt x="2305" y="2365"/>
                  </a:lnTo>
                  <a:lnTo>
                    <a:pt x="2185" y="1884"/>
                  </a:lnTo>
                  <a:lnTo>
                    <a:pt x="2084" y="1443"/>
                  </a:lnTo>
                  <a:lnTo>
                    <a:pt x="1964" y="1083"/>
                  </a:lnTo>
                  <a:lnTo>
                    <a:pt x="1844" y="742"/>
                  </a:lnTo>
                  <a:lnTo>
                    <a:pt x="1744" y="482"/>
                  </a:lnTo>
                  <a:lnTo>
                    <a:pt x="1564" y="121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1"/>
            <p:cNvSpPr/>
            <p:nvPr/>
          </p:nvSpPr>
          <p:spPr>
            <a:xfrm>
              <a:off x="3155575" y="1324025"/>
              <a:ext cx="63150" cy="179850"/>
            </a:xfrm>
            <a:custGeom>
              <a:avLst/>
              <a:gdLst/>
              <a:ahLst/>
              <a:cxnLst/>
              <a:rect l="l" t="t" r="r" b="b"/>
              <a:pathLst>
                <a:path w="2526" h="7194" fill="none" extrusionOk="0">
                  <a:moveTo>
                    <a:pt x="1503" y="1"/>
                  </a:moveTo>
                  <a:lnTo>
                    <a:pt x="1503" y="1"/>
                  </a:lnTo>
                  <a:lnTo>
                    <a:pt x="1283" y="161"/>
                  </a:lnTo>
                  <a:lnTo>
                    <a:pt x="1083" y="321"/>
                  </a:lnTo>
                  <a:lnTo>
                    <a:pt x="902" y="502"/>
                  </a:lnTo>
                  <a:lnTo>
                    <a:pt x="742" y="702"/>
                  </a:lnTo>
                  <a:lnTo>
                    <a:pt x="582" y="902"/>
                  </a:lnTo>
                  <a:lnTo>
                    <a:pt x="462" y="1103"/>
                  </a:lnTo>
                  <a:lnTo>
                    <a:pt x="341" y="1323"/>
                  </a:lnTo>
                  <a:lnTo>
                    <a:pt x="241" y="1563"/>
                  </a:lnTo>
                  <a:lnTo>
                    <a:pt x="161" y="1804"/>
                  </a:lnTo>
                  <a:lnTo>
                    <a:pt x="101" y="2044"/>
                  </a:lnTo>
                  <a:lnTo>
                    <a:pt x="61" y="2285"/>
                  </a:lnTo>
                  <a:lnTo>
                    <a:pt x="21" y="2545"/>
                  </a:lnTo>
                  <a:lnTo>
                    <a:pt x="1" y="2786"/>
                  </a:lnTo>
                  <a:lnTo>
                    <a:pt x="1" y="3046"/>
                  </a:lnTo>
                  <a:lnTo>
                    <a:pt x="21" y="3307"/>
                  </a:lnTo>
                  <a:lnTo>
                    <a:pt x="41" y="3567"/>
                  </a:lnTo>
                  <a:lnTo>
                    <a:pt x="81" y="3827"/>
                  </a:lnTo>
                  <a:lnTo>
                    <a:pt x="141" y="4108"/>
                  </a:lnTo>
                  <a:lnTo>
                    <a:pt x="221" y="4348"/>
                  </a:lnTo>
                  <a:lnTo>
                    <a:pt x="301" y="4609"/>
                  </a:lnTo>
                  <a:lnTo>
                    <a:pt x="401" y="4869"/>
                  </a:lnTo>
                  <a:lnTo>
                    <a:pt x="522" y="5110"/>
                  </a:lnTo>
                  <a:lnTo>
                    <a:pt x="642" y="5370"/>
                  </a:lnTo>
                  <a:lnTo>
                    <a:pt x="782" y="5591"/>
                  </a:lnTo>
                  <a:lnTo>
                    <a:pt x="942" y="5831"/>
                  </a:lnTo>
                  <a:lnTo>
                    <a:pt x="1103" y="6051"/>
                  </a:lnTo>
                  <a:lnTo>
                    <a:pt x="1283" y="6272"/>
                  </a:lnTo>
                  <a:lnTo>
                    <a:pt x="1463" y="6472"/>
                  </a:lnTo>
                  <a:lnTo>
                    <a:pt x="1664" y="6672"/>
                  </a:lnTo>
                  <a:lnTo>
                    <a:pt x="1884" y="6853"/>
                  </a:lnTo>
                  <a:lnTo>
                    <a:pt x="2105" y="7033"/>
                  </a:lnTo>
                  <a:lnTo>
                    <a:pt x="2325" y="7193"/>
                  </a:lnTo>
                  <a:lnTo>
                    <a:pt x="2325" y="7193"/>
                  </a:lnTo>
                  <a:lnTo>
                    <a:pt x="2445" y="6352"/>
                  </a:lnTo>
                  <a:lnTo>
                    <a:pt x="2505" y="5571"/>
                  </a:lnTo>
                  <a:lnTo>
                    <a:pt x="2525" y="4829"/>
                  </a:lnTo>
                  <a:lnTo>
                    <a:pt x="2505" y="4148"/>
                  </a:lnTo>
                  <a:lnTo>
                    <a:pt x="2465" y="3507"/>
                  </a:lnTo>
                  <a:lnTo>
                    <a:pt x="2385" y="2906"/>
                  </a:lnTo>
                  <a:lnTo>
                    <a:pt x="2305" y="2365"/>
                  </a:lnTo>
                  <a:lnTo>
                    <a:pt x="2185" y="1884"/>
                  </a:lnTo>
                  <a:lnTo>
                    <a:pt x="2084" y="1443"/>
                  </a:lnTo>
                  <a:lnTo>
                    <a:pt x="1964" y="1083"/>
                  </a:lnTo>
                  <a:lnTo>
                    <a:pt x="1844" y="742"/>
                  </a:lnTo>
                  <a:lnTo>
                    <a:pt x="1744" y="482"/>
                  </a:lnTo>
                  <a:lnTo>
                    <a:pt x="1564" y="121"/>
                  </a:lnTo>
                  <a:lnTo>
                    <a:pt x="15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1"/>
            <p:cNvSpPr/>
            <p:nvPr/>
          </p:nvSpPr>
          <p:spPr>
            <a:xfrm>
              <a:off x="3155575" y="1324025"/>
              <a:ext cx="50625" cy="155800"/>
            </a:xfrm>
            <a:custGeom>
              <a:avLst/>
              <a:gdLst/>
              <a:ahLst/>
              <a:cxnLst/>
              <a:rect l="l" t="t" r="r" b="b"/>
              <a:pathLst>
                <a:path w="2025" h="6232" extrusionOk="0">
                  <a:moveTo>
                    <a:pt x="1503" y="1"/>
                  </a:moveTo>
                  <a:lnTo>
                    <a:pt x="1323" y="121"/>
                  </a:lnTo>
                  <a:lnTo>
                    <a:pt x="1143" y="261"/>
                  </a:lnTo>
                  <a:lnTo>
                    <a:pt x="983" y="421"/>
                  </a:lnTo>
                  <a:lnTo>
                    <a:pt x="842" y="582"/>
                  </a:lnTo>
                  <a:lnTo>
                    <a:pt x="702" y="742"/>
                  </a:lnTo>
                  <a:lnTo>
                    <a:pt x="582" y="922"/>
                  </a:lnTo>
                  <a:lnTo>
                    <a:pt x="462" y="1103"/>
                  </a:lnTo>
                  <a:lnTo>
                    <a:pt x="361" y="1283"/>
                  </a:lnTo>
                  <a:lnTo>
                    <a:pt x="281" y="1483"/>
                  </a:lnTo>
                  <a:lnTo>
                    <a:pt x="201" y="1664"/>
                  </a:lnTo>
                  <a:lnTo>
                    <a:pt x="141" y="1884"/>
                  </a:lnTo>
                  <a:lnTo>
                    <a:pt x="101" y="2084"/>
                  </a:lnTo>
                  <a:lnTo>
                    <a:pt x="21" y="2505"/>
                  </a:lnTo>
                  <a:lnTo>
                    <a:pt x="1" y="2946"/>
                  </a:lnTo>
                  <a:lnTo>
                    <a:pt x="21" y="3367"/>
                  </a:lnTo>
                  <a:lnTo>
                    <a:pt x="81" y="3807"/>
                  </a:lnTo>
                  <a:lnTo>
                    <a:pt x="181" y="4248"/>
                  </a:lnTo>
                  <a:lnTo>
                    <a:pt x="321" y="4669"/>
                  </a:lnTo>
                  <a:lnTo>
                    <a:pt x="502" y="5090"/>
                  </a:lnTo>
                  <a:lnTo>
                    <a:pt x="722" y="5490"/>
                  </a:lnTo>
                  <a:lnTo>
                    <a:pt x="962" y="5871"/>
                  </a:lnTo>
                  <a:lnTo>
                    <a:pt x="1243" y="6232"/>
                  </a:lnTo>
                  <a:lnTo>
                    <a:pt x="1203" y="5571"/>
                  </a:lnTo>
                  <a:lnTo>
                    <a:pt x="1203" y="4929"/>
                  </a:lnTo>
                  <a:lnTo>
                    <a:pt x="1223" y="4268"/>
                  </a:lnTo>
                  <a:lnTo>
                    <a:pt x="1303" y="3627"/>
                  </a:lnTo>
                  <a:lnTo>
                    <a:pt x="1403" y="3006"/>
                  </a:lnTo>
                  <a:lnTo>
                    <a:pt x="1483" y="2705"/>
                  </a:lnTo>
                  <a:lnTo>
                    <a:pt x="1564" y="2405"/>
                  </a:lnTo>
                  <a:lnTo>
                    <a:pt x="1664" y="2104"/>
                  </a:lnTo>
                  <a:lnTo>
                    <a:pt x="1764" y="1824"/>
                  </a:lnTo>
                  <a:lnTo>
                    <a:pt x="1884" y="1543"/>
                  </a:lnTo>
                  <a:lnTo>
                    <a:pt x="2024" y="1263"/>
                  </a:lnTo>
                  <a:lnTo>
                    <a:pt x="1824" y="722"/>
                  </a:lnTo>
                  <a:lnTo>
                    <a:pt x="1664" y="321"/>
                  </a:lnTo>
                  <a:lnTo>
                    <a:pt x="1544" y="81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1"/>
            <p:cNvSpPr/>
            <p:nvPr/>
          </p:nvSpPr>
          <p:spPr>
            <a:xfrm>
              <a:off x="3155575" y="1324025"/>
              <a:ext cx="50625" cy="155800"/>
            </a:xfrm>
            <a:custGeom>
              <a:avLst/>
              <a:gdLst/>
              <a:ahLst/>
              <a:cxnLst/>
              <a:rect l="l" t="t" r="r" b="b"/>
              <a:pathLst>
                <a:path w="2025" h="6232" fill="none" extrusionOk="0">
                  <a:moveTo>
                    <a:pt x="1503" y="1"/>
                  </a:moveTo>
                  <a:lnTo>
                    <a:pt x="1503" y="1"/>
                  </a:lnTo>
                  <a:lnTo>
                    <a:pt x="1323" y="121"/>
                  </a:lnTo>
                  <a:lnTo>
                    <a:pt x="1143" y="261"/>
                  </a:lnTo>
                  <a:lnTo>
                    <a:pt x="983" y="421"/>
                  </a:lnTo>
                  <a:lnTo>
                    <a:pt x="842" y="582"/>
                  </a:lnTo>
                  <a:lnTo>
                    <a:pt x="702" y="742"/>
                  </a:lnTo>
                  <a:lnTo>
                    <a:pt x="582" y="922"/>
                  </a:lnTo>
                  <a:lnTo>
                    <a:pt x="462" y="1103"/>
                  </a:lnTo>
                  <a:lnTo>
                    <a:pt x="361" y="1283"/>
                  </a:lnTo>
                  <a:lnTo>
                    <a:pt x="281" y="1483"/>
                  </a:lnTo>
                  <a:lnTo>
                    <a:pt x="201" y="1664"/>
                  </a:lnTo>
                  <a:lnTo>
                    <a:pt x="141" y="1884"/>
                  </a:lnTo>
                  <a:lnTo>
                    <a:pt x="101" y="2084"/>
                  </a:lnTo>
                  <a:lnTo>
                    <a:pt x="21" y="2505"/>
                  </a:lnTo>
                  <a:lnTo>
                    <a:pt x="1" y="2946"/>
                  </a:lnTo>
                  <a:lnTo>
                    <a:pt x="1" y="2946"/>
                  </a:lnTo>
                  <a:lnTo>
                    <a:pt x="21" y="3367"/>
                  </a:lnTo>
                  <a:lnTo>
                    <a:pt x="81" y="3807"/>
                  </a:lnTo>
                  <a:lnTo>
                    <a:pt x="181" y="4248"/>
                  </a:lnTo>
                  <a:lnTo>
                    <a:pt x="321" y="4669"/>
                  </a:lnTo>
                  <a:lnTo>
                    <a:pt x="502" y="5090"/>
                  </a:lnTo>
                  <a:lnTo>
                    <a:pt x="722" y="5490"/>
                  </a:lnTo>
                  <a:lnTo>
                    <a:pt x="962" y="5871"/>
                  </a:lnTo>
                  <a:lnTo>
                    <a:pt x="1243" y="6232"/>
                  </a:lnTo>
                  <a:lnTo>
                    <a:pt x="1243" y="6232"/>
                  </a:lnTo>
                  <a:lnTo>
                    <a:pt x="1203" y="5571"/>
                  </a:lnTo>
                  <a:lnTo>
                    <a:pt x="1203" y="4929"/>
                  </a:lnTo>
                  <a:lnTo>
                    <a:pt x="1223" y="4268"/>
                  </a:lnTo>
                  <a:lnTo>
                    <a:pt x="1303" y="3627"/>
                  </a:lnTo>
                  <a:lnTo>
                    <a:pt x="1403" y="3006"/>
                  </a:lnTo>
                  <a:lnTo>
                    <a:pt x="1483" y="2705"/>
                  </a:lnTo>
                  <a:lnTo>
                    <a:pt x="1564" y="2405"/>
                  </a:lnTo>
                  <a:lnTo>
                    <a:pt x="1664" y="2104"/>
                  </a:lnTo>
                  <a:lnTo>
                    <a:pt x="1764" y="1824"/>
                  </a:lnTo>
                  <a:lnTo>
                    <a:pt x="1884" y="1543"/>
                  </a:lnTo>
                  <a:lnTo>
                    <a:pt x="2024" y="1263"/>
                  </a:lnTo>
                  <a:lnTo>
                    <a:pt x="2024" y="1263"/>
                  </a:lnTo>
                  <a:lnTo>
                    <a:pt x="1824" y="722"/>
                  </a:lnTo>
                  <a:lnTo>
                    <a:pt x="1664" y="321"/>
                  </a:lnTo>
                  <a:lnTo>
                    <a:pt x="1544" y="81"/>
                  </a:lnTo>
                  <a:lnTo>
                    <a:pt x="150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1"/>
            <p:cNvSpPr/>
            <p:nvPr/>
          </p:nvSpPr>
          <p:spPr>
            <a:xfrm>
              <a:off x="3185625" y="1275950"/>
              <a:ext cx="313600" cy="423275"/>
            </a:xfrm>
            <a:custGeom>
              <a:avLst/>
              <a:gdLst/>
              <a:ahLst/>
              <a:cxnLst/>
              <a:rect l="l" t="t" r="r" b="b"/>
              <a:pathLst>
                <a:path w="12544" h="16931" extrusionOk="0">
                  <a:moveTo>
                    <a:pt x="5791" y="0"/>
                  </a:moveTo>
                  <a:lnTo>
                    <a:pt x="5511" y="20"/>
                  </a:lnTo>
                  <a:lnTo>
                    <a:pt x="5250" y="40"/>
                  </a:lnTo>
                  <a:lnTo>
                    <a:pt x="4990" y="80"/>
                  </a:lnTo>
                  <a:lnTo>
                    <a:pt x="4709" y="141"/>
                  </a:lnTo>
                  <a:lnTo>
                    <a:pt x="4449" y="201"/>
                  </a:lnTo>
                  <a:lnTo>
                    <a:pt x="4188" y="281"/>
                  </a:lnTo>
                  <a:lnTo>
                    <a:pt x="3928" y="381"/>
                  </a:lnTo>
                  <a:lnTo>
                    <a:pt x="3667" y="481"/>
                  </a:lnTo>
                  <a:lnTo>
                    <a:pt x="3427" y="601"/>
                  </a:lnTo>
                  <a:lnTo>
                    <a:pt x="3166" y="742"/>
                  </a:lnTo>
                  <a:lnTo>
                    <a:pt x="2926" y="882"/>
                  </a:lnTo>
                  <a:lnTo>
                    <a:pt x="2706" y="1042"/>
                  </a:lnTo>
                  <a:lnTo>
                    <a:pt x="2465" y="1222"/>
                  </a:lnTo>
                  <a:lnTo>
                    <a:pt x="2245" y="1403"/>
                  </a:lnTo>
                  <a:lnTo>
                    <a:pt x="1924" y="1683"/>
                  </a:lnTo>
                  <a:lnTo>
                    <a:pt x="1644" y="1984"/>
                  </a:lnTo>
                  <a:lnTo>
                    <a:pt x="1383" y="2304"/>
                  </a:lnTo>
                  <a:lnTo>
                    <a:pt x="1143" y="2645"/>
                  </a:lnTo>
                  <a:lnTo>
                    <a:pt x="923" y="2986"/>
                  </a:lnTo>
                  <a:lnTo>
                    <a:pt x="742" y="3346"/>
                  </a:lnTo>
                  <a:lnTo>
                    <a:pt x="582" y="3727"/>
                  </a:lnTo>
                  <a:lnTo>
                    <a:pt x="422" y="4128"/>
                  </a:lnTo>
                  <a:lnTo>
                    <a:pt x="301" y="4528"/>
                  </a:lnTo>
                  <a:lnTo>
                    <a:pt x="201" y="4929"/>
                  </a:lnTo>
                  <a:lnTo>
                    <a:pt x="121" y="5350"/>
                  </a:lnTo>
                  <a:lnTo>
                    <a:pt x="61" y="5770"/>
                  </a:lnTo>
                  <a:lnTo>
                    <a:pt x="21" y="6191"/>
                  </a:lnTo>
                  <a:lnTo>
                    <a:pt x="1" y="6632"/>
                  </a:lnTo>
                  <a:lnTo>
                    <a:pt x="1" y="7073"/>
                  </a:lnTo>
                  <a:lnTo>
                    <a:pt x="1" y="7514"/>
                  </a:lnTo>
                  <a:lnTo>
                    <a:pt x="21" y="7954"/>
                  </a:lnTo>
                  <a:lnTo>
                    <a:pt x="81" y="8395"/>
                  </a:lnTo>
                  <a:lnTo>
                    <a:pt x="121" y="8836"/>
                  </a:lnTo>
                  <a:lnTo>
                    <a:pt x="201" y="9277"/>
                  </a:lnTo>
                  <a:lnTo>
                    <a:pt x="281" y="9717"/>
                  </a:lnTo>
                  <a:lnTo>
                    <a:pt x="382" y="10158"/>
                  </a:lnTo>
                  <a:lnTo>
                    <a:pt x="482" y="10579"/>
                  </a:lnTo>
                  <a:lnTo>
                    <a:pt x="602" y="11000"/>
                  </a:lnTo>
                  <a:lnTo>
                    <a:pt x="862" y="11821"/>
                  </a:lnTo>
                  <a:lnTo>
                    <a:pt x="1163" y="12603"/>
                  </a:lnTo>
                  <a:lnTo>
                    <a:pt x="1484" y="13324"/>
                  </a:lnTo>
                  <a:lnTo>
                    <a:pt x="1844" y="14005"/>
                  </a:lnTo>
                  <a:lnTo>
                    <a:pt x="2065" y="14366"/>
                  </a:lnTo>
                  <a:lnTo>
                    <a:pt x="2305" y="14706"/>
                  </a:lnTo>
                  <a:lnTo>
                    <a:pt x="2565" y="15047"/>
                  </a:lnTo>
                  <a:lnTo>
                    <a:pt x="2846" y="15347"/>
                  </a:lnTo>
                  <a:lnTo>
                    <a:pt x="3166" y="15628"/>
                  </a:lnTo>
                  <a:lnTo>
                    <a:pt x="3487" y="15888"/>
                  </a:lnTo>
                  <a:lnTo>
                    <a:pt x="3848" y="16109"/>
                  </a:lnTo>
                  <a:lnTo>
                    <a:pt x="4208" y="16309"/>
                  </a:lnTo>
                  <a:lnTo>
                    <a:pt x="4268" y="16349"/>
                  </a:lnTo>
                  <a:lnTo>
                    <a:pt x="4509" y="16469"/>
                  </a:lnTo>
                  <a:lnTo>
                    <a:pt x="4789" y="16570"/>
                  </a:lnTo>
                  <a:lnTo>
                    <a:pt x="5050" y="16670"/>
                  </a:lnTo>
                  <a:lnTo>
                    <a:pt x="5310" y="16750"/>
                  </a:lnTo>
                  <a:lnTo>
                    <a:pt x="5571" y="16810"/>
                  </a:lnTo>
                  <a:lnTo>
                    <a:pt x="5851" y="16870"/>
                  </a:lnTo>
                  <a:lnTo>
                    <a:pt x="6112" y="16910"/>
                  </a:lnTo>
                  <a:lnTo>
                    <a:pt x="6392" y="16930"/>
                  </a:lnTo>
                  <a:lnTo>
                    <a:pt x="7194" y="16930"/>
                  </a:lnTo>
                  <a:lnTo>
                    <a:pt x="7474" y="16890"/>
                  </a:lnTo>
                  <a:lnTo>
                    <a:pt x="7735" y="16850"/>
                  </a:lnTo>
                  <a:lnTo>
                    <a:pt x="7995" y="16810"/>
                  </a:lnTo>
                  <a:lnTo>
                    <a:pt x="8255" y="16730"/>
                  </a:lnTo>
                  <a:lnTo>
                    <a:pt x="8496" y="16670"/>
                  </a:lnTo>
                  <a:lnTo>
                    <a:pt x="8756" y="16570"/>
                  </a:lnTo>
                  <a:lnTo>
                    <a:pt x="8997" y="16469"/>
                  </a:lnTo>
                  <a:lnTo>
                    <a:pt x="9237" y="16349"/>
                  </a:lnTo>
                  <a:lnTo>
                    <a:pt x="9478" y="16229"/>
                  </a:lnTo>
                  <a:lnTo>
                    <a:pt x="9718" y="16089"/>
                  </a:lnTo>
                  <a:lnTo>
                    <a:pt x="9938" y="15948"/>
                  </a:lnTo>
                  <a:lnTo>
                    <a:pt x="10159" y="15788"/>
                  </a:lnTo>
                  <a:lnTo>
                    <a:pt x="10359" y="15628"/>
                  </a:lnTo>
                  <a:lnTo>
                    <a:pt x="10580" y="15448"/>
                  </a:lnTo>
                  <a:lnTo>
                    <a:pt x="10760" y="15247"/>
                  </a:lnTo>
                  <a:lnTo>
                    <a:pt x="10960" y="15047"/>
                  </a:lnTo>
                  <a:lnTo>
                    <a:pt x="11121" y="14826"/>
                  </a:lnTo>
                  <a:lnTo>
                    <a:pt x="11301" y="14606"/>
                  </a:lnTo>
                  <a:lnTo>
                    <a:pt x="11461" y="14386"/>
                  </a:lnTo>
                  <a:lnTo>
                    <a:pt x="11601" y="14145"/>
                  </a:lnTo>
                  <a:lnTo>
                    <a:pt x="11742" y="13885"/>
                  </a:lnTo>
                  <a:lnTo>
                    <a:pt x="11982" y="13364"/>
                  </a:lnTo>
                  <a:lnTo>
                    <a:pt x="12182" y="12863"/>
                  </a:lnTo>
                  <a:lnTo>
                    <a:pt x="12323" y="12342"/>
                  </a:lnTo>
                  <a:lnTo>
                    <a:pt x="12443" y="11841"/>
                  </a:lnTo>
                  <a:lnTo>
                    <a:pt x="12503" y="11340"/>
                  </a:lnTo>
                  <a:lnTo>
                    <a:pt x="12543" y="10819"/>
                  </a:lnTo>
                  <a:lnTo>
                    <a:pt x="12543" y="10278"/>
                  </a:lnTo>
                  <a:lnTo>
                    <a:pt x="12503" y="9737"/>
                  </a:lnTo>
                  <a:lnTo>
                    <a:pt x="12463" y="9177"/>
                  </a:lnTo>
                  <a:lnTo>
                    <a:pt x="12363" y="8595"/>
                  </a:lnTo>
                  <a:lnTo>
                    <a:pt x="12263" y="7994"/>
                  </a:lnTo>
                  <a:lnTo>
                    <a:pt x="12142" y="7373"/>
                  </a:lnTo>
                  <a:lnTo>
                    <a:pt x="11842" y="6031"/>
                  </a:lnTo>
                  <a:lnTo>
                    <a:pt x="11521" y="4528"/>
                  </a:lnTo>
                  <a:lnTo>
                    <a:pt x="11421" y="4168"/>
                  </a:lnTo>
                  <a:lnTo>
                    <a:pt x="11321" y="3827"/>
                  </a:lnTo>
                  <a:lnTo>
                    <a:pt x="11181" y="3466"/>
                  </a:lnTo>
                  <a:lnTo>
                    <a:pt x="11020" y="3146"/>
                  </a:lnTo>
                  <a:lnTo>
                    <a:pt x="10860" y="2825"/>
                  </a:lnTo>
                  <a:lnTo>
                    <a:pt x="10660" y="2505"/>
                  </a:lnTo>
                  <a:lnTo>
                    <a:pt x="10439" y="2204"/>
                  </a:lnTo>
                  <a:lnTo>
                    <a:pt x="10199" y="1924"/>
                  </a:lnTo>
                  <a:lnTo>
                    <a:pt x="9999" y="1703"/>
                  </a:lnTo>
                  <a:lnTo>
                    <a:pt x="9798" y="1503"/>
                  </a:lnTo>
                  <a:lnTo>
                    <a:pt x="9578" y="1323"/>
                  </a:lnTo>
                  <a:lnTo>
                    <a:pt x="9357" y="1142"/>
                  </a:lnTo>
                  <a:lnTo>
                    <a:pt x="9137" y="982"/>
                  </a:lnTo>
                  <a:lnTo>
                    <a:pt x="8897" y="822"/>
                  </a:lnTo>
                  <a:lnTo>
                    <a:pt x="8656" y="682"/>
                  </a:lnTo>
                  <a:lnTo>
                    <a:pt x="8416" y="561"/>
                  </a:lnTo>
                  <a:lnTo>
                    <a:pt x="8175" y="441"/>
                  </a:lnTo>
                  <a:lnTo>
                    <a:pt x="7915" y="341"/>
                  </a:lnTo>
                  <a:lnTo>
                    <a:pt x="7654" y="261"/>
                  </a:lnTo>
                  <a:lnTo>
                    <a:pt x="7394" y="181"/>
                  </a:lnTo>
                  <a:lnTo>
                    <a:pt x="7134" y="121"/>
                  </a:lnTo>
                  <a:lnTo>
                    <a:pt x="6873" y="80"/>
                  </a:lnTo>
                  <a:lnTo>
                    <a:pt x="6593" y="40"/>
                  </a:lnTo>
                  <a:lnTo>
                    <a:pt x="6332" y="20"/>
                  </a:lnTo>
                  <a:lnTo>
                    <a:pt x="605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1"/>
            <p:cNvSpPr/>
            <p:nvPr/>
          </p:nvSpPr>
          <p:spPr>
            <a:xfrm>
              <a:off x="3185625" y="1275950"/>
              <a:ext cx="313600" cy="423275"/>
            </a:xfrm>
            <a:custGeom>
              <a:avLst/>
              <a:gdLst/>
              <a:ahLst/>
              <a:cxnLst/>
              <a:rect l="l" t="t" r="r" b="b"/>
              <a:pathLst>
                <a:path w="12544" h="16931" fill="none" extrusionOk="0">
                  <a:moveTo>
                    <a:pt x="11521" y="4528"/>
                  </a:moveTo>
                  <a:lnTo>
                    <a:pt x="11521" y="4528"/>
                  </a:lnTo>
                  <a:lnTo>
                    <a:pt x="11842" y="6031"/>
                  </a:lnTo>
                  <a:lnTo>
                    <a:pt x="12142" y="7373"/>
                  </a:lnTo>
                  <a:lnTo>
                    <a:pt x="12263" y="7994"/>
                  </a:lnTo>
                  <a:lnTo>
                    <a:pt x="12363" y="8595"/>
                  </a:lnTo>
                  <a:lnTo>
                    <a:pt x="12463" y="9177"/>
                  </a:lnTo>
                  <a:lnTo>
                    <a:pt x="12503" y="9737"/>
                  </a:lnTo>
                  <a:lnTo>
                    <a:pt x="12543" y="10278"/>
                  </a:lnTo>
                  <a:lnTo>
                    <a:pt x="12543" y="10819"/>
                  </a:lnTo>
                  <a:lnTo>
                    <a:pt x="12503" y="11340"/>
                  </a:lnTo>
                  <a:lnTo>
                    <a:pt x="12443" y="11841"/>
                  </a:lnTo>
                  <a:lnTo>
                    <a:pt x="12323" y="12342"/>
                  </a:lnTo>
                  <a:lnTo>
                    <a:pt x="12182" y="12863"/>
                  </a:lnTo>
                  <a:lnTo>
                    <a:pt x="11982" y="13364"/>
                  </a:lnTo>
                  <a:lnTo>
                    <a:pt x="11742" y="13885"/>
                  </a:lnTo>
                  <a:lnTo>
                    <a:pt x="11742" y="13885"/>
                  </a:lnTo>
                  <a:lnTo>
                    <a:pt x="11601" y="14145"/>
                  </a:lnTo>
                  <a:lnTo>
                    <a:pt x="11461" y="14386"/>
                  </a:lnTo>
                  <a:lnTo>
                    <a:pt x="11301" y="14606"/>
                  </a:lnTo>
                  <a:lnTo>
                    <a:pt x="11121" y="14826"/>
                  </a:lnTo>
                  <a:lnTo>
                    <a:pt x="10960" y="15047"/>
                  </a:lnTo>
                  <a:lnTo>
                    <a:pt x="10760" y="15247"/>
                  </a:lnTo>
                  <a:lnTo>
                    <a:pt x="10580" y="15448"/>
                  </a:lnTo>
                  <a:lnTo>
                    <a:pt x="10359" y="15628"/>
                  </a:lnTo>
                  <a:lnTo>
                    <a:pt x="10159" y="15788"/>
                  </a:lnTo>
                  <a:lnTo>
                    <a:pt x="9938" y="15948"/>
                  </a:lnTo>
                  <a:lnTo>
                    <a:pt x="9718" y="16089"/>
                  </a:lnTo>
                  <a:lnTo>
                    <a:pt x="9478" y="16229"/>
                  </a:lnTo>
                  <a:lnTo>
                    <a:pt x="9237" y="16349"/>
                  </a:lnTo>
                  <a:lnTo>
                    <a:pt x="8997" y="16469"/>
                  </a:lnTo>
                  <a:lnTo>
                    <a:pt x="8756" y="16570"/>
                  </a:lnTo>
                  <a:lnTo>
                    <a:pt x="8496" y="16670"/>
                  </a:lnTo>
                  <a:lnTo>
                    <a:pt x="8255" y="16730"/>
                  </a:lnTo>
                  <a:lnTo>
                    <a:pt x="7995" y="16810"/>
                  </a:lnTo>
                  <a:lnTo>
                    <a:pt x="7735" y="16850"/>
                  </a:lnTo>
                  <a:lnTo>
                    <a:pt x="7474" y="16890"/>
                  </a:lnTo>
                  <a:lnTo>
                    <a:pt x="7194" y="16930"/>
                  </a:lnTo>
                  <a:lnTo>
                    <a:pt x="6933" y="16930"/>
                  </a:lnTo>
                  <a:lnTo>
                    <a:pt x="6653" y="16930"/>
                  </a:lnTo>
                  <a:lnTo>
                    <a:pt x="6392" y="16930"/>
                  </a:lnTo>
                  <a:lnTo>
                    <a:pt x="6112" y="16910"/>
                  </a:lnTo>
                  <a:lnTo>
                    <a:pt x="5851" y="16870"/>
                  </a:lnTo>
                  <a:lnTo>
                    <a:pt x="5571" y="16810"/>
                  </a:lnTo>
                  <a:lnTo>
                    <a:pt x="5310" y="16750"/>
                  </a:lnTo>
                  <a:lnTo>
                    <a:pt x="5050" y="16670"/>
                  </a:lnTo>
                  <a:lnTo>
                    <a:pt x="4789" y="16570"/>
                  </a:lnTo>
                  <a:lnTo>
                    <a:pt x="4509" y="16469"/>
                  </a:lnTo>
                  <a:lnTo>
                    <a:pt x="4268" y="16349"/>
                  </a:lnTo>
                  <a:lnTo>
                    <a:pt x="4268" y="16349"/>
                  </a:lnTo>
                  <a:lnTo>
                    <a:pt x="4208" y="16309"/>
                  </a:lnTo>
                  <a:lnTo>
                    <a:pt x="4208" y="16309"/>
                  </a:lnTo>
                  <a:lnTo>
                    <a:pt x="3848" y="16109"/>
                  </a:lnTo>
                  <a:lnTo>
                    <a:pt x="3487" y="15888"/>
                  </a:lnTo>
                  <a:lnTo>
                    <a:pt x="3166" y="15628"/>
                  </a:lnTo>
                  <a:lnTo>
                    <a:pt x="2846" y="15347"/>
                  </a:lnTo>
                  <a:lnTo>
                    <a:pt x="2565" y="15047"/>
                  </a:lnTo>
                  <a:lnTo>
                    <a:pt x="2305" y="14706"/>
                  </a:lnTo>
                  <a:lnTo>
                    <a:pt x="2065" y="14366"/>
                  </a:lnTo>
                  <a:lnTo>
                    <a:pt x="1844" y="14005"/>
                  </a:lnTo>
                  <a:lnTo>
                    <a:pt x="1844" y="14005"/>
                  </a:lnTo>
                  <a:lnTo>
                    <a:pt x="1484" y="13324"/>
                  </a:lnTo>
                  <a:lnTo>
                    <a:pt x="1163" y="12603"/>
                  </a:lnTo>
                  <a:lnTo>
                    <a:pt x="862" y="11821"/>
                  </a:lnTo>
                  <a:lnTo>
                    <a:pt x="602" y="11000"/>
                  </a:lnTo>
                  <a:lnTo>
                    <a:pt x="482" y="10579"/>
                  </a:lnTo>
                  <a:lnTo>
                    <a:pt x="382" y="10158"/>
                  </a:lnTo>
                  <a:lnTo>
                    <a:pt x="281" y="9717"/>
                  </a:lnTo>
                  <a:lnTo>
                    <a:pt x="201" y="9277"/>
                  </a:lnTo>
                  <a:lnTo>
                    <a:pt x="121" y="8836"/>
                  </a:lnTo>
                  <a:lnTo>
                    <a:pt x="81" y="8395"/>
                  </a:lnTo>
                  <a:lnTo>
                    <a:pt x="21" y="7954"/>
                  </a:lnTo>
                  <a:lnTo>
                    <a:pt x="1" y="7514"/>
                  </a:lnTo>
                  <a:lnTo>
                    <a:pt x="1" y="7073"/>
                  </a:lnTo>
                  <a:lnTo>
                    <a:pt x="1" y="6632"/>
                  </a:lnTo>
                  <a:lnTo>
                    <a:pt x="21" y="6191"/>
                  </a:lnTo>
                  <a:lnTo>
                    <a:pt x="61" y="5770"/>
                  </a:lnTo>
                  <a:lnTo>
                    <a:pt x="121" y="5350"/>
                  </a:lnTo>
                  <a:lnTo>
                    <a:pt x="201" y="4929"/>
                  </a:lnTo>
                  <a:lnTo>
                    <a:pt x="301" y="4528"/>
                  </a:lnTo>
                  <a:lnTo>
                    <a:pt x="422" y="4128"/>
                  </a:lnTo>
                  <a:lnTo>
                    <a:pt x="582" y="3727"/>
                  </a:lnTo>
                  <a:lnTo>
                    <a:pt x="742" y="3346"/>
                  </a:lnTo>
                  <a:lnTo>
                    <a:pt x="923" y="2986"/>
                  </a:lnTo>
                  <a:lnTo>
                    <a:pt x="1143" y="2645"/>
                  </a:lnTo>
                  <a:lnTo>
                    <a:pt x="1383" y="2304"/>
                  </a:lnTo>
                  <a:lnTo>
                    <a:pt x="1644" y="1984"/>
                  </a:lnTo>
                  <a:lnTo>
                    <a:pt x="1924" y="1683"/>
                  </a:lnTo>
                  <a:lnTo>
                    <a:pt x="2245" y="1403"/>
                  </a:lnTo>
                  <a:lnTo>
                    <a:pt x="2245" y="1403"/>
                  </a:lnTo>
                  <a:lnTo>
                    <a:pt x="2465" y="1222"/>
                  </a:lnTo>
                  <a:lnTo>
                    <a:pt x="2706" y="1042"/>
                  </a:lnTo>
                  <a:lnTo>
                    <a:pt x="2926" y="882"/>
                  </a:lnTo>
                  <a:lnTo>
                    <a:pt x="3166" y="742"/>
                  </a:lnTo>
                  <a:lnTo>
                    <a:pt x="3427" y="601"/>
                  </a:lnTo>
                  <a:lnTo>
                    <a:pt x="3667" y="481"/>
                  </a:lnTo>
                  <a:lnTo>
                    <a:pt x="3928" y="381"/>
                  </a:lnTo>
                  <a:lnTo>
                    <a:pt x="4188" y="281"/>
                  </a:lnTo>
                  <a:lnTo>
                    <a:pt x="4449" y="201"/>
                  </a:lnTo>
                  <a:lnTo>
                    <a:pt x="4709" y="141"/>
                  </a:lnTo>
                  <a:lnTo>
                    <a:pt x="4990" y="80"/>
                  </a:lnTo>
                  <a:lnTo>
                    <a:pt x="5250" y="40"/>
                  </a:lnTo>
                  <a:lnTo>
                    <a:pt x="5511" y="20"/>
                  </a:lnTo>
                  <a:lnTo>
                    <a:pt x="5791" y="0"/>
                  </a:lnTo>
                  <a:lnTo>
                    <a:pt x="6052" y="0"/>
                  </a:lnTo>
                  <a:lnTo>
                    <a:pt x="6332" y="20"/>
                  </a:lnTo>
                  <a:lnTo>
                    <a:pt x="6593" y="40"/>
                  </a:lnTo>
                  <a:lnTo>
                    <a:pt x="6873" y="80"/>
                  </a:lnTo>
                  <a:lnTo>
                    <a:pt x="7134" y="121"/>
                  </a:lnTo>
                  <a:lnTo>
                    <a:pt x="7394" y="181"/>
                  </a:lnTo>
                  <a:lnTo>
                    <a:pt x="7654" y="261"/>
                  </a:lnTo>
                  <a:lnTo>
                    <a:pt x="7915" y="341"/>
                  </a:lnTo>
                  <a:lnTo>
                    <a:pt x="8175" y="441"/>
                  </a:lnTo>
                  <a:lnTo>
                    <a:pt x="8416" y="561"/>
                  </a:lnTo>
                  <a:lnTo>
                    <a:pt x="8656" y="682"/>
                  </a:lnTo>
                  <a:lnTo>
                    <a:pt x="8897" y="822"/>
                  </a:lnTo>
                  <a:lnTo>
                    <a:pt x="9137" y="982"/>
                  </a:lnTo>
                  <a:lnTo>
                    <a:pt x="9357" y="1142"/>
                  </a:lnTo>
                  <a:lnTo>
                    <a:pt x="9578" y="1323"/>
                  </a:lnTo>
                  <a:lnTo>
                    <a:pt x="9798" y="1503"/>
                  </a:lnTo>
                  <a:lnTo>
                    <a:pt x="9999" y="1703"/>
                  </a:lnTo>
                  <a:lnTo>
                    <a:pt x="10199" y="1924"/>
                  </a:lnTo>
                  <a:lnTo>
                    <a:pt x="10199" y="1924"/>
                  </a:lnTo>
                  <a:lnTo>
                    <a:pt x="10199" y="1924"/>
                  </a:lnTo>
                  <a:lnTo>
                    <a:pt x="10439" y="2204"/>
                  </a:lnTo>
                  <a:lnTo>
                    <a:pt x="10660" y="2505"/>
                  </a:lnTo>
                  <a:lnTo>
                    <a:pt x="10860" y="2825"/>
                  </a:lnTo>
                  <a:lnTo>
                    <a:pt x="11020" y="3146"/>
                  </a:lnTo>
                  <a:lnTo>
                    <a:pt x="11181" y="3466"/>
                  </a:lnTo>
                  <a:lnTo>
                    <a:pt x="11321" y="3827"/>
                  </a:lnTo>
                  <a:lnTo>
                    <a:pt x="11421" y="4168"/>
                  </a:lnTo>
                  <a:lnTo>
                    <a:pt x="11521" y="45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1"/>
            <p:cNvSpPr/>
            <p:nvPr/>
          </p:nvSpPr>
          <p:spPr>
            <a:xfrm>
              <a:off x="3306850" y="1456275"/>
              <a:ext cx="21550" cy="28575"/>
            </a:xfrm>
            <a:custGeom>
              <a:avLst/>
              <a:gdLst/>
              <a:ahLst/>
              <a:cxnLst/>
              <a:rect l="l" t="t" r="r" b="b"/>
              <a:pathLst>
                <a:path w="862" h="1143" extrusionOk="0">
                  <a:moveTo>
                    <a:pt x="181" y="0"/>
                  </a:moveTo>
                  <a:lnTo>
                    <a:pt x="121" y="60"/>
                  </a:lnTo>
                  <a:lnTo>
                    <a:pt x="61" y="120"/>
                  </a:lnTo>
                  <a:lnTo>
                    <a:pt x="21" y="220"/>
                  </a:lnTo>
                  <a:lnTo>
                    <a:pt x="0" y="321"/>
                  </a:lnTo>
                  <a:lnTo>
                    <a:pt x="0" y="421"/>
                  </a:lnTo>
                  <a:lnTo>
                    <a:pt x="0" y="561"/>
                  </a:lnTo>
                  <a:lnTo>
                    <a:pt x="41" y="681"/>
                  </a:lnTo>
                  <a:lnTo>
                    <a:pt x="81" y="781"/>
                  </a:lnTo>
                  <a:lnTo>
                    <a:pt x="141" y="882"/>
                  </a:lnTo>
                  <a:lnTo>
                    <a:pt x="201" y="962"/>
                  </a:lnTo>
                  <a:lnTo>
                    <a:pt x="261" y="1042"/>
                  </a:lnTo>
                  <a:lnTo>
                    <a:pt x="341" y="1082"/>
                  </a:lnTo>
                  <a:lnTo>
                    <a:pt x="421" y="1122"/>
                  </a:lnTo>
                  <a:lnTo>
                    <a:pt x="521" y="1142"/>
                  </a:lnTo>
                  <a:lnTo>
                    <a:pt x="602" y="1142"/>
                  </a:lnTo>
                  <a:lnTo>
                    <a:pt x="682" y="1122"/>
                  </a:lnTo>
                  <a:lnTo>
                    <a:pt x="742" y="1082"/>
                  </a:lnTo>
                  <a:lnTo>
                    <a:pt x="802" y="1022"/>
                  </a:lnTo>
                  <a:lnTo>
                    <a:pt x="842" y="922"/>
                  </a:lnTo>
                  <a:lnTo>
                    <a:pt x="862" y="821"/>
                  </a:lnTo>
                  <a:lnTo>
                    <a:pt x="862" y="701"/>
                  </a:lnTo>
                  <a:lnTo>
                    <a:pt x="842" y="581"/>
                  </a:lnTo>
                  <a:lnTo>
                    <a:pt x="822" y="461"/>
                  </a:lnTo>
                  <a:lnTo>
                    <a:pt x="782" y="341"/>
                  </a:lnTo>
                  <a:lnTo>
                    <a:pt x="742" y="240"/>
                  </a:lnTo>
                  <a:lnTo>
                    <a:pt x="682" y="160"/>
                  </a:lnTo>
                  <a:lnTo>
                    <a:pt x="602" y="100"/>
                  </a:lnTo>
                  <a:lnTo>
                    <a:pt x="521" y="60"/>
                  </a:lnTo>
                  <a:lnTo>
                    <a:pt x="441" y="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1"/>
            <p:cNvSpPr/>
            <p:nvPr/>
          </p:nvSpPr>
          <p:spPr>
            <a:xfrm>
              <a:off x="3213675" y="1485325"/>
              <a:ext cx="21575" cy="29575"/>
            </a:xfrm>
            <a:custGeom>
              <a:avLst/>
              <a:gdLst/>
              <a:ahLst/>
              <a:cxnLst/>
              <a:rect l="l" t="t" r="r" b="b"/>
              <a:pathLst>
                <a:path w="863" h="1183" extrusionOk="0">
                  <a:moveTo>
                    <a:pt x="261" y="0"/>
                  </a:moveTo>
                  <a:lnTo>
                    <a:pt x="181" y="20"/>
                  </a:lnTo>
                  <a:lnTo>
                    <a:pt x="121" y="80"/>
                  </a:lnTo>
                  <a:lnTo>
                    <a:pt x="61" y="140"/>
                  </a:lnTo>
                  <a:lnTo>
                    <a:pt x="21" y="241"/>
                  </a:lnTo>
                  <a:lnTo>
                    <a:pt x="1" y="341"/>
                  </a:lnTo>
                  <a:lnTo>
                    <a:pt x="1" y="461"/>
                  </a:lnTo>
                  <a:lnTo>
                    <a:pt x="1" y="581"/>
                  </a:lnTo>
                  <a:lnTo>
                    <a:pt x="41" y="701"/>
                  </a:lnTo>
                  <a:lnTo>
                    <a:pt x="81" y="822"/>
                  </a:lnTo>
                  <a:lnTo>
                    <a:pt x="121" y="922"/>
                  </a:lnTo>
                  <a:lnTo>
                    <a:pt x="201" y="1002"/>
                  </a:lnTo>
                  <a:lnTo>
                    <a:pt x="261" y="1082"/>
                  </a:lnTo>
                  <a:lnTo>
                    <a:pt x="341" y="1122"/>
                  </a:lnTo>
                  <a:lnTo>
                    <a:pt x="422" y="1162"/>
                  </a:lnTo>
                  <a:lnTo>
                    <a:pt x="522" y="1182"/>
                  </a:lnTo>
                  <a:lnTo>
                    <a:pt x="682" y="1182"/>
                  </a:lnTo>
                  <a:lnTo>
                    <a:pt x="742" y="1122"/>
                  </a:lnTo>
                  <a:lnTo>
                    <a:pt x="802" y="1062"/>
                  </a:lnTo>
                  <a:lnTo>
                    <a:pt x="822" y="982"/>
                  </a:lnTo>
                  <a:lnTo>
                    <a:pt x="862" y="862"/>
                  </a:lnTo>
                  <a:lnTo>
                    <a:pt x="862" y="761"/>
                  </a:lnTo>
                  <a:lnTo>
                    <a:pt x="842" y="621"/>
                  </a:lnTo>
                  <a:lnTo>
                    <a:pt x="822" y="501"/>
                  </a:lnTo>
                  <a:lnTo>
                    <a:pt x="782" y="381"/>
                  </a:lnTo>
                  <a:lnTo>
                    <a:pt x="722" y="281"/>
                  </a:lnTo>
                  <a:lnTo>
                    <a:pt x="662" y="180"/>
                  </a:lnTo>
                  <a:lnTo>
                    <a:pt x="602" y="120"/>
                  </a:lnTo>
                  <a:lnTo>
                    <a:pt x="522" y="60"/>
                  </a:lnTo>
                  <a:lnTo>
                    <a:pt x="442" y="20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1"/>
            <p:cNvSpPr/>
            <p:nvPr/>
          </p:nvSpPr>
          <p:spPr>
            <a:xfrm>
              <a:off x="3246250" y="1492325"/>
              <a:ext cx="41600" cy="87175"/>
            </a:xfrm>
            <a:custGeom>
              <a:avLst/>
              <a:gdLst/>
              <a:ahLst/>
              <a:cxnLst/>
              <a:rect l="l" t="t" r="r" b="b"/>
              <a:pathLst>
                <a:path w="1664" h="3487" extrusionOk="0">
                  <a:moveTo>
                    <a:pt x="762" y="1"/>
                  </a:moveTo>
                  <a:lnTo>
                    <a:pt x="721" y="441"/>
                  </a:lnTo>
                  <a:lnTo>
                    <a:pt x="661" y="862"/>
                  </a:lnTo>
                  <a:lnTo>
                    <a:pt x="581" y="1283"/>
                  </a:lnTo>
                  <a:lnTo>
                    <a:pt x="481" y="1724"/>
                  </a:lnTo>
                  <a:lnTo>
                    <a:pt x="381" y="2144"/>
                  </a:lnTo>
                  <a:lnTo>
                    <a:pt x="281" y="2545"/>
                  </a:lnTo>
                  <a:lnTo>
                    <a:pt x="140" y="2966"/>
                  </a:lnTo>
                  <a:lnTo>
                    <a:pt x="0" y="3367"/>
                  </a:lnTo>
                  <a:lnTo>
                    <a:pt x="221" y="3427"/>
                  </a:lnTo>
                  <a:lnTo>
                    <a:pt x="421" y="3467"/>
                  </a:lnTo>
                  <a:lnTo>
                    <a:pt x="641" y="3487"/>
                  </a:lnTo>
                  <a:lnTo>
                    <a:pt x="862" y="3467"/>
                  </a:lnTo>
                  <a:lnTo>
                    <a:pt x="1062" y="3427"/>
                  </a:lnTo>
                  <a:lnTo>
                    <a:pt x="1282" y="3367"/>
                  </a:lnTo>
                  <a:lnTo>
                    <a:pt x="1483" y="3286"/>
                  </a:lnTo>
                  <a:lnTo>
                    <a:pt x="1663" y="3186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91"/>
            <p:cNvSpPr/>
            <p:nvPr/>
          </p:nvSpPr>
          <p:spPr>
            <a:xfrm>
              <a:off x="3301350" y="1409175"/>
              <a:ext cx="50100" cy="19075"/>
            </a:xfrm>
            <a:custGeom>
              <a:avLst/>
              <a:gdLst/>
              <a:ahLst/>
              <a:cxnLst/>
              <a:rect l="l" t="t" r="r" b="b"/>
              <a:pathLst>
                <a:path w="2004" h="763" extrusionOk="0">
                  <a:moveTo>
                    <a:pt x="601" y="1"/>
                  </a:moveTo>
                  <a:lnTo>
                    <a:pt x="361" y="41"/>
                  </a:lnTo>
                  <a:lnTo>
                    <a:pt x="120" y="101"/>
                  </a:lnTo>
                  <a:lnTo>
                    <a:pt x="60" y="141"/>
                  </a:lnTo>
                  <a:lnTo>
                    <a:pt x="0" y="201"/>
                  </a:lnTo>
                  <a:lnTo>
                    <a:pt x="0" y="281"/>
                  </a:lnTo>
                  <a:lnTo>
                    <a:pt x="0" y="361"/>
                  </a:lnTo>
                  <a:lnTo>
                    <a:pt x="40" y="421"/>
                  </a:lnTo>
                  <a:lnTo>
                    <a:pt x="100" y="462"/>
                  </a:lnTo>
                  <a:lnTo>
                    <a:pt x="180" y="482"/>
                  </a:lnTo>
                  <a:lnTo>
                    <a:pt x="261" y="482"/>
                  </a:lnTo>
                  <a:lnTo>
                    <a:pt x="441" y="421"/>
                  </a:lnTo>
                  <a:lnTo>
                    <a:pt x="641" y="401"/>
                  </a:lnTo>
                  <a:lnTo>
                    <a:pt x="822" y="401"/>
                  </a:lnTo>
                  <a:lnTo>
                    <a:pt x="1002" y="421"/>
                  </a:lnTo>
                  <a:lnTo>
                    <a:pt x="1182" y="482"/>
                  </a:lnTo>
                  <a:lnTo>
                    <a:pt x="1362" y="542"/>
                  </a:lnTo>
                  <a:lnTo>
                    <a:pt x="1543" y="622"/>
                  </a:lnTo>
                  <a:lnTo>
                    <a:pt x="1683" y="722"/>
                  </a:lnTo>
                  <a:lnTo>
                    <a:pt x="1783" y="762"/>
                  </a:lnTo>
                  <a:lnTo>
                    <a:pt x="1863" y="742"/>
                  </a:lnTo>
                  <a:lnTo>
                    <a:pt x="1944" y="702"/>
                  </a:lnTo>
                  <a:lnTo>
                    <a:pt x="1984" y="642"/>
                  </a:lnTo>
                  <a:lnTo>
                    <a:pt x="2004" y="562"/>
                  </a:lnTo>
                  <a:lnTo>
                    <a:pt x="1984" y="502"/>
                  </a:lnTo>
                  <a:lnTo>
                    <a:pt x="1944" y="421"/>
                  </a:lnTo>
                  <a:lnTo>
                    <a:pt x="1743" y="281"/>
                  </a:lnTo>
                  <a:lnTo>
                    <a:pt x="1543" y="181"/>
                  </a:lnTo>
                  <a:lnTo>
                    <a:pt x="1302" y="81"/>
                  </a:lnTo>
                  <a:lnTo>
                    <a:pt x="1082" y="4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91"/>
            <p:cNvSpPr/>
            <p:nvPr/>
          </p:nvSpPr>
          <p:spPr>
            <a:xfrm>
              <a:off x="3177625" y="1433725"/>
              <a:ext cx="34075" cy="45100"/>
            </a:xfrm>
            <a:custGeom>
              <a:avLst/>
              <a:gdLst/>
              <a:ahLst/>
              <a:cxnLst/>
              <a:rect l="l" t="t" r="r" b="b"/>
              <a:pathLst>
                <a:path w="1363" h="1804" extrusionOk="0">
                  <a:moveTo>
                    <a:pt x="1142" y="0"/>
                  </a:moveTo>
                  <a:lnTo>
                    <a:pt x="1082" y="20"/>
                  </a:lnTo>
                  <a:lnTo>
                    <a:pt x="862" y="141"/>
                  </a:lnTo>
                  <a:lnTo>
                    <a:pt x="682" y="301"/>
                  </a:lnTo>
                  <a:lnTo>
                    <a:pt x="501" y="481"/>
                  </a:lnTo>
                  <a:lnTo>
                    <a:pt x="361" y="662"/>
                  </a:lnTo>
                  <a:lnTo>
                    <a:pt x="241" y="882"/>
                  </a:lnTo>
                  <a:lnTo>
                    <a:pt x="141" y="1082"/>
                  </a:lnTo>
                  <a:lnTo>
                    <a:pt x="60" y="1323"/>
                  </a:lnTo>
                  <a:lnTo>
                    <a:pt x="0" y="1563"/>
                  </a:lnTo>
                  <a:lnTo>
                    <a:pt x="20" y="1643"/>
                  </a:lnTo>
                  <a:lnTo>
                    <a:pt x="40" y="1703"/>
                  </a:lnTo>
                  <a:lnTo>
                    <a:pt x="101" y="1764"/>
                  </a:lnTo>
                  <a:lnTo>
                    <a:pt x="161" y="1804"/>
                  </a:lnTo>
                  <a:lnTo>
                    <a:pt x="241" y="1804"/>
                  </a:lnTo>
                  <a:lnTo>
                    <a:pt x="281" y="1784"/>
                  </a:lnTo>
                  <a:lnTo>
                    <a:pt x="361" y="1723"/>
                  </a:lnTo>
                  <a:lnTo>
                    <a:pt x="401" y="1643"/>
                  </a:lnTo>
                  <a:lnTo>
                    <a:pt x="441" y="1443"/>
                  </a:lnTo>
                  <a:lnTo>
                    <a:pt x="501" y="1263"/>
                  </a:lnTo>
                  <a:lnTo>
                    <a:pt x="581" y="1082"/>
                  </a:lnTo>
                  <a:lnTo>
                    <a:pt x="682" y="922"/>
                  </a:lnTo>
                  <a:lnTo>
                    <a:pt x="802" y="762"/>
                  </a:lnTo>
                  <a:lnTo>
                    <a:pt x="942" y="622"/>
                  </a:lnTo>
                  <a:lnTo>
                    <a:pt x="1082" y="501"/>
                  </a:lnTo>
                  <a:lnTo>
                    <a:pt x="1263" y="381"/>
                  </a:lnTo>
                  <a:lnTo>
                    <a:pt x="1323" y="341"/>
                  </a:lnTo>
                  <a:lnTo>
                    <a:pt x="1363" y="261"/>
                  </a:lnTo>
                  <a:lnTo>
                    <a:pt x="1363" y="181"/>
                  </a:lnTo>
                  <a:lnTo>
                    <a:pt x="1343" y="101"/>
                  </a:lnTo>
                  <a:lnTo>
                    <a:pt x="1283" y="61"/>
                  </a:lnTo>
                  <a:lnTo>
                    <a:pt x="1223" y="2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91"/>
            <p:cNvSpPr/>
            <p:nvPr/>
          </p:nvSpPr>
          <p:spPr>
            <a:xfrm>
              <a:off x="3311850" y="1564950"/>
              <a:ext cx="68650" cy="46600"/>
            </a:xfrm>
            <a:custGeom>
              <a:avLst/>
              <a:gdLst/>
              <a:ahLst/>
              <a:cxnLst/>
              <a:rect l="l" t="t" r="r" b="b"/>
              <a:pathLst>
                <a:path w="2746" h="1864" extrusionOk="0">
                  <a:moveTo>
                    <a:pt x="2625" y="1"/>
                  </a:moveTo>
                  <a:lnTo>
                    <a:pt x="2585" y="21"/>
                  </a:lnTo>
                  <a:lnTo>
                    <a:pt x="2545" y="41"/>
                  </a:lnTo>
                  <a:lnTo>
                    <a:pt x="2525" y="81"/>
                  </a:lnTo>
                  <a:lnTo>
                    <a:pt x="2305" y="381"/>
                  </a:lnTo>
                  <a:lnTo>
                    <a:pt x="2064" y="662"/>
                  </a:lnTo>
                  <a:lnTo>
                    <a:pt x="1804" y="922"/>
                  </a:lnTo>
                  <a:lnTo>
                    <a:pt x="1503" y="1143"/>
                  </a:lnTo>
                  <a:lnTo>
                    <a:pt x="1183" y="1323"/>
                  </a:lnTo>
                  <a:lnTo>
                    <a:pt x="842" y="1463"/>
                  </a:lnTo>
                  <a:lnTo>
                    <a:pt x="482" y="1563"/>
                  </a:lnTo>
                  <a:lnTo>
                    <a:pt x="101" y="1644"/>
                  </a:lnTo>
                  <a:lnTo>
                    <a:pt x="61" y="1644"/>
                  </a:lnTo>
                  <a:lnTo>
                    <a:pt x="21" y="1684"/>
                  </a:lnTo>
                  <a:lnTo>
                    <a:pt x="1" y="1724"/>
                  </a:lnTo>
                  <a:lnTo>
                    <a:pt x="1" y="1764"/>
                  </a:lnTo>
                  <a:lnTo>
                    <a:pt x="21" y="1804"/>
                  </a:lnTo>
                  <a:lnTo>
                    <a:pt x="41" y="1844"/>
                  </a:lnTo>
                  <a:lnTo>
                    <a:pt x="81" y="1864"/>
                  </a:lnTo>
                  <a:lnTo>
                    <a:pt x="121" y="1864"/>
                  </a:lnTo>
                  <a:lnTo>
                    <a:pt x="422" y="1824"/>
                  </a:lnTo>
                  <a:lnTo>
                    <a:pt x="702" y="1744"/>
                  </a:lnTo>
                  <a:lnTo>
                    <a:pt x="1023" y="1644"/>
                  </a:lnTo>
                  <a:lnTo>
                    <a:pt x="1323" y="1503"/>
                  </a:lnTo>
                  <a:lnTo>
                    <a:pt x="1624" y="1343"/>
                  </a:lnTo>
                  <a:lnTo>
                    <a:pt x="1884" y="1163"/>
                  </a:lnTo>
                  <a:lnTo>
                    <a:pt x="2125" y="962"/>
                  </a:lnTo>
                  <a:lnTo>
                    <a:pt x="2365" y="722"/>
                  </a:lnTo>
                  <a:lnTo>
                    <a:pt x="2565" y="462"/>
                  </a:lnTo>
                  <a:lnTo>
                    <a:pt x="2726" y="181"/>
                  </a:lnTo>
                  <a:lnTo>
                    <a:pt x="2746" y="141"/>
                  </a:lnTo>
                  <a:lnTo>
                    <a:pt x="2746" y="81"/>
                  </a:lnTo>
                  <a:lnTo>
                    <a:pt x="2726" y="41"/>
                  </a:lnTo>
                  <a:lnTo>
                    <a:pt x="2686" y="21"/>
                  </a:lnTo>
                  <a:lnTo>
                    <a:pt x="2666" y="21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extrusionOk="0">
                  <a:moveTo>
                    <a:pt x="3787" y="0"/>
                  </a:moveTo>
                  <a:lnTo>
                    <a:pt x="1" y="3166"/>
                  </a:lnTo>
                  <a:lnTo>
                    <a:pt x="61" y="3727"/>
                  </a:lnTo>
                  <a:lnTo>
                    <a:pt x="121" y="4248"/>
                  </a:lnTo>
                  <a:lnTo>
                    <a:pt x="201" y="4729"/>
                  </a:lnTo>
                  <a:lnTo>
                    <a:pt x="301" y="5169"/>
                  </a:lnTo>
                  <a:lnTo>
                    <a:pt x="402" y="5590"/>
                  </a:lnTo>
                  <a:lnTo>
                    <a:pt x="502" y="5971"/>
                  </a:lnTo>
                  <a:lnTo>
                    <a:pt x="622" y="6311"/>
                  </a:lnTo>
                  <a:lnTo>
                    <a:pt x="722" y="6632"/>
                  </a:lnTo>
                  <a:lnTo>
                    <a:pt x="842" y="6933"/>
                  </a:lnTo>
                  <a:lnTo>
                    <a:pt x="983" y="7193"/>
                  </a:lnTo>
                  <a:lnTo>
                    <a:pt x="1103" y="7413"/>
                  </a:lnTo>
                  <a:lnTo>
                    <a:pt x="1223" y="7634"/>
                  </a:lnTo>
                  <a:lnTo>
                    <a:pt x="1363" y="7814"/>
                  </a:lnTo>
                  <a:lnTo>
                    <a:pt x="1483" y="7974"/>
                  </a:lnTo>
                  <a:lnTo>
                    <a:pt x="1624" y="8115"/>
                  </a:lnTo>
                  <a:lnTo>
                    <a:pt x="1744" y="8235"/>
                  </a:lnTo>
                  <a:lnTo>
                    <a:pt x="1884" y="8355"/>
                  </a:lnTo>
                  <a:lnTo>
                    <a:pt x="2004" y="8435"/>
                  </a:lnTo>
                  <a:lnTo>
                    <a:pt x="2245" y="8555"/>
                  </a:lnTo>
                  <a:lnTo>
                    <a:pt x="2465" y="8636"/>
                  </a:lnTo>
                  <a:lnTo>
                    <a:pt x="2666" y="8676"/>
                  </a:lnTo>
                  <a:lnTo>
                    <a:pt x="2826" y="8696"/>
                  </a:lnTo>
                  <a:lnTo>
                    <a:pt x="294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489" y="12202"/>
                  </a:lnTo>
                  <a:lnTo>
                    <a:pt x="4829" y="11180"/>
                  </a:lnTo>
                  <a:lnTo>
                    <a:pt x="5110" y="10218"/>
                  </a:lnTo>
                  <a:lnTo>
                    <a:pt x="5350" y="9317"/>
                  </a:lnTo>
                  <a:lnTo>
                    <a:pt x="5551" y="8455"/>
                  </a:lnTo>
                  <a:lnTo>
                    <a:pt x="5711" y="7654"/>
                  </a:lnTo>
                  <a:lnTo>
                    <a:pt x="5831" y="6913"/>
                  </a:lnTo>
                  <a:lnTo>
                    <a:pt x="5911" y="6211"/>
                  </a:lnTo>
                  <a:lnTo>
                    <a:pt x="5951" y="5550"/>
                  </a:lnTo>
                  <a:lnTo>
                    <a:pt x="5971" y="4949"/>
                  </a:lnTo>
                  <a:lnTo>
                    <a:pt x="5971" y="4388"/>
                  </a:lnTo>
                  <a:lnTo>
                    <a:pt x="5931" y="3867"/>
                  </a:lnTo>
                  <a:lnTo>
                    <a:pt x="5871" y="3406"/>
                  </a:lnTo>
                  <a:lnTo>
                    <a:pt x="5791" y="2966"/>
                  </a:lnTo>
                  <a:lnTo>
                    <a:pt x="5711" y="2565"/>
                  </a:lnTo>
                  <a:lnTo>
                    <a:pt x="5591" y="2204"/>
                  </a:lnTo>
                  <a:lnTo>
                    <a:pt x="5470" y="1864"/>
                  </a:lnTo>
                  <a:lnTo>
                    <a:pt x="5330" y="1583"/>
                  </a:lnTo>
                  <a:lnTo>
                    <a:pt x="5190" y="1323"/>
                  </a:lnTo>
                  <a:lnTo>
                    <a:pt x="5050" y="1082"/>
                  </a:lnTo>
                  <a:lnTo>
                    <a:pt x="4889" y="882"/>
                  </a:lnTo>
                  <a:lnTo>
                    <a:pt x="4729" y="702"/>
                  </a:lnTo>
                  <a:lnTo>
                    <a:pt x="4589" y="541"/>
                  </a:lnTo>
                  <a:lnTo>
                    <a:pt x="4449" y="421"/>
                  </a:lnTo>
                  <a:lnTo>
                    <a:pt x="4188" y="221"/>
                  </a:lnTo>
                  <a:lnTo>
                    <a:pt x="3968" y="100"/>
                  </a:lnTo>
                  <a:lnTo>
                    <a:pt x="3828" y="20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fill="none" extrusionOk="0">
                  <a:moveTo>
                    <a:pt x="3787" y="0"/>
                  </a:moveTo>
                  <a:lnTo>
                    <a:pt x="3787" y="0"/>
                  </a:lnTo>
                  <a:lnTo>
                    <a:pt x="3828" y="20"/>
                  </a:lnTo>
                  <a:lnTo>
                    <a:pt x="3968" y="100"/>
                  </a:lnTo>
                  <a:lnTo>
                    <a:pt x="4188" y="221"/>
                  </a:lnTo>
                  <a:lnTo>
                    <a:pt x="4449" y="421"/>
                  </a:lnTo>
                  <a:lnTo>
                    <a:pt x="4589" y="541"/>
                  </a:lnTo>
                  <a:lnTo>
                    <a:pt x="4729" y="702"/>
                  </a:lnTo>
                  <a:lnTo>
                    <a:pt x="4889" y="882"/>
                  </a:lnTo>
                  <a:lnTo>
                    <a:pt x="5050" y="1082"/>
                  </a:lnTo>
                  <a:lnTo>
                    <a:pt x="5190" y="1323"/>
                  </a:lnTo>
                  <a:lnTo>
                    <a:pt x="5330" y="1583"/>
                  </a:lnTo>
                  <a:lnTo>
                    <a:pt x="5470" y="1864"/>
                  </a:lnTo>
                  <a:lnTo>
                    <a:pt x="5591" y="2204"/>
                  </a:lnTo>
                  <a:lnTo>
                    <a:pt x="5711" y="2565"/>
                  </a:lnTo>
                  <a:lnTo>
                    <a:pt x="5791" y="2966"/>
                  </a:lnTo>
                  <a:lnTo>
                    <a:pt x="5871" y="3406"/>
                  </a:lnTo>
                  <a:lnTo>
                    <a:pt x="5931" y="3867"/>
                  </a:lnTo>
                  <a:lnTo>
                    <a:pt x="5971" y="4388"/>
                  </a:lnTo>
                  <a:lnTo>
                    <a:pt x="5971" y="4949"/>
                  </a:lnTo>
                  <a:lnTo>
                    <a:pt x="5951" y="5550"/>
                  </a:lnTo>
                  <a:lnTo>
                    <a:pt x="5911" y="6211"/>
                  </a:lnTo>
                  <a:lnTo>
                    <a:pt x="5831" y="6913"/>
                  </a:lnTo>
                  <a:lnTo>
                    <a:pt x="5711" y="7654"/>
                  </a:lnTo>
                  <a:lnTo>
                    <a:pt x="5551" y="8455"/>
                  </a:lnTo>
                  <a:lnTo>
                    <a:pt x="5350" y="9317"/>
                  </a:lnTo>
                  <a:lnTo>
                    <a:pt x="5110" y="10218"/>
                  </a:lnTo>
                  <a:lnTo>
                    <a:pt x="4829" y="11180"/>
                  </a:lnTo>
                  <a:lnTo>
                    <a:pt x="4489" y="12202"/>
                  </a:lnTo>
                  <a:lnTo>
                    <a:pt x="4108" y="13284"/>
                  </a:lnTo>
                  <a:lnTo>
                    <a:pt x="3046" y="8676"/>
                  </a:lnTo>
                  <a:lnTo>
                    <a:pt x="3046" y="8676"/>
                  </a:lnTo>
                  <a:lnTo>
                    <a:pt x="2946" y="8696"/>
                  </a:lnTo>
                  <a:lnTo>
                    <a:pt x="2826" y="8696"/>
                  </a:lnTo>
                  <a:lnTo>
                    <a:pt x="2666" y="8676"/>
                  </a:lnTo>
                  <a:lnTo>
                    <a:pt x="2465" y="8636"/>
                  </a:lnTo>
                  <a:lnTo>
                    <a:pt x="2245" y="8555"/>
                  </a:lnTo>
                  <a:lnTo>
                    <a:pt x="2004" y="8435"/>
                  </a:lnTo>
                  <a:lnTo>
                    <a:pt x="1884" y="8355"/>
                  </a:lnTo>
                  <a:lnTo>
                    <a:pt x="1744" y="8235"/>
                  </a:lnTo>
                  <a:lnTo>
                    <a:pt x="1624" y="8115"/>
                  </a:lnTo>
                  <a:lnTo>
                    <a:pt x="1483" y="7974"/>
                  </a:lnTo>
                  <a:lnTo>
                    <a:pt x="1363" y="7814"/>
                  </a:lnTo>
                  <a:lnTo>
                    <a:pt x="1223" y="7634"/>
                  </a:lnTo>
                  <a:lnTo>
                    <a:pt x="1103" y="7413"/>
                  </a:lnTo>
                  <a:lnTo>
                    <a:pt x="983" y="7193"/>
                  </a:lnTo>
                  <a:lnTo>
                    <a:pt x="842" y="6933"/>
                  </a:lnTo>
                  <a:lnTo>
                    <a:pt x="722" y="6632"/>
                  </a:lnTo>
                  <a:lnTo>
                    <a:pt x="622" y="6311"/>
                  </a:lnTo>
                  <a:lnTo>
                    <a:pt x="502" y="5971"/>
                  </a:lnTo>
                  <a:lnTo>
                    <a:pt x="402" y="5590"/>
                  </a:lnTo>
                  <a:lnTo>
                    <a:pt x="301" y="5169"/>
                  </a:lnTo>
                  <a:lnTo>
                    <a:pt x="201" y="4729"/>
                  </a:lnTo>
                  <a:lnTo>
                    <a:pt x="121" y="4248"/>
                  </a:lnTo>
                  <a:lnTo>
                    <a:pt x="61" y="3727"/>
                  </a:lnTo>
                  <a:lnTo>
                    <a:pt x="1" y="3166"/>
                  </a:lnTo>
                  <a:lnTo>
                    <a:pt x="37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extrusionOk="0">
                  <a:moveTo>
                    <a:pt x="3787" y="0"/>
                  </a:moveTo>
                  <a:lnTo>
                    <a:pt x="1323" y="2044"/>
                  </a:lnTo>
                  <a:lnTo>
                    <a:pt x="1" y="3166"/>
                  </a:lnTo>
                  <a:lnTo>
                    <a:pt x="101" y="4067"/>
                  </a:lnTo>
                  <a:lnTo>
                    <a:pt x="241" y="4849"/>
                  </a:lnTo>
                  <a:lnTo>
                    <a:pt x="381" y="5550"/>
                  </a:lnTo>
                  <a:lnTo>
                    <a:pt x="562" y="6171"/>
                  </a:lnTo>
                  <a:lnTo>
                    <a:pt x="742" y="6692"/>
                  </a:lnTo>
                  <a:lnTo>
                    <a:pt x="942" y="7153"/>
                  </a:lnTo>
                  <a:lnTo>
                    <a:pt x="1163" y="7514"/>
                  </a:lnTo>
                  <a:lnTo>
                    <a:pt x="1383" y="7834"/>
                  </a:lnTo>
                  <a:lnTo>
                    <a:pt x="1584" y="8095"/>
                  </a:lnTo>
                  <a:lnTo>
                    <a:pt x="1804" y="8275"/>
                  </a:lnTo>
                  <a:lnTo>
                    <a:pt x="2004" y="8435"/>
                  </a:lnTo>
                  <a:lnTo>
                    <a:pt x="2205" y="8555"/>
                  </a:lnTo>
                  <a:lnTo>
                    <a:pt x="2385" y="8616"/>
                  </a:lnTo>
                  <a:lnTo>
                    <a:pt x="2565" y="8676"/>
                  </a:lnTo>
                  <a:lnTo>
                    <a:pt x="2706" y="8696"/>
                  </a:lnTo>
                  <a:lnTo>
                    <a:pt x="298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589" y="11921"/>
                  </a:lnTo>
                  <a:lnTo>
                    <a:pt x="4990" y="10659"/>
                  </a:lnTo>
                  <a:lnTo>
                    <a:pt x="5310" y="9477"/>
                  </a:lnTo>
                  <a:lnTo>
                    <a:pt x="5571" y="8395"/>
                  </a:lnTo>
                  <a:lnTo>
                    <a:pt x="5751" y="7393"/>
                  </a:lnTo>
                  <a:lnTo>
                    <a:pt x="5891" y="6472"/>
                  </a:lnTo>
                  <a:lnTo>
                    <a:pt x="5951" y="5630"/>
                  </a:lnTo>
                  <a:lnTo>
                    <a:pt x="5971" y="4869"/>
                  </a:lnTo>
                  <a:lnTo>
                    <a:pt x="5971" y="4448"/>
                  </a:lnTo>
                  <a:lnTo>
                    <a:pt x="5951" y="4067"/>
                  </a:lnTo>
                  <a:lnTo>
                    <a:pt x="5911" y="3707"/>
                  </a:lnTo>
                  <a:lnTo>
                    <a:pt x="5871" y="3366"/>
                  </a:lnTo>
                  <a:lnTo>
                    <a:pt x="5811" y="3046"/>
                  </a:lnTo>
                  <a:lnTo>
                    <a:pt x="5751" y="2745"/>
                  </a:lnTo>
                  <a:lnTo>
                    <a:pt x="5671" y="2465"/>
                  </a:lnTo>
                  <a:lnTo>
                    <a:pt x="5591" y="2184"/>
                  </a:lnTo>
                  <a:lnTo>
                    <a:pt x="5490" y="1944"/>
                  </a:lnTo>
                  <a:lnTo>
                    <a:pt x="5410" y="1723"/>
                  </a:lnTo>
                  <a:lnTo>
                    <a:pt x="5190" y="1323"/>
                  </a:lnTo>
                  <a:lnTo>
                    <a:pt x="4970" y="1002"/>
                  </a:lnTo>
                  <a:lnTo>
                    <a:pt x="4749" y="722"/>
                  </a:lnTo>
                  <a:lnTo>
                    <a:pt x="4569" y="521"/>
                  </a:lnTo>
                  <a:lnTo>
                    <a:pt x="4389" y="361"/>
                  </a:lnTo>
                  <a:lnTo>
                    <a:pt x="4228" y="241"/>
                  </a:lnTo>
                  <a:lnTo>
                    <a:pt x="4068" y="141"/>
                  </a:lnTo>
                  <a:lnTo>
                    <a:pt x="3868" y="40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91"/>
            <p:cNvSpPr/>
            <p:nvPr/>
          </p:nvSpPr>
          <p:spPr>
            <a:xfrm>
              <a:off x="3396500" y="1261925"/>
              <a:ext cx="149300" cy="332100"/>
            </a:xfrm>
            <a:custGeom>
              <a:avLst/>
              <a:gdLst/>
              <a:ahLst/>
              <a:cxnLst/>
              <a:rect l="l" t="t" r="r" b="b"/>
              <a:pathLst>
                <a:path w="5972" h="13284" fill="none" extrusionOk="0">
                  <a:moveTo>
                    <a:pt x="3787" y="0"/>
                  </a:moveTo>
                  <a:lnTo>
                    <a:pt x="1323" y="2044"/>
                  </a:lnTo>
                  <a:lnTo>
                    <a:pt x="1" y="3166"/>
                  </a:lnTo>
                  <a:lnTo>
                    <a:pt x="1" y="3166"/>
                  </a:lnTo>
                  <a:lnTo>
                    <a:pt x="101" y="4067"/>
                  </a:lnTo>
                  <a:lnTo>
                    <a:pt x="241" y="4849"/>
                  </a:lnTo>
                  <a:lnTo>
                    <a:pt x="381" y="5550"/>
                  </a:lnTo>
                  <a:lnTo>
                    <a:pt x="562" y="6171"/>
                  </a:lnTo>
                  <a:lnTo>
                    <a:pt x="742" y="6692"/>
                  </a:lnTo>
                  <a:lnTo>
                    <a:pt x="942" y="7153"/>
                  </a:lnTo>
                  <a:lnTo>
                    <a:pt x="1163" y="7514"/>
                  </a:lnTo>
                  <a:lnTo>
                    <a:pt x="1383" y="7834"/>
                  </a:lnTo>
                  <a:lnTo>
                    <a:pt x="1584" y="8095"/>
                  </a:lnTo>
                  <a:lnTo>
                    <a:pt x="1804" y="8275"/>
                  </a:lnTo>
                  <a:lnTo>
                    <a:pt x="2004" y="8435"/>
                  </a:lnTo>
                  <a:lnTo>
                    <a:pt x="2205" y="8555"/>
                  </a:lnTo>
                  <a:lnTo>
                    <a:pt x="2385" y="8616"/>
                  </a:lnTo>
                  <a:lnTo>
                    <a:pt x="2565" y="8676"/>
                  </a:lnTo>
                  <a:lnTo>
                    <a:pt x="2706" y="8696"/>
                  </a:lnTo>
                  <a:lnTo>
                    <a:pt x="2826" y="8696"/>
                  </a:lnTo>
                  <a:lnTo>
                    <a:pt x="2826" y="8696"/>
                  </a:lnTo>
                  <a:lnTo>
                    <a:pt x="2986" y="8696"/>
                  </a:lnTo>
                  <a:lnTo>
                    <a:pt x="3046" y="8676"/>
                  </a:lnTo>
                  <a:lnTo>
                    <a:pt x="4108" y="13284"/>
                  </a:lnTo>
                  <a:lnTo>
                    <a:pt x="4108" y="13284"/>
                  </a:lnTo>
                  <a:lnTo>
                    <a:pt x="4589" y="11921"/>
                  </a:lnTo>
                  <a:lnTo>
                    <a:pt x="4990" y="10659"/>
                  </a:lnTo>
                  <a:lnTo>
                    <a:pt x="5310" y="9477"/>
                  </a:lnTo>
                  <a:lnTo>
                    <a:pt x="5571" y="8395"/>
                  </a:lnTo>
                  <a:lnTo>
                    <a:pt x="5751" y="7393"/>
                  </a:lnTo>
                  <a:lnTo>
                    <a:pt x="5891" y="6472"/>
                  </a:lnTo>
                  <a:lnTo>
                    <a:pt x="5951" y="5630"/>
                  </a:lnTo>
                  <a:lnTo>
                    <a:pt x="5971" y="4869"/>
                  </a:lnTo>
                  <a:lnTo>
                    <a:pt x="5971" y="4869"/>
                  </a:lnTo>
                  <a:lnTo>
                    <a:pt x="5971" y="4448"/>
                  </a:lnTo>
                  <a:lnTo>
                    <a:pt x="5951" y="4067"/>
                  </a:lnTo>
                  <a:lnTo>
                    <a:pt x="5911" y="3707"/>
                  </a:lnTo>
                  <a:lnTo>
                    <a:pt x="5871" y="3366"/>
                  </a:lnTo>
                  <a:lnTo>
                    <a:pt x="5811" y="3046"/>
                  </a:lnTo>
                  <a:lnTo>
                    <a:pt x="5751" y="2745"/>
                  </a:lnTo>
                  <a:lnTo>
                    <a:pt x="5671" y="2465"/>
                  </a:lnTo>
                  <a:lnTo>
                    <a:pt x="5591" y="2184"/>
                  </a:lnTo>
                  <a:lnTo>
                    <a:pt x="5490" y="1944"/>
                  </a:lnTo>
                  <a:lnTo>
                    <a:pt x="5410" y="1723"/>
                  </a:lnTo>
                  <a:lnTo>
                    <a:pt x="5190" y="1323"/>
                  </a:lnTo>
                  <a:lnTo>
                    <a:pt x="4970" y="1002"/>
                  </a:lnTo>
                  <a:lnTo>
                    <a:pt x="4749" y="722"/>
                  </a:lnTo>
                  <a:lnTo>
                    <a:pt x="4749" y="722"/>
                  </a:lnTo>
                  <a:lnTo>
                    <a:pt x="4569" y="521"/>
                  </a:lnTo>
                  <a:lnTo>
                    <a:pt x="4389" y="361"/>
                  </a:lnTo>
                  <a:lnTo>
                    <a:pt x="4228" y="241"/>
                  </a:lnTo>
                  <a:lnTo>
                    <a:pt x="4068" y="141"/>
                  </a:lnTo>
                  <a:lnTo>
                    <a:pt x="3868" y="40"/>
                  </a:lnTo>
                  <a:lnTo>
                    <a:pt x="37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91"/>
            <p:cNvSpPr/>
            <p:nvPr/>
          </p:nvSpPr>
          <p:spPr>
            <a:xfrm>
              <a:off x="3455600" y="1419200"/>
              <a:ext cx="81175" cy="118725"/>
            </a:xfrm>
            <a:custGeom>
              <a:avLst/>
              <a:gdLst/>
              <a:ahLst/>
              <a:cxnLst/>
              <a:rect l="l" t="t" r="r" b="b"/>
              <a:pathLst>
                <a:path w="3247" h="4749" extrusionOk="0">
                  <a:moveTo>
                    <a:pt x="1804" y="0"/>
                  </a:moveTo>
                  <a:lnTo>
                    <a:pt x="1604" y="20"/>
                  </a:lnTo>
                  <a:lnTo>
                    <a:pt x="1403" y="61"/>
                  </a:lnTo>
                  <a:lnTo>
                    <a:pt x="1203" y="121"/>
                  </a:lnTo>
                  <a:lnTo>
                    <a:pt x="1003" y="221"/>
                  </a:lnTo>
                  <a:lnTo>
                    <a:pt x="822" y="341"/>
                  </a:lnTo>
                  <a:lnTo>
                    <a:pt x="662" y="501"/>
                  </a:lnTo>
                  <a:lnTo>
                    <a:pt x="522" y="662"/>
                  </a:lnTo>
                  <a:lnTo>
                    <a:pt x="402" y="862"/>
                  </a:lnTo>
                  <a:lnTo>
                    <a:pt x="302" y="1062"/>
                  </a:lnTo>
                  <a:lnTo>
                    <a:pt x="201" y="1283"/>
                  </a:lnTo>
                  <a:lnTo>
                    <a:pt x="141" y="1523"/>
                  </a:lnTo>
                  <a:lnTo>
                    <a:pt x="81" y="1764"/>
                  </a:lnTo>
                  <a:lnTo>
                    <a:pt x="41" y="2004"/>
                  </a:lnTo>
                  <a:lnTo>
                    <a:pt x="21" y="2244"/>
                  </a:lnTo>
                  <a:lnTo>
                    <a:pt x="1" y="2485"/>
                  </a:lnTo>
                  <a:lnTo>
                    <a:pt x="1" y="2725"/>
                  </a:lnTo>
                  <a:lnTo>
                    <a:pt x="21" y="2946"/>
                  </a:lnTo>
                  <a:lnTo>
                    <a:pt x="41" y="3166"/>
                  </a:lnTo>
                  <a:lnTo>
                    <a:pt x="81" y="3386"/>
                  </a:lnTo>
                  <a:lnTo>
                    <a:pt x="121" y="3607"/>
                  </a:lnTo>
                  <a:lnTo>
                    <a:pt x="201" y="3807"/>
                  </a:lnTo>
                  <a:lnTo>
                    <a:pt x="281" y="3987"/>
                  </a:lnTo>
                  <a:lnTo>
                    <a:pt x="382" y="4148"/>
                  </a:lnTo>
                  <a:lnTo>
                    <a:pt x="482" y="4308"/>
                  </a:lnTo>
                  <a:lnTo>
                    <a:pt x="602" y="4428"/>
                  </a:lnTo>
                  <a:lnTo>
                    <a:pt x="742" y="4548"/>
                  </a:lnTo>
                  <a:lnTo>
                    <a:pt x="883" y="4629"/>
                  </a:lnTo>
                  <a:lnTo>
                    <a:pt x="1043" y="4709"/>
                  </a:lnTo>
                  <a:lnTo>
                    <a:pt x="1183" y="4749"/>
                  </a:lnTo>
                  <a:lnTo>
                    <a:pt x="1343" y="4749"/>
                  </a:lnTo>
                  <a:lnTo>
                    <a:pt x="1524" y="4729"/>
                  </a:lnTo>
                  <a:lnTo>
                    <a:pt x="1684" y="4689"/>
                  </a:lnTo>
                  <a:lnTo>
                    <a:pt x="1844" y="4609"/>
                  </a:lnTo>
                  <a:lnTo>
                    <a:pt x="2025" y="4488"/>
                  </a:lnTo>
                  <a:lnTo>
                    <a:pt x="2185" y="4348"/>
                  </a:lnTo>
                  <a:lnTo>
                    <a:pt x="2425" y="4068"/>
                  </a:lnTo>
                  <a:lnTo>
                    <a:pt x="2626" y="3787"/>
                  </a:lnTo>
                  <a:lnTo>
                    <a:pt x="2806" y="3487"/>
                  </a:lnTo>
                  <a:lnTo>
                    <a:pt x="2966" y="3166"/>
                  </a:lnTo>
                  <a:lnTo>
                    <a:pt x="3086" y="2825"/>
                  </a:lnTo>
                  <a:lnTo>
                    <a:pt x="3167" y="2485"/>
                  </a:lnTo>
                  <a:lnTo>
                    <a:pt x="3227" y="2124"/>
                  </a:lnTo>
                  <a:lnTo>
                    <a:pt x="3247" y="1784"/>
                  </a:lnTo>
                  <a:lnTo>
                    <a:pt x="3247" y="1563"/>
                  </a:lnTo>
                  <a:lnTo>
                    <a:pt x="3207" y="1343"/>
                  </a:lnTo>
                  <a:lnTo>
                    <a:pt x="3167" y="1142"/>
                  </a:lnTo>
                  <a:lnTo>
                    <a:pt x="3086" y="962"/>
                  </a:lnTo>
                  <a:lnTo>
                    <a:pt x="3006" y="782"/>
                  </a:lnTo>
                  <a:lnTo>
                    <a:pt x="2906" y="622"/>
                  </a:lnTo>
                  <a:lnTo>
                    <a:pt x="2786" y="461"/>
                  </a:lnTo>
                  <a:lnTo>
                    <a:pt x="2646" y="341"/>
                  </a:lnTo>
                  <a:lnTo>
                    <a:pt x="2505" y="221"/>
                  </a:lnTo>
                  <a:lnTo>
                    <a:pt x="2345" y="141"/>
                  </a:lnTo>
                  <a:lnTo>
                    <a:pt x="2165" y="61"/>
                  </a:lnTo>
                  <a:lnTo>
                    <a:pt x="1984" y="20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91"/>
            <p:cNvSpPr/>
            <p:nvPr/>
          </p:nvSpPr>
          <p:spPr>
            <a:xfrm>
              <a:off x="3100475" y="1192800"/>
              <a:ext cx="414275" cy="209900"/>
            </a:xfrm>
            <a:custGeom>
              <a:avLst/>
              <a:gdLst/>
              <a:ahLst/>
              <a:cxnLst/>
              <a:rect l="l" t="t" r="r" b="b"/>
              <a:pathLst>
                <a:path w="16571" h="8396" extrusionOk="0">
                  <a:moveTo>
                    <a:pt x="9037" y="0"/>
                  </a:moveTo>
                  <a:lnTo>
                    <a:pt x="8837" y="20"/>
                  </a:lnTo>
                  <a:lnTo>
                    <a:pt x="8656" y="40"/>
                  </a:lnTo>
                  <a:lnTo>
                    <a:pt x="8456" y="101"/>
                  </a:lnTo>
                  <a:lnTo>
                    <a:pt x="8276" y="161"/>
                  </a:lnTo>
                  <a:lnTo>
                    <a:pt x="8095" y="241"/>
                  </a:lnTo>
                  <a:lnTo>
                    <a:pt x="7614" y="541"/>
                  </a:lnTo>
                  <a:lnTo>
                    <a:pt x="7133" y="842"/>
                  </a:lnTo>
                  <a:lnTo>
                    <a:pt x="6673" y="1183"/>
                  </a:lnTo>
                  <a:lnTo>
                    <a:pt x="6232" y="1563"/>
                  </a:lnTo>
                  <a:lnTo>
                    <a:pt x="6152" y="1483"/>
                  </a:lnTo>
                  <a:lnTo>
                    <a:pt x="6092" y="1423"/>
                  </a:lnTo>
                  <a:lnTo>
                    <a:pt x="6052" y="1323"/>
                  </a:lnTo>
                  <a:lnTo>
                    <a:pt x="6032" y="1243"/>
                  </a:lnTo>
                  <a:lnTo>
                    <a:pt x="6032" y="1183"/>
                  </a:lnTo>
                  <a:lnTo>
                    <a:pt x="5991" y="1062"/>
                  </a:lnTo>
                  <a:lnTo>
                    <a:pt x="5931" y="922"/>
                  </a:lnTo>
                  <a:lnTo>
                    <a:pt x="5871" y="802"/>
                  </a:lnTo>
                  <a:lnTo>
                    <a:pt x="5791" y="702"/>
                  </a:lnTo>
                  <a:lnTo>
                    <a:pt x="5711" y="601"/>
                  </a:lnTo>
                  <a:lnTo>
                    <a:pt x="5611" y="501"/>
                  </a:lnTo>
                  <a:lnTo>
                    <a:pt x="5511" y="421"/>
                  </a:lnTo>
                  <a:lnTo>
                    <a:pt x="5410" y="341"/>
                  </a:lnTo>
                  <a:lnTo>
                    <a:pt x="5290" y="281"/>
                  </a:lnTo>
                  <a:lnTo>
                    <a:pt x="5170" y="221"/>
                  </a:lnTo>
                  <a:lnTo>
                    <a:pt x="5050" y="181"/>
                  </a:lnTo>
                  <a:lnTo>
                    <a:pt x="4910" y="161"/>
                  </a:lnTo>
                  <a:lnTo>
                    <a:pt x="4789" y="141"/>
                  </a:lnTo>
                  <a:lnTo>
                    <a:pt x="4649" y="141"/>
                  </a:lnTo>
                  <a:lnTo>
                    <a:pt x="4509" y="161"/>
                  </a:lnTo>
                  <a:lnTo>
                    <a:pt x="4369" y="181"/>
                  </a:lnTo>
                  <a:lnTo>
                    <a:pt x="3868" y="361"/>
                  </a:lnTo>
                  <a:lnTo>
                    <a:pt x="3347" y="561"/>
                  </a:lnTo>
                  <a:lnTo>
                    <a:pt x="2846" y="802"/>
                  </a:lnTo>
                  <a:lnTo>
                    <a:pt x="2365" y="1082"/>
                  </a:lnTo>
                  <a:lnTo>
                    <a:pt x="1904" y="1383"/>
                  </a:lnTo>
                  <a:lnTo>
                    <a:pt x="1463" y="1723"/>
                  </a:lnTo>
                  <a:lnTo>
                    <a:pt x="1263" y="1884"/>
                  </a:lnTo>
                  <a:lnTo>
                    <a:pt x="1083" y="2064"/>
                  </a:lnTo>
                  <a:lnTo>
                    <a:pt x="902" y="2264"/>
                  </a:lnTo>
                  <a:lnTo>
                    <a:pt x="742" y="2445"/>
                  </a:lnTo>
                  <a:lnTo>
                    <a:pt x="582" y="2645"/>
                  </a:lnTo>
                  <a:lnTo>
                    <a:pt x="442" y="2845"/>
                  </a:lnTo>
                  <a:lnTo>
                    <a:pt x="321" y="3066"/>
                  </a:lnTo>
                  <a:lnTo>
                    <a:pt x="221" y="3286"/>
                  </a:lnTo>
                  <a:lnTo>
                    <a:pt x="141" y="3507"/>
                  </a:lnTo>
                  <a:lnTo>
                    <a:pt x="81" y="3727"/>
                  </a:lnTo>
                  <a:lnTo>
                    <a:pt x="21" y="3947"/>
                  </a:lnTo>
                  <a:lnTo>
                    <a:pt x="1" y="4188"/>
                  </a:lnTo>
                  <a:lnTo>
                    <a:pt x="1" y="4428"/>
                  </a:lnTo>
                  <a:lnTo>
                    <a:pt x="1" y="4669"/>
                  </a:lnTo>
                  <a:lnTo>
                    <a:pt x="41" y="4909"/>
                  </a:lnTo>
                  <a:lnTo>
                    <a:pt x="121" y="5150"/>
                  </a:lnTo>
                  <a:lnTo>
                    <a:pt x="201" y="5410"/>
                  </a:lnTo>
                  <a:lnTo>
                    <a:pt x="321" y="5650"/>
                  </a:lnTo>
                  <a:lnTo>
                    <a:pt x="462" y="5911"/>
                  </a:lnTo>
                  <a:lnTo>
                    <a:pt x="642" y="6171"/>
                  </a:lnTo>
                  <a:lnTo>
                    <a:pt x="822" y="6412"/>
                  </a:lnTo>
                  <a:lnTo>
                    <a:pt x="1043" y="6632"/>
                  </a:lnTo>
                  <a:lnTo>
                    <a:pt x="1263" y="6832"/>
                  </a:lnTo>
                  <a:lnTo>
                    <a:pt x="1524" y="7033"/>
                  </a:lnTo>
                  <a:lnTo>
                    <a:pt x="1804" y="7213"/>
                  </a:lnTo>
                  <a:lnTo>
                    <a:pt x="2105" y="7393"/>
                  </a:lnTo>
                  <a:lnTo>
                    <a:pt x="2425" y="7534"/>
                  </a:lnTo>
                  <a:lnTo>
                    <a:pt x="2746" y="7674"/>
                  </a:lnTo>
                  <a:lnTo>
                    <a:pt x="3086" y="7814"/>
                  </a:lnTo>
                  <a:lnTo>
                    <a:pt x="3447" y="7934"/>
                  </a:lnTo>
                  <a:lnTo>
                    <a:pt x="3808" y="8035"/>
                  </a:lnTo>
                  <a:lnTo>
                    <a:pt x="4188" y="8135"/>
                  </a:lnTo>
                  <a:lnTo>
                    <a:pt x="4589" y="8215"/>
                  </a:lnTo>
                  <a:lnTo>
                    <a:pt x="4970" y="8275"/>
                  </a:lnTo>
                  <a:lnTo>
                    <a:pt x="5370" y="8315"/>
                  </a:lnTo>
                  <a:lnTo>
                    <a:pt x="5771" y="8355"/>
                  </a:lnTo>
                  <a:lnTo>
                    <a:pt x="6192" y="8375"/>
                  </a:lnTo>
                  <a:lnTo>
                    <a:pt x="6593" y="8395"/>
                  </a:lnTo>
                  <a:lnTo>
                    <a:pt x="6993" y="8395"/>
                  </a:lnTo>
                  <a:lnTo>
                    <a:pt x="7414" y="8375"/>
                  </a:lnTo>
                  <a:lnTo>
                    <a:pt x="7815" y="8355"/>
                  </a:lnTo>
                  <a:lnTo>
                    <a:pt x="8195" y="8295"/>
                  </a:lnTo>
                  <a:lnTo>
                    <a:pt x="8596" y="8235"/>
                  </a:lnTo>
                  <a:lnTo>
                    <a:pt x="8977" y="8175"/>
                  </a:lnTo>
                  <a:lnTo>
                    <a:pt x="9337" y="8095"/>
                  </a:lnTo>
                  <a:lnTo>
                    <a:pt x="9698" y="7995"/>
                  </a:lnTo>
                  <a:lnTo>
                    <a:pt x="10039" y="7874"/>
                  </a:lnTo>
                  <a:lnTo>
                    <a:pt x="10379" y="7754"/>
                  </a:lnTo>
                  <a:lnTo>
                    <a:pt x="10700" y="7614"/>
                  </a:lnTo>
                  <a:lnTo>
                    <a:pt x="11000" y="7454"/>
                  </a:lnTo>
                  <a:lnTo>
                    <a:pt x="11281" y="7273"/>
                  </a:lnTo>
                  <a:lnTo>
                    <a:pt x="11541" y="7093"/>
                  </a:lnTo>
                  <a:lnTo>
                    <a:pt x="11982" y="6732"/>
                  </a:lnTo>
                  <a:lnTo>
                    <a:pt x="12483" y="6292"/>
                  </a:lnTo>
                  <a:lnTo>
                    <a:pt x="13625" y="5330"/>
                  </a:lnTo>
                  <a:lnTo>
                    <a:pt x="14206" y="4829"/>
                  </a:lnTo>
                  <a:lnTo>
                    <a:pt x="14767" y="4368"/>
                  </a:lnTo>
                  <a:lnTo>
                    <a:pt x="15308" y="3967"/>
                  </a:lnTo>
                  <a:lnTo>
                    <a:pt x="15769" y="3647"/>
                  </a:lnTo>
                  <a:lnTo>
                    <a:pt x="15909" y="3567"/>
                  </a:lnTo>
                  <a:lnTo>
                    <a:pt x="16029" y="3467"/>
                  </a:lnTo>
                  <a:lnTo>
                    <a:pt x="16129" y="3346"/>
                  </a:lnTo>
                  <a:lnTo>
                    <a:pt x="16230" y="3226"/>
                  </a:lnTo>
                  <a:lnTo>
                    <a:pt x="16310" y="3086"/>
                  </a:lnTo>
                  <a:lnTo>
                    <a:pt x="16390" y="2946"/>
                  </a:lnTo>
                  <a:lnTo>
                    <a:pt x="16450" y="2805"/>
                  </a:lnTo>
                  <a:lnTo>
                    <a:pt x="16510" y="2645"/>
                  </a:lnTo>
                  <a:lnTo>
                    <a:pt x="16530" y="2485"/>
                  </a:lnTo>
                  <a:lnTo>
                    <a:pt x="16570" y="2325"/>
                  </a:lnTo>
                  <a:lnTo>
                    <a:pt x="16570" y="2164"/>
                  </a:lnTo>
                  <a:lnTo>
                    <a:pt x="16570" y="2004"/>
                  </a:lnTo>
                  <a:lnTo>
                    <a:pt x="16550" y="1844"/>
                  </a:lnTo>
                  <a:lnTo>
                    <a:pt x="16530" y="1683"/>
                  </a:lnTo>
                  <a:lnTo>
                    <a:pt x="16490" y="1523"/>
                  </a:lnTo>
                  <a:lnTo>
                    <a:pt x="16430" y="1363"/>
                  </a:lnTo>
                  <a:lnTo>
                    <a:pt x="16370" y="1223"/>
                  </a:lnTo>
                  <a:lnTo>
                    <a:pt x="16270" y="1082"/>
                  </a:lnTo>
                  <a:lnTo>
                    <a:pt x="16189" y="962"/>
                  </a:lnTo>
                  <a:lnTo>
                    <a:pt x="16069" y="822"/>
                  </a:lnTo>
                  <a:lnTo>
                    <a:pt x="15949" y="722"/>
                  </a:lnTo>
                  <a:lnTo>
                    <a:pt x="15809" y="622"/>
                  </a:lnTo>
                  <a:lnTo>
                    <a:pt x="15649" y="541"/>
                  </a:lnTo>
                  <a:lnTo>
                    <a:pt x="15488" y="461"/>
                  </a:lnTo>
                  <a:lnTo>
                    <a:pt x="15308" y="401"/>
                  </a:lnTo>
                  <a:lnTo>
                    <a:pt x="15108" y="361"/>
                  </a:lnTo>
                  <a:lnTo>
                    <a:pt x="14887" y="341"/>
                  </a:lnTo>
                  <a:lnTo>
                    <a:pt x="14647" y="341"/>
                  </a:lnTo>
                  <a:lnTo>
                    <a:pt x="14406" y="361"/>
                  </a:lnTo>
                  <a:lnTo>
                    <a:pt x="14146" y="401"/>
                  </a:lnTo>
                  <a:lnTo>
                    <a:pt x="13865" y="481"/>
                  </a:lnTo>
                  <a:lnTo>
                    <a:pt x="13585" y="561"/>
                  </a:lnTo>
                  <a:lnTo>
                    <a:pt x="13024" y="742"/>
                  </a:lnTo>
                  <a:lnTo>
                    <a:pt x="12563" y="862"/>
                  </a:lnTo>
                  <a:lnTo>
                    <a:pt x="12142" y="922"/>
                  </a:lnTo>
                  <a:lnTo>
                    <a:pt x="11802" y="962"/>
                  </a:lnTo>
                  <a:lnTo>
                    <a:pt x="11501" y="942"/>
                  </a:lnTo>
                  <a:lnTo>
                    <a:pt x="11261" y="902"/>
                  </a:lnTo>
                  <a:lnTo>
                    <a:pt x="11080" y="842"/>
                  </a:lnTo>
                  <a:lnTo>
                    <a:pt x="10940" y="742"/>
                  </a:lnTo>
                  <a:lnTo>
                    <a:pt x="10800" y="601"/>
                  </a:lnTo>
                  <a:lnTo>
                    <a:pt x="10640" y="481"/>
                  </a:lnTo>
                  <a:lnTo>
                    <a:pt x="10479" y="361"/>
                  </a:lnTo>
                  <a:lnTo>
                    <a:pt x="10319" y="281"/>
                  </a:lnTo>
                  <a:lnTo>
                    <a:pt x="10139" y="201"/>
                  </a:lnTo>
                  <a:lnTo>
                    <a:pt x="9958" y="121"/>
                  </a:lnTo>
                  <a:lnTo>
                    <a:pt x="9778" y="61"/>
                  </a:lnTo>
                  <a:lnTo>
                    <a:pt x="9598" y="20"/>
                  </a:lnTo>
                  <a:lnTo>
                    <a:pt x="94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91"/>
            <p:cNvSpPr/>
            <p:nvPr/>
          </p:nvSpPr>
          <p:spPr>
            <a:xfrm>
              <a:off x="3575825" y="2649375"/>
              <a:ext cx="237950" cy="217900"/>
            </a:xfrm>
            <a:custGeom>
              <a:avLst/>
              <a:gdLst/>
              <a:ahLst/>
              <a:cxnLst/>
              <a:rect l="l" t="t" r="r" b="b"/>
              <a:pathLst>
                <a:path w="9518" h="8716" extrusionOk="0">
                  <a:moveTo>
                    <a:pt x="6792" y="0"/>
                  </a:moveTo>
                  <a:lnTo>
                    <a:pt x="3927" y="4108"/>
                  </a:lnTo>
                  <a:lnTo>
                    <a:pt x="3346" y="3967"/>
                  </a:lnTo>
                  <a:lnTo>
                    <a:pt x="2765" y="3847"/>
                  </a:lnTo>
                  <a:lnTo>
                    <a:pt x="2164" y="3767"/>
                  </a:lnTo>
                  <a:lnTo>
                    <a:pt x="1563" y="3687"/>
                  </a:lnTo>
                  <a:lnTo>
                    <a:pt x="1163" y="3767"/>
                  </a:lnTo>
                  <a:lnTo>
                    <a:pt x="762" y="3867"/>
                  </a:lnTo>
                  <a:lnTo>
                    <a:pt x="381" y="3987"/>
                  </a:lnTo>
                  <a:lnTo>
                    <a:pt x="0" y="4108"/>
                  </a:lnTo>
                  <a:lnTo>
                    <a:pt x="4689" y="8716"/>
                  </a:lnTo>
                  <a:lnTo>
                    <a:pt x="9517" y="2004"/>
                  </a:lnTo>
                  <a:lnTo>
                    <a:pt x="679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91"/>
            <p:cNvSpPr/>
            <p:nvPr/>
          </p:nvSpPr>
          <p:spPr>
            <a:xfrm>
              <a:off x="3695025" y="1771325"/>
              <a:ext cx="297050" cy="1005800"/>
            </a:xfrm>
            <a:custGeom>
              <a:avLst/>
              <a:gdLst/>
              <a:ahLst/>
              <a:cxnLst/>
              <a:rect l="l" t="t" r="r" b="b"/>
              <a:pathLst>
                <a:path w="11882" h="40232" extrusionOk="0">
                  <a:moveTo>
                    <a:pt x="3407" y="0"/>
                  </a:moveTo>
                  <a:lnTo>
                    <a:pt x="3267" y="20"/>
                  </a:lnTo>
                  <a:lnTo>
                    <a:pt x="3126" y="80"/>
                  </a:lnTo>
                  <a:lnTo>
                    <a:pt x="2986" y="161"/>
                  </a:lnTo>
                  <a:lnTo>
                    <a:pt x="2605" y="521"/>
                  </a:lnTo>
                  <a:lnTo>
                    <a:pt x="2265" y="882"/>
                  </a:lnTo>
                  <a:lnTo>
                    <a:pt x="1944" y="1283"/>
                  </a:lnTo>
                  <a:lnTo>
                    <a:pt x="1684" y="1663"/>
                  </a:lnTo>
                  <a:lnTo>
                    <a:pt x="1443" y="2084"/>
                  </a:lnTo>
                  <a:lnTo>
                    <a:pt x="1223" y="2485"/>
                  </a:lnTo>
                  <a:lnTo>
                    <a:pt x="1043" y="2925"/>
                  </a:lnTo>
                  <a:lnTo>
                    <a:pt x="902" y="3366"/>
                  </a:lnTo>
                  <a:lnTo>
                    <a:pt x="782" y="3807"/>
                  </a:lnTo>
                  <a:lnTo>
                    <a:pt x="702" y="4248"/>
                  </a:lnTo>
                  <a:lnTo>
                    <a:pt x="622" y="4709"/>
                  </a:lnTo>
                  <a:lnTo>
                    <a:pt x="582" y="5149"/>
                  </a:lnTo>
                  <a:lnTo>
                    <a:pt x="562" y="5610"/>
                  </a:lnTo>
                  <a:lnTo>
                    <a:pt x="582" y="6071"/>
                  </a:lnTo>
                  <a:lnTo>
                    <a:pt x="602" y="6552"/>
                  </a:lnTo>
                  <a:lnTo>
                    <a:pt x="622" y="7013"/>
                  </a:lnTo>
                  <a:lnTo>
                    <a:pt x="682" y="7473"/>
                  </a:lnTo>
                  <a:lnTo>
                    <a:pt x="762" y="7914"/>
                  </a:lnTo>
                  <a:lnTo>
                    <a:pt x="842" y="8375"/>
                  </a:lnTo>
                  <a:lnTo>
                    <a:pt x="923" y="8836"/>
                  </a:lnTo>
                  <a:lnTo>
                    <a:pt x="1143" y="9697"/>
                  </a:lnTo>
                  <a:lnTo>
                    <a:pt x="1383" y="10559"/>
                  </a:lnTo>
                  <a:lnTo>
                    <a:pt x="1644" y="11360"/>
                  </a:lnTo>
                  <a:lnTo>
                    <a:pt x="1904" y="12122"/>
                  </a:lnTo>
                  <a:lnTo>
                    <a:pt x="2405" y="13444"/>
                  </a:lnTo>
                  <a:lnTo>
                    <a:pt x="2866" y="14646"/>
                  </a:lnTo>
                  <a:lnTo>
                    <a:pt x="3367" y="15868"/>
                  </a:lnTo>
                  <a:lnTo>
                    <a:pt x="3888" y="17131"/>
                  </a:lnTo>
                  <a:lnTo>
                    <a:pt x="4369" y="18393"/>
                  </a:lnTo>
                  <a:lnTo>
                    <a:pt x="4589" y="19014"/>
                  </a:lnTo>
                  <a:lnTo>
                    <a:pt x="4809" y="19655"/>
                  </a:lnTo>
                  <a:lnTo>
                    <a:pt x="4990" y="20276"/>
                  </a:lnTo>
                  <a:lnTo>
                    <a:pt x="5150" y="20897"/>
                  </a:lnTo>
                  <a:lnTo>
                    <a:pt x="5270" y="21518"/>
                  </a:lnTo>
                  <a:lnTo>
                    <a:pt x="5370" y="22119"/>
                  </a:lnTo>
                  <a:lnTo>
                    <a:pt x="5451" y="22740"/>
                  </a:lnTo>
                  <a:lnTo>
                    <a:pt x="5471" y="23321"/>
                  </a:lnTo>
                  <a:lnTo>
                    <a:pt x="5451" y="23782"/>
                  </a:lnTo>
                  <a:lnTo>
                    <a:pt x="5410" y="24283"/>
                  </a:lnTo>
                  <a:lnTo>
                    <a:pt x="5330" y="24784"/>
                  </a:lnTo>
                  <a:lnTo>
                    <a:pt x="5230" y="25305"/>
                  </a:lnTo>
                  <a:lnTo>
                    <a:pt x="5110" y="25846"/>
                  </a:lnTo>
                  <a:lnTo>
                    <a:pt x="4950" y="26407"/>
                  </a:lnTo>
                  <a:lnTo>
                    <a:pt x="4789" y="26968"/>
                  </a:lnTo>
                  <a:lnTo>
                    <a:pt x="4609" y="27549"/>
                  </a:lnTo>
                  <a:lnTo>
                    <a:pt x="4409" y="28130"/>
                  </a:lnTo>
                  <a:lnTo>
                    <a:pt x="4188" y="28711"/>
                  </a:lnTo>
                  <a:lnTo>
                    <a:pt x="3727" y="29873"/>
                  </a:lnTo>
                  <a:lnTo>
                    <a:pt x="3247" y="31035"/>
                  </a:lnTo>
                  <a:lnTo>
                    <a:pt x="2726" y="32157"/>
                  </a:lnTo>
                  <a:lnTo>
                    <a:pt x="2225" y="33219"/>
                  </a:lnTo>
                  <a:lnTo>
                    <a:pt x="1724" y="34201"/>
                  </a:lnTo>
                  <a:lnTo>
                    <a:pt x="1263" y="35082"/>
                  </a:lnTo>
                  <a:lnTo>
                    <a:pt x="842" y="35864"/>
                  </a:lnTo>
                  <a:lnTo>
                    <a:pt x="221" y="36966"/>
                  </a:lnTo>
                  <a:lnTo>
                    <a:pt x="1" y="37386"/>
                  </a:lnTo>
                  <a:lnTo>
                    <a:pt x="3347" y="40231"/>
                  </a:lnTo>
                  <a:lnTo>
                    <a:pt x="3687" y="39871"/>
                  </a:lnTo>
                  <a:lnTo>
                    <a:pt x="4529" y="38869"/>
                  </a:lnTo>
                  <a:lnTo>
                    <a:pt x="5110" y="38148"/>
                  </a:lnTo>
                  <a:lnTo>
                    <a:pt x="5771" y="37326"/>
                  </a:lnTo>
                  <a:lnTo>
                    <a:pt x="6472" y="36385"/>
                  </a:lnTo>
                  <a:lnTo>
                    <a:pt x="7194" y="35343"/>
                  </a:lnTo>
                  <a:lnTo>
                    <a:pt x="7955" y="34221"/>
                  </a:lnTo>
                  <a:lnTo>
                    <a:pt x="8316" y="33640"/>
                  </a:lnTo>
                  <a:lnTo>
                    <a:pt x="8676" y="33039"/>
                  </a:lnTo>
                  <a:lnTo>
                    <a:pt x="9037" y="32438"/>
                  </a:lnTo>
                  <a:lnTo>
                    <a:pt x="9397" y="31796"/>
                  </a:lnTo>
                  <a:lnTo>
                    <a:pt x="9738" y="31175"/>
                  </a:lnTo>
                  <a:lnTo>
                    <a:pt x="10059" y="30514"/>
                  </a:lnTo>
                  <a:lnTo>
                    <a:pt x="10359" y="29873"/>
                  </a:lnTo>
                  <a:lnTo>
                    <a:pt x="10640" y="29212"/>
                  </a:lnTo>
                  <a:lnTo>
                    <a:pt x="10920" y="28551"/>
                  </a:lnTo>
                  <a:lnTo>
                    <a:pt x="11141" y="27890"/>
                  </a:lnTo>
                  <a:lnTo>
                    <a:pt x="11361" y="27228"/>
                  </a:lnTo>
                  <a:lnTo>
                    <a:pt x="11541" y="26567"/>
                  </a:lnTo>
                  <a:lnTo>
                    <a:pt x="11702" y="25906"/>
                  </a:lnTo>
                  <a:lnTo>
                    <a:pt x="11802" y="25265"/>
                  </a:lnTo>
                  <a:lnTo>
                    <a:pt x="11842" y="24964"/>
                  </a:lnTo>
                  <a:lnTo>
                    <a:pt x="11862" y="24664"/>
                  </a:lnTo>
                  <a:lnTo>
                    <a:pt x="11882" y="24023"/>
                  </a:lnTo>
                  <a:lnTo>
                    <a:pt x="11862" y="23342"/>
                  </a:lnTo>
                  <a:lnTo>
                    <a:pt x="11802" y="22600"/>
                  </a:lnTo>
                  <a:lnTo>
                    <a:pt x="11702" y="21839"/>
                  </a:lnTo>
                  <a:lnTo>
                    <a:pt x="11581" y="21037"/>
                  </a:lnTo>
                  <a:lnTo>
                    <a:pt x="11421" y="20216"/>
                  </a:lnTo>
                  <a:lnTo>
                    <a:pt x="11221" y="19354"/>
                  </a:lnTo>
                  <a:lnTo>
                    <a:pt x="11020" y="18473"/>
                  </a:lnTo>
                  <a:lnTo>
                    <a:pt x="10780" y="17571"/>
                  </a:lnTo>
                  <a:lnTo>
                    <a:pt x="10519" y="16650"/>
                  </a:lnTo>
                  <a:lnTo>
                    <a:pt x="10239" y="15728"/>
                  </a:lnTo>
                  <a:lnTo>
                    <a:pt x="9938" y="14786"/>
                  </a:lnTo>
                  <a:lnTo>
                    <a:pt x="9618" y="13845"/>
                  </a:lnTo>
                  <a:lnTo>
                    <a:pt x="8957" y="11961"/>
                  </a:lnTo>
                  <a:lnTo>
                    <a:pt x="8275" y="10118"/>
                  </a:lnTo>
                  <a:lnTo>
                    <a:pt x="7574" y="8315"/>
                  </a:lnTo>
                  <a:lnTo>
                    <a:pt x="6873" y="6612"/>
                  </a:lnTo>
                  <a:lnTo>
                    <a:pt x="6212" y="5009"/>
                  </a:lnTo>
                  <a:lnTo>
                    <a:pt x="5591" y="3567"/>
                  </a:lnTo>
                  <a:lnTo>
                    <a:pt x="5010" y="2304"/>
                  </a:lnTo>
                  <a:lnTo>
                    <a:pt x="4148" y="421"/>
                  </a:lnTo>
                  <a:lnTo>
                    <a:pt x="4108" y="341"/>
                  </a:lnTo>
                  <a:lnTo>
                    <a:pt x="4048" y="261"/>
                  </a:lnTo>
                  <a:lnTo>
                    <a:pt x="3948" y="161"/>
                  </a:lnTo>
                  <a:lnTo>
                    <a:pt x="3828" y="80"/>
                  </a:lnTo>
                  <a:lnTo>
                    <a:pt x="3687" y="20"/>
                  </a:lnTo>
                  <a:lnTo>
                    <a:pt x="3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91"/>
            <p:cNvSpPr/>
            <p:nvPr/>
          </p:nvSpPr>
          <p:spPr>
            <a:xfrm>
              <a:off x="2827000" y="1776325"/>
              <a:ext cx="147800" cy="359175"/>
            </a:xfrm>
            <a:custGeom>
              <a:avLst/>
              <a:gdLst/>
              <a:ahLst/>
              <a:cxnLst/>
              <a:rect l="l" t="t" r="r" b="b"/>
              <a:pathLst>
                <a:path w="5912" h="14367" extrusionOk="0">
                  <a:moveTo>
                    <a:pt x="4128" y="1"/>
                  </a:moveTo>
                  <a:lnTo>
                    <a:pt x="2164" y="201"/>
                  </a:lnTo>
                  <a:lnTo>
                    <a:pt x="1984" y="241"/>
                  </a:lnTo>
                  <a:lnTo>
                    <a:pt x="1804" y="301"/>
                  </a:lnTo>
                  <a:lnTo>
                    <a:pt x="1643" y="401"/>
                  </a:lnTo>
                  <a:lnTo>
                    <a:pt x="1503" y="522"/>
                  </a:lnTo>
                  <a:lnTo>
                    <a:pt x="1383" y="682"/>
                  </a:lnTo>
                  <a:lnTo>
                    <a:pt x="1283" y="842"/>
                  </a:lnTo>
                  <a:lnTo>
                    <a:pt x="1223" y="1022"/>
                  </a:lnTo>
                  <a:lnTo>
                    <a:pt x="1203" y="1203"/>
                  </a:lnTo>
                  <a:lnTo>
                    <a:pt x="1143" y="1724"/>
                  </a:lnTo>
                  <a:lnTo>
                    <a:pt x="1002" y="2906"/>
                  </a:lnTo>
                  <a:lnTo>
                    <a:pt x="942" y="3607"/>
                  </a:lnTo>
                  <a:lnTo>
                    <a:pt x="922" y="4288"/>
                  </a:lnTo>
                  <a:lnTo>
                    <a:pt x="922" y="4889"/>
                  </a:lnTo>
                  <a:lnTo>
                    <a:pt x="942" y="5150"/>
                  </a:lnTo>
                  <a:lnTo>
                    <a:pt x="982" y="5350"/>
                  </a:lnTo>
                  <a:lnTo>
                    <a:pt x="1303" y="6051"/>
                  </a:lnTo>
                  <a:lnTo>
                    <a:pt x="1664" y="6733"/>
                  </a:lnTo>
                  <a:lnTo>
                    <a:pt x="2064" y="7394"/>
                  </a:lnTo>
                  <a:lnTo>
                    <a:pt x="2505" y="8015"/>
                  </a:lnTo>
                  <a:lnTo>
                    <a:pt x="1" y="12623"/>
                  </a:lnTo>
                  <a:lnTo>
                    <a:pt x="3006" y="14366"/>
                  </a:lnTo>
                  <a:lnTo>
                    <a:pt x="3427" y="13504"/>
                  </a:lnTo>
                  <a:lnTo>
                    <a:pt x="3847" y="12563"/>
                  </a:lnTo>
                  <a:lnTo>
                    <a:pt x="4328" y="11441"/>
                  </a:lnTo>
                  <a:lnTo>
                    <a:pt x="4849" y="10219"/>
                  </a:lnTo>
                  <a:lnTo>
                    <a:pt x="5090" y="9598"/>
                  </a:lnTo>
                  <a:lnTo>
                    <a:pt x="5310" y="9017"/>
                  </a:lnTo>
                  <a:lnTo>
                    <a:pt x="5510" y="8436"/>
                  </a:lnTo>
                  <a:lnTo>
                    <a:pt x="5671" y="7915"/>
                  </a:lnTo>
                  <a:lnTo>
                    <a:pt x="5791" y="7454"/>
                  </a:lnTo>
                  <a:lnTo>
                    <a:pt x="5871" y="7033"/>
                  </a:lnTo>
                  <a:lnTo>
                    <a:pt x="5891" y="6733"/>
                  </a:lnTo>
                  <a:lnTo>
                    <a:pt x="5911" y="6352"/>
                  </a:lnTo>
                  <a:lnTo>
                    <a:pt x="5891" y="5911"/>
                  </a:lnTo>
                  <a:lnTo>
                    <a:pt x="5871" y="5450"/>
                  </a:lnTo>
                  <a:lnTo>
                    <a:pt x="5791" y="4448"/>
                  </a:lnTo>
                  <a:lnTo>
                    <a:pt x="5671" y="3447"/>
                  </a:lnTo>
                  <a:lnTo>
                    <a:pt x="5530" y="2485"/>
                  </a:lnTo>
                  <a:lnTo>
                    <a:pt x="5430" y="1704"/>
                  </a:lnTo>
                  <a:lnTo>
                    <a:pt x="5310" y="962"/>
                  </a:lnTo>
                  <a:lnTo>
                    <a:pt x="5270" y="742"/>
                  </a:lnTo>
                  <a:lnTo>
                    <a:pt x="5170" y="562"/>
                  </a:lnTo>
                  <a:lnTo>
                    <a:pt x="5070" y="381"/>
                  </a:lnTo>
                  <a:lnTo>
                    <a:pt x="4909" y="241"/>
                  </a:lnTo>
                  <a:lnTo>
                    <a:pt x="4749" y="121"/>
                  </a:lnTo>
                  <a:lnTo>
                    <a:pt x="4549" y="41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91"/>
            <p:cNvSpPr/>
            <p:nvPr/>
          </p:nvSpPr>
          <p:spPr>
            <a:xfrm>
              <a:off x="2749875" y="2029775"/>
              <a:ext cx="191850" cy="313075"/>
            </a:xfrm>
            <a:custGeom>
              <a:avLst/>
              <a:gdLst/>
              <a:ahLst/>
              <a:cxnLst/>
              <a:rect l="l" t="t" r="r" b="b"/>
              <a:pathLst>
                <a:path w="7674" h="12523" extrusionOk="0">
                  <a:moveTo>
                    <a:pt x="3887" y="1"/>
                  </a:moveTo>
                  <a:lnTo>
                    <a:pt x="3607" y="461"/>
                  </a:lnTo>
                  <a:lnTo>
                    <a:pt x="3306" y="1002"/>
                  </a:lnTo>
                  <a:lnTo>
                    <a:pt x="2925" y="1704"/>
                  </a:lnTo>
                  <a:lnTo>
                    <a:pt x="2485" y="2545"/>
                  </a:lnTo>
                  <a:lnTo>
                    <a:pt x="2024" y="3487"/>
                  </a:lnTo>
                  <a:lnTo>
                    <a:pt x="1563" y="4509"/>
                  </a:lnTo>
                  <a:lnTo>
                    <a:pt x="1102" y="5590"/>
                  </a:lnTo>
                  <a:lnTo>
                    <a:pt x="902" y="6131"/>
                  </a:lnTo>
                  <a:lnTo>
                    <a:pt x="701" y="6672"/>
                  </a:lnTo>
                  <a:lnTo>
                    <a:pt x="521" y="7213"/>
                  </a:lnTo>
                  <a:lnTo>
                    <a:pt x="361" y="7754"/>
                  </a:lnTo>
                  <a:lnTo>
                    <a:pt x="241" y="8275"/>
                  </a:lnTo>
                  <a:lnTo>
                    <a:pt x="140" y="8796"/>
                  </a:lnTo>
                  <a:lnTo>
                    <a:pt x="60" y="9297"/>
                  </a:lnTo>
                  <a:lnTo>
                    <a:pt x="20" y="9758"/>
                  </a:lnTo>
                  <a:lnTo>
                    <a:pt x="0" y="10219"/>
                  </a:lnTo>
                  <a:lnTo>
                    <a:pt x="40" y="10639"/>
                  </a:lnTo>
                  <a:lnTo>
                    <a:pt x="80" y="10840"/>
                  </a:lnTo>
                  <a:lnTo>
                    <a:pt x="120" y="11040"/>
                  </a:lnTo>
                  <a:lnTo>
                    <a:pt x="160" y="11220"/>
                  </a:lnTo>
                  <a:lnTo>
                    <a:pt x="241" y="11381"/>
                  </a:lnTo>
                  <a:lnTo>
                    <a:pt x="321" y="11561"/>
                  </a:lnTo>
                  <a:lnTo>
                    <a:pt x="401" y="11701"/>
                  </a:lnTo>
                  <a:lnTo>
                    <a:pt x="501" y="11841"/>
                  </a:lnTo>
                  <a:lnTo>
                    <a:pt x="621" y="11982"/>
                  </a:lnTo>
                  <a:lnTo>
                    <a:pt x="761" y="12102"/>
                  </a:lnTo>
                  <a:lnTo>
                    <a:pt x="902" y="12202"/>
                  </a:lnTo>
                  <a:lnTo>
                    <a:pt x="1062" y="12302"/>
                  </a:lnTo>
                  <a:lnTo>
                    <a:pt x="1242" y="12382"/>
                  </a:lnTo>
                  <a:lnTo>
                    <a:pt x="1423" y="12463"/>
                  </a:lnTo>
                  <a:lnTo>
                    <a:pt x="1583" y="12503"/>
                  </a:lnTo>
                  <a:lnTo>
                    <a:pt x="1763" y="12523"/>
                  </a:lnTo>
                  <a:lnTo>
                    <a:pt x="2124" y="12523"/>
                  </a:lnTo>
                  <a:lnTo>
                    <a:pt x="2284" y="12483"/>
                  </a:lnTo>
                  <a:lnTo>
                    <a:pt x="2464" y="12443"/>
                  </a:lnTo>
                  <a:lnTo>
                    <a:pt x="2625" y="12382"/>
                  </a:lnTo>
                  <a:lnTo>
                    <a:pt x="2785" y="12302"/>
                  </a:lnTo>
                  <a:lnTo>
                    <a:pt x="2945" y="12202"/>
                  </a:lnTo>
                  <a:lnTo>
                    <a:pt x="3106" y="12102"/>
                  </a:lnTo>
                  <a:lnTo>
                    <a:pt x="3266" y="11982"/>
                  </a:lnTo>
                  <a:lnTo>
                    <a:pt x="3566" y="11681"/>
                  </a:lnTo>
                  <a:lnTo>
                    <a:pt x="3867" y="11361"/>
                  </a:lnTo>
                  <a:lnTo>
                    <a:pt x="4167" y="10980"/>
                  </a:lnTo>
                  <a:lnTo>
                    <a:pt x="4448" y="10559"/>
                  </a:lnTo>
                  <a:lnTo>
                    <a:pt x="4708" y="10098"/>
                  </a:lnTo>
                  <a:lnTo>
                    <a:pt x="4969" y="9618"/>
                  </a:lnTo>
                  <a:lnTo>
                    <a:pt x="5229" y="9117"/>
                  </a:lnTo>
                  <a:lnTo>
                    <a:pt x="5470" y="8576"/>
                  </a:lnTo>
                  <a:lnTo>
                    <a:pt x="5690" y="8035"/>
                  </a:lnTo>
                  <a:lnTo>
                    <a:pt x="5911" y="7494"/>
                  </a:lnTo>
                  <a:lnTo>
                    <a:pt x="6311" y="6372"/>
                  </a:lnTo>
                  <a:lnTo>
                    <a:pt x="6652" y="5290"/>
                  </a:lnTo>
                  <a:lnTo>
                    <a:pt x="6972" y="4248"/>
                  </a:lnTo>
                  <a:lnTo>
                    <a:pt x="7213" y="3326"/>
                  </a:lnTo>
                  <a:lnTo>
                    <a:pt x="7413" y="2525"/>
                  </a:lnTo>
                  <a:lnTo>
                    <a:pt x="7553" y="1904"/>
                  </a:lnTo>
                  <a:lnTo>
                    <a:pt x="7674" y="1363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extrusionOk="0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fill="none" extrusionOk="0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extrusionOk="0">
                  <a:moveTo>
                    <a:pt x="1" y="0"/>
                  </a:move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91"/>
            <p:cNvSpPr/>
            <p:nvPr/>
          </p:nvSpPr>
          <p:spPr>
            <a:xfrm>
              <a:off x="3608375" y="5095700"/>
              <a:ext cx="203400" cy="61125"/>
            </a:xfrm>
            <a:custGeom>
              <a:avLst/>
              <a:gdLst/>
              <a:ahLst/>
              <a:cxnLst/>
              <a:rect l="l" t="t" r="r" b="b"/>
              <a:pathLst>
                <a:path w="8136" h="2445" fill="none" extrusionOk="0">
                  <a:moveTo>
                    <a:pt x="8135" y="0"/>
                  </a:moveTo>
                  <a:lnTo>
                    <a:pt x="7374" y="0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702" y="2444"/>
                  </a:lnTo>
                  <a:lnTo>
                    <a:pt x="7895" y="2444"/>
                  </a:lnTo>
                  <a:lnTo>
                    <a:pt x="81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06;p67">
            <a:extLst>
              <a:ext uri="{FF2B5EF4-FFF2-40B4-BE49-F238E27FC236}">
                <a16:creationId xmlns:a16="http://schemas.microsoft.com/office/drawing/2014/main" id="{6C75FC55-89E9-8C82-CA9C-844D13B971CB}"/>
              </a:ext>
            </a:extLst>
          </p:cNvPr>
          <p:cNvSpPr/>
          <p:nvPr/>
        </p:nvSpPr>
        <p:spPr>
          <a:xfrm>
            <a:off x="4412125" y="3289759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948;p67">
            <a:extLst>
              <a:ext uri="{FF2B5EF4-FFF2-40B4-BE49-F238E27FC236}">
                <a16:creationId xmlns:a16="http://schemas.microsoft.com/office/drawing/2014/main" id="{F818B12E-5DF1-0DE1-2D89-EB85C3783A62}"/>
              </a:ext>
            </a:extLst>
          </p:cNvPr>
          <p:cNvGrpSpPr/>
          <p:nvPr/>
        </p:nvGrpSpPr>
        <p:grpSpPr>
          <a:xfrm>
            <a:off x="4504857" y="3367801"/>
            <a:ext cx="458145" cy="493778"/>
            <a:chOff x="7013450" y="1371600"/>
            <a:chExt cx="441415" cy="473876"/>
          </a:xfrm>
        </p:grpSpPr>
        <p:sp>
          <p:nvSpPr>
            <p:cNvPr id="4" name="Google Shape;2949;p67">
              <a:extLst>
                <a:ext uri="{FF2B5EF4-FFF2-40B4-BE49-F238E27FC236}">
                  <a16:creationId xmlns:a16="http://schemas.microsoft.com/office/drawing/2014/main" id="{13E39D55-3AAE-1300-57B4-54230293252E}"/>
                </a:ext>
              </a:extLst>
            </p:cNvPr>
            <p:cNvSpPr/>
            <p:nvPr/>
          </p:nvSpPr>
          <p:spPr>
            <a:xfrm>
              <a:off x="7047752" y="1371600"/>
              <a:ext cx="323626" cy="473876"/>
            </a:xfrm>
            <a:custGeom>
              <a:avLst/>
              <a:gdLst/>
              <a:ahLst/>
              <a:cxnLst/>
              <a:rect l="l" t="t" r="r" b="b"/>
              <a:pathLst>
                <a:path w="12633" h="18518" extrusionOk="0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50;p67">
              <a:extLst>
                <a:ext uri="{FF2B5EF4-FFF2-40B4-BE49-F238E27FC236}">
                  <a16:creationId xmlns:a16="http://schemas.microsoft.com/office/drawing/2014/main" id="{4AFD6AD6-5732-44D6-B1B7-2CD1979EB94C}"/>
                </a:ext>
              </a:extLst>
            </p:cNvPr>
            <p:cNvSpPr/>
            <p:nvPr/>
          </p:nvSpPr>
          <p:spPr>
            <a:xfrm>
              <a:off x="7013450" y="1779505"/>
              <a:ext cx="252435" cy="65971"/>
            </a:xfrm>
            <a:custGeom>
              <a:avLst/>
              <a:gdLst/>
              <a:ahLst/>
              <a:cxnLst/>
              <a:rect l="l" t="t" r="r" b="b"/>
              <a:pathLst>
                <a:path w="9854" h="2578" extrusionOk="0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51;p67">
              <a:extLst>
                <a:ext uri="{FF2B5EF4-FFF2-40B4-BE49-F238E27FC236}">
                  <a16:creationId xmlns:a16="http://schemas.microsoft.com/office/drawing/2014/main" id="{06E8AD58-A7DD-9031-C8E0-E550EBCE1AF3}"/>
                </a:ext>
              </a:extLst>
            </p:cNvPr>
            <p:cNvSpPr/>
            <p:nvPr/>
          </p:nvSpPr>
          <p:spPr>
            <a:xfrm>
              <a:off x="7389464" y="1371600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16;p91">
            <a:extLst>
              <a:ext uri="{FF2B5EF4-FFF2-40B4-BE49-F238E27FC236}">
                <a16:creationId xmlns:a16="http://schemas.microsoft.com/office/drawing/2014/main" id="{0A1C7502-C133-31E3-D431-3EF061BC2B2B}"/>
              </a:ext>
            </a:extLst>
          </p:cNvPr>
          <p:cNvSpPr txBox="1"/>
          <p:nvPr/>
        </p:nvSpPr>
        <p:spPr>
          <a:xfrm>
            <a:off x="5225757" y="3386236"/>
            <a:ext cx="258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Fira Sans Extra Condensed Medium"/>
                <a:cs typeface="Poppins"/>
                <a:sym typeface="Poppins"/>
              </a:rPr>
              <a:t>Ingresos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" name="Google Shape;3927;p91">
            <a:extLst>
              <a:ext uri="{FF2B5EF4-FFF2-40B4-BE49-F238E27FC236}">
                <a16:creationId xmlns:a16="http://schemas.microsoft.com/office/drawing/2014/main" id="{68F55D0F-6F82-3C61-E9F1-A579657C56DC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2664293" y="2784977"/>
            <a:ext cx="1747833" cy="84663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979;p69">
            <a:extLst>
              <a:ext uri="{FF2B5EF4-FFF2-40B4-BE49-F238E27FC236}">
                <a16:creationId xmlns:a16="http://schemas.microsoft.com/office/drawing/2014/main" id="{2FBB919A-056E-ECF4-6A00-2AC5A3212D2E}"/>
              </a:ext>
            </a:extLst>
          </p:cNvPr>
          <p:cNvSpPr/>
          <p:nvPr/>
        </p:nvSpPr>
        <p:spPr>
          <a:xfrm>
            <a:off x="4444713" y="4017277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987;p69">
            <a:extLst>
              <a:ext uri="{FF2B5EF4-FFF2-40B4-BE49-F238E27FC236}">
                <a16:creationId xmlns:a16="http://schemas.microsoft.com/office/drawing/2014/main" id="{929F1F02-9277-4F58-9D1F-0510B7B9EC79}"/>
              </a:ext>
            </a:extLst>
          </p:cNvPr>
          <p:cNvGrpSpPr/>
          <p:nvPr/>
        </p:nvGrpSpPr>
        <p:grpSpPr>
          <a:xfrm>
            <a:off x="4578613" y="4138602"/>
            <a:ext cx="453100" cy="441075"/>
            <a:chOff x="4728138" y="2705000"/>
            <a:chExt cx="453100" cy="441075"/>
          </a:xfrm>
        </p:grpSpPr>
        <p:sp>
          <p:nvSpPr>
            <p:cNvPr id="14" name="Google Shape;2988;p69">
              <a:extLst>
                <a:ext uri="{FF2B5EF4-FFF2-40B4-BE49-F238E27FC236}">
                  <a16:creationId xmlns:a16="http://schemas.microsoft.com/office/drawing/2014/main" id="{0A9C8E43-5FE5-E2B5-830C-0CB3A3DA40B6}"/>
                </a:ext>
              </a:extLst>
            </p:cNvPr>
            <p:cNvSpPr/>
            <p:nvPr/>
          </p:nvSpPr>
          <p:spPr>
            <a:xfrm>
              <a:off x="4728138" y="2705000"/>
              <a:ext cx="451725" cy="190150"/>
            </a:xfrm>
            <a:custGeom>
              <a:avLst/>
              <a:gdLst/>
              <a:ahLst/>
              <a:cxnLst/>
              <a:rect l="l" t="t" r="r" b="b"/>
              <a:pathLst>
                <a:path w="18069" h="7606" extrusionOk="0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89;p69">
              <a:extLst>
                <a:ext uri="{FF2B5EF4-FFF2-40B4-BE49-F238E27FC236}">
                  <a16:creationId xmlns:a16="http://schemas.microsoft.com/office/drawing/2014/main" id="{E0884C7A-89DB-E346-F972-50C127F293D0}"/>
                </a:ext>
              </a:extLst>
            </p:cNvPr>
            <p:cNvSpPr/>
            <p:nvPr/>
          </p:nvSpPr>
          <p:spPr>
            <a:xfrm>
              <a:off x="4731638" y="3120100"/>
              <a:ext cx="449600" cy="25975"/>
            </a:xfrm>
            <a:custGeom>
              <a:avLst/>
              <a:gdLst/>
              <a:ahLst/>
              <a:cxnLst/>
              <a:rect l="l" t="t" r="r" b="b"/>
              <a:pathLst>
                <a:path w="17984" h="1039" extrusionOk="0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90;p69">
              <a:extLst>
                <a:ext uri="{FF2B5EF4-FFF2-40B4-BE49-F238E27FC236}">
                  <a16:creationId xmlns:a16="http://schemas.microsoft.com/office/drawing/2014/main" id="{C0051795-8C89-F715-AABC-652809B5BA36}"/>
                </a:ext>
              </a:extLst>
            </p:cNvPr>
            <p:cNvSpPr/>
            <p:nvPr/>
          </p:nvSpPr>
          <p:spPr>
            <a:xfrm>
              <a:off x="4761013" y="2767925"/>
              <a:ext cx="389625" cy="327375"/>
            </a:xfrm>
            <a:custGeom>
              <a:avLst/>
              <a:gdLst/>
              <a:ahLst/>
              <a:cxnLst/>
              <a:rect l="l" t="t" r="r" b="b"/>
              <a:pathLst>
                <a:path w="15585" h="13095" extrusionOk="0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916;p91">
            <a:extLst>
              <a:ext uri="{FF2B5EF4-FFF2-40B4-BE49-F238E27FC236}">
                <a16:creationId xmlns:a16="http://schemas.microsoft.com/office/drawing/2014/main" id="{B13865AA-7610-37FA-EF8F-196F5D9812F8}"/>
              </a:ext>
            </a:extLst>
          </p:cNvPr>
          <p:cNvSpPr txBox="1"/>
          <p:nvPr/>
        </p:nvSpPr>
        <p:spPr>
          <a:xfrm>
            <a:off x="5225757" y="4132314"/>
            <a:ext cx="345733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Poppins"/>
                <a:ea typeface="Fira Sans Extra Condensed Medium"/>
                <a:cs typeface="Poppins"/>
                <a:sym typeface="Poppins"/>
              </a:rPr>
              <a:t>Estado civil </a:t>
            </a:r>
            <a:r>
              <a:rPr lang="es-EC" sz="2500" b="1" dirty="0">
                <a:solidFill>
                  <a:schemeClr val="dk2"/>
                </a:solidFill>
                <a:latin typeface="Poppins"/>
                <a:ea typeface="Fira Sans Extra Condensed Medium"/>
                <a:cs typeface="Poppins"/>
                <a:sym typeface="Poppins"/>
              </a:rPr>
              <a:t>e hijos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" name="Google Shape;3927;p91">
            <a:extLst>
              <a:ext uri="{FF2B5EF4-FFF2-40B4-BE49-F238E27FC236}">
                <a16:creationId xmlns:a16="http://schemas.microsoft.com/office/drawing/2014/main" id="{C71573D7-8065-1E18-F577-432D415AA4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702595" y="2782071"/>
            <a:ext cx="1742119" cy="15770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1" name="Google Shape;5661;p111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5662" name="Google Shape;5662;p111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C" sz="1700" b="1" dirty="0">
                <a:solidFill>
                  <a:schemeClr val="lt1"/>
                </a:solidFill>
              </a:rPr>
              <a:t>¿Preguntas?</a:t>
            </a:r>
            <a:endParaRPr sz="17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C" sz="1600" dirty="0" err="1">
                <a:solidFill>
                  <a:schemeClr val="lt1"/>
                </a:solidFill>
              </a:rPr>
              <a:t>estherortizluna</a:t>
            </a:r>
            <a:r>
              <a:rPr lang="en-US" sz="1600" dirty="0">
                <a:solidFill>
                  <a:schemeClr val="lt1"/>
                </a:solidFill>
              </a:rPr>
              <a:t>@outlook.com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</a:rPr>
              <a:t>mrumbea@gmail.com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a</a:t>
            </a:r>
            <a:r>
              <a:rPr lang="en" sz="1600" dirty="0">
                <a:solidFill>
                  <a:schemeClr val="lt1"/>
                </a:solidFill>
              </a:rPr>
              <a:t>mjalca@hotmail.com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664" name="Google Shape;5664;p111"/>
          <p:cNvGrpSpPr/>
          <p:nvPr/>
        </p:nvGrpSpPr>
        <p:grpSpPr>
          <a:xfrm>
            <a:off x="5032675" y="1881795"/>
            <a:ext cx="3594542" cy="2703111"/>
            <a:chOff x="5032675" y="1881795"/>
            <a:chExt cx="3594542" cy="2703111"/>
          </a:xfrm>
        </p:grpSpPr>
        <p:sp>
          <p:nvSpPr>
            <p:cNvPr id="5665" name="Google Shape;5665;p111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11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11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11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11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11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11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11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11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11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11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11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11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11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11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11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11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11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11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11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11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11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11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11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11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11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11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11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11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11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11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11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11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11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11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11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11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11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11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11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11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11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11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11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11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11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11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11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11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11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11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11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11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11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11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11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11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11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11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11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11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11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11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11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11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11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11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11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11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11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11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11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11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11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11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11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11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11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11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11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11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11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11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11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11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11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11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11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11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11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11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11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11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11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2" name="Google Shape;5762;p11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3" name="Google Shape;5763;p11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4" name="Google Shape;5764;p11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5" name="Google Shape;5765;p11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5766" name="Google Shape;5766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8" name="Google Shape;5768;p11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5769" name="Google Shape;5769;p11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1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CE77B1-119F-EBB5-8C5C-A2D35742D131}"/>
              </a:ext>
            </a:extLst>
          </p:cNvPr>
          <p:cNvSpPr/>
          <p:nvPr/>
        </p:nvSpPr>
        <p:spPr>
          <a:xfrm>
            <a:off x="313509" y="3564564"/>
            <a:ext cx="4360325" cy="1071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57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1130" name="Google Shape;1130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extrusionOk="0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fill="none" extrusionOk="0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extrusionOk="0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fill="none" extrusionOk="0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extrusionOk="0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extrusionOk="0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extrusionOk="0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extrusionOk="0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fill="none" extrusionOk="0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extrusionOk="0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extrusionOk="0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extrusionOk="0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extrusionOk="0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285239" y="2250520"/>
              <a:ext cx="79741" cy="1382370"/>
            </a:xfrm>
            <a:custGeom>
              <a:avLst/>
              <a:gdLst/>
              <a:ahLst/>
              <a:cxnLst/>
              <a:rect l="l" t="t" r="r" b="b"/>
              <a:pathLst>
                <a:path w="5043" h="87395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13238" y="3838471"/>
              <a:ext cx="3448995" cy="201594"/>
            </a:xfrm>
            <a:custGeom>
              <a:avLst/>
              <a:gdLst/>
              <a:ahLst/>
              <a:cxnLst/>
              <a:rect l="l" t="t" r="r" b="b"/>
              <a:pathLst>
                <a:path w="218122" h="12745" extrusionOk="0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extrusionOk="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fill="none" extrusionOk="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fill="none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extrusionOk="0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168766" y="2299697"/>
              <a:ext cx="580682" cy="752786"/>
            </a:xfrm>
            <a:custGeom>
              <a:avLst/>
              <a:gdLst/>
              <a:ahLst/>
              <a:cxnLst/>
              <a:rect l="l" t="t" r="r" b="b"/>
              <a:pathLst>
                <a:path w="36723" h="47592" extrusionOk="0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168766" y="2900050"/>
              <a:ext cx="129344" cy="152433"/>
            </a:xfrm>
            <a:custGeom>
              <a:avLst/>
              <a:gdLst/>
              <a:ahLst/>
              <a:cxnLst/>
              <a:rect l="l" t="t" r="r" b="b"/>
              <a:pathLst>
                <a:path w="8180" h="9637" fill="none" extrusionOk="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168766" y="2395851"/>
              <a:ext cx="488116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extrusionOk="0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168766" y="2395851"/>
              <a:ext cx="488108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fill="none" extrusionOk="0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00705" y="2641750"/>
              <a:ext cx="49176" cy="116543"/>
            </a:xfrm>
            <a:custGeom>
              <a:avLst/>
              <a:gdLst/>
              <a:ahLst/>
              <a:cxnLst/>
              <a:rect l="l" t="t" r="r" b="b"/>
              <a:pathLst>
                <a:path w="3110" h="7368" extrusionOk="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3683423" y="2641750"/>
              <a:ext cx="66459" cy="155091"/>
            </a:xfrm>
            <a:custGeom>
              <a:avLst/>
              <a:gdLst/>
              <a:ahLst/>
              <a:cxnLst/>
              <a:rect l="l" t="t" r="r" b="b"/>
              <a:pathLst>
                <a:path w="4203" h="9805" fill="none" extrusionOk="0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3168766" y="2641750"/>
              <a:ext cx="581115" cy="485170"/>
            </a:xfrm>
            <a:custGeom>
              <a:avLst/>
              <a:gdLst/>
              <a:ahLst/>
              <a:cxnLst/>
              <a:rect l="l" t="t" r="r" b="b"/>
              <a:pathLst>
                <a:path w="36751" h="30673" extrusionOk="0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3168766" y="3094115"/>
              <a:ext cx="29680" cy="32805"/>
            </a:xfrm>
            <a:custGeom>
              <a:avLst/>
              <a:gdLst/>
              <a:ahLst/>
              <a:cxnLst/>
              <a:rect l="l" t="t" r="r" b="b"/>
              <a:pathLst>
                <a:path w="1877" h="2074" fill="none" extrusionOk="0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3185590" y="3067526"/>
              <a:ext cx="39878" cy="32805"/>
            </a:xfrm>
            <a:custGeom>
              <a:avLst/>
              <a:gdLst/>
              <a:ahLst/>
              <a:cxnLst/>
              <a:rect l="l" t="t" r="r" b="b"/>
              <a:pathLst>
                <a:path w="2522" h="2074" fill="none" extrusionOk="0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3168766" y="2976702"/>
              <a:ext cx="157237" cy="104142"/>
            </a:xfrm>
            <a:custGeom>
              <a:avLst/>
              <a:gdLst/>
              <a:ahLst/>
              <a:cxnLst/>
              <a:rect l="l" t="t" r="r" b="b"/>
              <a:pathLst>
                <a:path w="9944" h="6584" fill="none" extrusionOk="0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3627178" y="2641750"/>
              <a:ext cx="122703" cy="196738"/>
            </a:xfrm>
            <a:custGeom>
              <a:avLst/>
              <a:gdLst/>
              <a:ahLst/>
              <a:cxnLst/>
              <a:rect l="l" t="t" r="r" b="b"/>
              <a:pathLst>
                <a:path w="7760" h="12438" fill="none" extrusionOk="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extrusionOk="0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fill="none" extrusionOk="0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3168766" y="3036081"/>
              <a:ext cx="83726" cy="74896"/>
            </a:xfrm>
            <a:custGeom>
              <a:avLst/>
              <a:gdLst/>
              <a:ahLst/>
              <a:cxnLst/>
              <a:rect l="l" t="t" r="r" b="b"/>
              <a:pathLst>
                <a:path w="5295" h="4735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extrusionOk="0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fill="none" extrusionOk="0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978751" y="2676312"/>
              <a:ext cx="1179940" cy="1243256"/>
            </a:xfrm>
            <a:custGeom>
              <a:avLst/>
              <a:gdLst/>
              <a:ahLst/>
              <a:cxnLst/>
              <a:rect l="l" t="t" r="r" b="b"/>
              <a:pathLst>
                <a:path w="74622" h="78600" extrusionOk="0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978751" y="3919108"/>
              <a:ext cx="1344" cy="459"/>
            </a:xfrm>
            <a:custGeom>
              <a:avLst/>
              <a:gdLst/>
              <a:ahLst/>
              <a:cxnLst/>
              <a:rect l="l" t="t" r="r" b="b"/>
              <a:pathLst>
                <a:path w="85" h="29" fill="none" extrusionOk="0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3166995" y="3744974"/>
              <a:ext cx="139084" cy="100156"/>
            </a:xfrm>
            <a:custGeom>
              <a:avLst/>
              <a:gdLst/>
              <a:ahLst/>
              <a:cxnLst/>
              <a:rect l="l" t="t" r="r" b="b"/>
              <a:pathLst>
                <a:path w="8796" h="6332" fill="none" extrusionOk="0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241834" y="3162352"/>
              <a:ext cx="361879" cy="349583"/>
            </a:xfrm>
            <a:custGeom>
              <a:avLst/>
              <a:gdLst/>
              <a:ahLst/>
              <a:cxnLst/>
              <a:rect l="l" t="t" r="r" b="b"/>
              <a:pathLst>
                <a:path w="22886" h="22101" fill="none" extrusionOk="0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168766" y="2676312"/>
              <a:ext cx="989925" cy="704923"/>
            </a:xfrm>
            <a:custGeom>
              <a:avLst/>
              <a:gdLst/>
              <a:ahLst/>
              <a:cxnLst/>
              <a:rect l="l" t="t" r="r" b="b"/>
              <a:pathLst>
                <a:path w="62605" h="44566" fill="none" extrusionOk="0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extrusionOk="0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3489438" y="3308996"/>
              <a:ext cx="140413" cy="202939"/>
            </a:xfrm>
            <a:custGeom>
              <a:avLst/>
              <a:gdLst/>
              <a:ahLst/>
              <a:cxnLst/>
              <a:rect l="l" t="t" r="r" b="b"/>
              <a:pathLst>
                <a:path w="8880" h="12830" fill="none" extrusionOk="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fill="none" extrusionOk="0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3652873" y="3851315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3612125" y="3851315"/>
              <a:ext cx="76626" cy="67794"/>
            </a:xfrm>
            <a:custGeom>
              <a:avLst/>
              <a:gdLst/>
              <a:ahLst/>
              <a:cxnLst/>
              <a:rect l="l" t="t" r="r" b="b"/>
              <a:pathLst>
                <a:path w="4846" h="4286" fill="none" extrusionOk="0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3741896" y="3851315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3786186" y="3851315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3848629" y="3851315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671026" y="3783521"/>
              <a:ext cx="34123" cy="67810"/>
            </a:xfrm>
            <a:custGeom>
              <a:avLst/>
              <a:gdLst/>
              <a:ahLst/>
              <a:cxnLst/>
              <a:rect l="l" t="t" r="r" b="b"/>
              <a:pathLst>
                <a:path w="215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52873" y="3783521"/>
              <a:ext cx="52275" cy="67810"/>
            </a:xfrm>
            <a:custGeom>
              <a:avLst/>
              <a:gdLst/>
              <a:ahLst/>
              <a:cxnLst/>
              <a:rect l="l" t="t" r="r" b="b"/>
              <a:pathLst>
                <a:path w="3306" h="4287" fill="none" extrusionOk="0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3713988" y="3783521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802568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865026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extrusionOk="0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fill="none" extrusionOk="0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fill="none" extrusionOk="0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71560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834018" y="3715727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662171" y="3647949"/>
              <a:ext cx="26580" cy="67794"/>
            </a:xfrm>
            <a:custGeom>
              <a:avLst/>
              <a:gdLst/>
              <a:ahLst/>
              <a:cxnLst/>
              <a:rect l="l" t="t" r="r" b="b"/>
              <a:pathLst>
                <a:path w="16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652873" y="3647949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fill="none" extrusionOk="0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786186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848629" y="3647949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extrusionOk="0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fill="none" extrusionOk="0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795484" y="3580155"/>
              <a:ext cx="9313" cy="67810"/>
            </a:xfrm>
            <a:custGeom>
              <a:avLst/>
              <a:gdLst/>
              <a:ahLst/>
              <a:cxnLst/>
              <a:rect l="l" t="t" r="r" b="b"/>
              <a:pathLst>
                <a:path w="58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57499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679881" y="3512361"/>
              <a:ext cx="8428" cy="67810"/>
            </a:xfrm>
            <a:custGeom>
              <a:avLst/>
              <a:gdLst/>
              <a:ahLst/>
              <a:cxnLst/>
              <a:rect l="l" t="t" r="r" b="b"/>
              <a:pathLst>
                <a:path w="533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86186" y="351236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848629" y="3512361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extrusionOk="0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fill="none" extrusionOk="0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86186" y="3444583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848629" y="3444583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804339" y="3376790"/>
              <a:ext cx="9329" cy="67810"/>
            </a:xfrm>
            <a:custGeom>
              <a:avLst/>
              <a:gdLst/>
              <a:ahLst/>
              <a:cxnLst/>
              <a:rect l="l" t="t" r="r" b="b"/>
              <a:pathLst>
                <a:path w="590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3866354" y="3376790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fill="none" extrusionOk="0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3786186" y="3308996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3848629" y="3308996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fill="none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3768461" y="3240775"/>
              <a:ext cx="9772" cy="68237"/>
            </a:xfrm>
            <a:custGeom>
              <a:avLst/>
              <a:gdLst/>
              <a:ahLst/>
              <a:cxnLst/>
              <a:rect l="l" t="t" r="r" b="b"/>
              <a:pathLst>
                <a:path w="618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fill="none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830919" y="3240775"/>
              <a:ext cx="4886" cy="68237"/>
            </a:xfrm>
            <a:custGeom>
              <a:avLst/>
              <a:gdLst/>
              <a:ahLst/>
              <a:cxnLst/>
              <a:rect l="l" t="t" r="r" b="b"/>
              <a:pathLst>
                <a:path w="30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480125" y="3851315"/>
              <a:ext cx="9772" cy="67794"/>
            </a:xfrm>
            <a:custGeom>
              <a:avLst/>
              <a:gdLst/>
              <a:ahLst/>
              <a:cxnLst/>
              <a:rect l="l" t="t" r="r" b="b"/>
              <a:pathLst>
                <a:path w="618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542583" y="3851315"/>
              <a:ext cx="4443" cy="67794"/>
            </a:xfrm>
            <a:custGeom>
              <a:avLst/>
              <a:gdLst/>
              <a:ahLst/>
              <a:cxnLst/>
              <a:rect l="l" t="t" r="r" b="b"/>
              <a:pathLst>
                <a:path w="2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3497850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560293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3480125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3542583" y="3715727"/>
              <a:ext cx="4443" cy="67810"/>
            </a:xfrm>
            <a:custGeom>
              <a:avLst/>
              <a:gdLst/>
              <a:ahLst/>
              <a:cxnLst/>
              <a:rect l="l" t="t" r="r" b="b"/>
              <a:pathLst>
                <a:path w="281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fill="none" extrusionOk="0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fill="none" extrusionOk="0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fill="none" extrusionOk="0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551438" y="3647949"/>
              <a:ext cx="4886" cy="67794"/>
            </a:xfrm>
            <a:custGeom>
              <a:avLst/>
              <a:gdLst/>
              <a:ahLst/>
              <a:cxnLst/>
              <a:rect l="l" t="t" r="r" b="b"/>
              <a:pathLst>
                <a:path w="30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480125" y="3580155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3542583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3332644" y="3511918"/>
              <a:ext cx="347252" cy="68253"/>
            </a:xfrm>
            <a:custGeom>
              <a:avLst/>
              <a:gdLst/>
              <a:ahLst/>
              <a:cxnLst/>
              <a:rect l="l" t="t" r="r" b="b"/>
              <a:pathLst>
                <a:path w="21961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fill="none" extrusionOk="0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fill="none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3507148" y="3511918"/>
              <a:ext cx="9313" cy="68253"/>
            </a:xfrm>
            <a:custGeom>
              <a:avLst/>
              <a:gdLst/>
              <a:ahLst/>
              <a:cxnLst/>
              <a:rect l="l" t="t" r="r" b="b"/>
              <a:pathLst>
                <a:path w="58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569148" y="3511918"/>
              <a:ext cx="4902" cy="68253"/>
            </a:xfrm>
            <a:custGeom>
              <a:avLst/>
              <a:gdLst/>
              <a:ahLst/>
              <a:cxnLst/>
              <a:rect l="l" t="t" r="r" b="b"/>
              <a:pathLst>
                <a:path w="310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688093" y="1103435"/>
              <a:ext cx="1480689" cy="2815689"/>
            </a:xfrm>
            <a:custGeom>
              <a:avLst/>
              <a:gdLst/>
              <a:ahLst/>
              <a:cxnLst/>
              <a:rect l="l" t="t" r="r" b="b"/>
              <a:pathLst>
                <a:path w="93642" h="178011" extrusionOk="0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extrusionOk="0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fill="none" extrusionOk="0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738582" y="1269139"/>
              <a:ext cx="16" cy="2483379"/>
            </a:xfrm>
            <a:custGeom>
              <a:avLst/>
              <a:gdLst/>
              <a:ahLst/>
              <a:cxnLst/>
              <a:rect l="l" t="t" r="r" b="b"/>
              <a:pathLst>
                <a:path w="1" h="157002" extrusionOk="0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738582" y="2419325"/>
              <a:ext cx="16" cy="1333194"/>
            </a:xfrm>
            <a:custGeom>
              <a:avLst/>
              <a:gdLst/>
              <a:ahLst/>
              <a:cxnLst/>
              <a:rect l="l" t="t" r="r" b="b"/>
              <a:pathLst>
                <a:path w="1" h="842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738582" y="1493321"/>
              <a:ext cx="16" cy="672149"/>
            </a:xfrm>
            <a:custGeom>
              <a:avLst/>
              <a:gdLst/>
              <a:ahLst/>
              <a:cxnLst/>
              <a:rect l="l" t="t" r="r" b="b"/>
              <a:pathLst>
                <a:path w="1" h="424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38582" y="126913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extrusionOk="0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fill="none" extrusionOk="0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38582" y="1269139"/>
              <a:ext cx="1381024" cy="16"/>
            </a:xfrm>
            <a:custGeom>
              <a:avLst/>
              <a:gdLst/>
              <a:ahLst/>
              <a:cxnLst/>
              <a:rect l="l" t="t" r="r" b="b"/>
              <a:pathLst>
                <a:path w="87339" h="1" fill="none" extrusionOk="0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2379040" y="1143754"/>
              <a:ext cx="37665" cy="37677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2431300" y="1150397"/>
              <a:ext cx="24382" cy="24391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894490" y="1209760"/>
              <a:ext cx="16840" cy="23062"/>
            </a:xfrm>
            <a:custGeom>
              <a:avLst/>
              <a:gdLst/>
              <a:ahLst/>
              <a:cxnLst/>
              <a:rect l="l" t="t" r="r" b="b"/>
              <a:pathLst>
                <a:path w="1065" h="1458" extrusionOk="0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extrusionOk="0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fill="none" extrusionOk="0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838689" y="1194702"/>
              <a:ext cx="17283" cy="37677"/>
            </a:xfrm>
            <a:custGeom>
              <a:avLst/>
              <a:gdLst/>
              <a:ahLst/>
              <a:cxnLst/>
              <a:rect l="l" t="t" r="r" b="b"/>
              <a:pathLst>
                <a:path w="1093" h="2382" extrusionOk="0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811223" y="1187173"/>
              <a:ext cx="16840" cy="45649"/>
            </a:xfrm>
            <a:custGeom>
              <a:avLst/>
              <a:gdLst/>
              <a:ahLst/>
              <a:cxnLst/>
              <a:rect l="l" t="t" r="r" b="b"/>
              <a:pathLst>
                <a:path w="1065" h="2886" extrusionOk="0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956598" y="1201788"/>
              <a:ext cx="10215" cy="22619"/>
            </a:xfrm>
            <a:custGeom>
              <a:avLst/>
              <a:gdLst/>
              <a:ahLst/>
              <a:cxnLst/>
              <a:rect l="l" t="t" r="r" b="b"/>
              <a:pathLst>
                <a:path w="646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fill="none" extrusionOk="0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extrusionOk="0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fill="none" extrusionOk="0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fill="none" extrusionOk="0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2135437" y="1329388"/>
              <a:ext cx="17726" cy="82868"/>
            </a:xfrm>
            <a:custGeom>
              <a:avLst/>
              <a:gdLst/>
              <a:ahLst/>
              <a:cxnLst/>
              <a:rect l="l" t="t" r="r" b="b"/>
              <a:pathLst>
                <a:path w="1121" h="5239" extrusionOk="0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2137208" y="1355535"/>
              <a:ext cx="13298" cy="56722"/>
            </a:xfrm>
            <a:custGeom>
              <a:avLst/>
              <a:gdLst/>
              <a:ahLst/>
              <a:cxnLst/>
              <a:rect l="l" t="t" r="r" b="b"/>
              <a:pathLst>
                <a:path w="841" h="3586" fill="none" extrusionOk="0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35437" y="1329388"/>
              <a:ext cx="17726" cy="14204"/>
            </a:xfrm>
            <a:custGeom>
              <a:avLst/>
              <a:gdLst/>
              <a:ahLst/>
              <a:cxnLst/>
              <a:rect l="l" t="t" r="r" b="b"/>
              <a:pathLst>
                <a:path w="1121" h="898" fill="none" extrusionOk="0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extrusionOk="0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fill="none" extrusionOk="0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extrusionOk="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250598" y="1387438"/>
              <a:ext cx="25252" cy="15517"/>
            </a:xfrm>
            <a:custGeom>
              <a:avLst/>
              <a:gdLst/>
              <a:ahLst/>
              <a:cxnLst/>
              <a:rect l="l" t="t" r="r" b="b"/>
              <a:pathLst>
                <a:path w="1597" h="981" fill="none" extrusionOk="0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fill="none" extrusionOk="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extrusionOk="0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fill="none" extrusionOk="0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extrusionOk="0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fill="none" extrusionOk="0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extrusionOk="0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449468" y="1364835"/>
              <a:ext cx="32795" cy="14204"/>
            </a:xfrm>
            <a:custGeom>
              <a:avLst/>
              <a:gdLst/>
              <a:ahLst/>
              <a:cxnLst/>
              <a:rect l="l" t="t" r="r" b="b"/>
              <a:pathLst>
                <a:path w="2074" h="898" fill="none" extrusionOk="0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fill="none" extrusionOk="0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extrusionOk="0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553987" y="1351106"/>
              <a:ext cx="27924" cy="32805"/>
            </a:xfrm>
            <a:custGeom>
              <a:avLst/>
              <a:gdLst/>
              <a:ahLst/>
              <a:cxnLst/>
              <a:rect l="l" t="t" r="r" b="b"/>
              <a:pathLst>
                <a:path w="1766" h="2074" fill="none" extrusionOk="0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fill="none" extrusionOk="0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630170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703254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extrusionOk="0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fill="none" extrusionOk="0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extrusionOk="0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fill="none" extrusionOk="0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229773" y="1605419"/>
              <a:ext cx="59818" cy="100599"/>
            </a:xfrm>
            <a:custGeom>
              <a:avLst/>
              <a:gdLst/>
              <a:ahLst/>
              <a:cxnLst/>
              <a:rect l="l" t="t" r="r" b="b"/>
              <a:pathLst>
                <a:path w="3783" h="6360" extrusionOk="0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324124" y="1618279"/>
              <a:ext cx="29237" cy="74880"/>
            </a:xfrm>
            <a:custGeom>
              <a:avLst/>
              <a:gdLst/>
              <a:ahLst/>
              <a:cxnLst/>
              <a:rect l="l" t="t" r="r" b="b"/>
              <a:pathLst>
                <a:path w="1849" h="4734" extrusionOk="0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67972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438399" y="1675871"/>
              <a:ext cx="17726" cy="18174"/>
            </a:xfrm>
            <a:custGeom>
              <a:avLst/>
              <a:gdLst/>
              <a:ahLst/>
              <a:cxnLst/>
              <a:rect l="l" t="t" r="r" b="b"/>
              <a:pathLst>
                <a:path w="1121" h="1149" extrusionOk="0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59651" y="1618279"/>
              <a:ext cx="29695" cy="74880"/>
            </a:xfrm>
            <a:custGeom>
              <a:avLst/>
              <a:gdLst/>
              <a:ahLst/>
              <a:cxnLst/>
              <a:rect l="l" t="t" r="r" b="b"/>
              <a:pathLst>
                <a:path w="1878" h="4734" extrusionOk="0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500399" y="1617836"/>
              <a:ext cx="57588" cy="75323"/>
            </a:xfrm>
            <a:custGeom>
              <a:avLst/>
              <a:gdLst/>
              <a:ahLst/>
              <a:cxnLst/>
              <a:rect l="l" t="t" r="r" b="b"/>
              <a:pathLst>
                <a:path w="3642" h="4762" extrusionOk="0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565514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319697" y="2087474"/>
              <a:ext cx="33221" cy="55852"/>
            </a:xfrm>
            <a:custGeom>
              <a:avLst/>
              <a:gdLst/>
              <a:ahLst/>
              <a:cxnLst/>
              <a:rect l="l" t="t" r="r" b="b"/>
              <a:pathLst>
                <a:path w="2101" h="3531" extrusionOk="0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371514" y="2094560"/>
              <a:ext cx="16397" cy="41663"/>
            </a:xfrm>
            <a:custGeom>
              <a:avLst/>
              <a:gdLst/>
              <a:ahLst/>
              <a:cxnLst/>
              <a:rect l="l" t="t" r="r" b="b"/>
              <a:pathLst>
                <a:path w="1037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394093" y="2094560"/>
              <a:ext cx="16413" cy="41663"/>
            </a:xfrm>
            <a:custGeom>
              <a:avLst/>
              <a:gdLst/>
              <a:ahLst/>
              <a:cxnLst/>
              <a:rect l="l" t="t" r="r" b="b"/>
              <a:pathLst>
                <a:path w="1038" h="2634" extrusionOk="0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416689" y="2094560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453010" y="2126464"/>
              <a:ext cx="9756" cy="18633"/>
            </a:xfrm>
            <a:custGeom>
              <a:avLst/>
              <a:gdLst/>
              <a:ahLst/>
              <a:cxnLst/>
              <a:rect l="l" t="t" r="r" b="b"/>
              <a:pathLst>
                <a:path w="617" h="1178" extrusionOk="0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66292" y="2094117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502613" y="2094117"/>
              <a:ext cx="34566" cy="42549"/>
            </a:xfrm>
            <a:custGeom>
              <a:avLst/>
              <a:gdLst/>
              <a:ahLst/>
              <a:cxnLst/>
              <a:rect l="l" t="t" r="r" b="b"/>
              <a:pathLst>
                <a:path w="2186" h="2690" extrusionOk="0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096903" y="1787083"/>
              <a:ext cx="663497" cy="663718"/>
            </a:xfrm>
            <a:custGeom>
              <a:avLst/>
              <a:gdLst/>
              <a:ahLst/>
              <a:cxnLst/>
              <a:rect l="l" t="t" r="r" b="b"/>
              <a:pathLst>
                <a:path w="41961" h="41961" extrusionOk="0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135437" y="1787083"/>
              <a:ext cx="624962" cy="663718"/>
            </a:xfrm>
            <a:custGeom>
              <a:avLst/>
              <a:gdLst/>
              <a:ahLst/>
              <a:cxnLst/>
              <a:rect l="l" t="t" r="r" b="b"/>
              <a:pathLst>
                <a:path w="39524" h="41961" extrusionOk="0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856399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936124" y="2709544"/>
              <a:ext cx="31466" cy="76652"/>
            </a:xfrm>
            <a:custGeom>
              <a:avLst/>
              <a:gdLst/>
              <a:ahLst/>
              <a:cxnLst/>
              <a:rect l="l" t="t" r="r" b="b"/>
              <a:pathLst>
                <a:path w="1990" h="4846" extrusionOk="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015406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095132" y="2549155"/>
              <a:ext cx="31466" cy="237041"/>
            </a:xfrm>
            <a:custGeom>
              <a:avLst/>
              <a:gdLst/>
              <a:ahLst/>
              <a:cxnLst/>
              <a:rect l="l" t="t" r="r" b="b"/>
              <a:pathLst>
                <a:path w="1990" h="14986" extrusionOk="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2174414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2253697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2333422" y="2700671"/>
              <a:ext cx="31466" cy="85525"/>
            </a:xfrm>
            <a:custGeom>
              <a:avLst/>
              <a:gdLst/>
              <a:ahLst/>
              <a:cxnLst/>
              <a:rect l="l" t="t" r="r" b="b"/>
              <a:pathLst>
                <a:path w="1990" h="5407" extrusionOk="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2412704" y="2709544"/>
              <a:ext cx="31909" cy="76652"/>
            </a:xfrm>
            <a:custGeom>
              <a:avLst/>
              <a:gdLst/>
              <a:ahLst/>
              <a:cxnLst/>
              <a:rect l="l" t="t" r="r" b="b"/>
              <a:pathLst>
                <a:path w="2018" h="4846" extrusionOk="0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2492430" y="2682512"/>
              <a:ext cx="31466" cy="103684"/>
            </a:xfrm>
            <a:custGeom>
              <a:avLst/>
              <a:gdLst/>
              <a:ahLst/>
              <a:cxnLst/>
              <a:rect l="l" t="t" r="r" b="b"/>
              <a:pathLst>
                <a:path w="1990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2571712" y="2638207"/>
              <a:ext cx="31909" cy="147989"/>
            </a:xfrm>
            <a:custGeom>
              <a:avLst/>
              <a:gdLst/>
              <a:ahLst/>
              <a:cxnLst/>
              <a:rect l="l" t="t" r="r" b="b"/>
              <a:pathLst>
                <a:path w="2018" h="9356" extrusionOk="0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2651437" y="2602760"/>
              <a:ext cx="31466" cy="183436"/>
            </a:xfrm>
            <a:custGeom>
              <a:avLst/>
              <a:gdLst/>
              <a:ahLst/>
              <a:cxnLst/>
              <a:rect l="l" t="t" r="r" b="b"/>
              <a:pathLst>
                <a:path w="1990" h="11597" extrusionOk="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2730720" y="2566870"/>
              <a:ext cx="31466" cy="219325"/>
            </a:xfrm>
            <a:custGeom>
              <a:avLst/>
              <a:gdLst/>
              <a:ahLst/>
              <a:cxnLst/>
              <a:rect l="l" t="t" r="r" b="b"/>
              <a:pathLst>
                <a:path w="1990" h="13866" extrusionOk="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2810003" y="2522565"/>
              <a:ext cx="31893" cy="263630"/>
            </a:xfrm>
            <a:custGeom>
              <a:avLst/>
              <a:gdLst/>
              <a:ahLst/>
              <a:cxnLst/>
              <a:rect l="l" t="t" r="r" b="b"/>
              <a:pathLst>
                <a:path w="2017" h="16667" extrusionOk="0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2889728" y="2585045"/>
              <a:ext cx="31451" cy="201151"/>
            </a:xfrm>
            <a:custGeom>
              <a:avLst/>
              <a:gdLst/>
              <a:ahLst/>
              <a:cxnLst/>
              <a:rect l="l" t="t" r="r" b="b"/>
              <a:pathLst>
                <a:path w="1989" h="12717" extrusionOk="0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2969010" y="2682512"/>
              <a:ext cx="31893" cy="103684"/>
            </a:xfrm>
            <a:custGeom>
              <a:avLst/>
              <a:gdLst/>
              <a:ahLst/>
              <a:cxnLst/>
              <a:rect l="l" t="t" r="r" b="b"/>
              <a:pathLst>
                <a:path w="2017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2015406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2095132" y="2549155"/>
              <a:ext cx="31466" cy="89068"/>
            </a:xfrm>
            <a:custGeom>
              <a:avLst/>
              <a:gdLst/>
              <a:ahLst/>
              <a:cxnLst/>
              <a:rect l="l" t="t" r="r" b="b"/>
              <a:pathLst>
                <a:path w="1990" h="5631" extrusionOk="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2174414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2651437" y="2602760"/>
              <a:ext cx="31466" cy="35463"/>
            </a:xfrm>
            <a:custGeom>
              <a:avLst/>
              <a:gdLst/>
              <a:ahLst/>
              <a:cxnLst/>
              <a:rect l="l" t="t" r="r" b="b"/>
              <a:pathLst>
                <a:path w="1990" h="2242" extrusionOk="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2730720" y="2566870"/>
              <a:ext cx="31466" cy="71353"/>
            </a:xfrm>
            <a:custGeom>
              <a:avLst/>
              <a:gdLst/>
              <a:ahLst/>
              <a:cxnLst/>
              <a:rect l="l" t="t" r="r" b="b"/>
              <a:pathLst>
                <a:path w="1990" h="4511" extrusionOk="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2810003" y="2522565"/>
              <a:ext cx="31893" cy="115658"/>
            </a:xfrm>
            <a:custGeom>
              <a:avLst/>
              <a:gdLst/>
              <a:ahLst/>
              <a:cxnLst/>
              <a:rect l="l" t="t" r="r" b="b"/>
              <a:pathLst>
                <a:path w="2017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2889728" y="2585045"/>
              <a:ext cx="31451" cy="53178"/>
            </a:xfrm>
            <a:custGeom>
              <a:avLst/>
              <a:gdLst/>
              <a:ahLst/>
              <a:cxnLst/>
              <a:rect l="l" t="t" r="r" b="b"/>
              <a:pathLst>
                <a:path w="1989" h="3362" extrusionOk="0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extrusionOk="0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extrusionOk="0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fill="none" extrusionOk="0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extrusionOk="0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70583" y="3009491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2759498" y="2990447"/>
              <a:ext cx="6230" cy="10645"/>
            </a:xfrm>
            <a:custGeom>
              <a:avLst/>
              <a:gdLst/>
              <a:ahLst/>
              <a:cxnLst/>
              <a:rect l="l" t="t" r="r" b="b"/>
              <a:pathLst>
                <a:path w="394" h="673" fill="none" extrusionOk="0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fill="none" extrusionOk="0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extrusionOk="0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fill="none" extrusionOk="0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fill="none" extrusionOk="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extrusionOk="0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95926" y="2990890"/>
              <a:ext cx="19054" cy="29247"/>
            </a:xfrm>
            <a:custGeom>
              <a:avLst/>
              <a:gdLst/>
              <a:ahLst/>
              <a:cxnLst/>
              <a:rect l="l" t="t" r="r" b="b"/>
              <a:pathLst>
                <a:path w="1205" h="1849" fill="none" extrusionOk="0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extrusionOk="0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fill="none" extrusionOk="0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extrusionOk="0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extrusionOk="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fill="none" extrusionOk="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extrusionOk="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2765712" y="3267791"/>
              <a:ext cx="6214" cy="10218"/>
            </a:xfrm>
            <a:custGeom>
              <a:avLst/>
              <a:gdLst/>
              <a:ahLst/>
              <a:cxnLst/>
              <a:rect l="l" t="t" r="r" b="b"/>
              <a:pathLst>
                <a:path w="393" h="646" fill="none" extrusionOk="0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2755071" y="3248747"/>
              <a:ext cx="5771" cy="10202"/>
            </a:xfrm>
            <a:custGeom>
              <a:avLst/>
              <a:gdLst/>
              <a:ahLst/>
              <a:cxnLst/>
              <a:rect l="l" t="t" r="r" b="b"/>
              <a:pathLst>
                <a:path w="365" h="645" fill="none" extrusionOk="0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fill="none" extrusionOk="0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extrusionOk="0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fill="none" extrusionOk="0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extrusionOk="0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932247" y="3265577"/>
              <a:ext cx="17726" cy="13318"/>
            </a:xfrm>
            <a:custGeom>
              <a:avLst/>
              <a:gdLst/>
              <a:ahLst/>
              <a:cxnLst/>
              <a:rect l="l" t="t" r="r" b="b"/>
              <a:pathLst>
                <a:path w="1121" h="842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2933132" y="3248304"/>
              <a:ext cx="15512" cy="11974"/>
            </a:xfrm>
            <a:custGeom>
              <a:avLst/>
              <a:gdLst/>
              <a:ahLst/>
              <a:cxnLst/>
              <a:rect l="l" t="t" r="r" b="b"/>
              <a:pathLst>
                <a:path w="981" h="757" fill="none" extrusionOk="0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fill="none" extrusionOk="0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extrusionOk="0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fill="none" extrusionOk="0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extrusionOk="0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extrusionOk="0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777224" y="3525664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766155" y="3506604"/>
              <a:ext cx="6214" cy="10661"/>
            </a:xfrm>
            <a:custGeom>
              <a:avLst/>
              <a:gdLst/>
              <a:ahLst/>
              <a:cxnLst/>
              <a:rect l="l" t="t" r="r" b="b"/>
              <a:pathLst>
                <a:path w="393" h="674" fill="none" extrusionOk="0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fill="none" extrusionOk="0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extrusionOk="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842339" y="3523449"/>
              <a:ext cx="17726" cy="13303"/>
            </a:xfrm>
            <a:custGeom>
              <a:avLst/>
              <a:gdLst/>
              <a:ahLst/>
              <a:cxnLst/>
              <a:rect l="l" t="t" r="r" b="b"/>
              <a:pathLst>
                <a:path w="1121" h="841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2843224" y="3506604"/>
              <a:ext cx="15955" cy="11547"/>
            </a:xfrm>
            <a:custGeom>
              <a:avLst/>
              <a:gdLst/>
              <a:ahLst/>
              <a:cxnLst/>
              <a:rect l="l" t="t" r="r" b="b"/>
              <a:pathLst>
                <a:path w="1009" h="730" fill="none" extrusionOk="0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fill="none" extrusionOk="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fill="none" extrusionOk="0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extrusionOk="0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extrusionOk="0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2930476" y="3506604"/>
              <a:ext cx="19054" cy="29262"/>
            </a:xfrm>
            <a:custGeom>
              <a:avLst/>
              <a:gdLst/>
              <a:ahLst/>
              <a:cxnLst/>
              <a:rect l="l" t="t" r="r" b="b"/>
              <a:pathLst>
                <a:path w="1205" h="1850" fill="none" extrusionOk="0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fill="none" extrusionOk="0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extrusionOk="0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fill="none" extrusionOk="0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53498" y="1434401"/>
              <a:ext cx="187802" cy="187437"/>
            </a:xfrm>
            <a:custGeom>
              <a:avLst/>
              <a:gdLst/>
              <a:ahLst/>
              <a:cxnLst/>
              <a:rect l="l" t="t" r="r" b="b"/>
              <a:pathLst>
                <a:path w="11877" h="11850" extrusionOk="0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extrusionOk="0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fill="none" extrusionOk="0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227025" y="1604976"/>
              <a:ext cx="80184" cy="76225"/>
            </a:xfrm>
            <a:custGeom>
              <a:avLst/>
              <a:gdLst/>
              <a:ahLst/>
              <a:cxnLst/>
              <a:rect l="l" t="t" r="r" b="b"/>
              <a:pathLst>
                <a:path w="5071" h="4819" extrusionOk="0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extrusionOk="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fill="none" extrusionOk="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063131" y="1806128"/>
              <a:ext cx="97467" cy="180351"/>
            </a:xfrm>
            <a:custGeom>
              <a:avLst/>
              <a:gdLst/>
              <a:ahLst/>
              <a:cxnLst/>
              <a:rect l="l" t="t" r="r" b="b"/>
              <a:pathLst>
                <a:path w="6164" h="11402" extrusionOk="0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26475" y="1985577"/>
              <a:ext cx="34123" cy="902"/>
            </a:xfrm>
            <a:custGeom>
              <a:avLst/>
              <a:gdLst/>
              <a:ahLst/>
              <a:cxnLst/>
              <a:rect l="l" t="t" r="r" b="b"/>
              <a:pathLst>
                <a:path w="2158" h="57" fill="none" extrusionOk="0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063131" y="1812328"/>
              <a:ext cx="6230" cy="72681"/>
            </a:xfrm>
            <a:custGeom>
              <a:avLst/>
              <a:gdLst/>
              <a:ahLst/>
              <a:cxnLst/>
              <a:rect l="l" t="t" r="r" b="b"/>
              <a:pathLst>
                <a:path w="394" h="45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73772" y="1806128"/>
              <a:ext cx="71772" cy="1787"/>
            </a:xfrm>
            <a:custGeom>
              <a:avLst/>
              <a:gdLst/>
              <a:ahLst/>
              <a:cxnLst/>
              <a:rect l="l" t="t" r="r" b="b"/>
              <a:pathLst>
                <a:path w="4539" h="113" fill="none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063131" y="1806128"/>
              <a:ext cx="102779" cy="180351"/>
            </a:xfrm>
            <a:custGeom>
              <a:avLst/>
              <a:gdLst/>
              <a:ahLst/>
              <a:cxnLst/>
              <a:rect l="l" t="t" r="r" b="b"/>
              <a:pathLst>
                <a:path w="6500" h="11402" extrusionOk="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extrusionOk="0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fill="none" extrusionOk="0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extrusionOk="0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fill="none" extrusionOk="0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extrusionOk="0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fill="none" extrusionOk="0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extrusionOk="0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fill="none" extrusionOk="0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fill="none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fill="none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fill="none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249604" y="3065754"/>
              <a:ext cx="5329" cy="7561"/>
            </a:xfrm>
            <a:custGeom>
              <a:avLst/>
              <a:gdLst/>
              <a:ahLst/>
              <a:cxnLst/>
              <a:rect l="l" t="t" r="r" b="b"/>
              <a:pathLst>
                <a:path w="337" h="478" extrusionOk="0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249162" y="3063097"/>
              <a:ext cx="110749" cy="24833"/>
            </a:xfrm>
            <a:custGeom>
              <a:avLst/>
              <a:gdLst/>
              <a:ahLst/>
              <a:cxnLst/>
              <a:rect l="l" t="t" r="r" b="b"/>
              <a:pathLst>
                <a:path w="7004" h="157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extrusionOk="0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fill="none" extrusionOk="0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fill="none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51620" y="2466746"/>
              <a:ext cx="577130" cy="747899"/>
            </a:xfrm>
            <a:custGeom>
              <a:avLst/>
              <a:gdLst/>
              <a:ahLst/>
              <a:cxnLst/>
              <a:rect l="l" t="t" r="r" b="b"/>
              <a:pathLst>
                <a:path w="36499" h="47283" extrusionOk="0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600399" y="3076399"/>
              <a:ext cx="28351" cy="104127"/>
            </a:xfrm>
            <a:custGeom>
              <a:avLst/>
              <a:gdLst/>
              <a:ahLst/>
              <a:cxnLst/>
              <a:rect l="l" t="t" r="r" b="b"/>
              <a:pathLst>
                <a:path w="1793" h="6583" fill="none" extrusionOk="0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51620" y="2466746"/>
              <a:ext cx="362321" cy="747899"/>
            </a:xfrm>
            <a:custGeom>
              <a:avLst/>
              <a:gdLst/>
              <a:ahLst/>
              <a:cxnLst/>
              <a:rect l="l" t="t" r="r" b="b"/>
              <a:pathLst>
                <a:path w="22914" h="47283" fill="none" extrusionOk="0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384688" y="3180510"/>
              <a:ext cx="233436" cy="31920"/>
            </a:xfrm>
            <a:custGeom>
              <a:avLst/>
              <a:gdLst/>
              <a:ahLst/>
              <a:cxnLst/>
              <a:rect l="l" t="t" r="r" b="b"/>
              <a:pathLst>
                <a:path w="14763" h="2018" extrusionOk="0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382032" y="3087472"/>
              <a:ext cx="35451" cy="459"/>
            </a:xfrm>
            <a:custGeom>
              <a:avLst/>
              <a:gdLst/>
              <a:ahLst/>
              <a:cxnLst/>
              <a:rect l="l" t="t" r="r" b="b"/>
              <a:pathLst>
                <a:path w="2242" h="29" extrusionOk="0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384688" y="321241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362551" y="3087472"/>
              <a:ext cx="54932" cy="459"/>
            </a:xfrm>
            <a:custGeom>
              <a:avLst/>
              <a:gdLst/>
              <a:ahLst/>
              <a:cxnLst/>
              <a:rect l="l" t="t" r="r" b="b"/>
              <a:pathLst>
                <a:path w="3474" h="29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362551" y="3077285"/>
              <a:ext cx="255573" cy="135145"/>
            </a:xfrm>
            <a:custGeom>
              <a:avLst/>
              <a:gdLst/>
              <a:ahLst/>
              <a:cxnLst/>
              <a:rect l="l" t="t" r="r" b="b"/>
              <a:pathLst>
                <a:path w="16163" h="8544" extrusionOk="0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362551" y="3087915"/>
              <a:ext cx="54932" cy="124515"/>
            </a:xfrm>
            <a:custGeom>
              <a:avLst/>
              <a:gdLst/>
              <a:ahLst/>
              <a:cxnLst/>
              <a:rect l="l" t="t" r="r" b="b"/>
              <a:pathLst>
                <a:path w="3474" h="7872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590216" y="3077285"/>
              <a:ext cx="27909" cy="108556"/>
            </a:xfrm>
            <a:custGeom>
              <a:avLst/>
              <a:gdLst/>
              <a:ahLst/>
              <a:cxnLst/>
              <a:rect l="l" t="t" r="r" b="b"/>
              <a:pathLst>
                <a:path w="1765" h="6863" fill="none" extrusionOk="0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extrusionOk="0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extrusionOk="0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fill="none" extrusionOk="0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extrusionOk="0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fill="none" extrusionOk="0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extrusionOk="0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extrusionOk="0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fill="none" extrusionOk="0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extrusionOk="0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fill="none" extrusionOk="0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fill="none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extrusionOk="0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fill="none" extrusionOk="0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extrusionOk="0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fill="none" extrusionOk="0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extrusionOk="0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fill="none" extrusionOk="0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459986" y="1943487"/>
              <a:ext cx="901" cy="15960"/>
            </a:xfrm>
            <a:custGeom>
              <a:avLst/>
              <a:gdLst/>
              <a:ahLst/>
              <a:cxnLst/>
              <a:rect l="l" t="t" r="r" b="b"/>
              <a:pathLst>
                <a:path w="57" h="1009" extrusionOk="0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457330" y="1943487"/>
              <a:ext cx="3558" cy="31904"/>
            </a:xfrm>
            <a:custGeom>
              <a:avLst/>
              <a:gdLst/>
              <a:ahLst/>
              <a:cxnLst/>
              <a:rect l="l" t="t" r="r" b="b"/>
              <a:pathLst>
                <a:path w="225" h="2017" fill="none" extrusionOk="0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extrusionOk="0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fill="none" extrusionOk="0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02948" y="1710432"/>
              <a:ext cx="88169" cy="131159"/>
            </a:xfrm>
            <a:custGeom>
              <a:avLst/>
              <a:gdLst/>
              <a:ahLst/>
              <a:cxnLst/>
              <a:rect l="l" t="t" r="r" b="b"/>
              <a:pathLst>
                <a:path w="5576" h="8292" extrusionOk="0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412154" y="1700245"/>
              <a:ext cx="180734" cy="249458"/>
            </a:xfrm>
            <a:custGeom>
              <a:avLst/>
              <a:gdLst/>
              <a:ahLst/>
              <a:cxnLst/>
              <a:rect l="l" t="t" r="r" b="b"/>
              <a:pathLst>
                <a:path w="11430" h="15771" extrusionOk="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07818" y="1802142"/>
              <a:ext cx="12428" cy="18190"/>
            </a:xfrm>
            <a:custGeom>
              <a:avLst/>
              <a:gdLst/>
              <a:ahLst/>
              <a:cxnLst/>
              <a:rect l="l" t="t" r="r" b="b"/>
              <a:pathLst>
                <a:path w="786" h="1150" extrusionOk="0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6292" y="1803027"/>
              <a:ext cx="11970" cy="18633"/>
            </a:xfrm>
            <a:custGeom>
              <a:avLst/>
              <a:gdLst/>
              <a:ahLst/>
              <a:cxnLst/>
              <a:rect l="l" t="t" r="r" b="b"/>
              <a:pathLst>
                <a:path w="757" h="1178" extrusionOk="0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46353" y="1814100"/>
              <a:ext cx="24825" cy="49651"/>
            </a:xfrm>
            <a:custGeom>
              <a:avLst/>
              <a:gdLst/>
              <a:ahLst/>
              <a:cxnLst/>
              <a:rect l="l" t="t" r="r" b="b"/>
              <a:pathLst>
                <a:path w="1570" h="3139" extrusionOk="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487895" y="1775110"/>
              <a:ext cx="27924" cy="16419"/>
            </a:xfrm>
            <a:custGeom>
              <a:avLst/>
              <a:gdLst/>
              <a:ahLst/>
              <a:cxnLst/>
              <a:rect l="l" t="t" r="r" b="b"/>
              <a:pathLst>
                <a:path w="1766" h="1038" extrusionOk="0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69834" y="1770681"/>
              <a:ext cx="24825" cy="21733"/>
            </a:xfrm>
            <a:custGeom>
              <a:avLst/>
              <a:gdLst/>
              <a:ahLst/>
              <a:cxnLst/>
              <a:rect l="l" t="t" r="r" b="b"/>
              <a:pathLst>
                <a:path w="1570" h="1374" extrusionOk="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382032" y="1713532"/>
              <a:ext cx="82840" cy="201610"/>
            </a:xfrm>
            <a:custGeom>
              <a:avLst/>
              <a:gdLst/>
              <a:ahLst/>
              <a:cxnLst/>
              <a:rect l="l" t="t" r="r" b="b"/>
              <a:pathLst>
                <a:path w="5239" h="12746" extrusionOk="0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380704" y="1802585"/>
              <a:ext cx="64688" cy="72239"/>
            </a:xfrm>
            <a:custGeom>
              <a:avLst/>
              <a:gdLst/>
              <a:ahLst/>
              <a:cxnLst/>
              <a:rect l="l" t="t" r="r" b="b"/>
              <a:pathLst>
                <a:path w="4091" h="4567" extrusionOk="0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89666" y="1848218"/>
              <a:ext cx="50062" cy="54523"/>
            </a:xfrm>
            <a:custGeom>
              <a:avLst/>
              <a:gdLst/>
              <a:ahLst/>
              <a:cxnLst/>
              <a:rect l="l" t="t" r="r" b="b"/>
              <a:pathLst>
                <a:path w="3166" h="3447" extrusionOk="0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492765" y="1848218"/>
              <a:ext cx="39436" cy="35463"/>
            </a:xfrm>
            <a:custGeom>
              <a:avLst/>
              <a:gdLst/>
              <a:ahLst/>
              <a:cxnLst/>
              <a:rect l="l" t="t" r="r" b="b"/>
              <a:pathLst>
                <a:path w="2494" h="2242" extrusionOk="0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489223" y="1868607"/>
              <a:ext cx="27039" cy="31920"/>
            </a:xfrm>
            <a:custGeom>
              <a:avLst/>
              <a:gdLst/>
              <a:ahLst/>
              <a:cxnLst/>
              <a:rect l="l" t="t" r="r" b="b"/>
              <a:pathLst>
                <a:path w="1710" h="2018" extrusionOk="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80704" y="1655940"/>
              <a:ext cx="209085" cy="110327"/>
            </a:xfrm>
            <a:custGeom>
              <a:avLst/>
              <a:gdLst/>
              <a:ahLst/>
              <a:cxnLst/>
              <a:rect l="l" t="t" r="r" b="b"/>
              <a:pathLst>
                <a:path w="13223" h="6975" extrusionOk="0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extrusionOk="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fill="none" extrusionOk="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extrusionOk="0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fill="none" extrusionOk="0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1112;p56">
            <a:extLst>
              <a:ext uri="{FF2B5EF4-FFF2-40B4-BE49-F238E27FC236}">
                <a16:creationId xmlns:a16="http://schemas.microsoft.com/office/drawing/2014/main" id="{EE2A5C20-7F2C-4F6A-8525-6E299A4E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525" name="Google Shape;1113;p56">
            <a:extLst>
              <a:ext uri="{FF2B5EF4-FFF2-40B4-BE49-F238E27FC236}">
                <a16:creationId xmlns:a16="http://schemas.microsoft.com/office/drawing/2014/main" id="{90BA443D-3096-4B51-B16C-68D24887E9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- Evaluar el comportamiento del pago de los clientes.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Identificar características de buenos y malos pagadores.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Proporcionar recomendaciones basadas en los hallazgos.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Definiciones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Definir buenos y malos pagadores.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Data Quality.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Estadísticos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02</a:t>
            </a:r>
            <a:endParaRPr/>
          </a:p>
        </p:txBody>
      </p:sp>
      <p:sp>
        <p:nvSpPr>
          <p:cNvPr id="1656" name="Google Shape;1656;p58"/>
          <p:cNvSpPr txBox="1">
            <a:spLocks noGrp="1"/>
          </p:cNvSpPr>
          <p:nvPr>
            <p:ph type="subTitle" idx="5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Transformación de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Hallazgos estadísticos.</a:t>
            </a:r>
            <a:endParaRPr dirty="0"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3" y="3532175"/>
            <a:ext cx="360809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Descriptivos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62" name="Google Shape;1662;p58"/>
          <p:cNvSpPr txBox="1">
            <a:spLocks noGrp="1"/>
          </p:cNvSpPr>
          <p:nvPr>
            <p:ph type="subTitle" idx="14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Análisis descriptivo del comportamiento.</a:t>
            </a:r>
            <a:endParaRPr dirty="0"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</a:t>
            </a:r>
            <a:r>
              <a:rPr lang="es-EC" dirty="0"/>
              <a:t>a de contenido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097AA48-D9AA-78D1-4F4A-98C72919D7F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s-EC" dirty="0"/>
              <a:t>Definir buenos y malos pagadores &amp; Data </a:t>
            </a:r>
            <a:r>
              <a:rPr lang="es-EC" dirty="0" err="1"/>
              <a:t>quality</a:t>
            </a:r>
            <a:r>
              <a:rPr lang="es-EC" dirty="0"/>
              <a:t>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Definiendo la etiqueta </a:t>
            </a:r>
            <a:br>
              <a:rPr lang="es-ES" dirty="0"/>
            </a:br>
            <a:r>
              <a:rPr lang="es-ES" dirty="0"/>
              <a:t>tipo de cliente</a:t>
            </a:r>
            <a:endParaRPr dirty="0"/>
          </a:p>
        </p:txBody>
      </p:sp>
      <p:sp>
        <p:nvSpPr>
          <p:cNvPr id="1880" name="Google Shape;1880;p61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>
                <a:solidFill>
                  <a:schemeClr val="dk1"/>
                </a:solidFill>
              </a:rPr>
              <a:t>Existen cuatro categorías de clientes: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s-ES" dirty="0">
                <a:solidFill>
                  <a:schemeClr val="dk1"/>
                </a:solidFill>
              </a:rPr>
              <a:t>Los que quieren y pueden pagar.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no pueden pagar y no quieren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pudiendo pagar deciden no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quieren pagar, pero por diferentes circunstancias no pueden hacerlo.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881" name="Google Shape;1881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885" name="Google Shape;1885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888" name="Google Shape;1888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025;p70">
            <a:extLst>
              <a:ext uri="{FF2B5EF4-FFF2-40B4-BE49-F238E27FC236}">
                <a16:creationId xmlns:a16="http://schemas.microsoft.com/office/drawing/2014/main" id="{141AA3BE-57FF-44D0-B09C-E1724C9148A1}"/>
              </a:ext>
            </a:extLst>
          </p:cNvPr>
          <p:cNvSpPr/>
          <p:nvPr/>
        </p:nvSpPr>
        <p:spPr>
          <a:xfrm rot="10800000" flipH="1">
            <a:off x="1864044" y="3344900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27;p70">
            <a:extLst>
              <a:ext uri="{FF2B5EF4-FFF2-40B4-BE49-F238E27FC236}">
                <a16:creationId xmlns:a16="http://schemas.microsoft.com/office/drawing/2014/main" id="{222E34E2-9C87-45D7-A36B-E493A971642D}"/>
              </a:ext>
            </a:extLst>
          </p:cNvPr>
          <p:cNvSpPr/>
          <p:nvPr/>
        </p:nvSpPr>
        <p:spPr>
          <a:xfrm rot="10800000" flipH="1">
            <a:off x="5711338" y="3346625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32;p70">
            <a:extLst>
              <a:ext uri="{FF2B5EF4-FFF2-40B4-BE49-F238E27FC236}">
                <a16:creationId xmlns:a16="http://schemas.microsoft.com/office/drawing/2014/main" id="{3A1B1EFA-31F6-469D-96F0-0F0E19F04065}"/>
              </a:ext>
            </a:extLst>
          </p:cNvPr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3034;p70">
            <a:extLst>
              <a:ext uri="{FF2B5EF4-FFF2-40B4-BE49-F238E27FC236}">
                <a16:creationId xmlns:a16="http://schemas.microsoft.com/office/drawing/2014/main" id="{7034CDAC-ABC2-461D-906D-ABEE1713ABDC}"/>
              </a:ext>
            </a:extLst>
          </p:cNvPr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oogle Shape;3040;p70">
            <a:extLst>
              <a:ext uri="{FF2B5EF4-FFF2-40B4-BE49-F238E27FC236}">
                <a16:creationId xmlns:a16="http://schemas.microsoft.com/office/drawing/2014/main" id="{D63633BE-9CB6-4C72-A2C9-6766D3892BFA}"/>
              </a:ext>
            </a:extLst>
          </p:cNvPr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22" name="Google Shape;3041;p70">
              <a:extLst>
                <a:ext uri="{FF2B5EF4-FFF2-40B4-BE49-F238E27FC236}">
                  <a16:creationId xmlns:a16="http://schemas.microsoft.com/office/drawing/2014/main" id="{03267BB5-B628-4433-9FB0-AA039AF30EAB}"/>
                </a:ext>
              </a:extLst>
            </p:cNvPr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70">
              <a:extLst>
                <a:ext uri="{FF2B5EF4-FFF2-40B4-BE49-F238E27FC236}">
                  <a16:creationId xmlns:a16="http://schemas.microsoft.com/office/drawing/2014/main" id="{ED96E375-082C-4038-A9E7-3DB04D585CDD}"/>
                </a:ext>
              </a:extLst>
            </p:cNvPr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70">
              <a:extLst>
                <a:ext uri="{FF2B5EF4-FFF2-40B4-BE49-F238E27FC236}">
                  <a16:creationId xmlns:a16="http://schemas.microsoft.com/office/drawing/2014/main" id="{ED3D4CCD-FF45-45CE-8B30-AD0EFCD4273E}"/>
                </a:ext>
              </a:extLst>
            </p:cNvPr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70">
              <a:extLst>
                <a:ext uri="{FF2B5EF4-FFF2-40B4-BE49-F238E27FC236}">
                  <a16:creationId xmlns:a16="http://schemas.microsoft.com/office/drawing/2014/main" id="{EF5E9278-DF8A-430A-A7B3-89D5769EA8DE}"/>
                </a:ext>
              </a:extLst>
            </p:cNvPr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70">
              <a:extLst>
                <a:ext uri="{FF2B5EF4-FFF2-40B4-BE49-F238E27FC236}">
                  <a16:creationId xmlns:a16="http://schemas.microsoft.com/office/drawing/2014/main" id="{E574EF21-6C0D-4DE4-ABDE-400E963301C8}"/>
                </a:ext>
              </a:extLst>
            </p:cNvPr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70">
              <a:extLst>
                <a:ext uri="{FF2B5EF4-FFF2-40B4-BE49-F238E27FC236}">
                  <a16:creationId xmlns:a16="http://schemas.microsoft.com/office/drawing/2014/main" id="{647199E3-3488-4ED7-85A4-E0849C9E5805}"/>
                </a:ext>
              </a:extLst>
            </p:cNvPr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47;p70">
            <a:extLst>
              <a:ext uri="{FF2B5EF4-FFF2-40B4-BE49-F238E27FC236}">
                <a16:creationId xmlns:a16="http://schemas.microsoft.com/office/drawing/2014/main" id="{092DE167-C75D-4E14-B389-04B1F8483E18}"/>
              </a:ext>
            </a:extLst>
          </p:cNvPr>
          <p:cNvGrpSpPr/>
          <p:nvPr/>
        </p:nvGrpSpPr>
        <p:grpSpPr>
          <a:xfrm>
            <a:off x="6269353" y="3624721"/>
            <a:ext cx="409938" cy="411466"/>
            <a:chOff x="4714689" y="4134629"/>
            <a:chExt cx="474410" cy="473876"/>
          </a:xfrm>
        </p:grpSpPr>
        <p:sp>
          <p:nvSpPr>
            <p:cNvPr id="29" name="Google Shape;3048;p70">
              <a:extLst>
                <a:ext uri="{FF2B5EF4-FFF2-40B4-BE49-F238E27FC236}">
                  <a16:creationId xmlns:a16="http://schemas.microsoft.com/office/drawing/2014/main" id="{4313E8D2-0248-4BAB-BF88-301030434FCE}"/>
                </a:ext>
              </a:extLst>
            </p:cNvPr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70">
              <a:extLst>
                <a:ext uri="{FF2B5EF4-FFF2-40B4-BE49-F238E27FC236}">
                  <a16:creationId xmlns:a16="http://schemas.microsoft.com/office/drawing/2014/main" id="{C4CDBA06-00F0-4A69-8B99-01ED13E4B34A}"/>
                </a:ext>
              </a:extLst>
            </p:cNvPr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70">
              <a:extLst>
                <a:ext uri="{FF2B5EF4-FFF2-40B4-BE49-F238E27FC236}">
                  <a16:creationId xmlns:a16="http://schemas.microsoft.com/office/drawing/2014/main" id="{D19B459E-3FDD-4D79-AC4F-1DEA2260E478}"/>
                </a:ext>
              </a:extLst>
            </p:cNvPr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70">
              <a:extLst>
                <a:ext uri="{FF2B5EF4-FFF2-40B4-BE49-F238E27FC236}">
                  <a16:creationId xmlns:a16="http://schemas.microsoft.com/office/drawing/2014/main" id="{158B539E-0336-4145-819A-1FF7D89C87D8}"/>
                </a:ext>
              </a:extLst>
            </p:cNvPr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Cara sonriente sin relleno">
            <a:extLst>
              <a:ext uri="{FF2B5EF4-FFF2-40B4-BE49-F238E27FC236}">
                <a16:creationId xmlns:a16="http://schemas.microsoft.com/office/drawing/2014/main" id="{29BEF8D3-BA18-40FD-AC5A-DE96B79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460" y="1854754"/>
            <a:ext cx="299477" cy="299477"/>
          </a:xfrm>
          <a:prstGeom prst="rect">
            <a:avLst/>
          </a:prstGeom>
        </p:spPr>
      </p:pic>
      <p:pic>
        <p:nvPicPr>
          <p:cNvPr id="5" name="Gráfico 4" descr="Cara triste sin relleno">
            <a:extLst>
              <a:ext uri="{FF2B5EF4-FFF2-40B4-BE49-F238E27FC236}">
                <a16:creationId xmlns:a16="http://schemas.microsoft.com/office/drawing/2014/main" id="{FF2AE428-5425-42CA-8BCD-7F4B7A84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460" y="2141361"/>
            <a:ext cx="299477" cy="299477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CF3DBE39-7E69-4F47-8B10-D446CF803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9460" y="2430497"/>
            <a:ext cx="299476" cy="299476"/>
          </a:xfrm>
          <a:prstGeom prst="rect">
            <a:avLst/>
          </a:prstGeom>
        </p:spPr>
      </p:pic>
      <p:pic>
        <p:nvPicPr>
          <p:cNvPr id="39" name="Gráfico 38" descr="Cara neutra con relleno sólido">
            <a:extLst>
              <a:ext uri="{FF2B5EF4-FFF2-40B4-BE49-F238E27FC236}">
                <a16:creationId xmlns:a16="http://schemas.microsoft.com/office/drawing/2014/main" id="{8C8C8ED0-A00C-4F06-822F-919F2295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505" y="2717104"/>
            <a:ext cx="299476" cy="29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Etiqueta tipo cliente</a:t>
            </a: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Score</a:t>
            </a:r>
            <a:endParaRPr sz="1400" dirty="0"/>
          </a:p>
        </p:txBody>
      </p:sp>
      <p:sp>
        <p:nvSpPr>
          <p:cNvPr id="2622" name="Google Shape;2622;p63"/>
          <p:cNvSpPr txBox="1">
            <a:spLocks noGrp="1"/>
          </p:cNvSpPr>
          <p:nvPr>
            <p:ph type="subTitle" idx="2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Antigüedad</a:t>
            </a:r>
            <a:endParaRPr sz="140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F28A30D-996E-4FB4-9041-EFF0F97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3878599"/>
            <a:ext cx="3071882" cy="1089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B1C0EB-76BA-4B46-A851-A4ECD321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4" y="1653668"/>
            <a:ext cx="3454400" cy="18361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63C9DF-8180-44E4-81A2-0114CFE6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50" y="2250323"/>
            <a:ext cx="3594314" cy="254956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8126BE-6AD6-40CF-87BB-8AE3B75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50" y="1429063"/>
            <a:ext cx="249195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p92"/>
          <p:cNvSpPr/>
          <p:nvPr/>
        </p:nvSpPr>
        <p:spPr>
          <a:xfrm>
            <a:off x="1237638" y="143093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5" name="Google Shape;4095;p92"/>
          <p:cNvSpPr/>
          <p:nvPr/>
        </p:nvSpPr>
        <p:spPr>
          <a:xfrm>
            <a:off x="4211550" y="143093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92"/>
          <p:cNvSpPr/>
          <p:nvPr/>
        </p:nvSpPr>
        <p:spPr>
          <a:xfrm>
            <a:off x="5698500" y="245697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7" name="Google Shape;4097;p92"/>
          <p:cNvSpPr/>
          <p:nvPr/>
        </p:nvSpPr>
        <p:spPr>
          <a:xfrm>
            <a:off x="2724600" y="245697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8" name="Google Shape;4098;p9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quality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99" name="Google Shape;4099;p92"/>
          <p:cNvSpPr txBox="1"/>
          <p:nvPr/>
        </p:nvSpPr>
        <p:spPr>
          <a:xfrm>
            <a:off x="2126340" y="3624887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Informaci</a:t>
            </a:r>
            <a:r>
              <a:rPr lang="es-EC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ón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0" name="Google Shape;4100;p92"/>
          <p:cNvSpPr txBox="1"/>
          <p:nvPr/>
        </p:nvSpPr>
        <p:spPr>
          <a:xfrm>
            <a:off x="2206950" y="3197800"/>
            <a:ext cx="153315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438,510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1" name="Google Shape;4101;p92"/>
          <p:cNvSpPr txBox="1"/>
          <p:nvPr/>
        </p:nvSpPr>
        <p:spPr>
          <a:xfrm>
            <a:off x="5403900" y="3197800"/>
            <a:ext cx="1310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9%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2" name="Google Shape;4102;p92"/>
          <p:cNvSpPr txBox="1"/>
          <p:nvPr/>
        </p:nvSpPr>
        <p:spPr>
          <a:xfrm>
            <a:off x="265723" y="2568675"/>
            <a:ext cx="2210477" cy="54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Comportamiento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3" name="Google Shape;4103;p92"/>
          <p:cNvSpPr txBox="1"/>
          <p:nvPr/>
        </p:nvSpPr>
        <p:spPr>
          <a:xfrm>
            <a:off x="3693900" y="2604100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Merge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4" name="Google Shape;4104;p92"/>
          <p:cNvSpPr txBox="1"/>
          <p:nvPr/>
        </p:nvSpPr>
        <p:spPr>
          <a:xfrm>
            <a:off x="720000" y="2142300"/>
            <a:ext cx="153315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45,985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5" name="Google Shape;4105;p92"/>
          <p:cNvSpPr txBox="1"/>
          <p:nvPr/>
        </p:nvSpPr>
        <p:spPr>
          <a:xfrm>
            <a:off x="3805938" y="2142300"/>
            <a:ext cx="1687362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438,463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06" name="Google Shape;4106;p92"/>
          <p:cNvGrpSpPr/>
          <p:nvPr/>
        </p:nvGrpSpPr>
        <p:grpSpPr>
          <a:xfrm>
            <a:off x="4351408" y="1552575"/>
            <a:ext cx="441225" cy="440450"/>
            <a:chOff x="7683963" y="2705575"/>
            <a:chExt cx="441225" cy="440450"/>
          </a:xfrm>
        </p:grpSpPr>
        <p:sp>
          <p:nvSpPr>
            <p:cNvPr id="4107" name="Google Shape;4107;p92"/>
            <p:cNvSpPr/>
            <p:nvPr/>
          </p:nvSpPr>
          <p:spPr>
            <a:xfrm>
              <a:off x="7978413" y="2775050"/>
              <a:ext cx="146775" cy="95200"/>
            </a:xfrm>
            <a:custGeom>
              <a:avLst/>
              <a:gdLst/>
              <a:ahLst/>
              <a:cxnLst/>
              <a:rect l="l" t="t" r="r" b="b"/>
              <a:pathLst>
                <a:path w="5871" h="3808" extrusionOk="0">
                  <a:moveTo>
                    <a:pt x="0" y="0"/>
                  </a:moveTo>
                  <a:lnTo>
                    <a:pt x="0" y="3807"/>
                  </a:lnTo>
                  <a:lnTo>
                    <a:pt x="4661" y="3807"/>
                  </a:lnTo>
                  <a:cubicBezTo>
                    <a:pt x="5302" y="3807"/>
                    <a:pt x="5871" y="3238"/>
                    <a:pt x="5871" y="2598"/>
                  </a:cubicBezTo>
                  <a:lnTo>
                    <a:pt x="5871" y="1210"/>
                  </a:lnTo>
                  <a:cubicBezTo>
                    <a:pt x="5835" y="534"/>
                    <a:pt x="5302" y="0"/>
                    <a:pt x="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92"/>
            <p:cNvSpPr/>
            <p:nvPr/>
          </p:nvSpPr>
          <p:spPr>
            <a:xfrm>
              <a:off x="7724013" y="2965400"/>
              <a:ext cx="360275" cy="78300"/>
            </a:xfrm>
            <a:custGeom>
              <a:avLst/>
              <a:gdLst/>
              <a:ahLst/>
              <a:cxnLst/>
              <a:rect l="l" t="t" r="r" b="b"/>
              <a:pathLst>
                <a:path w="14411" h="3132" extrusionOk="0">
                  <a:moveTo>
                    <a:pt x="3273" y="0"/>
                  </a:moveTo>
                  <a:cubicBezTo>
                    <a:pt x="1530" y="0"/>
                    <a:pt x="107" y="1388"/>
                    <a:pt x="0" y="3132"/>
                  </a:cubicBezTo>
                  <a:lnTo>
                    <a:pt x="14410" y="3132"/>
                  </a:lnTo>
                  <a:cubicBezTo>
                    <a:pt x="14304" y="1388"/>
                    <a:pt x="12880" y="0"/>
                    <a:pt x="1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92"/>
            <p:cNvSpPr/>
            <p:nvPr/>
          </p:nvSpPr>
          <p:spPr>
            <a:xfrm>
              <a:off x="7683963" y="3068575"/>
              <a:ext cx="441225" cy="77450"/>
            </a:xfrm>
            <a:custGeom>
              <a:avLst/>
              <a:gdLst/>
              <a:ahLst/>
              <a:cxnLst/>
              <a:rect l="l" t="t" r="r" b="b"/>
              <a:pathLst>
                <a:path w="17649" h="3098" extrusionOk="0">
                  <a:moveTo>
                    <a:pt x="1175" y="1"/>
                  </a:moveTo>
                  <a:cubicBezTo>
                    <a:pt x="535" y="1"/>
                    <a:pt x="1" y="570"/>
                    <a:pt x="1" y="1211"/>
                  </a:cubicBezTo>
                  <a:lnTo>
                    <a:pt x="1" y="1922"/>
                  </a:lnTo>
                  <a:cubicBezTo>
                    <a:pt x="1" y="2563"/>
                    <a:pt x="535" y="3096"/>
                    <a:pt x="1175" y="3096"/>
                  </a:cubicBezTo>
                  <a:lnTo>
                    <a:pt x="16439" y="3096"/>
                  </a:lnTo>
                  <a:cubicBezTo>
                    <a:pt x="16458" y="3097"/>
                    <a:pt x="16477" y="3098"/>
                    <a:pt x="16496" y="3098"/>
                  </a:cubicBezTo>
                  <a:cubicBezTo>
                    <a:pt x="17113" y="3098"/>
                    <a:pt x="17649" y="2544"/>
                    <a:pt x="17649" y="1922"/>
                  </a:cubicBezTo>
                  <a:lnTo>
                    <a:pt x="17649" y="1211"/>
                  </a:lnTo>
                  <a:cubicBezTo>
                    <a:pt x="17649" y="535"/>
                    <a:pt x="17080" y="1"/>
                    <a:pt x="16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92"/>
            <p:cNvSpPr/>
            <p:nvPr/>
          </p:nvSpPr>
          <p:spPr>
            <a:xfrm>
              <a:off x="7788938" y="2757250"/>
              <a:ext cx="163700" cy="130775"/>
            </a:xfrm>
            <a:custGeom>
              <a:avLst/>
              <a:gdLst/>
              <a:ahLst/>
              <a:cxnLst/>
              <a:rect l="l" t="t" r="r" b="b"/>
              <a:pathLst>
                <a:path w="6548" h="5231" extrusionOk="0">
                  <a:moveTo>
                    <a:pt x="0" y="1"/>
                  </a:moveTo>
                  <a:lnTo>
                    <a:pt x="0" y="5231"/>
                  </a:lnTo>
                  <a:lnTo>
                    <a:pt x="6547" y="5231"/>
                  </a:lnTo>
                  <a:lnTo>
                    <a:pt x="6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92"/>
            <p:cNvSpPr/>
            <p:nvPr/>
          </p:nvSpPr>
          <p:spPr>
            <a:xfrm>
              <a:off x="7766338" y="2705575"/>
              <a:ext cx="208900" cy="25975"/>
            </a:xfrm>
            <a:custGeom>
              <a:avLst/>
              <a:gdLst/>
              <a:ahLst/>
              <a:cxnLst/>
              <a:rect l="l" t="t" r="r" b="b"/>
              <a:pathLst>
                <a:path w="8356" h="1039" extrusionOk="0">
                  <a:moveTo>
                    <a:pt x="662" y="1"/>
                  </a:moveTo>
                  <a:cubicBezTo>
                    <a:pt x="1" y="1"/>
                    <a:pt x="1" y="1039"/>
                    <a:pt x="662" y="1039"/>
                  </a:cubicBezTo>
                  <a:cubicBezTo>
                    <a:pt x="683" y="1039"/>
                    <a:pt x="705" y="1038"/>
                    <a:pt x="727" y="1036"/>
                  </a:cubicBezTo>
                  <a:lnTo>
                    <a:pt x="7629" y="1036"/>
                  </a:lnTo>
                  <a:cubicBezTo>
                    <a:pt x="7651" y="1038"/>
                    <a:pt x="7673" y="1039"/>
                    <a:pt x="7693" y="1039"/>
                  </a:cubicBezTo>
                  <a:cubicBezTo>
                    <a:pt x="8355" y="1039"/>
                    <a:pt x="8355" y="1"/>
                    <a:pt x="7693" y="1"/>
                  </a:cubicBezTo>
                  <a:cubicBezTo>
                    <a:pt x="7673" y="1"/>
                    <a:pt x="7651" y="2"/>
                    <a:pt x="7629" y="4"/>
                  </a:cubicBezTo>
                  <a:lnTo>
                    <a:pt x="727" y="4"/>
                  </a:lnTo>
                  <a:cubicBezTo>
                    <a:pt x="705" y="2"/>
                    <a:pt x="68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92"/>
            <p:cNvSpPr/>
            <p:nvPr/>
          </p:nvSpPr>
          <p:spPr>
            <a:xfrm>
              <a:off x="7767588" y="2913800"/>
              <a:ext cx="206400" cy="25825"/>
            </a:xfrm>
            <a:custGeom>
              <a:avLst/>
              <a:gdLst/>
              <a:ahLst/>
              <a:cxnLst/>
              <a:rect l="l" t="t" r="r" b="b"/>
              <a:pathLst>
                <a:path w="8256" h="1033" extrusionOk="0">
                  <a:moveTo>
                    <a:pt x="677" y="1"/>
                  </a:moveTo>
                  <a:cubicBezTo>
                    <a:pt x="0" y="1"/>
                    <a:pt x="0" y="1033"/>
                    <a:pt x="677" y="1033"/>
                  </a:cubicBezTo>
                  <a:lnTo>
                    <a:pt x="7579" y="1033"/>
                  </a:lnTo>
                  <a:cubicBezTo>
                    <a:pt x="8255" y="1033"/>
                    <a:pt x="8255" y="1"/>
                    <a:pt x="7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3" name="Google Shape;4113;p92"/>
          <p:cNvGrpSpPr/>
          <p:nvPr/>
        </p:nvGrpSpPr>
        <p:grpSpPr>
          <a:xfrm>
            <a:off x="2861467" y="2577775"/>
            <a:ext cx="450125" cy="442125"/>
            <a:chOff x="1769538" y="3408375"/>
            <a:chExt cx="450125" cy="442125"/>
          </a:xfrm>
        </p:grpSpPr>
        <p:sp>
          <p:nvSpPr>
            <p:cNvPr id="4114" name="Google Shape;4114;p92"/>
            <p:cNvSpPr/>
            <p:nvPr/>
          </p:nvSpPr>
          <p:spPr>
            <a:xfrm>
              <a:off x="1792663" y="3597850"/>
              <a:ext cx="94325" cy="200150"/>
            </a:xfrm>
            <a:custGeom>
              <a:avLst/>
              <a:gdLst/>
              <a:ahLst/>
              <a:cxnLst/>
              <a:rect l="l" t="t" r="r" b="b"/>
              <a:pathLst>
                <a:path w="3773" h="8006" extrusionOk="0">
                  <a:moveTo>
                    <a:pt x="1" y="0"/>
                  </a:moveTo>
                  <a:lnTo>
                    <a:pt x="1" y="8006"/>
                  </a:lnTo>
                  <a:lnTo>
                    <a:pt x="3772" y="8006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92"/>
            <p:cNvSpPr/>
            <p:nvPr/>
          </p:nvSpPr>
          <p:spPr>
            <a:xfrm>
              <a:off x="2102213" y="3597850"/>
              <a:ext cx="95225" cy="200150"/>
            </a:xfrm>
            <a:custGeom>
              <a:avLst/>
              <a:gdLst/>
              <a:ahLst/>
              <a:cxnLst/>
              <a:rect l="l" t="t" r="r" b="b"/>
              <a:pathLst>
                <a:path w="3809" h="8006" extrusionOk="0">
                  <a:moveTo>
                    <a:pt x="1" y="0"/>
                  </a:moveTo>
                  <a:lnTo>
                    <a:pt x="1" y="8006"/>
                  </a:lnTo>
                  <a:lnTo>
                    <a:pt x="3808" y="800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92"/>
            <p:cNvSpPr/>
            <p:nvPr/>
          </p:nvSpPr>
          <p:spPr>
            <a:xfrm>
              <a:off x="1769813" y="3408375"/>
              <a:ext cx="446300" cy="163725"/>
            </a:xfrm>
            <a:custGeom>
              <a:avLst/>
              <a:gdLst/>
              <a:ahLst/>
              <a:cxnLst/>
              <a:rect l="l" t="t" r="r" b="b"/>
              <a:pathLst>
                <a:path w="17852" h="6549" extrusionOk="0">
                  <a:moveTo>
                    <a:pt x="8992" y="1"/>
                  </a:moveTo>
                  <a:cubicBezTo>
                    <a:pt x="8894" y="1"/>
                    <a:pt x="8796" y="36"/>
                    <a:pt x="8707" y="107"/>
                  </a:cubicBezTo>
                  <a:lnTo>
                    <a:pt x="417" y="5622"/>
                  </a:lnTo>
                  <a:cubicBezTo>
                    <a:pt x="1" y="5900"/>
                    <a:pt x="159" y="6549"/>
                    <a:pt x="661" y="6549"/>
                  </a:cubicBezTo>
                  <a:cubicBezTo>
                    <a:pt x="674" y="6549"/>
                    <a:pt x="688" y="6548"/>
                    <a:pt x="701" y="6547"/>
                  </a:cubicBezTo>
                  <a:lnTo>
                    <a:pt x="17318" y="6547"/>
                  </a:lnTo>
                  <a:cubicBezTo>
                    <a:pt x="17531" y="6547"/>
                    <a:pt x="17745" y="6405"/>
                    <a:pt x="17816" y="6192"/>
                  </a:cubicBezTo>
                  <a:cubicBezTo>
                    <a:pt x="17851" y="5978"/>
                    <a:pt x="17780" y="5729"/>
                    <a:pt x="17602" y="5622"/>
                  </a:cubicBezTo>
                  <a:lnTo>
                    <a:pt x="9276" y="107"/>
                  </a:lnTo>
                  <a:cubicBezTo>
                    <a:pt x="9187" y="36"/>
                    <a:pt x="9089" y="1"/>
                    <a:pt x="8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92"/>
            <p:cNvSpPr/>
            <p:nvPr/>
          </p:nvSpPr>
          <p:spPr>
            <a:xfrm>
              <a:off x="1769538" y="3824675"/>
              <a:ext cx="450125" cy="25825"/>
            </a:xfrm>
            <a:custGeom>
              <a:avLst/>
              <a:gdLst/>
              <a:ahLst/>
              <a:cxnLst/>
              <a:rect l="l" t="t" r="r" b="b"/>
              <a:pathLst>
                <a:path w="18005" h="1033" extrusionOk="0">
                  <a:moveTo>
                    <a:pt x="712" y="0"/>
                  </a:moveTo>
                  <a:cubicBezTo>
                    <a:pt x="1" y="0"/>
                    <a:pt x="1" y="1032"/>
                    <a:pt x="712" y="1032"/>
                  </a:cubicBezTo>
                  <a:lnTo>
                    <a:pt x="17329" y="1032"/>
                  </a:lnTo>
                  <a:cubicBezTo>
                    <a:pt x="18005" y="1032"/>
                    <a:pt x="18005" y="0"/>
                    <a:pt x="17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92"/>
            <p:cNvSpPr/>
            <p:nvPr/>
          </p:nvSpPr>
          <p:spPr>
            <a:xfrm>
              <a:off x="1940338" y="3616300"/>
              <a:ext cx="108250" cy="163250"/>
            </a:xfrm>
            <a:custGeom>
              <a:avLst/>
              <a:gdLst/>
              <a:ahLst/>
              <a:cxnLst/>
              <a:rect l="l" t="t" r="r" b="b"/>
              <a:pathLst>
                <a:path w="4330" h="6530" extrusionOk="0">
                  <a:moveTo>
                    <a:pt x="2188" y="1"/>
                  </a:moveTo>
                  <a:cubicBezTo>
                    <a:pt x="1930" y="1"/>
                    <a:pt x="1672" y="170"/>
                    <a:pt x="1672" y="508"/>
                  </a:cubicBezTo>
                  <a:lnTo>
                    <a:pt x="1672" y="757"/>
                  </a:lnTo>
                  <a:cubicBezTo>
                    <a:pt x="0" y="1326"/>
                    <a:pt x="427" y="3781"/>
                    <a:pt x="2171" y="3781"/>
                  </a:cubicBezTo>
                  <a:cubicBezTo>
                    <a:pt x="2847" y="3781"/>
                    <a:pt x="2847" y="4813"/>
                    <a:pt x="2171" y="4813"/>
                  </a:cubicBezTo>
                  <a:lnTo>
                    <a:pt x="1139" y="4813"/>
                  </a:lnTo>
                  <a:cubicBezTo>
                    <a:pt x="463" y="4813"/>
                    <a:pt x="463" y="5845"/>
                    <a:pt x="1139" y="5845"/>
                  </a:cubicBezTo>
                  <a:lnTo>
                    <a:pt x="1672" y="5845"/>
                  </a:lnTo>
                  <a:lnTo>
                    <a:pt x="1672" y="6023"/>
                  </a:lnTo>
                  <a:cubicBezTo>
                    <a:pt x="1655" y="6361"/>
                    <a:pt x="1904" y="6530"/>
                    <a:pt x="2162" y="6530"/>
                  </a:cubicBezTo>
                  <a:cubicBezTo>
                    <a:pt x="2420" y="6530"/>
                    <a:pt x="2687" y="6361"/>
                    <a:pt x="2704" y="6023"/>
                  </a:cubicBezTo>
                  <a:lnTo>
                    <a:pt x="2704" y="5738"/>
                  </a:lnTo>
                  <a:cubicBezTo>
                    <a:pt x="4329" y="5173"/>
                    <a:pt x="3920" y="2749"/>
                    <a:pt x="2208" y="2749"/>
                  </a:cubicBezTo>
                  <a:cubicBezTo>
                    <a:pt x="2196" y="2749"/>
                    <a:pt x="2183" y="2749"/>
                    <a:pt x="2171" y="2749"/>
                  </a:cubicBezTo>
                  <a:cubicBezTo>
                    <a:pt x="1495" y="2749"/>
                    <a:pt x="1495" y="1717"/>
                    <a:pt x="2171" y="1717"/>
                  </a:cubicBezTo>
                  <a:lnTo>
                    <a:pt x="3202" y="1717"/>
                  </a:lnTo>
                  <a:cubicBezTo>
                    <a:pt x="3843" y="1682"/>
                    <a:pt x="3843" y="757"/>
                    <a:pt x="3202" y="686"/>
                  </a:cubicBezTo>
                  <a:lnTo>
                    <a:pt x="2704" y="686"/>
                  </a:lnTo>
                  <a:lnTo>
                    <a:pt x="2704" y="508"/>
                  </a:lnTo>
                  <a:cubicBezTo>
                    <a:pt x="2704" y="170"/>
                    <a:pt x="2446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9" name="Google Shape;4119;p92"/>
          <p:cNvGrpSpPr/>
          <p:nvPr/>
        </p:nvGrpSpPr>
        <p:grpSpPr>
          <a:xfrm>
            <a:off x="5838350" y="2577675"/>
            <a:ext cx="441225" cy="442325"/>
            <a:chOff x="1773988" y="2026750"/>
            <a:chExt cx="441225" cy="442325"/>
          </a:xfrm>
        </p:grpSpPr>
        <p:sp>
          <p:nvSpPr>
            <p:cNvPr id="4120" name="Google Shape;4120;p92"/>
            <p:cNvSpPr/>
            <p:nvPr/>
          </p:nvSpPr>
          <p:spPr>
            <a:xfrm>
              <a:off x="1773988" y="2184400"/>
              <a:ext cx="441225" cy="284675"/>
            </a:xfrm>
            <a:custGeom>
              <a:avLst/>
              <a:gdLst/>
              <a:ahLst/>
              <a:cxnLst/>
              <a:rect l="l" t="t" r="r" b="b"/>
              <a:pathLst>
                <a:path w="17649" h="11387" extrusionOk="0">
                  <a:moveTo>
                    <a:pt x="15087" y="6192"/>
                  </a:moveTo>
                  <a:cubicBezTo>
                    <a:pt x="15692" y="6263"/>
                    <a:pt x="15692" y="7188"/>
                    <a:pt x="15087" y="7224"/>
                  </a:cubicBezTo>
                  <a:lnTo>
                    <a:pt x="10604" y="7224"/>
                  </a:lnTo>
                  <a:cubicBezTo>
                    <a:pt x="9963" y="7188"/>
                    <a:pt x="9963" y="6263"/>
                    <a:pt x="10604" y="6192"/>
                  </a:cubicBezTo>
                  <a:close/>
                  <a:moveTo>
                    <a:pt x="3612" y="2411"/>
                  </a:moveTo>
                  <a:cubicBezTo>
                    <a:pt x="3870" y="2411"/>
                    <a:pt x="4128" y="2580"/>
                    <a:pt x="4128" y="2918"/>
                  </a:cubicBezTo>
                  <a:lnTo>
                    <a:pt x="4128" y="3096"/>
                  </a:lnTo>
                  <a:lnTo>
                    <a:pt x="4662" y="3096"/>
                  </a:lnTo>
                  <a:cubicBezTo>
                    <a:pt x="5338" y="3096"/>
                    <a:pt x="5338" y="4128"/>
                    <a:pt x="4662" y="4128"/>
                  </a:cubicBezTo>
                  <a:lnTo>
                    <a:pt x="3630" y="4128"/>
                  </a:lnTo>
                  <a:cubicBezTo>
                    <a:pt x="2989" y="4199"/>
                    <a:pt x="2989" y="5089"/>
                    <a:pt x="3630" y="5160"/>
                  </a:cubicBezTo>
                  <a:cubicBezTo>
                    <a:pt x="5373" y="5160"/>
                    <a:pt x="5800" y="7615"/>
                    <a:pt x="4128" y="8184"/>
                  </a:cubicBezTo>
                  <a:lnTo>
                    <a:pt x="4128" y="8433"/>
                  </a:lnTo>
                  <a:cubicBezTo>
                    <a:pt x="4128" y="8771"/>
                    <a:pt x="3870" y="8940"/>
                    <a:pt x="3612" y="8940"/>
                  </a:cubicBezTo>
                  <a:cubicBezTo>
                    <a:pt x="3354" y="8940"/>
                    <a:pt x="3096" y="8771"/>
                    <a:pt x="3096" y="8433"/>
                  </a:cubicBezTo>
                  <a:lnTo>
                    <a:pt x="3096" y="8255"/>
                  </a:lnTo>
                  <a:lnTo>
                    <a:pt x="2598" y="8255"/>
                  </a:lnTo>
                  <a:cubicBezTo>
                    <a:pt x="1922" y="8255"/>
                    <a:pt x="1922" y="7224"/>
                    <a:pt x="2598" y="7224"/>
                  </a:cubicBezTo>
                  <a:lnTo>
                    <a:pt x="3630" y="7224"/>
                  </a:lnTo>
                  <a:cubicBezTo>
                    <a:pt x="4270" y="7188"/>
                    <a:pt x="4270" y="6263"/>
                    <a:pt x="3630" y="6192"/>
                  </a:cubicBezTo>
                  <a:cubicBezTo>
                    <a:pt x="1886" y="6192"/>
                    <a:pt x="1459" y="3772"/>
                    <a:pt x="3096" y="3203"/>
                  </a:cubicBezTo>
                  <a:lnTo>
                    <a:pt x="3096" y="2918"/>
                  </a:lnTo>
                  <a:cubicBezTo>
                    <a:pt x="3096" y="2580"/>
                    <a:pt x="3354" y="2411"/>
                    <a:pt x="3612" y="2411"/>
                  </a:cubicBezTo>
                  <a:close/>
                  <a:moveTo>
                    <a:pt x="15087" y="8255"/>
                  </a:moveTo>
                  <a:cubicBezTo>
                    <a:pt x="15692" y="8327"/>
                    <a:pt x="15692" y="9252"/>
                    <a:pt x="15087" y="9287"/>
                  </a:cubicBezTo>
                  <a:lnTo>
                    <a:pt x="7508" y="9287"/>
                  </a:lnTo>
                  <a:cubicBezTo>
                    <a:pt x="6868" y="9252"/>
                    <a:pt x="6868" y="8327"/>
                    <a:pt x="7508" y="8255"/>
                  </a:cubicBezTo>
                  <a:close/>
                  <a:moveTo>
                    <a:pt x="534" y="1"/>
                  </a:moveTo>
                  <a:cubicBezTo>
                    <a:pt x="250" y="1"/>
                    <a:pt x="1" y="214"/>
                    <a:pt x="1" y="499"/>
                  </a:cubicBezTo>
                  <a:lnTo>
                    <a:pt x="1" y="10853"/>
                  </a:lnTo>
                  <a:cubicBezTo>
                    <a:pt x="1" y="11137"/>
                    <a:pt x="250" y="11351"/>
                    <a:pt x="534" y="11386"/>
                  </a:cubicBezTo>
                  <a:lnTo>
                    <a:pt x="17151" y="11386"/>
                  </a:lnTo>
                  <a:cubicBezTo>
                    <a:pt x="17435" y="11351"/>
                    <a:pt x="17649" y="11137"/>
                    <a:pt x="17649" y="10853"/>
                  </a:cubicBezTo>
                  <a:lnTo>
                    <a:pt x="17649" y="499"/>
                  </a:lnTo>
                  <a:cubicBezTo>
                    <a:pt x="17649" y="214"/>
                    <a:pt x="17435" y="1"/>
                    <a:pt x="17151" y="1"/>
                  </a:cubicBezTo>
                  <a:lnTo>
                    <a:pt x="16617" y="1"/>
                  </a:lnTo>
                  <a:lnTo>
                    <a:pt x="16617" y="2207"/>
                  </a:lnTo>
                  <a:cubicBezTo>
                    <a:pt x="16617" y="2562"/>
                    <a:pt x="16510" y="2883"/>
                    <a:pt x="16297" y="3132"/>
                  </a:cubicBezTo>
                  <a:lnTo>
                    <a:pt x="15265" y="4519"/>
                  </a:lnTo>
                  <a:cubicBezTo>
                    <a:pt x="14962" y="4929"/>
                    <a:pt x="14500" y="5133"/>
                    <a:pt x="14033" y="5133"/>
                  </a:cubicBezTo>
                  <a:cubicBezTo>
                    <a:pt x="13566" y="5133"/>
                    <a:pt x="13094" y="4929"/>
                    <a:pt x="12774" y="4519"/>
                  </a:cubicBezTo>
                  <a:lnTo>
                    <a:pt x="11778" y="3132"/>
                  </a:lnTo>
                  <a:cubicBezTo>
                    <a:pt x="11564" y="2883"/>
                    <a:pt x="11458" y="2562"/>
                    <a:pt x="11458" y="2207"/>
                  </a:cubicBezTo>
                  <a:lnTo>
                    <a:pt x="11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92"/>
            <p:cNvSpPr/>
            <p:nvPr/>
          </p:nvSpPr>
          <p:spPr>
            <a:xfrm>
              <a:off x="2085313" y="2026750"/>
              <a:ext cx="129900" cy="260875"/>
            </a:xfrm>
            <a:custGeom>
              <a:avLst/>
              <a:gdLst/>
              <a:ahLst/>
              <a:cxnLst/>
              <a:rect l="l" t="t" r="r" b="b"/>
              <a:pathLst>
                <a:path w="5196" h="10435" extrusionOk="0">
                  <a:moveTo>
                    <a:pt x="1566" y="0"/>
                  </a:moveTo>
                  <a:cubicBezTo>
                    <a:pt x="784" y="0"/>
                    <a:pt x="1" y="525"/>
                    <a:pt x="1" y="1574"/>
                  </a:cubicBezTo>
                  <a:lnTo>
                    <a:pt x="1" y="2073"/>
                  </a:lnTo>
                  <a:lnTo>
                    <a:pt x="890" y="2073"/>
                  </a:lnTo>
                  <a:cubicBezTo>
                    <a:pt x="1566" y="2073"/>
                    <a:pt x="1566" y="3104"/>
                    <a:pt x="890" y="3104"/>
                  </a:cubicBezTo>
                  <a:lnTo>
                    <a:pt x="1" y="3104"/>
                  </a:lnTo>
                  <a:lnTo>
                    <a:pt x="1" y="8513"/>
                  </a:lnTo>
                  <a:cubicBezTo>
                    <a:pt x="1" y="8619"/>
                    <a:pt x="36" y="8726"/>
                    <a:pt x="108" y="8833"/>
                  </a:cubicBezTo>
                  <a:lnTo>
                    <a:pt x="1139" y="10221"/>
                  </a:lnTo>
                  <a:cubicBezTo>
                    <a:pt x="1246" y="10327"/>
                    <a:pt x="1389" y="10434"/>
                    <a:pt x="1566" y="10434"/>
                  </a:cubicBezTo>
                  <a:cubicBezTo>
                    <a:pt x="1744" y="10434"/>
                    <a:pt x="1887" y="10327"/>
                    <a:pt x="1993" y="10221"/>
                  </a:cubicBezTo>
                  <a:lnTo>
                    <a:pt x="3025" y="8833"/>
                  </a:lnTo>
                  <a:cubicBezTo>
                    <a:pt x="3096" y="8726"/>
                    <a:pt x="3132" y="8619"/>
                    <a:pt x="3132" y="8513"/>
                  </a:cubicBezTo>
                  <a:lnTo>
                    <a:pt x="3132" y="3140"/>
                  </a:lnTo>
                  <a:lnTo>
                    <a:pt x="4164" y="3140"/>
                  </a:lnTo>
                  <a:lnTo>
                    <a:pt x="4164" y="4741"/>
                  </a:lnTo>
                  <a:cubicBezTo>
                    <a:pt x="4164" y="5079"/>
                    <a:pt x="4422" y="5248"/>
                    <a:pt x="4680" y="5248"/>
                  </a:cubicBezTo>
                  <a:cubicBezTo>
                    <a:pt x="4938" y="5248"/>
                    <a:pt x="5196" y="5079"/>
                    <a:pt x="5196" y="4741"/>
                  </a:cubicBezTo>
                  <a:lnTo>
                    <a:pt x="5196" y="2606"/>
                  </a:lnTo>
                  <a:cubicBezTo>
                    <a:pt x="5196" y="2322"/>
                    <a:pt x="4947" y="2108"/>
                    <a:pt x="4662" y="2108"/>
                  </a:cubicBezTo>
                  <a:lnTo>
                    <a:pt x="4698" y="2073"/>
                  </a:lnTo>
                  <a:lnTo>
                    <a:pt x="3132" y="2073"/>
                  </a:lnTo>
                  <a:lnTo>
                    <a:pt x="3132" y="1574"/>
                  </a:lnTo>
                  <a:cubicBezTo>
                    <a:pt x="3132" y="525"/>
                    <a:pt x="2349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92"/>
          <p:cNvGrpSpPr/>
          <p:nvPr/>
        </p:nvGrpSpPr>
        <p:grpSpPr>
          <a:xfrm>
            <a:off x="1377475" y="1552213"/>
            <a:ext cx="441225" cy="441200"/>
            <a:chOff x="1773988" y="1371400"/>
            <a:chExt cx="441225" cy="441200"/>
          </a:xfrm>
        </p:grpSpPr>
        <p:sp>
          <p:nvSpPr>
            <p:cNvPr id="4123" name="Google Shape;4123;p92"/>
            <p:cNvSpPr/>
            <p:nvPr/>
          </p:nvSpPr>
          <p:spPr>
            <a:xfrm>
              <a:off x="1773988" y="1371400"/>
              <a:ext cx="441225" cy="51600"/>
            </a:xfrm>
            <a:custGeom>
              <a:avLst/>
              <a:gdLst/>
              <a:ahLst/>
              <a:cxnLst/>
              <a:rect l="l" t="t" r="r" b="b"/>
              <a:pathLst>
                <a:path w="17649" h="2064" extrusionOk="0">
                  <a:moveTo>
                    <a:pt x="534" y="0"/>
                  </a:moveTo>
                  <a:cubicBezTo>
                    <a:pt x="250" y="0"/>
                    <a:pt x="1" y="213"/>
                    <a:pt x="1" y="498"/>
                  </a:cubicBezTo>
                  <a:lnTo>
                    <a:pt x="1" y="1566"/>
                  </a:lnTo>
                  <a:cubicBezTo>
                    <a:pt x="36" y="1815"/>
                    <a:pt x="250" y="2064"/>
                    <a:pt x="534" y="2064"/>
                  </a:cubicBezTo>
                  <a:lnTo>
                    <a:pt x="17151" y="2064"/>
                  </a:lnTo>
                  <a:cubicBezTo>
                    <a:pt x="17435" y="2064"/>
                    <a:pt x="17649" y="1815"/>
                    <a:pt x="17649" y="1530"/>
                  </a:cubicBezTo>
                  <a:lnTo>
                    <a:pt x="17649" y="498"/>
                  </a:lnTo>
                  <a:cubicBezTo>
                    <a:pt x="17649" y="213"/>
                    <a:pt x="17435" y="0"/>
                    <a:pt x="17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92"/>
            <p:cNvSpPr/>
            <p:nvPr/>
          </p:nvSpPr>
          <p:spPr>
            <a:xfrm>
              <a:off x="1787338" y="1448775"/>
              <a:ext cx="415425" cy="363825"/>
            </a:xfrm>
            <a:custGeom>
              <a:avLst/>
              <a:gdLst/>
              <a:ahLst/>
              <a:cxnLst/>
              <a:rect l="l" t="t" r="r" b="b"/>
              <a:pathLst>
                <a:path w="16617" h="14553" extrusionOk="0">
                  <a:moveTo>
                    <a:pt x="13009" y="1007"/>
                  </a:moveTo>
                  <a:cubicBezTo>
                    <a:pt x="13256" y="1007"/>
                    <a:pt x="13514" y="1069"/>
                    <a:pt x="13770" y="1210"/>
                  </a:cubicBezTo>
                  <a:cubicBezTo>
                    <a:pt x="15158" y="1993"/>
                    <a:pt x="14624" y="4128"/>
                    <a:pt x="13023" y="4128"/>
                  </a:cubicBezTo>
                  <a:cubicBezTo>
                    <a:pt x="12845" y="4128"/>
                    <a:pt x="12667" y="4092"/>
                    <a:pt x="12525" y="4057"/>
                  </a:cubicBezTo>
                  <a:lnTo>
                    <a:pt x="11564" y="5302"/>
                  </a:lnTo>
                  <a:cubicBezTo>
                    <a:pt x="11706" y="5551"/>
                    <a:pt x="11813" y="5836"/>
                    <a:pt x="11813" y="6120"/>
                  </a:cubicBezTo>
                  <a:cubicBezTo>
                    <a:pt x="11813" y="7152"/>
                    <a:pt x="11030" y="7668"/>
                    <a:pt x="10248" y="7668"/>
                  </a:cubicBezTo>
                  <a:cubicBezTo>
                    <a:pt x="9465" y="7668"/>
                    <a:pt x="8682" y="7152"/>
                    <a:pt x="8682" y="6120"/>
                  </a:cubicBezTo>
                  <a:cubicBezTo>
                    <a:pt x="8682" y="6049"/>
                    <a:pt x="8682" y="5978"/>
                    <a:pt x="8682" y="5907"/>
                  </a:cubicBezTo>
                  <a:lnTo>
                    <a:pt x="7437" y="5302"/>
                  </a:lnTo>
                  <a:cubicBezTo>
                    <a:pt x="7152" y="5551"/>
                    <a:pt x="6761" y="5729"/>
                    <a:pt x="6369" y="5729"/>
                  </a:cubicBezTo>
                  <a:cubicBezTo>
                    <a:pt x="6191" y="5729"/>
                    <a:pt x="5978" y="5693"/>
                    <a:pt x="5800" y="5622"/>
                  </a:cubicBezTo>
                  <a:lnTo>
                    <a:pt x="4946" y="6654"/>
                  </a:lnTo>
                  <a:cubicBezTo>
                    <a:pt x="5088" y="6868"/>
                    <a:pt x="5159" y="7152"/>
                    <a:pt x="5159" y="7437"/>
                  </a:cubicBezTo>
                  <a:cubicBezTo>
                    <a:pt x="5159" y="8350"/>
                    <a:pt x="4397" y="8971"/>
                    <a:pt x="3605" y="8971"/>
                  </a:cubicBezTo>
                  <a:cubicBezTo>
                    <a:pt x="3225" y="8971"/>
                    <a:pt x="2838" y="8828"/>
                    <a:pt x="2527" y="8504"/>
                  </a:cubicBezTo>
                  <a:cubicBezTo>
                    <a:pt x="1530" y="7544"/>
                    <a:pt x="2242" y="5871"/>
                    <a:pt x="3594" y="5871"/>
                  </a:cubicBezTo>
                  <a:cubicBezTo>
                    <a:pt x="3807" y="5871"/>
                    <a:pt x="3985" y="5907"/>
                    <a:pt x="4163" y="5978"/>
                  </a:cubicBezTo>
                  <a:lnTo>
                    <a:pt x="5017" y="4946"/>
                  </a:lnTo>
                  <a:cubicBezTo>
                    <a:pt x="4875" y="4733"/>
                    <a:pt x="4804" y="4448"/>
                    <a:pt x="4804" y="4163"/>
                  </a:cubicBezTo>
                  <a:cubicBezTo>
                    <a:pt x="4804" y="3132"/>
                    <a:pt x="5586" y="2616"/>
                    <a:pt x="6369" y="2616"/>
                  </a:cubicBezTo>
                  <a:cubicBezTo>
                    <a:pt x="7152" y="2616"/>
                    <a:pt x="7935" y="3132"/>
                    <a:pt x="7935" y="4163"/>
                  </a:cubicBezTo>
                  <a:cubicBezTo>
                    <a:pt x="7935" y="4235"/>
                    <a:pt x="7935" y="4306"/>
                    <a:pt x="7935" y="4377"/>
                  </a:cubicBezTo>
                  <a:lnTo>
                    <a:pt x="9180" y="5017"/>
                  </a:lnTo>
                  <a:cubicBezTo>
                    <a:pt x="9465" y="4733"/>
                    <a:pt x="9856" y="4590"/>
                    <a:pt x="10248" y="4590"/>
                  </a:cubicBezTo>
                  <a:cubicBezTo>
                    <a:pt x="10295" y="4581"/>
                    <a:pt x="10340" y="4576"/>
                    <a:pt x="10384" y="4576"/>
                  </a:cubicBezTo>
                  <a:cubicBezTo>
                    <a:pt x="10504" y="4576"/>
                    <a:pt x="10615" y="4609"/>
                    <a:pt x="10746" y="4662"/>
                  </a:cubicBezTo>
                  <a:lnTo>
                    <a:pt x="11706" y="3416"/>
                  </a:lnTo>
                  <a:cubicBezTo>
                    <a:pt x="11006" y="2307"/>
                    <a:pt x="11885" y="1007"/>
                    <a:pt x="13009" y="1007"/>
                  </a:cubicBezTo>
                  <a:close/>
                  <a:moveTo>
                    <a:pt x="0" y="1"/>
                  </a:moveTo>
                  <a:lnTo>
                    <a:pt x="0" y="10532"/>
                  </a:lnTo>
                  <a:cubicBezTo>
                    <a:pt x="0" y="10817"/>
                    <a:pt x="214" y="11031"/>
                    <a:pt x="498" y="11031"/>
                  </a:cubicBezTo>
                  <a:lnTo>
                    <a:pt x="13236" y="11031"/>
                  </a:lnTo>
                  <a:lnTo>
                    <a:pt x="13236" y="12632"/>
                  </a:lnTo>
                  <a:cubicBezTo>
                    <a:pt x="12311" y="13165"/>
                    <a:pt x="12667" y="14553"/>
                    <a:pt x="13734" y="14553"/>
                  </a:cubicBezTo>
                  <a:cubicBezTo>
                    <a:pt x="14802" y="14553"/>
                    <a:pt x="15193" y="13165"/>
                    <a:pt x="14268" y="12632"/>
                  </a:cubicBezTo>
                  <a:lnTo>
                    <a:pt x="14268" y="11031"/>
                  </a:lnTo>
                  <a:lnTo>
                    <a:pt x="16083" y="11031"/>
                  </a:lnTo>
                  <a:cubicBezTo>
                    <a:pt x="16367" y="11031"/>
                    <a:pt x="16617" y="10817"/>
                    <a:pt x="16617" y="10532"/>
                  </a:cubicBezTo>
                  <a:lnTo>
                    <a:pt x="16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92"/>
            <p:cNvSpPr/>
            <p:nvPr/>
          </p:nvSpPr>
          <p:spPr>
            <a:xfrm>
              <a:off x="2098663" y="1500325"/>
              <a:ext cx="31150" cy="25875"/>
            </a:xfrm>
            <a:custGeom>
              <a:avLst/>
              <a:gdLst/>
              <a:ahLst/>
              <a:cxnLst/>
              <a:rect l="l" t="t" r="r" b="b"/>
              <a:pathLst>
                <a:path w="1246" h="1035" extrusionOk="0">
                  <a:moveTo>
                    <a:pt x="543" y="0"/>
                  </a:moveTo>
                  <a:cubicBezTo>
                    <a:pt x="270" y="0"/>
                    <a:pt x="1" y="217"/>
                    <a:pt x="1" y="536"/>
                  </a:cubicBezTo>
                  <a:cubicBezTo>
                    <a:pt x="1" y="821"/>
                    <a:pt x="250" y="1034"/>
                    <a:pt x="534" y="1034"/>
                  </a:cubicBezTo>
                  <a:cubicBezTo>
                    <a:pt x="997" y="1034"/>
                    <a:pt x="1246" y="500"/>
                    <a:pt x="890" y="145"/>
                  </a:cubicBezTo>
                  <a:cubicBezTo>
                    <a:pt x="790" y="45"/>
                    <a:pt x="666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92"/>
            <p:cNvSpPr/>
            <p:nvPr/>
          </p:nvSpPr>
          <p:spPr>
            <a:xfrm>
              <a:off x="2030163" y="1589275"/>
              <a:ext cx="30275" cy="25875"/>
            </a:xfrm>
            <a:custGeom>
              <a:avLst/>
              <a:gdLst/>
              <a:ahLst/>
              <a:cxnLst/>
              <a:rect l="l" t="t" r="r" b="b"/>
              <a:pathLst>
                <a:path w="1211" h="1035" extrusionOk="0">
                  <a:moveTo>
                    <a:pt x="527" y="0"/>
                  </a:moveTo>
                  <a:cubicBezTo>
                    <a:pt x="254" y="0"/>
                    <a:pt x="1" y="218"/>
                    <a:pt x="1" y="536"/>
                  </a:cubicBezTo>
                  <a:cubicBezTo>
                    <a:pt x="1" y="821"/>
                    <a:pt x="214" y="1034"/>
                    <a:pt x="499" y="1034"/>
                  </a:cubicBezTo>
                  <a:cubicBezTo>
                    <a:pt x="962" y="1034"/>
                    <a:pt x="1211" y="500"/>
                    <a:pt x="890" y="145"/>
                  </a:cubicBezTo>
                  <a:cubicBezTo>
                    <a:pt x="780" y="45"/>
                    <a:pt x="651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92"/>
            <p:cNvSpPr/>
            <p:nvPr/>
          </p:nvSpPr>
          <p:spPr>
            <a:xfrm>
              <a:off x="1864713" y="1621100"/>
              <a:ext cx="30275" cy="26050"/>
            </a:xfrm>
            <a:custGeom>
              <a:avLst/>
              <a:gdLst/>
              <a:ahLst/>
              <a:cxnLst/>
              <a:rect l="l" t="t" r="r" b="b"/>
              <a:pathLst>
                <a:path w="1211" h="1042" extrusionOk="0">
                  <a:moveTo>
                    <a:pt x="528" y="1"/>
                  </a:moveTo>
                  <a:cubicBezTo>
                    <a:pt x="261" y="1"/>
                    <a:pt x="1" y="207"/>
                    <a:pt x="1" y="544"/>
                  </a:cubicBezTo>
                  <a:cubicBezTo>
                    <a:pt x="1" y="793"/>
                    <a:pt x="214" y="1042"/>
                    <a:pt x="499" y="1042"/>
                  </a:cubicBezTo>
                  <a:cubicBezTo>
                    <a:pt x="961" y="1042"/>
                    <a:pt x="1211" y="473"/>
                    <a:pt x="890" y="152"/>
                  </a:cubicBezTo>
                  <a:cubicBezTo>
                    <a:pt x="786" y="49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92"/>
            <p:cNvSpPr/>
            <p:nvPr/>
          </p:nvSpPr>
          <p:spPr>
            <a:xfrm>
              <a:off x="1933213" y="1540125"/>
              <a:ext cx="30275" cy="26100"/>
            </a:xfrm>
            <a:custGeom>
              <a:avLst/>
              <a:gdLst/>
              <a:ahLst/>
              <a:cxnLst/>
              <a:rect l="l" t="t" r="r" b="b"/>
              <a:pathLst>
                <a:path w="1211" h="1044" extrusionOk="0">
                  <a:moveTo>
                    <a:pt x="522" y="1"/>
                  </a:moveTo>
                  <a:cubicBezTo>
                    <a:pt x="257" y="1"/>
                    <a:pt x="1" y="199"/>
                    <a:pt x="1" y="509"/>
                  </a:cubicBezTo>
                  <a:cubicBezTo>
                    <a:pt x="1" y="794"/>
                    <a:pt x="250" y="1043"/>
                    <a:pt x="534" y="1043"/>
                  </a:cubicBezTo>
                  <a:cubicBezTo>
                    <a:pt x="997" y="1043"/>
                    <a:pt x="1210" y="474"/>
                    <a:pt x="890" y="154"/>
                  </a:cubicBezTo>
                  <a:cubicBezTo>
                    <a:pt x="785" y="48"/>
                    <a:pt x="653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9" name="Google Shape;4129;p92"/>
          <p:cNvSpPr txBox="1"/>
          <p:nvPr/>
        </p:nvSpPr>
        <p:spPr>
          <a:xfrm>
            <a:off x="5180850" y="3659475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Información para analizar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0" name="Google Shape;4130;p92"/>
          <p:cNvSpPr/>
          <p:nvPr/>
        </p:nvSpPr>
        <p:spPr>
          <a:xfrm>
            <a:off x="7185450" y="14016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1" name="Google Shape;4131;p92"/>
          <p:cNvSpPr txBox="1"/>
          <p:nvPr/>
        </p:nvSpPr>
        <p:spPr>
          <a:xfrm>
            <a:off x="6890850" y="2142425"/>
            <a:ext cx="14211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36,457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2" name="Google Shape;4132;p92"/>
          <p:cNvSpPr txBox="1"/>
          <p:nvPr/>
        </p:nvSpPr>
        <p:spPr>
          <a:xfrm>
            <a:off x="6667800" y="2604100"/>
            <a:ext cx="1756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 final</a:t>
            </a: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33" name="Google Shape;4133;p92"/>
          <p:cNvGrpSpPr/>
          <p:nvPr/>
        </p:nvGrpSpPr>
        <p:grpSpPr>
          <a:xfrm>
            <a:off x="7390650" y="1522850"/>
            <a:ext cx="310475" cy="441200"/>
            <a:chOff x="5566913" y="1371400"/>
            <a:chExt cx="310475" cy="441200"/>
          </a:xfrm>
        </p:grpSpPr>
        <p:sp>
          <p:nvSpPr>
            <p:cNvPr id="4134" name="Google Shape;4134;p92"/>
            <p:cNvSpPr/>
            <p:nvPr/>
          </p:nvSpPr>
          <p:spPr>
            <a:xfrm>
              <a:off x="5644288" y="1448775"/>
              <a:ext cx="155700" cy="53400"/>
            </a:xfrm>
            <a:custGeom>
              <a:avLst/>
              <a:gdLst/>
              <a:ahLst/>
              <a:cxnLst/>
              <a:rect l="l" t="t" r="r" b="b"/>
              <a:pathLst>
                <a:path w="6228" h="2136" extrusionOk="0">
                  <a:moveTo>
                    <a:pt x="1" y="1"/>
                  </a:moveTo>
                  <a:lnTo>
                    <a:pt x="1" y="2135"/>
                  </a:lnTo>
                  <a:lnTo>
                    <a:pt x="6228" y="2135"/>
                  </a:lnTo>
                  <a:lnTo>
                    <a:pt x="6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2"/>
            <p:cNvSpPr/>
            <p:nvPr/>
          </p:nvSpPr>
          <p:spPr>
            <a:xfrm>
              <a:off x="5566913" y="1371400"/>
              <a:ext cx="310475" cy="441200"/>
            </a:xfrm>
            <a:custGeom>
              <a:avLst/>
              <a:gdLst/>
              <a:ahLst/>
              <a:cxnLst/>
              <a:rect l="l" t="t" r="r" b="b"/>
              <a:pathLst>
                <a:path w="12419" h="17648" extrusionOk="0">
                  <a:moveTo>
                    <a:pt x="9821" y="2064"/>
                  </a:moveTo>
                  <a:cubicBezTo>
                    <a:pt x="10105" y="2064"/>
                    <a:pt x="10354" y="2313"/>
                    <a:pt x="10354" y="2597"/>
                  </a:cubicBezTo>
                  <a:lnTo>
                    <a:pt x="10354" y="5657"/>
                  </a:lnTo>
                  <a:cubicBezTo>
                    <a:pt x="10354" y="5942"/>
                    <a:pt x="10141" y="6191"/>
                    <a:pt x="9856" y="6191"/>
                  </a:cubicBezTo>
                  <a:lnTo>
                    <a:pt x="2598" y="6191"/>
                  </a:lnTo>
                  <a:cubicBezTo>
                    <a:pt x="2313" y="6191"/>
                    <a:pt x="2064" y="5942"/>
                    <a:pt x="2064" y="5657"/>
                  </a:cubicBezTo>
                  <a:lnTo>
                    <a:pt x="2064" y="2597"/>
                  </a:lnTo>
                  <a:cubicBezTo>
                    <a:pt x="2064" y="2313"/>
                    <a:pt x="2313" y="2064"/>
                    <a:pt x="2598" y="2064"/>
                  </a:cubicBezTo>
                  <a:close/>
                  <a:moveTo>
                    <a:pt x="9334" y="7746"/>
                  </a:moveTo>
                  <a:cubicBezTo>
                    <a:pt x="9600" y="7746"/>
                    <a:pt x="9856" y="7944"/>
                    <a:pt x="9856" y="8255"/>
                  </a:cubicBezTo>
                  <a:cubicBezTo>
                    <a:pt x="9856" y="8539"/>
                    <a:pt x="9607" y="8788"/>
                    <a:pt x="9323" y="8788"/>
                  </a:cubicBezTo>
                  <a:cubicBezTo>
                    <a:pt x="8860" y="8788"/>
                    <a:pt x="8647" y="8219"/>
                    <a:pt x="8967" y="7899"/>
                  </a:cubicBezTo>
                  <a:cubicBezTo>
                    <a:pt x="9072" y="7794"/>
                    <a:pt x="9204" y="7746"/>
                    <a:pt x="9334" y="7746"/>
                  </a:cubicBezTo>
                  <a:close/>
                  <a:moveTo>
                    <a:pt x="3087" y="7790"/>
                  </a:moveTo>
                  <a:cubicBezTo>
                    <a:pt x="3360" y="7790"/>
                    <a:pt x="3630" y="8007"/>
                    <a:pt x="3630" y="8326"/>
                  </a:cubicBezTo>
                  <a:cubicBezTo>
                    <a:pt x="3630" y="8611"/>
                    <a:pt x="3381" y="8824"/>
                    <a:pt x="3096" y="8824"/>
                  </a:cubicBezTo>
                  <a:cubicBezTo>
                    <a:pt x="2633" y="8824"/>
                    <a:pt x="2420" y="8255"/>
                    <a:pt x="2740" y="7934"/>
                  </a:cubicBezTo>
                  <a:cubicBezTo>
                    <a:pt x="2840" y="7835"/>
                    <a:pt x="2964" y="7790"/>
                    <a:pt x="3087" y="7790"/>
                  </a:cubicBezTo>
                  <a:close/>
                  <a:moveTo>
                    <a:pt x="6204" y="7766"/>
                  </a:moveTo>
                  <a:cubicBezTo>
                    <a:pt x="6469" y="7766"/>
                    <a:pt x="6725" y="7980"/>
                    <a:pt x="6725" y="8290"/>
                  </a:cubicBezTo>
                  <a:cubicBezTo>
                    <a:pt x="6725" y="8575"/>
                    <a:pt x="6512" y="8824"/>
                    <a:pt x="6227" y="8824"/>
                  </a:cubicBezTo>
                  <a:cubicBezTo>
                    <a:pt x="5765" y="8824"/>
                    <a:pt x="5515" y="8255"/>
                    <a:pt x="5836" y="7934"/>
                  </a:cubicBezTo>
                  <a:cubicBezTo>
                    <a:pt x="5941" y="7817"/>
                    <a:pt x="6073" y="7766"/>
                    <a:pt x="6204" y="7766"/>
                  </a:cubicBezTo>
                  <a:close/>
                  <a:moveTo>
                    <a:pt x="9314" y="10850"/>
                  </a:moveTo>
                  <a:cubicBezTo>
                    <a:pt x="9587" y="10850"/>
                    <a:pt x="9856" y="11067"/>
                    <a:pt x="9856" y="11386"/>
                  </a:cubicBezTo>
                  <a:cubicBezTo>
                    <a:pt x="9856" y="11670"/>
                    <a:pt x="9607" y="11884"/>
                    <a:pt x="9323" y="11884"/>
                  </a:cubicBezTo>
                  <a:cubicBezTo>
                    <a:pt x="8860" y="11884"/>
                    <a:pt x="8647" y="11350"/>
                    <a:pt x="8967" y="10994"/>
                  </a:cubicBezTo>
                  <a:cubicBezTo>
                    <a:pt x="9067" y="10895"/>
                    <a:pt x="9191" y="10850"/>
                    <a:pt x="9314" y="10850"/>
                  </a:cubicBezTo>
                  <a:close/>
                  <a:moveTo>
                    <a:pt x="6199" y="10886"/>
                  </a:moveTo>
                  <a:cubicBezTo>
                    <a:pt x="6472" y="10886"/>
                    <a:pt x="6725" y="11103"/>
                    <a:pt x="6725" y="11421"/>
                  </a:cubicBezTo>
                  <a:cubicBezTo>
                    <a:pt x="6725" y="11706"/>
                    <a:pt x="6512" y="11920"/>
                    <a:pt x="6227" y="11920"/>
                  </a:cubicBezTo>
                  <a:cubicBezTo>
                    <a:pt x="5765" y="11920"/>
                    <a:pt x="5515" y="11350"/>
                    <a:pt x="5836" y="11030"/>
                  </a:cubicBezTo>
                  <a:cubicBezTo>
                    <a:pt x="5947" y="10930"/>
                    <a:pt x="6075" y="10886"/>
                    <a:pt x="6199" y="10886"/>
                  </a:cubicBezTo>
                  <a:close/>
                  <a:moveTo>
                    <a:pt x="3108" y="10913"/>
                  </a:moveTo>
                  <a:cubicBezTo>
                    <a:pt x="3373" y="10913"/>
                    <a:pt x="3630" y="11111"/>
                    <a:pt x="3630" y="11421"/>
                  </a:cubicBezTo>
                  <a:cubicBezTo>
                    <a:pt x="3630" y="11706"/>
                    <a:pt x="3381" y="11955"/>
                    <a:pt x="3096" y="11955"/>
                  </a:cubicBezTo>
                  <a:cubicBezTo>
                    <a:pt x="2633" y="11955"/>
                    <a:pt x="2420" y="11386"/>
                    <a:pt x="2740" y="11066"/>
                  </a:cubicBezTo>
                  <a:cubicBezTo>
                    <a:pt x="2845" y="10960"/>
                    <a:pt x="2978" y="10913"/>
                    <a:pt x="3108" y="10913"/>
                  </a:cubicBezTo>
                  <a:close/>
                  <a:moveTo>
                    <a:pt x="9334" y="13973"/>
                  </a:moveTo>
                  <a:cubicBezTo>
                    <a:pt x="9600" y="13973"/>
                    <a:pt x="9856" y="14171"/>
                    <a:pt x="9856" y="14481"/>
                  </a:cubicBezTo>
                  <a:cubicBezTo>
                    <a:pt x="9856" y="14766"/>
                    <a:pt x="9607" y="15015"/>
                    <a:pt x="9323" y="15015"/>
                  </a:cubicBezTo>
                  <a:cubicBezTo>
                    <a:pt x="8860" y="15015"/>
                    <a:pt x="8647" y="14446"/>
                    <a:pt x="8967" y="14126"/>
                  </a:cubicBezTo>
                  <a:cubicBezTo>
                    <a:pt x="9072" y="14020"/>
                    <a:pt x="9204" y="13973"/>
                    <a:pt x="9334" y="13973"/>
                  </a:cubicBezTo>
                  <a:close/>
                  <a:moveTo>
                    <a:pt x="3087" y="14017"/>
                  </a:moveTo>
                  <a:cubicBezTo>
                    <a:pt x="3360" y="14017"/>
                    <a:pt x="3630" y="14234"/>
                    <a:pt x="3630" y="14552"/>
                  </a:cubicBezTo>
                  <a:cubicBezTo>
                    <a:pt x="3630" y="14837"/>
                    <a:pt x="3381" y="15051"/>
                    <a:pt x="3096" y="15051"/>
                  </a:cubicBezTo>
                  <a:cubicBezTo>
                    <a:pt x="2633" y="15051"/>
                    <a:pt x="2420" y="14517"/>
                    <a:pt x="2740" y="14161"/>
                  </a:cubicBezTo>
                  <a:cubicBezTo>
                    <a:pt x="2840" y="14061"/>
                    <a:pt x="2964" y="14017"/>
                    <a:pt x="3087" y="14017"/>
                  </a:cubicBezTo>
                  <a:close/>
                  <a:moveTo>
                    <a:pt x="6219" y="14008"/>
                  </a:moveTo>
                  <a:cubicBezTo>
                    <a:pt x="6485" y="14008"/>
                    <a:pt x="6725" y="14206"/>
                    <a:pt x="6725" y="14517"/>
                  </a:cubicBezTo>
                  <a:cubicBezTo>
                    <a:pt x="6725" y="14802"/>
                    <a:pt x="6512" y="15051"/>
                    <a:pt x="6227" y="15051"/>
                  </a:cubicBezTo>
                  <a:cubicBezTo>
                    <a:pt x="5765" y="15051"/>
                    <a:pt x="5515" y="14481"/>
                    <a:pt x="5836" y="14161"/>
                  </a:cubicBezTo>
                  <a:cubicBezTo>
                    <a:pt x="5953" y="14056"/>
                    <a:pt x="6089" y="14008"/>
                    <a:pt x="6219" y="14008"/>
                  </a:cubicBezTo>
                  <a:close/>
                  <a:moveTo>
                    <a:pt x="1566" y="0"/>
                  </a:moveTo>
                  <a:cubicBezTo>
                    <a:pt x="712" y="0"/>
                    <a:pt x="0" y="712"/>
                    <a:pt x="0" y="1566"/>
                  </a:cubicBezTo>
                  <a:lnTo>
                    <a:pt x="0" y="16082"/>
                  </a:lnTo>
                  <a:cubicBezTo>
                    <a:pt x="0" y="16936"/>
                    <a:pt x="712" y="17648"/>
                    <a:pt x="1566" y="17648"/>
                  </a:cubicBezTo>
                  <a:lnTo>
                    <a:pt x="10853" y="17648"/>
                  </a:lnTo>
                  <a:cubicBezTo>
                    <a:pt x="11707" y="17648"/>
                    <a:pt x="12418" y="16936"/>
                    <a:pt x="12418" y="16082"/>
                  </a:cubicBezTo>
                  <a:lnTo>
                    <a:pt x="12418" y="1566"/>
                  </a:lnTo>
                  <a:cubicBezTo>
                    <a:pt x="12418" y="712"/>
                    <a:pt x="11707" y="0"/>
                    <a:pt x="10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36" name="Google Shape;4136;p92"/>
          <p:cNvCxnSpPr>
            <a:stCxn id="4094" idx="3"/>
            <a:endCxn id="4097" idx="0"/>
          </p:cNvCxnSpPr>
          <p:nvPr/>
        </p:nvCxnSpPr>
        <p:spPr>
          <a:xfrm>
            <a:off x="1958538" y="1772788"/>
            <a:ext cx="1126500" cy="68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7" name="Google Shape;4137;p92"/>
          <p:cNvCxnSpPr>
            <a:stCxn id="4097" idx="0"/>
            <a:endCxn id="4095" idx="1"/>
          </p:cNvCxnSpPr>
          <p:nvPr/>
        </p:nvCxnSpPr>
        <p:spPr>
          <a:xfrm rot="-5400000">
            <a:off x="3306150" y="1551575"/>
            <a:ext cx="684300" cy="1126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8" name="Google Shape;4138;p92"/>
          <p:cNvCxnSpPr>
            <a:stCxn id="4095" idx="3"/>
            <a:endCxn id="4096" idx="0"/>
          </p:cNvCxnSpPr>
          <p:nvPr/>
        </p:nvCxnSpPr>
        <p:spPr>
          <a:xfrm>
            <a:off x="4932450" y="1772788"/>
            <a:ext cx="1126500" cy="6843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9" name="Google Shape;4139;p92"/>
          <p:cNvCxnSpPr>
            <a:stCxn id="4096" idx="0"/>
            <a:endCxn id="4130" idx="1"/>
          </p:cNvCxnSpPr>
          <p:nvPr/>
        </p:nvCxnSpPr>
        <p:spPr>
          <a:xfrm rot="-5400000">
            <a:off x="6265500" y="1537025"/>
            <a:ext cx="713400" cy="11265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0" name="Google Shape;4140;p9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9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9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3" name="Google Shape;4143;p9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4144" name="Google Shape;4144;p9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9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6" name="Google Shape;4146;p9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4147" name="Google Shape;4147;p9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9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4131;p92">
            <a:extLst>
              <a:ext uri="{FF2B5EF4-FFF2-40B4-BE49-F238E27FC236}">
                <a16:creationId xmlns:a16="http://schemas.microsoft.com/office/drawing/2014/main" id="{A46B96D1-EB49-4FAC-AC3A-EBE47160ED5C}"/>
              </a:ext>
            </a:extLst>
          </p:cNvPr>
          <p:cNvSpPr txBox="1"/>
          <p:nvPr/>
        </p:nvSpPr>
        <p:spPr>
          <a:xfrm>
            <a:off x="7017660" y="3293950"/>
            <a:ext cx="1891573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3AC3D"/>
                </a:solidFill>
                <a:latin typeface="Poppins"/>
                <a:ea typeface="Poppins"/>
                <a:cs typeface="Poppins"/>
                <a:sym typeface="Poppins"/>
              </a:rPr>
              <a:t>79.2%</a:t>
            </a:r>
            <a:endParaRPr sz="4000" b="1" dirty="0">
              <a:solidFill>
                <a:srgbClr val="F3AC3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0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0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Estadísticos</a:t>
            </a:r>
            <a:endParaRPr dirty="0"/>
          </a:p>
        </p:txBody>
      </p:sp>
      <p:sp>
        <p:nvSpPr>
          <p:cNvPr id="1720" name="Google Shape;1720;p60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26" name="Google Shape;172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29" name="Google Shape;172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0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732" name="Google Shape;1732;p60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3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4"/>
          <p:cNvSpPr txBox="1">
            <a:spLocks noGrp="1"/>
          </p:cNvSpPr>
          <p:nvPr>
            <p:ph type="title" idx="6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¿Los clientes con estabilidad laboral con al menos dos años son los de menor riesgo?</a:t>
            </a:r>
            <a:endParaRPr sz="2400" dirty="0"/>
          </a:p>
        </p:txBody>
      </p:sp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AE42410-E236-4576-A089-5D6C53AC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03" y="1443020"/>
            <a:ext cx="1812443" cy="1004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401589-306C-401B-A611-78CD42FA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55" y="2466109"/>
            <a:ext cx="3754255" cy="27099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4F47A1-BDC1-404B-A027-B98928436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51" y="1990583"/>
            <a:ext cx="2711991" cy="2187318"/>
          </a:xfrm>
          <a:prstGeom prst="rect">
            <a:avLst/>
          </a:prstGeom>
        </p:spPr>
      </p:pic>
      <p:sp>
        <p:nvSpPr>
          <p:cNvPr id="54" name="Google Shape;8862;p127">
            <a:extLst>
              <a:ext uri="{FF2B5EF4-FFF2-40B4-BE49-F238E27FC236}">
                <a16:creationId xmlns:a16="http://schemas.microsoft.com/office/drawing/2014/main" id="{6C8C1030-C6BB-4E7F-9A18-572CB7E6832F}"/>
              </a:ext>
            </a:extLst>
          </p:cNvPr>
          <p:cNvSpPr/>
          <p:nvPr/>
        </p:nvSpPr>
        <p:spPr>
          <a:xfrm>
            <a:off x="4211358" y="2696589"/>
            <a:ext cx="816383" cy="56810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ímbolo &quot;No permitido&quot; 22">
            <a:extLst>
              <a:ext uri="{FF2B5EF4-FFF2-40B4-BE49-F238E27FC236}">
                <a16:creationId xmlns:a16="http://schemas.microsoft.com/office/drawing/2014/main" id="{088F9CAE-8774-4156-BAA9-90AAA4519665}"/>
              </a:ext>
            </a:extLst>
          </p:cNvPr>
          <p:cNvSpPr/>
          <p:nvPr/>
        </p:nvSpPr>
        <p:spPr>
          <a:xfrm>
            <a:off x="2722941" y="2163312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58" name="Símbolo &quot;No permitido&quot; 57">
            <a:extLst>
              <a:ext uri="{FF2B5EF4-FFF2-40B4-BE49-F238E27FC236}">
                <a16:creationId xmlns:a16="http://schemas.microsoft.com/office/drawing/2014/main" id="{368B4DC6-BC62-4436-B266-210E02C3B774}"/>
              </a:ext>
            </a:extLst>
          </p:cNvPr>
          <p:cNvSpPr/>
          <p:nvPr/>
        </p:nvSpPr>
        <p:spPr>
          <a:xfrm>
            <a:off x="2720594" y="1878811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8A9F37-F8D8-4243-8462-0BB176ED1AB3}"/>
              </a:ext>
            </a:extLst>
          </p:cNvPr>
          <p:cNvSpPr txBox="1"/>
          <p:nvPr/>
        </p:nvSpPr>
        <p:spPr>
          <a:xfrm>
            <a:off x="4146642" y="1724922"/>
            <a:ext cx="9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dk2"/>
                </a:solidFill>
                <a:latin typeface="Montserrat ExtraBold"/>
                <a:sym typeface="Montserrat ExtraBold"/>
              </a:rPr>
              <a:t>30,294</a:t>
            </a:r>
          </a:p>
        </p:txBody>
      </p:sp>
      <p:sp>
        <p:nvSpPr>
          <p:cNvPr id="21" name="Google Shape;8862;p127">
            <a:extLst>
              <a:ext uri="{FF2B5EF4-FFF2-40B4-BE49-F238E27FC236}">
                <a16:creationId xmlns:a16="http://schemas.microsoft.com/office/drawing/2014/main" id="{C332EB0B-1B9E-4EB6-8BF7-AF84A36E8A20}"/>
              </a:ext>
            </a:extLst>
          </p:cNvPr>
          <p:cNvSpPr/>
          <p:nvPr/>
        </p:nvSpPr>
        <p:spPr>
          <a:xfrm>
            <a:off x="3255856" y="1796989"/>
            <a:ext cx="452466" cy="235972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32C3F2-F39C-4825-9830-40709B5BD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24" y="1306619"/>
            <a:ext cx="2301439" cy="7011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FA6A23-0346-42AC-B00F-8069BA7B4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8538" y="4144639"/>
            <a:ext cx="2711991" cy="915737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3AD5C68-58C0-43B6-A61E-13E837ED8556}"/>
              </a:ext>
            </a:extLst>
          </p:cNvPr>
          <p:cNvSpPr/>
          <p:nvPr/>
        </p:nvSpPr>
        <p:spPr>
          <a:xfrm>
            <a:off x="7376144" y="4757740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4B85FC-535A-4AE1-9195-001752EF9EF9}"/>
              </a:ext>
            </a:extLst>
          </p:cNvPr>
          <p:cNvSpPr txBox="1"/>
          <p:nvPr/>
        </p:nvSpPr>
        <p:spPr>
          <a:xfrm>
            <a:off x="3851315" y="3975199"/>
            <a:ext cx="125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dk2"/>
                </a:solidFill>
                <a:latin typeface="Montserrat ExtraBold"/>
                <a:sym typeface="Montserrat ExtraBold"/>
              </a:rPr>
              <a:t>73.3%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1A902D6B-0811-4105-A59C-D7A846E61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0181" y="3723911"/>
            <a:ext cx="74231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270</Words>
  <Application>Microsoft Office PowerPoint</Application>
  <PresentationFormat>Presentación en pantalla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Anaheim</vt:lpstr>
      <vt:lpstr>Fira Sans Extra Condensed Medium</vt:lpstr>
      <vt:lpstr>Poppins</vt:lpstr>
      <vt:lpstr>Lato</vt:lpstr>
      <vt:lpstr>Montserrat Medium</vt:lpstr>
      <vt:lpstr>Montserrat ExtraBold</vt:lpstr>
      <vt:lpstr>Fira Sans</vt:lpstr>
      <vt:lpstr>Bebas Neue</vt:lpstr>
      <vt:lpstr>International Banking Day XL by Slidesgo</vt:lpstr>
      <vt:lpstr>Grupo 5</vt:lpstr>
      <vt:lpstr>Presentación de PowerPoint</vt:lpstr>
      <vt:lpstr>Definiciones</vt:lpstr>
      <vt:lpstr>Definiciones</vt:lpstr>
      <vt:lpstr>Definiendo la etiqueta  tipo de cliente</vt:lpstr>
      <vt:lpstr>Etiqueta tipo cliente</vt:lpstr>
      <vt:lpstr>Data quality</vt:lpstr>
      <vt:lpstr>Estadísticos</vt:lpstr>
      <vt:lpstr>¿Los clientes con estabilidad laboral con al menos dos años son los de menor riesgo?</vt:lpstr>
      <vt:lpstr>¿Cómo influye la profesión, el estado civil y los hijos en el comportamiento del cliente? </vt:lpstr>
      <vt:lpstr>Definiciones</vt:lpstr>
      <vt:lpstr>¿Cuál es el comportamiento de  pago de las generaciones y la de mayor riesgo</vt:lpstr>
      <vt:lpstr>¿Cuál es el comportamiento de pago según el nivel de ingreso y educación?</vt:lpstr>
      <vt:lpstr>Recomendaciones</vt:lpstr>
      <vt:lpstr>Recomendaciones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>Mauricio Rumbea Pavisic</dc:creator>
  <cp:lastModifiedBy>Mauricio Rumbea Pavisic</cp:lastModifiedBy>
  <cp:revision>39</cp:revision>
  <dcterms:modified xsi:type="dcterms:W3CDTF">2024-06-29T16:20:50Z</dcterms:modified>
</cp:coreProperties>
</file>