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7"/>
  </p:notesMasterIdLst>
  <p:sldIdLst>
    <p:sldId id="256" r:id="rId2"/>
    <p:sldId id="261" r:id="rId3"/>
    <p:sldId id="262" r:id="rId4"/>
    <p:sldId id="269" r:id="rId5"/>
    <p:sldId id="265" r:id="rId6"/>
    <p:sldId id="267" r:id="rId7"/>
    <p:sldId id="264" r:id="rId8"/>
    <p:sldId id="268" r:id="rId9"/>
    <p:sldId id="266" r:id="rId10"/>
    <p:sldId id="345" r:id="rId11"/>
    <p:sldId id="346" r:id="rId12"/>
    <p:sldId id="272" r:id="rId13"/>
    <p:sldId id="271" r:id="rId14"/>
    <p:sldId id="273" r:id="rId15"/>
    <p:sldId id="274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ontserrat ExtraBold" panose="00000900000000000000" pitchFamily="2" charset="0"/>
      <p:bold r:id="rId23"/>
      <p:boldItalic r:id="rId24"/>
    </p:embeddedFont>
    <p:embeddedFont>
      <p:font typeface="Montserrat Medium" panose="00000600000000000000" pitchFamily="2" charset="0"/>
      <p:regular r:id="rId25"/>
      <p:bold r:id="rId26"/>
      <p:italic r:id="rId27"/>
      <p:bold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054"/>
    <a:srgbClr val="F3A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E91573-73E9-4F15-AEFF-F09851FD8907}">
  <a:tblStyle styleId="{ADE91573-73E9-4F15-AEFF-F09851FD8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25A231-E3EB-4B39-ABC7-DA6B9DFA7768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9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211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06996257d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06996257d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945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gf1e89c83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4" name="Google Shape;2954;gf1e89c83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g106996257d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5" name="Google Shape;2795;g106996257d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gf1e29d717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5" name="Google Shape;2975;gf1e29d717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Google Shape;3011;g106996257d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2" name="Google Shape;3012;g106996257d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06996257d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06996257d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f6c5d5535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f6c5d5535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f1e29d71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f1e29d71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f1e29d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f1e29d7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06996257d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06996257d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2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 rot="-5399892">
            <a:off x="353411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8"/>
          <p:cNvSpPr/>
          <p:nvPr/>
        </p:nvSpPr>
        <p:spPr>
          <a:xfrm rot="5399892" flipH="1">
            <a:off x="46706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5860384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5860384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 idx="2"/>
          </p:nvPr>
        </p:nvSpPr>
        <p:spPr>
          <a:xfrm>
            <a:off x="714116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3"/>
          </p:nvPr>
        </p:nvSpPr>
        <p:spPr>
          <a:xfrm>
            <a:off x="714116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 idx="4"/>
          </p:nvPr>
        </p:nvSpPr>
        <p:spPr>
          <a:xfrm>
            <a:off x="3286429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5"/>
          </p:nvPr>
        </p:nvSpPr>
        <p:spPr>
          <a:xfrm>
            <a:off x="3286429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2_1">
    <p:bg>
      <p:bgPr>
        <a:solidFill>
          <a:schemeClr val="dk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 rot="-5399892">
            <a:off x="353411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9"/>
          <p:cNvSpPr/>
          <p:nvPr/>
        </p:nvSpPr>
        <p:spPr>
          <a:xfrm rot="5399892" flipH="1">
            <a:off x="46706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541575" y="1136050"/>
            <a:ext cx="40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3541575" y="1521575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 idx="2"/>
          </p:nvPr>
        </p:nvSpPr>
        <p:spPr>
          <a:xfrm>
            <a:off x="3541575" y="3697715"/>
            <a:ext cx="40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3"/>
          </p:nvPr>
        </p:nvSpPr>
        <p:spPr>
          <a:xfrm>
            <a:off x="3541575" y="4079220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4"/>
          </p:nvPr>
        </p:nvSpPr>
        <p:spPr>
          <a:xfrm>
            <a:off x="3541575" y="2411475"/>
            <a:ext cx="40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5"/>
          </p:nvPr>
        </p:nvSpPr>
        <p:spPr>
          <a:xfrm>
            <a:off x="3541575" y="2799000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_1_1_2_1_1"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/>
          <p:nvPr/>
        </p:nvSpPr>
        <p:spPr>
          <a:xfrm rot="1799963" flipH="1">
            <a:off x="127773" y="-2554371"/>
            <a:ext cx="5410470" cy="899672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31"/>
          <p:cNvSpPr/>
          <p:nvPr/>
        </p:nvSpPr>
        <p:spPr>
          <a:xfrm rot="-9268275" flipH="1">
            <a:off x="3760339" y="-522949"/>
            <a:ext cx="5410477" cy="1020566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1"/>
          <p:cNvSpPr/>
          <p:nvPr/>
        </p:nvSpPr>
        <p:spPr>
          <a:xfrm rot="-9268275" flipH="1">
            <a:off x="3898756" y="1253"/>
            <a:ext cx="5410477" cy="837278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31"/>
          <p:cNvSpPr/>
          <p:nvPr/>
        </p:nvSpPr>
        <p:spPr>
          <a:xfrm rot="2699948" flipH="1">
            <a:off x="-1076394" y="-1813956"/>
            <a:ext cx="7580967" cy="7130589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1653248" y="1605345"/>
            <a:ext cx="342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1653248" y="2073836"/>
            <a:ext cx="342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 idx="2"/>
          </p:nvPr>
        </p:nvSpPr>
        <p:spPr>
          <a:xfrm>
            <a:off x="1653248" y="2976945"/>
            <a:ext cx="342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3"/>
          </p:nvPr>
        </p:nvSpPr>
        <p:spPr>
          <a:xfrm>
            <a:off x="1653248" y="3445436"/>
            <a:ext cx="342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4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/>
          <p:nvPr/>
        </p:nvSpPr>
        <p:spPr>
          <a:xfrm rot="9136852">
            <a:off x="1710037" y="1050495"/>
            <a:ext cx="9823463" cy="79542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 flipH="1">
            <a:off x="3704850" y="3400763"/>
            <a:ext cx="47058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/>
          <p:nvPr/>
        </p:nvSpPr>
        <p:spPr>
          <a:xfrm rot="10279750">
            <a:off x="2519167" y="3162263"/>
            <a:ext cx="7507675" cy="742407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41"/>
          <p:cNvSpPr/>
          <p:nvPr/>
        </p:nvSpPr>
        <p:spPr>
          <a:xfrm rot="-1140831" flipH="1">
            <a:off x="-1557482" y="-41642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1"/>
          <p:cNvSpPr txBox="1">
            <a:spLocks noGrp="1"/>
          </p:cNvSpPr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0" name="Google Shape;290;p41"/>
          <p:cNvSpPr txBox="1">
            <a:spLocks noGrp="1"/>
          </p:cNvSpPr>
          <p:nvPr>
            <p:ph type="subTitle" idx="1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5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6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7820636">
            <a:off x="-2764275" y="1083460"/>
            <a:ext cx="9454879" cy="671997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5100" y="4230800"/>
            <a:ext cx="48156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-5400072" flipH="1">
            <a:off x="5044603" y="1191726"/>
            <a:ext cx="5136966" cy="275351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" name="Google Shape;24;p5"/>
          <p:cNvSpPr/>
          <p:nvPr/>
        </p:nvSpPr>
        <p:spPr>
          <a:xfrm rot="-5400000">
            <a:off x="1521963" y="-1545005"/>
            <a:ext cx="5182542" cy="822646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719988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3898763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720150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3898925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-486386" flipH="1">
            <a:off x="-1902568" y="-640257"/>
            <a:ext cx="12387502" cy="596078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 rot="-486381" flipH="1">
            <a:off x="-289330" y="-808575"/>
            <a:ext cx="10000337" cy="596078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4705227">
            <a:off x="852381" y="-2410078"/>
            <a:ext cx="7062052" cy="988690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" name="Google Shape;36;p7"/>
          <p:cNvSpPr/>
          <p:nvPr/>
        </p:nvSpPr>
        <p:spPr>
          <a:xfrm rot="5400000" flipH="1">
            <a:off x="9278336" y="-986958"/>
            <a:ext cx="5182542" cy="82264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/>
              <a:buChar char="●"/>
              <a:defRPr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5581004">
            <a:off x="4260655" y="-1252273"/>
            <a:ext cx="3989378" cy="63325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-5710370">
            <a:off x="-509933" y="-2509851"/>
            <a:ext cx="9258315" cy="1044045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52326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1558200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4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 rot="-10799920">
            <a:off x="-57021" y="233733"/>
            <a:ext cx="9228222" cy="719263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4367550" y="1535363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2"/>
          </p:nvPr>
        </p:nvSpPr>
        <p:spPr>
          <a:xfrm>
            <a:off x="4367550" y="2331338"/>
            <a:ext cx="4066500" cy="1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accent3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 rot="5400072">
            <a:off x="249654" y="554799"/>
            <a:ext cx="5136966" cy="403390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 rot="5399964" flipH="1">
            <a:off x="2190744" y="-1800204"/>
            <a:ext cx="5162562" cy="874389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5723400" y="15749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subTitle" idx="1"/>
          </p:nvPr>
        </p:nvSpPr>
        <p:spPr>
          <a:xfrm>
            <a:off x="6070800" y="20380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 idx="2"/>
          </p:nvPr>
        </p:nvSpPr>
        <p:spPr>
          <a:xfrm>
            <a:off x="1705700" y="26474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3"/>
          </p:nvPr>
        </p:nvSpPr>
        <p:spPr>
          <a:xfrm>
            <a:off x="2053100" y="31105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 idx="4"/>
          </p:nvPr>
        </p:nvSpPr>
        <p:spPr>
          <a:xfrm>
            <a:off x="5723400" y="3566325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5"/>
          </p:nvPr>
        </p:nvSpPr>
        <p:spPr>
          <a:xfrm>
            <a:off x="6070800" y="402945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2" r:id="rId8"/>
    <p:sldLayoutId id="2147483673" r:id="rId9"/>
    <p:sldLayoutId id="2147483674" r:id="rId10"/>
    <p:sldLayoutId id="2147483675" r:id="rId11"/>
    <p:sldLayoutId id="2147483677" r:id="rId12"/>
    <p:sldLayoutId id="2147483686" r:id="rId13"/>
    <p:sldLayoutId id="2147483687" r:id="rId14"/>
    <p:sldLayoutId id="2147483691" r:id="rId15"/>
    <p:sldLayoutId id="2147483692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>
            <a:hlinkClick r:id="" action="ppaction://hlinkshowjump?jump=nextslide"/>
          </p:cNvPr>
          <p:cNvSpPr/>
          <p:nvPr/>
        </p:nvSpPr>
        <p:spPr>
          <a:xfrm>
            <a:off x="744450" y="3198525"/>
            <a:ext cx="3886500" cy="426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5</a:t>
            </a:r>
            <a:endParaRPr dirty="0"/>
          </a:p>
        </p:txBody>
      </p:sp>
      <p:sp>
        <p:nvSpPr>
          <p:cNvPr id="338" name="Google Shape;338;p52"/>
          <p:cNvSpPr txBox="1">
            <a:spLocks noGrp="1"/>
          </p:cNvSpPr>
          <p:nvPr>
            <p:ph type="subTitle" idx="1"/>
          </p:nvPr>
        </p:nvSpPr>
        <p:spPr>
          <a:xfrm>
            <a:off x="835100" y="3735074"/>
            <a:ext cx="2879400" cy="664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 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Mauricio</a:t>
            </a:r>
            <a:endParaRPr dirty="0"/>
          </a:p>
        </p:txBody>
      </p:sp>
      <p:sp>
        <p:nvSpPr>
          <p:cNvPr id="339" name="Google Shape;339;p52"/>
          <p:cNvSpPr txBox="1">
            <a:spLocks noGrp="1"/>
          </p:cNvSpPr>
          <p:nvPr>
            <p:ph type="ctrTitle"/>
          </p:nvPr>
        </p:nvSpPr>
        <p:spPr>
          <a:xfrm>
            <a:off x="835100" y="3251175"/>
            <a:ext cx="35316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M3 : Coding…</a:t>
            </a:r>
            <a:endParaRPr sz="16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40" name="Google Shape;340;p52"/>
          <p:cNvGrpSpPr/>
          <p:nvPr/>
        </p:nvGrpSpPr>
        <p:grpSpPr>
          <a:xfrm>
            <a:off x="5200643" y="793126"/>
            <a:ext cx="3313719" cy="3759286"/>
            <a:chOff x="5200643" y="793126"/>
            <a:chExt cx="3313719" cy="3759286"/>
          </a:xfrm>
        </p:grpSpPr>
        <p:sp>
          <p:nvSpPr>
            <p:cNvPr id="341" name="Google Shape;341;p52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2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52"/>
            <p:cNvGrpSpPr/>
            <p:nvPr/>
          </p:nvGrpSpPr>
          <p:grpSpPr>
            <a:xfrm>
              <a:off x="5533506" y="2488418"/>
              <a:ext cx="2753127" cy="2001695"/>
              <a:chOff x="5533506" y="2488418"/>
              <a:chExt cx="2753127" cy="2001695"/>
            </a:xfrm>
          </p:grpSpPr>
          <p:sp>
            <p:nvSpPr>
              <p:cNvPr id="344" name="Google Shape;344;p52"/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2"/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52"/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52"/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2"/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52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52"/>
            <p:cNvGrpSpPr/>
            <p:nvPr/>
          </p:nvGrpSpPr>
          <p:grpSpPr>
            <a:xfrm>
              <a:off x="5397634" y="1247552"/>
              <a:ext cx="543069" cy="551861"/>
              <a:chOff x="5294709" y="1524927"/>
              <a:chExt cx="543069" cy="551861"/>
            </a:xfrm>
          </p:grpSpPr>
          <p:sp>
            <p:nvSpPr>
              <p:cNvPr id="351" name="Google Shape;351;p52"/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52"/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52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52"/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355" name="Google Shape;355;p52"/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52"/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52"/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" name="Google Shape;360;p52"/>
            <p:cNvSpPr/>
            <p:nvPr/>
          </p:nvSpPr>
          <p:spPr>
            <a:xfrm flipH="1">
              <a:off x="6507123" y="1547067"/>
              <a:ext cx="460123" cy="417060"/>
            </a:xfrm>
            <a:custGeom>
              <a:avLst/>
              <a:gdLst/>
              <a:ahLst/>
              <a:cxnLst/>
              <a:rect l="l" t="t" r="r" b="b"/>
              <a:pathLst>
                <a:path w="16647" h="15089" extrusionOk="0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2"/>
            <p:cNvSpPr/>
            <p:nvPr/>
          </p:nvSpPr>
          <p:spPr>
            <a:xfrm flipH="1">
              <a:off x="6743170" y="1467629"/>
              <a:ext cx="288617" cy="340387"/>
            </a:xfrm>
            <a:custGeom>
              <a:avLst/>
              <a:gdLst/>
              <a:ahLst/>
              <a:cxnLst/>
              <a:rect l="l" t="t" r="r" b="b"/>
              <a:pathLst>
                <a:path w="10442" h="12315" extrusionOk="0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2"/>
            <p:cNvSpPr/>
            <p:nvPr/>
          </p:nvSpPr>
          <p:spPr>
            <a:xfrm flipH="1">
              <a:off x="6817852" y="1614897"/>
              <a:ext cx="143839" cy="193121"/>
            </a:xfrm>
            <a:custGeom>
              <a:avLst/>
              <a:gdLst/>
              <a:ahLst/>
              <a:cxnLst/>
              <a:rect l="l" t="t" r="r" b="b"/>
              <a:pathLst>
                <a:path w="5204" h="6987" extrusionOk="0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2"/>
            <p:cNvSpPr/>
            <p:nvPr/>
          </p:nvSpPr>
          <p:spPr>
            <a:xfrm flipH="1">
              <a:off x="6473922" y="1796909"/>
              <a:ext cx="87619" cy="111223"/>
            </a:xfrm>
            <a:custGeom>
              <a:avLst/>
              <a:gdLst/>
              <a:ahLst/>
              <a:cxnLst/>
              <a:rect l="l" t="t" r="r" b="b"/>
              <a:pathLst>
                <a:path w="3170" h="4024" extrusionOk="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2"/>
            <p:cNvSpPr/>
            <p:nvPr/>
          </p:nvSpPr>
          <p:spPr>
            <a:xfrm flipH="1">
              <a:off x="6401090" y="1792321"/>
              <a:ext cx="87619" cy="94971"/>
            </a:xfrm>
            <a:custGeom>
              <a:avLst/>
              <a:gdLst/>
              <a:ahLst/>
              <a:cxnLst/>
              <a:rect l="l" t="t" r="r" b="b"/>
              <a:pathLst>
                <a:path w="3170" h="3436" extrusionOk="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2"/>
            <p:cNvSpPr/>
            <p:nvPr/>
          </p:nvSpPr>
          <p:spPr>
            <a:xfrm flipH="1">
              <a:off x="6836293" y="1431806"/>
              <a:ext cx="458244" cy="714577"/>
            </a:xfrm>
            <a:custGeom>
              <a:avLst/>
              <a:gdLst/>
              <a:ahLst/>
              <a:cxnLst/>
              <a:rect l="l" t="t" r="r" b="b"/>
              <a:pathLst>
                <a:path w="16579" h="25853" extrusionOk="0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2"/>
            <p:cNvSpPr/>
            <p:nvPr/>
          </p:nvSpPr>
          <p:spPr>
            <a:xfrm flipH="1">
              <a:off x="6698916" y="2961429"/>
              <a:ext cx="160450" cy="221286"/>
            </a:xfrm>
            <a:custGeom>
              <a:avLst/>
              <a:gdLst/>
              <a:ahLst/>
              <a:cxnLst/>
              <a:rect l="l" t="t" r="r" b="b"/>
              <a:pathLst>
                <a:path w="5805" h="8006" extrusionOk="0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2"/>
            <p:cNvSpPr/>
            <p:nvPr/>
          </p:nvSpPr>
          <p:spPr>
            <a:xfrm flipH="1">
              <a:off x="6590098" y="3123457"/>
              <a:ext cx="299701" cy="149726"/>
            </a:xfrm>
            <a:custGeom>
              <a:avLst/>
              <a:gdLst/>
              <a:ahLst/>
              <a:cxnLst/>
              <a:rect l="l" t="t" r="r" b="b"/>
              <a:pathLst>
                <a:path w="10843" h="5417" extrusionOk="0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2"/>
            <p:cNvSpPr/>
            <p:nvPr/>
          </p:nvSpPr>
          <p:spPr>
            <a:xfrm flipH="1">
              <a:off x="6698915" y="2961429"/>
              <a:ext cx="123551" cy="129106"/>
            </a:xfrm>
            <a:custGeom>
              <a:avLst/>
              <a:gdLst/>
              <a:ahLst/>
              <a:cxnLst/>
              <a:rect l="l" t="t" r="r" b="b"/>
              <a:pathLst>
                <a:path w="4470" h="4671" extrusionOk="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2"/>
            <p:cNvSpPr/>
            <p:nvPr/>
          </p:nvSpPr>
          <p:spPr>
            <a:xfrm flipH="1">
              <a:off x="6484074" y="2292033"/>
              <a:ext cx="624222" cy="776352"/>
            </a:xfrm>
            <a:custGeom>
              <a:avLst/>
              <a:gdLst/>
              <a:ahLst/>
              <a:cxnLst/>
              <a:rect l="l" t="t" r="r" b="b"/>
              <a:pathLst>
                <a:path w="22584" h="28088" extrusionOk="0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2"/>
            <p:cNvSpPr/>
            <p:nvPr/>
          </p:nvSpPr>
          <p:spPr>
            <a:xfrm flipH="1">
              <a:off x="6581811" y="2152808"/>
              <a:ext cx="697993" cy="335633"/>
            </a:xfrm>
            <a:custGeom>
              <a:avLst/>
              <a:gdLst/>
              <a:ahLst/>
              <a:cxnLst/>
              <a:rect l="l" t="t" r="r" b="b"/>
              <a:pathLst>
                <a:path w="25253" h="12143" extrusionOk="0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2"/>
            <p:cNvSpPr/>
            <p:nvPr/>
          </p:nvSpPr>
          <p:spPr>
            <a:xfrm flipH="1">
              <a:off x="6177038" y="2753048"/>
              <a:ext cx="163242" cy="236046"/>
            </a:xfrm>
            <a:custGeom>
              <a:avLst/>
              <a:gdLst/>
              <a:ahLst/>
              <a:cxnLst/>
              <a:rect l="l" t="t" r="r" b="b"/>
              <a:pathLst>
                <a:path w="5906" h="8540" extrusionOk="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2"/>
            <p:cNvSpPr/>
            <p:nvPr/>
          </p:nvSpPr>
          <p:spPr>
            <a:xfrm flipH="1">
              <a:off x="6019379" y="2941473"/>
              <a:ext cx="319049" cy="170041"/>
            </a:xfrm>
            <a:custGeom>
              <a:avLst/>
              <a:gdLst/>
              <a:ahLst/>
              <a:cxnLst/>
              <a:rect l="l" t="t" r="r" b="b"/>
              <a:pathLst>
                <a:path w="11543" h="6152" extrusionOk="0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2"/>
            <p:cNvSpPr/>
            <p:nvPr/>
          </p:nvSpPr>
          <p:spPr>
            <a:xfrm flipH="1">
              <a:off x="6234225" y="2753048"/>
              <a:ext cx="106055" cy="147542"/>
            </a:xfrm>
            <a:custGeom>
              <a:avLst/>
              <a:gdLst/>
              <a:ahLst/>
              <a:cxnLst/>
              <a:rect l="l" t="t" r="r" b="b"/>
              <a:pathLst>
                <a:path w="3837" h="5338" extrusionOk="0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2"/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avLst/>
              <a:gdLst/>
              <a:ahLst/>
              <a:cxnLst/>
              <a:rect l="l" t="t" r="r" b="b"/>
              <a:pathLst>
                <a:path w="39529" h="28328" extrusionOk="0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2"/>
            <p:cNvSpPr/>
            <p:nvPr/>
          </p:nvSpPr>
          <p:spPr>
            <a:xfrm flipH="1">
              <a:off x="6866724" y="2097499"/>
              <a:ext cx="413080" cy="63627"/>
            </a:xfrm>
            <a:custGeom>
              <a:avLst/>
              <a:gdLst/>
              <a:ahLst/>
              <a:cxnLst/>
              <a:rect l="l" t="t" r="r" b="b"/>
              <a:pathLst>
                <a:path w="14945" h="2302" extrusionOk="0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2"/>
            <p:cNvSpPr/>
            <p:nvPr/>
          </p:nvSpPr>
          <p:spPr>
            <a:xfrm flipH="1">
              <a:off x="7149233" y="1476225"/>
              <a:ext cx="176647" cy="321674"/>
            </a:xfrm>
            <a:custGeom>
              <a:avLst/>
              <a:gdLst/>
              <a:ahLst/>
              <a:cxnLst/>
              <a:rect l="l" t="t" r="r" b="b"/>
              <a:pathLst>
                <a:path w="6391" h="11638" extrusionOk="0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2"/>
            <p:cNvSpPr/>
            <p:nvPr/>
          </p:nvSpPr>
          <p:spPr>
            <a:xfrm flipH="1">
              <a:off x="6925709" y="1698979"/>
              <a:ext cx="458271" cy="337678"/>
            </a:xfrm>
            <a:custGeom>
              <a:avLst/>
              <a:gdLst/>
              <a:ahLst/>
              <a:cxnLst/>
              <a:rect l="l" t="t" r="r" b="b"/>
              <a:pathLst>
                <a:path w="16580" h="12217" extrusionOk="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2"/>
            <p:cNvSpPr/>
            <p:nvPr/>
          </p:nvSpPr>
          <p:spPr>
            <a:xfrm flipH="1">
              <a:off x="7150395" y="1440071"/>
              <a:ext cx="244642" cy="333808"/>
            </a:xfrm>
            <a:custGeom>
              <a:avLst/>
              <a:gdLst/>
              <a:ahLst/>
              <a:cxnLst/>
              <a:rect l="l" t="t" r="r" b="b"/>
              <a:pathLst>
                <a:path w="8851" h="12077" extrusionOk="0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2"/>
            <p:cNvSpPr/>
            <p:nvPr/>
          </p:nvSpPr>
          <p:spPr>
            <a:xfrm flipH="1">
              <a:off x="6939056" y="1276909"/>
              <a:ext cx="160036" cy="240053"/>
            </a:xfrm>
            <a:custGeom>
              <a:avLst/>
              <a:gdLst/>
              <a:ahLst/>
              <a:cxnLst/>
              <a:rect l="l" t="t" r="r" b="b"/>
              <a:pathLst>
                <a:path w="5790" h="8685" extrusionOk="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2"/>
            <p:cNvSpPr/>
            <p:nvPr/>
          </p:nvSpPr>
          <p:spPr>
            <a:xfrm flipH="1">
              <a:off x="6955224" y="1329454"/>
              <a:ext cx="59951" cy="94087"/>
            </a:xfrm>
            <a:custGeom>
              <a:avLst/>
              <a:gdLst/>
              <a:ahLst/>
              <a:cxnLst/>
              <a:rect l="l" t="t" r="r" b="b"/>
              <a:pathLst>
                <a:path w="2169" h="3404" extrusionOk="0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2"/>
            <p:cNvSpPr/>
            <p:nvPr/>
          </p:nvSpPr>
          <p:spPr>
            <a:xfrm flipH="1">
              <a:off x="6815090" y="1081464"/>
              <a:ext cx="252630" cy="317169"/>
            </a:xfrm>
            <a:custGeom>
              <a:avLst/>
              <a:gdLst/>
              <a:ahLst/>
              <a:cxnLst/>
              <a:rect l="l" t="t" r="r" b="b"/>
              <a:pathLst>
                <a:path w="9140" h="11475" extrusionOk="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2"/>
            <p:cNvSpPr/>
            <p:nvPr/>
          </p:nvSpPr>
          <p:spPr>
            <a:xfrm flipH="1">
              <a:off x="6933086" y="1096169"/>
              <a:ext cx="186266" cy="175238"/>
            </a:xfrm>
            <a:custGeom>
              <a:avLst/>
              <a:gdLst/>
              <a:ahLst/>
              <a:cxnLst/>
              <a:rect l="l" t="t" r="r" b="b"/>
              <a:pathLst>
                <a:path w="6739" h="6340" extrusionOk="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2"/>
            <p:cNvSpPr/>
            <p:nvPr/>
          </p:nvSpPr>
          <p:spPr>
            <a:xfrm flipH="1">
              <a:off x="7029908" y="1207034"/>
              <a:ext cx="67055" cy="88033"/>
            </a:xfrm>
            <a:custGeom>
              <a:avLst/>
              <a:gdLst/>
              <a:ahLst/>
              <a:cxnLst/>
              <a:rect l="l" t="t" r="r" b="b"/>
              <a:pathLst>
                <a:path w="2426" h="3185" extrusionOk="0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2"/>
            <p:cNvSpPr/>
            <p:nvPr/>
          </p:nvSpPr>
          <p:spPr>
            <a:xfrm flipH="1">
              <a:off x="6916499" y="1223950"/>
              <a:ext cx="18464" cy="23605"/>
            </a:xfrm>
            <a:custGeom>
              <a:avLst/>
              <a:gdLst/>
              <a:ahLst/>
              <a:cxnLst/>
              <a:rect l="l" t="t" r="r" b="b"/>
              <a:pathLst>
                <a:path w="668" h="854" extrusionOk="0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2"/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2"/>
            <p:cNvSpPr/>
            <p:nvPr/>
          </p:nvSpPr>
          <p:spPr>
            <a:xfrm flipH="1">
              <a:off x="6870395" y="1250181"/>
              <a:ext cx="27695" cy="56634"/>
            </a:xfrm>
            <a:custGeom>
              <a:avLst/>
              <a:gdLst/>
              <a:ahLst/>
              <a:cxnLst/>
              <a:rect l="l" t="t" r="r" b="b"/>
              <a:pathLst>
                <a:path w="1002" h="2049" extrusionOk="0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2"/>
            <p:cNvSpPr/>
            <p:nvPr/>
          </p:nvSpPr>
          <p:spPr>
            <a:xfrm flipH="1">
              <a:off x="6906355" y="1306042"/>
              <a:ext cx="44279" cy="35434"/>
            </a:xfrm>
            <a:custGeom>
              <a:avLst/>
              <a:gdLst/>
              <a:ahLst/>
              <a:cxnLst/>
              <a:rect l="l" t="t" r="r" b="b"/>
              <a:pathLst>
                <a:path w="1602" h="1282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2"/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2"/>
            <p:cNvSpPr/>
            <p:nvPr/>
          </p:nvSpPr>
          <p:spPr>
            <a:xfrm flipH="1">
              <a:off x="6819675" y="1202805"/>
              <a:ext cx="32311" cy="28276"/>
            </a:xfrm>
            <a:custGeom>
              <a:avLst/>
              <a:gdLst/>
              <a:ahLst/>
              <a:cxnLst/>
              <a:rect l="l" t="t" r="r" b="b"/>
              <a:pathLst>
                <a:path w="1169" h="1023" extrusionOk="0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2"/>
            <p:cNvSpPr/>
            <p:nvPr/>
          </p:nvSpPr>
          <p:spPr>
            <a:xfrm flipH="1">
              <a:off x="6246200" y="1794145"/>
              <a:ext cx="597494" cy="321813"/>
            </a:xfrm>
            <a:custGeom>
              <a:avLst/>
              <a:gdLst/>
              <a:ahLst/>
              <a:cxnLst/>
              <a:rect l="l" t="t" r="r" b="b"/>
              <a:pathLst>
                <a:path w="21617" h="11643" extrusionOk="0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2"/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2"/>
            <p:cNvSpPr/>
            <p:nvPr/>
          </p:nvSpPr>
          <p:spPr>
            <a:xfrm flipH="1">
              <a:off x="6830762" y="2113862"/>
              <a:ext cx="289529" cy="27916"/>
            </a:xfrm>
            <a:custGeom>
              <a:avLst/>
              <a:gdLst/>
              <a:ahLst/>
              <a:cxnLst/>
              <a:rect l="l" t="t" r="r" b="b"/>
              <a:pathLst>
                <a:path w="10475" h="1010" extrusionOk="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2"/>
            <p:cNvSpPr/>
            <p:nvPr/>
          </p:nvSpPr>
          <p:spPr>
            <a:xfrm flipH="1">
              <a:off x="6938612" y="1935222"/>
              <a:ext cx="99615" cy="108708"/>
            </a:xfrm>
            <a:custGeom>
              <a:avLst/>
              <a:gdLst/>
              <a:ahLst/>
              <a:cxnLst/>
              <a:rect l="l" t="t" r="r" b="b"/>
              <a:pathLst>
                <a:path w="3604" h="3933" extrusionOk="0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2"/>
            <p:cNvSpPr/>
            <p:nvPr/>
          </p:nvSpPr>
          <p:spPr>
            <a:xfrm flipH="1">
              <a:off x="6875924" y="1935222"/>
              <a:ext cx="66419" cy="103291"/>
            </a:xfrm>
            <a:custGeom>
              <a:avLst/>
              <a:gdLst/>
              <a:ahLst/>
              <a:cxnLst/>
              <a:rect l="l" t="t" r="r" b="b"/>
              <a:pathLst>
                <a:path w="2403" h="3737" extrusionOk="0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2"/>
            <p:cNvSpPr/>
            <p:nvPr/>
          </p:nvSpPr>
          <p:spPr>
            <a:xfrm flipH="1">
              <a:off x="6788335" y="1006779"/>
              <a:ext cx="334720" cy="188975"/>
            </a:xfrm>
            <a:custGeom>
              <a:avLst/>
              <a:gdLst/>
              <a:ahLst/>
              <a:cxnLst/>
              <a:rect l="l" t="t" r="r" b="b"/>
              <a:pathLst>
                <a:path w="12110" h="6837" extrusionOk="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2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2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2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2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2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2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2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2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2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2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2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2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2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2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2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2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2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2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2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2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2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2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2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2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2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2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2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2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2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2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2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2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2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2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2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2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2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2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2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2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2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2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2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2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2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2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2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2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2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2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2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2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2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2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2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2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2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2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2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2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2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2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2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2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2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2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2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2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2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2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2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2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2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2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2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2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2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2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2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2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2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2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2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2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2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2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2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2"/>
            <p:cNvSpPr/>
            <p:nvPr/>
          </p:nvSpPr>
          <p:spPr>
            <a:xfrm flipH="1">
              <a:off x="6611326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2"/>
            <p:cNvSpPr/>
            <p:nvPr/>
          </p:nvSpPr>
          <p:spPr>
            <a:xfrm flipH="1">
              <a:off x="6711824" y="3464844"/>
              <a:ext cx="151218" cy="163214"/>
            </a:xfrm>
            <a:custGeom>
              <a:avLst/>
              <a:gdLst/>
              <a:ahLst/>
              <a:cxnLst/>
              <a:rect l="l" t="t" r="r" b="b"/>
              <a:pathLst>
                <a:path w="5471" h="5905" extrusionOk="0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2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2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2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2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2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2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2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2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2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2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2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2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2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2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2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2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2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2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2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2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2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2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2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2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2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2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2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2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2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2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2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2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2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2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2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2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2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2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2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2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2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2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2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2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2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2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2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2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2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2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2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2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2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2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52"/>
          <p:cNvGrpSpPr/>
          <p:nvPr/>
        </p:nvGrpSpPr>
        <p:grpSpPr>
          <a:xfrm>
            <a:off x="4181374" y="3198608"/>
            <a:ext cx="449696" cy="426611"/>
            <a:chOff x="4192650" y="3203925"/>
            <a:chExt cx="438300" cy="415800"/>
          </a:xfrm>
        </p:grpSpPr>
        <p:sp>
          <p:nvSpPr>
            <p:cNvPr id="588" name="Google Shape;588;p52">
              <a:hlinkClick r:id="" action="ppaction://hlinkshowjump?jump=nextslide"/>
            </p:cNvPr>
            <p:cNvSpPr/>
            <p:nvPr/>
          </p:nvSpPr>
          <p:spPr>
            <a:xfrm>
              <a:off x="4192650" y="3203925"/>
              <a:ext cx="438300" cy="41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52"/>
            <p:cNvGrpSpPr/>
            <p:nvPr/>
          </p:nvGrpSpPr>
          <p:grpSpPr>
            <a:xfrm>
              <a:off x="4309575" y="3316763"/>
              <a:ext cx="204457" cy="190123"/>
              <a:chOff x="4426425" y="4796938"/>
              <a:chExt cx="204457" cy="190123"/>
            </a:xfrm>
          </p:grpSpPr>
          <p:sp>
            <p:nvSpPr>
              <p:cNvPr id="590" name="Google Shape;590;p52"/>
              <p:cNvSpPr/>
              <p:nvPr/>
            </p:nvSpPr>
            <p:spPr>
              <a:xfrm>
                <a:off x="4426425" y="4796938"/>
                <a:ext cx="116800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23207" extrusionOk="0">
                    <a:moveTo>
                      <a:pt x="2654" y="1"/>
                    </a:moveTo>
                    <a:lnTo>
                      <a:pt x="2391" y="30"/>
                    </a:lnTo>
                    <a:lnTo>
                      <a:pt x="2158" y="59"/>
                    </a:lnTo>
                    <a:lnTo>
                      <a:pt x="1896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92" y="613"/>
                    </a:lnTo>
                    <a:lnTo>
                      <a:pt x="788" y="788"/>
                    </a:lnTo>
                    <a:lnTo>
                      <a:pt x="613" y="992"/>
                    </a:lnTo>
                    <a:lnTo>
                      <a:pt x="438" y="1196"/>
                    </a:lnTo>
                    <a:lnTo>
                      <a:pt x="321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30" y="2391"/>
                    </a:lnTo>
                    <a:lnTo>
                      <a:pt x="1" y="2654"/>
                    </a:lnTo>
                    <a:lnTo>
                      <a:pt x="30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321" y="3878"/>
                    </a:lnTo>
                    <a:lnTo>
                      <a:pt x="438" y="4111"/>
                    </a:lnTo>
                    <a:lnTo>
                      <a:pt x="613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613" y="18921"/>
                    </a:lnTo>
                    <a:lnTo>
                      <a:pt x="438" y="19125"/>
                    </a:lnTo>
                    <a:lnTo>
                      <a:pt x="321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30" y="20320"/>
                    </a:lnTo>
                    <a:lnTo>
                      <a:pt x="1" y="20582"/>
                    </a:lnTo>
                    <a:lnTo>
                      <a:pt x="30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321" y="21807"/>
                    </a:lnTo>
                    <a:lnTo>
                      <a:pt x="438" y="22040"/>
                    </a:lnTo>
                    <a:lnTo>
                      <a:pt x="613" y="22244"/>
                    </a:lnTo>
                    <a:lnTo>
                      <a:pt x="788" y="22448"/>
                    </a:lnTo>
                    <a:lnTo>
                      <a:pt x="992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6" y="23119"/>
                    </a:lnTo>
                    <a:lnTo>
                      <a:pt x="2158" y="23177"/>
                    </a:lnTo>
                    <a:lnTo>
                      <a:pt x="2391" y="23206"/>
                    </a:lnTo>
                    <a:lnTo>
                      <a:pt x="2916" y="23206"/>
                    </a:lnTo>
                    <a:lnTo>
                      <a:pt x="3149" y="23177"/>
                    </a:lnTo>
                    <a:lnTo>
                      <a:pt x="341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111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73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40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40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73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111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412" y="118"/>
                    </a:lnTo>
                    <a:lnTo>
                      <a:pt x="3149" y="59"/>
                    </a:lnTo>
                    <a:lnTo>
                      <a:pt x="2916" y="30"/>
                    </a:lnTo>
                    <a:lnTo>
                      <a:pt x="26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52"/>
              <p:cNvSpPr/>
              <p:nvPr/>
            </p:nvSpPr>
            <p:spPr>
              <a:xfrm>
                <a:off x="4514090" y="4796938"/>
                <a:ext cx="116792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23207" extrusionOk="0">
                    <a:moveTo>
                      <a:pt x="2653" y="1"/>
                    </a:moveTo>
                    <a:lnTo>
                      <a:pt x="2391" y="30"/>
                    </a:lnTo>
                    <a:lnTo>
                      <a:pt x="2129" y="59"/>
                    </a:lnTo>
                    <a:lnTo>
                      <a:pt x="1895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63" y="613"/>
                    </a:lnTo>
                    <a:lnTo>
                      <a:pt x="788" y="788"/>
                    </a:lnTo>
                    <a:lnTo>
                      <a:pt x="584" y="992"/>
                    </a:lnTo>
                    <a:lnTo>
                      <a:pt x="438" y="1196"/>
                    </a:lnTo>
                    <a:lnTo>
                      <a:pt x="292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1" y="2391"/>
                    </a:lnTo>
                    <a:lnTo>
                      <a:pt x="1" y="2654"/>
                    </a:lnTo>
                    <a:lnTo>
                      <a:pt x="1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292" y="3878"/>
                    </a:lnTo>
                    <a:lnTo>
                      <a:pt x="438" y="4111"/>
                    </a:lnTo>
                    <a:lnTo>
                      <a:pt x="584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584" y="18921"/>
                    </a:lnTo>
                    <a:lnTo>
                      <a:pt x="438" y="19125"/>
                    </a:lnTo>
                    <a:lnTo>
                      <a:pt x="292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1" y="20320"/>
                    </a:lnTo>
                    <a:lnTo>
                      <a:pt x="1" y="20582"/>
                    </a:lnTo>
                    <a:lnTo>
                      <a:pt x="1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292" y="21807"/>
                    </a:lnTo>
                    <a:lnTo>
                      <a:pt x="438" y="22040"/>
                    </a:lnTo>
                    <a:lnTo>
                      <a:pt x="584" y="22244"/>
                    </a:lnTo>
                    <a:lnTo>
                      <a:pt x="788" y="22448"/>
                    </a:lnTo>
                    <a:lnTo>
                      <a:pt x="963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5" y="23119"/>
                    </a:lnTo>
                    <a:lnTo>
                      <a:pt x="2129" y="23177"/>
                    </a:lnTo>
                    <a:lnTo>
                      <a:pt x="2391" y="23206"/>
                    </a:lnTo>
                    <a:lnTo>
                      <a:pt x="2887" y="23206"/>
                    </a:lnTo>
                    <a:lnTo>
                      <a:pt x="3149" y="23177"/>
                    </a:lnTo>
                    <a:lnTo>
                      <a:pt x="338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082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44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39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39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44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082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382" y="118"/>
                    </a:lnTo>
                    <a:lnTo>
                      <a:pt x="3149" y="59"/>
                    </a:lnTo>
                    <a:lnTo>
                      <a:pt x="2887" y="30"/>
                    </a:lnTo>
                    <a:lnTo>
                      <a:pt x="26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65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Definiciones</a:t>
            </a:r>
            <a:endParaRPr dirty="0"/>
          </a:p>
        </p:txBody>
      </p:sp>
      <p:sp>
        <p:nvSpPr>
          <p:cNvPr id="2684" name="Google Shape;2684;p65"/>
          <p:cNvSpPr txBox="1">
            <a:spLocks noGrp="1"/>
          </p:cNvSpPr>
          <p:nvPr>
            <p:ph type="subTitle" idx="1"/>
          </p:nvPr>
        </p:nvSpPr>
        <p:spPr>
          <a:xfrm flipH="1">
            <a:off x="3704849" y="3400763"/>
            <a:ext cx="5772525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s-EC" dirty="0"/>
              <a:t>Análisis descriptivo del comportamiento.</a:t>
            </a:r>
          </a:p>
        </p:txBody>
      </p:sp>
      <p:sp>
        <p:nvSpPr>
          <p:cNvPr id="2685" name="Google Shape;2685;p65"/>
          <p:cNvSpPr/>
          <p:nvPr/>
        </p:nvSpPr>
        <p:spPr>
          <a:xfrm>
            <a:off x="7044600" y="1326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5"/>
          <p:cNvSpPr txBox="1">
            <a:spLocks noGrp="1"/>
          </p:cNvSpPr>
          <p:nvPr>
            <p:ph type="title" idx="2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687" name="Google Shape;2687;p65"/>
          <p:cNvGrpSpPr/>
          <p:nvPr/>
        </p:nvGrpSpPr>
        <p:grpSpPr>
          <a:xfrm>
            <a:off x="715079" y="535036"/>
            <a:ext cx="2701859" cy="2730687"/>
            <a:chOff x="715079" y="535036"/>
            <a:chExt cx="2701859" cy="2730687"/>
          </a:xfrm>
        </p:grpSpPr>
        <p:sp>
          <p:nvSpPr>
            <p:cNvPr id="2688" name="Google Shape;2688;p65"/>
            <p:cNvSpPr/>
            <p:nvPr/>
          </p:nvSpPr>
          <p:spPr>
            <a:xfrm>
              <a:off x="1487566" y="1045400"/>
              <a:ext cx="418428" cy="240326"/>
            </a:xfrm>
            <a:custGeom>
              <a:avLst/>
              <a:gdLst/>
              <a:ahLst/>
              <a:cxnLst/>
              <a:rect l="l" t="t" r="r" b="b"/>
              <a:pathLst>
                <a:path w="22784" h="13095" extrusionOk="0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5"/>
            <p:cNvSpPr/>
            <p:nvPr/>
          </p:nvSpPr>
          <p:spPr>
            <a:xfrm>
              <a:off x="1502277" y="1034921"/>
              <a:ext cx="411688" cy="215642"/>
            </a:xfrm>
            <a:custGeom>
              <a:avLst/>
              <a:gdLst/>
              <a:ahLst/>
              <a:cxnLst/>
              <a:rect l="l" t="t" r="r" b="b"/>
              <a:pathLst>
                <a:path w="22417" h="11750" extrusionOk="0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5"/>
            <p:cNvSpPr/>
            <p:nvPr/>
          </p:nvSpPr>
          <p:spPr>
            <a:xfrm>
              <a:off x="2054843" y="841174"/>
              <a:ext cx="384122" cy="309552"/>
            </a:xfrm>
            <a:custGeom>
              <a:avLst/>
              <a:gdLst/>
              <a:ahLst/>
              <a:cxnLst/>
              <a:rect l="l" t="t" r="r" b="b"/>
              <a:pathLst>
                <a:path w="20916" h="16867" extrusionOk="0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5"/>
            <p:cNvSpPr/>
            <p:nvPr/>
          </p:nvSpPr>
          <p:spPr>
            <a:xfrm>
              <a:off x="2036459" y="840311"/>
              <a:ext cx="377988" cy="280628"/>
            </a:xfrm>
            <a:custGeom>
              <a:avLst/>
              <a:gdLst/>
              <a:ahLst/>
              <a:cxnLst/>
              <a:rect l="l" t="t" r="r" b="b"/>
              <a:pathLst>
                <a:path w="20582" h="15291" extrusionOk="0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5"/>
            <p:cNvSpPr/>
            <p:nvPr/>
          </p:nvSpPr>
          <p:spPr>
            <a:xfrm>
              <a:off x="1567821" y="560821"/>
              <a:ext cx="489482" cy="217697"/>
            </a:xfrm>
            <a:custGeom>
              <a:avLst/>
              <a:gdLst/>
              <a:ahLst/>
              <a:cxnLst/>
              <a:rect l="l" t="t" r="r" b="b"/>
              <a:pathLst>
                <a:path w="26653" h="11862" extrusionOk="0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5"/>
            <p:cNvSpPr/>
            <p:nvPr/>
          </p:nvSpPr>
          <p:spPr>
            <a:xfrm>
              <a:off x="1575167" y="535036"/>
              <a:ext cx="482136" cy="200134"/>
            </a:xfrm>
            <a:custGeom>
              <a:avLst/>
              <a:gdLst/>
              <a:ahLst/>
              <a:cxnLst/>
              <a:rect l="l" t="t" r="r" b="b"/>
              <a:pathLst>
                <a:path w="26253" h="10905" extrusionOk="0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5"/>
            <p:cNvSpPr/>
            <p:nvPr/>
          </p:nvSpPr>
          <p:spPr>
            <a:xfrm>
              <a:off x="938067" y="2005732"/>
              <a:ext cx="1947480" cy="1253659"/>
            </a:xfrm>
            <a:custGeom>
              <a:avLst/>
              <a:gdLst/>
              <a:ahLst/>
              <a:cxnLst/>
              <a:rect l="l" t="t" r="r" b="b"/>
              <a:pathLst>
                <a:path w="106043" h="68310" extrusionOk="0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5"/>
            <p:cNvSpPr/>
            <p:nvPr/>
          </p:nvSpPr>
          <p:spPr>
            <a:xfrm>
              <a:off x="715079" y="1570465"/>
              <a:ext cx="1156003" cy="1185828"/>
            </a:xfrm>
            <a:custGeom>
              <a:avLst/>
              <a:gdLst/>
              <a:ahLst/>
              <a:cxnLst/>
              <a:rect l="l" t="t" r="r" b="b"/>
              <a:pathLst>
                <a:path w="62946" h="64614" extrusionOk="0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5"/>
            <p:cNvSpPr/>
            <p:nvPr/>
          </p:nvSpPr>
          <p:spPr>
            <a:xfrm>
              <a:off x="766538" y="1620054"/>
              <a:ext cx="1059201" cy="1088487"/>
            </a:xfrm>
            <a:custGeom>
              <a:avLst/>
              <a:gdLst/>
              <a:ahLst/>
              <a:cxnLst/>
              <a:rect l="l" t="t" r="r" b="b"/>
              <a:pathLst>
                <a:path w="57675" h="59310" fill="none" extrusionOk="0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5"/>
            <p:cNvSpPr/>
            <p:nvPr/>
          </p:nvSpPr>
          <p:spPr>
            <a:xfrm>
              <a:off x="1161055" y="2040454"/>
              <a:ext cx="259149" cy="235609"/>
            </a:xfrm>
            <a:custGeom>
              <a:avLst/>
              <a:gdLst/>
              <a:ahLst/>
              <a:cxnLst/>
              <a:rect l="l" t="t" r="r" b="b"/>
              <a:pathLst>
                <a:path w="14111" h="12838" extrusionOk="0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5"/>
            <p:cNvSpPr/>
            <p:nvPr/>
          </p:nvSpPr>
          <p:spPr>
            <a:xfrm>
              <a:off x="952759" y="1255793"/>
              <a:ext cx="902383" cy="1220111"/>
            </a:xfrm>
            <a:custGeom>
              <a:avLst/>
              <a:gdLst/>
              <a:ahLst/>
              <a:cxnLst/>
              <a:rect l="l" t="t" r="r" b="b"/>
              <a:pathLst>
                <a:path w="49136" h="66482" extrusionOk="0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5"/>
            <p:cNvSpPr/>
            <p:nvPr/>
          </p:nvSpPr>
          <p:spPr>
            <a:xfrm>
              <a:off x="998708" y="1301711"/>
              <a:ext cx="815388" cy="1131340"/>
            </a:xfrm>
            <a:custGeom>
              <a:avLst/>
              <a:gdLst/>
              <a:ahLst/>
              <a:cxnLst/>
              <a:rect l="l" t="t" r="r" b="b"/>
              <a:pathLst>
                <a:path w="44399" h="61645" fill="none" extrusionOk="0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5"/>
            <p:cNvSpPr/>
            <p:nvPr/>
          </p:nvSpPr>
          <p:spPr>
            <a:xfrm>
              <a:off x="1282337" y="1733362"/>
              <a:ext cx="242620" cy="252989"/>
            </a:xfrm>
            <a:custGeom>
              <a:avLst/>
              <a:gdLst/>
              <a:ahLst/>
              <a:cxnLst/>
              <a:rect l="l" t="t" r="r" b="b"/>
              <a:pathLst>
                <a:path w="13211" h="13785" extrusionOk="0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5"/>
            <p:cNvSpPr/>
            <p:nvPr/>
          </p:nvSpPr>
          <p:spPr>
            <a:xfrm>
              <a:off x="1970290" y="2152662"/>
              <a:ext cx="666539" cy="41642"/>
            </a:xfrm>
            <a:custGeom>
              <a:avLst/>
              <a:gdLst/>
              <a:ahLst/>
              <a:cxnLst/>
              <a:rect l="l" t="t" r="r" b="b"/>
              <a:pathLst>
                <a:path w="36294" h="2269" fill="none" extrusionOk="0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5"/>
            <p:cNvSpPr/>
            <p:nvPr/>
          </p:nvSpPr>
          <p:spPr>
            <a:xfrm>
              <a:off x="1890054" y="2211426"/>
              <a:ext cx="121925" cy="558944"/>
            </a:xfrm>
            <a:custGeom>
              <a:avLst/>
              <a:gdLst/>
              <a:ahLst/>
              <a:cxnLst/>
              <a:rect l="l" t="t" r="r" b="b"/>
              <a:pathLst>
                <a:path w="6639" h="30456" fill="none" extrusionOk="0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5"/>
            <p:cNvSpPr/>
            <p:nvPr/>
          </p:nvSpPr>
          <p:spPr>
            <a:xfrm>
              <a:off x="1077733" y="2715863"/>
              <a:ext cx="151952" cy="430384"/>
            </a:xfrm>
            <a:custGeom>
              <a:avLst/>
              <a:gdLst/>
              <a:ahLst/>
              <a:cxnLst/>
              <a:rect l="l" t="t" r="r" b="b"/>
              <a:pathLst>
                <a:path w="8274" h="23451" extrusionOk="0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5"/>
            <p:cNvSpPr/>
            <p:nvPr/>
          </p:nvSpPr>
          <p:spPr>
            <a:xfrm>
              <a:off x="1089376" y="2403045"/>
              <a:ext cx="766996" cy="410013"/>
            </a:xfrm>
            <a:custGeom>
              <a:avLst/>
              <a:gdLst/>
              <a:ahLst/>
              <a:cxnLst/>
              <a:rect l="l" t="t" r="r" b="b"/>
              <a:pathLst>
                <a:path w="41764" h="22341" extrusionOk="0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5"/>
            <p:cNvSpPr/>
            <p:nvPr/>
          </p:nvSpPr>
          <p:spPr>
            <a:xfrm>
              <a:off x="1852681" y="2403045"/>
              <a:ext cx="94359" cy="383237"/>
            </a:xfrm>
            <a:custGeom>
              <a:avLst/>
              <a:gdLst/>
              <a:ahLst/>
              <a:cxnLst/>
              <a:rect l="l" t="t" r="r" b="b"/>
              <a:pathLst>
                <a:path w="5138" h="20882" extrusionOk="0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5"/>
            <p:cNvSpPr/>
            <p:nvPr/>
          </p:nvSpPr>
          <p:spPr>
            <a:xfrm>
              <a:off x="1823885" y="2194285"/>
              <a:ext cx="17171" cy="7359"/>
            </a:xfrm>
            <a:custGeom>
              <a:avLst/>
              <a:gdLst/>
              <a:ahLst/>
              <a:cxnLst/>
              <a:rect l="l" t="t" r="r" b="b"/>
              <a:pathLst>
                <a:path w="935" h="401" fill="none" extrusionOk="0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5"/>
            <p:cNvSpPr/>
            <p:nvPr/>
          </p:nvSpPr>
          <p:spPr>
            <a:xfrm>
              <a:off x="1992347" y="227876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5"/>
            <p:cNvSpPr/>
            <p:nvPr/>
          </p:nvSpPr>
          <p:spPr>
            <a:xfrm>
              <a:off x="2022373" y="243549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5"/>
            <p:cNvSpPr/>
            <p:nvPr/>
          </p:nvSpPr>
          <p:spPr>
            <a:xfrm>
              <a:off x="2257005" y="1362935"/>
              <a:ext cx="333876" cy="264625"/>
            </a:xfrm>
            <a:custGeom>
              <a:avLst/>
              <a:gdLst/>
              <a:ahLst/>
              <a:cxnLst/>
              <a:rect l="l" t="t" r="r" b="b"/>
              <a:pathLst>
                <a:path w="18180" h="14419" extrusionOk="0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5"/>
            <p:cNvSpPr/>
            <p:nvPr/>
          </p:nvSpPr>
          <p:spPr>
            <a:xfrm>
              <a:off x="2550441" y="901333"/>
              <a:ext cx="866497" cy="664416"/>
            </a:xfrm>
            <a:custGeom>
              <a:avLst/>
              <a:gdLst/>
              <a:ahLst/>
              <a:cxnLst/>
              <a:rect l="l" t="t" r="r" b="b"/>
              <a:pathLst>
                <a:path w="47182" h="36203" extrusionOk="0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5"/>
            <p:cNvSpPr/>
            <p:nvPr/>
          </p:nvSpPr>
          <p:spPr>
            <a:xfrm>
              <a:off x="2639878" y="3099100"/>
              <a:ext cx="69236" cy="101031"/>
            </a:xfrm>
            <a:custGeom>
              <a:avLst/>
              <a:gdLst/>
              <a:ahLst/>
              <a:cxnLst/>
              <a:rect l="l" t="t" r="r" b="b"/>
              <a:pathLst>
                <a:path w="3770" h="5505" extrusionOk="0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5"/>
            <p:cNvSpPr/>
            <p:nvPr/>
          </p:nvSpPr>
          <p:spPr>
            <a:xfrm>
              <a:off x="2610476" y="3067258"/>
              <a:ext cx="120089" cy="40431"/>
            </a:xfrm>
            <a:custGeom>
              <a:avLst/>
              <a:gdLst/>
              <a:ahLst/>
              <a:cxnLst/>
              <a:rect l="l" t="t" r="r" b="b"/>
              <a:pathLst>
                <a:path w="6539" h="2203" extrusionOk="0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5"/>
            <p:cNvSpPr/>
            <p:nvPr/>
          </p:nvSpPr>
          <p:spPr>
            <a:xfrm>
              <a:off x="3133015" y="2772793"/>
              <a:ext cx="121925" cy="113290"/>
            </a:xfrm>
            <a:custGeom>
              <a:avLst/>
              <a:gdLst/>
              <a:ahLst/>
              <a:cxnLst/>
              <a:rect l="l" t="t" r="r" b="b"/>
              <a:pathLst>
                <a:path w="6639" h="6173" extrusionOk="0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5"/>
            <p:cNvSpPr/>
            <p:nvPr/>
          </p:nvSpPr>
          <p:spPr>
            <a:xfrm>
              <a:off x="3180801" y="2815646"/>
              <a:ext cx="108445" cy="105931"/>
            </a:xfrm>
            <a:custGeom>
              <a:avLst/>
              <a:gdLst/>
              <a:ahLst/>
              <a:cxnLst/>
              <a:rect l="l" t="t" r="r" b="b"/>
              <a:pathLst>
                <a:path w="5905" h="5772" extrusionOk="0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5"/>
            <p:cNvSpPr/>
            <p:nvPr/>
          </p:nvSpPr>
          <p:spPr>
            <a:xfrm>
              <a:off x="3212040" y="2865583"/>
              <a:ext cx="139078" cy="172330"/>
            </a:xfrm>
            <a:custGeom>
              <a:avLst/>
              <a:gdLst/>
              <a:ahLst/>
              <a:cxnLst/>
              <a:rect l="l" t="t" r="r" b="b"/>
              <a:pathLst>
                <a:path w="7573" h="9390" extrusionOk="0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5"/>
            <p:cNvSpPr/>
            <p:nvPr/>
          </p:nvSpPr>
          <p:spPr>
            <a:xfrm>
              <a:off x="2540028" y="3190312"/>
              <a:ext cx="191143" cy="75410"/>
            </a:xfrm>
            <a:custGeom>
              <a:avLst/>
              <a:gdLst/>
              <a:ahLst/>
              <a:cxnLst/>
              <a:rect l="l" t="t" r="r" b="b"/>
              <a:pathLst>
                <a:path w="10408" h="4109" extrusionOk="0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5"/>
            <p:cNvSpPr/>
            <p:nvPr/>
          </p:nvSpPr>
          <p:spPr>
            <a:xfrm>
              <a:off x="2512443" y="1250967"/>
              <a:ext cx="463147" cy="426641"/>
            </a:xfrm>
            <a:custGeom>
              <a:avLst/>
              <a:gdLst/>
              <a:ahLst/>
              <a:cxnLst/>
              <a:rect l="l" t="t" r="r" b="b"/>
              <a:pathLst>
                <a:path w="25219" h="23247" extrusionOk="0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5"/>
            <p:cNvSpPr/>
            <p:nvPr/>
          </p:nvSpPr>
          <p:spPr>
            <a:xfrm>
              <a:off x="2744008" y="1387417"/>
              <a:ext cx="308771" cy="265506"/>
            </a:xfrm>
            <a:custGeom>
              <a:avLst/>
              <a:gdLst/>
              <a:ahLst/>
              <a:cxnLst/>
              <a:rect l="l" t="t" r="r" b="b"/>
              <a:pathLst>
                <a:path w="16813" h="14467" extrusionOk="0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5"/>
            <p:cNvSpPr/>
            <p:nvPr/>
          </p:nvSpPr>
          <p:spPr>
            <a:xfrm>
              <a:off x="2623937" y="949086"/>
              <a:ext cx="209471" cy="351524"/>
            </a:xfrm>
            <a:custGeom>
              <a:avLst/>
              <a:gdLst/>
              <a:ahLst/>
              <a:cxnLst/>
              <a:rect l="l" t="t" r="r" b="b"/>
              <a:pathLst>
                <a:path w="11406" h="19154" extrusionOk="0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5"/>
            <p:cNvSpPr/>
            <p:nvPr/>
          </p:nvSpPr>
          <p:spPr>
            <a:xfrm>
              <a:off x="2652128" y="1047034"/>
              <a:ext cx="25142" cy="35604"/>
            </a:xfrm>
            <a:custGeom>
              <a:avLst/>
              <a:gdLst/>
              <a:ahLst/>
              <a:cxnLst/>
              <a:rect l="l" t="t" r="r" b="b"/>
              <a:pathLst>
                <a:path w="1369" h="1940" extrusionOk="0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5"/>
            <p:cNvSpPr/>
            <p:nvPr/>
          </p:nvSpPr>
          <p:spPr>
            <a:xfrm>
              <a:off x="2687040" y="1095411"/>
              <a:ext cx="39228" cy="17160"/>
            </a:xfrm>
            <a:custGeom>
              <a:avLst/>
              <a:gdLst/>
              <a:ahLst/>
              <a:cxnLst/>
              <a:rect l="l" t="t" r="r" b="b"/>
              <a:pathLst>
                <a:path w="2136" h="935" fill="none" extrusionOk="0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5"/>
            <p:cNvSpPr/>
            <p:nvPr/>
          </p:nvSpPr>
          <p:spPr>
            <a:xfrm>
              <a:off x="2713393" y="993775"/>
              <a:ext cx="34324" cy="12883"/>
            </a:xfrm>
            <a:custGeom>
              <a:avLst/>
              <a:gdLst/>
              <a:ahLst/>
              <a:cxnLst/>
              <a:rect l="l" t="t" r="r" b="b"/>
              <a:pathLst>
                <a:path w="1869" h="702" fill="none" extrusionOk="0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5"/>
            <p:cNvSpPr/>
            <p:nvPr/>
          </p:nvSpPr>
          <p:spPr>
            <a:xfrm>
              <a:off x="2645994" y="987663"/>
              <a:ext cx="22075" cy="8589"/>
            </a:xfrm>
            <a:custGeom>
              <a:avLst/>
              <a:gdLst/>
              <a:ahLst/>
              <a:cxnLst/>
              <a:rect l="l" t="t" r="r" b="b"/>
              <a:pathLst>
                <a:path w="1202" h="468" fill="none" extrusionOk="0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5"/>
            <p:cNvSpPr/>
            <p:nvPr/>
          </p:nvSpPr>
          <p:spPr>
            <a:xfrm>
              <a:off x="2710932" y="1033508"/>
              <a:ext cx="14104" cy="19674"/>
            </a:xfrm>
            <a:custGeom>
              <a:avLst/>
              <a:gdLst/>
              <a:ahLst/>
              <a:cxnLst/>
              <a:rect l="l" t="t" r="r" b="b"/>
              <a:pathLst>
                <a:path w="768" h="1072" extrusionOk="0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5"/>
            <p:cNvSpPr/>
            <p:nvPr/>
          </p:nvSpPr>
          <p:spPr>
            <a:xfrm>
              <a:off x="2649667" y="1021872"/>
              <a:ext cx="14123" cy="19123"/>
            </a:xfrm>
            <a:custGeom>
              <a:avLst/>
              <a:gdLst/>
              <a:ahLst/>
              <a:cxnLst/>
              <a:rect l="l" t="t" r="r" b="b"/>
              <a:pathLst>
                <a:path w="769" h="1042" extrusionOk="0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5"/>
            <p:cNvSpPr/>
            <p:nvPr/>
          </p:nvSpPr>
          <p:spPr>
            <a:xfrm>
              <a:off x="2707259" y="1028057"/>
              <a:ext cx="12268" cy="7121"/>
            </a:xfrm>
            <a:custGeom>
              <a:avLst/>
              <a:gdLst/>
              <a:ahLst/>
              <a:cxnLst/>
              <a:rect l="l" t="t" r="r" b="b"/>
              <a:pathLst>
                <a:path w="668" h="38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5"/>
            <p:cNvSpPr/>
            <p:nvPr/>
          </p:nvSpPr>
          <p:spPr>
            <a:xfrm>
              <a:off x="2647224" y="1017046"/>
              <a:ext cx="12268" cy="6735"/>
            </a:xfrm>
            <a:custGeom>
              <a:avLst/>
              <a:gdLst/>
              <a:ahLst/>
              <a:cxnLst/>
              <a:rect l="l" t="t" r="r" b="b"/>
              <a:pathLst>
                <a:path w="668" h="367" extrusionOk="0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5"/>
            <p:cNvSpPr/>
            <p:nvPr/>
          </p:nvSpPr>
          <p:spPr>
            <a:xfrm>
              <a:off x="2583516" y="1662283"/>
              <a:ext cx="294060" cy="37990"/>
            </a:xfrm>
            <a:custGeom>
              <a:avLst/>
              <a:gdLst/>
              <a:ahLst/>
              <a:cxnLst/>
              <a:rect l="l" t="t" r="r" b="b"/>
              <a:pathLst>
                <a:path w="16012" h="2070" extrusionOk="0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5"/>
            <p:cNvSpPr/>
            <p:nvPr/>
          </p:nvSpPr>
          <p:spPr>
            <a:xfrm>
              <a:off x="1912716" y="1296756"/>
              <a:ext cx="689202" cy="847206"/>
            </a:xfrm>
            <a:custGeom>
              <a:avLst/>
              <a:gdLst/>
              <a:ahLst/>
              <a:cxnLst/>
              <a:rect l="l" t="t" r="r" b="b"/>
              <a:pathLst>
                <a:path w="37528" h="46163" extrusionOk="0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5"/>
            <p:cNvSpPr/>
            <p:nvPr/>
          </p:nvSpPr>
          <p:spPr>
            <a:xfrm>
              <a:off x="1973357" y="1555765"/>
              <a:ext cx="151952" cy="431614"/>
            </a:xfrm>
            <a:custGeom>
              <a:avLst/>
              <a:gdLst/>
              <a:ahLst/>
              <a:cxnLst/>
              <a:rect l="l" t="t" r="r" b="b"/>
              <a:pathLst>
                <a:path w="8274" h="23518" extrusionOk="0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5"/>
            <p:cNvSpPr/>
            <p:nvPr/>
          </p:nvSpPr>
          <p:spPr>
            <a:xfrm>
              <a:off x="2020537" y="1569236"/>
              <a:ext cx="152558" cy="431614"/>
            </a:xfrm>
            <a:custGeom>
              <a:avLst/>
              <a:gdLst/>
              <a:ahLst/>
              <a:cxnLst/>
              <a:rect l="l" t="t" r="r" b="b"/>
              <a:pathLst>
                <a:path w="8307" h="23518" extrusionOk="0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5"/>
            <p:cNvSpPr/>
            <p:nvPr/>
          </p:nvSpPr>
          <p:spPr>
            <a:xfrm>
              <a:off x="2068929" y="1583312"/>
              <a:ext cx="151934" cy="431614"/>
            </a:xfrm>
            <a:custGeom>
              <a:avLst/>
              <a:gdLst/>
              <a:ahLst/>
              <a:cxnLst/>
              <a:rect l="l" t="t" r="r" b="b"/>
              <a:pathLst>
                <a:path w="8273" h="23518" extrusionOk="0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5"/>
            <p:cNvSpPr/>
            <p:nvPr/>
          </p:nvSpPr>
          <p:spPr>
            <a:xfrm>
              <a:off x="2342145" y="1496395"/>
              <a:ext cx="69860" cy="89395"/>
            </a:xfrm>
            <a:custGeom>
              <a:avLst/>
              <a:gdLst/>
              <a:ahLst/>
              <a:cxnLst/>
              <a:rect l="l" t="t" r="r" b="b"/>
              <a:pathLst>
                <a:path w="3804" h="4871" extrusionOk="0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5"/>
            <p:cNvSpPr/>
            <p:nvPr/>
          </p:nvSpPr>
          <p:spPr>
            <a:xfrm>
              <a:off x="2360528" y="1420287"/>
              <a:ext cx="77813" cy="81026"/>
            </a:xfrm>
            <a:custGeom>
              <a:avLst/>
              <a:gdLst/>
              <a:ahLst/>
              <a:cxnLst/>
              <a:rect l="l" t="t" r="r" b="b"/>
              <a:pathLst>
                <a:path w="4237" h="4415" extrusionOk="0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5"/>
            <p:cNvSpPr/>
            <p:nvPr/>
          </p:nvSpPr>
          <p:spPr>
            <a:xfrm>
              <a:off x="2400343" y="1518418"/>
              <a:ext cx="77206" cy="76695"/>
            </a:xfrm>
            <a:custGeom>
              <a:avLst/>
              <a:gdLst/>
              <a:ahLst/>
              <a:cxnLst/>
              <a:rect l="l" t="t" r="r" b="b"/>
              <a:pathLst>
                <a:path w="4204" h="4179" extrusionOk="0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2425467" y="1429665"/>
              <a:ext cx="71697" cy="93671"/>
            </a:xfrm>
            <a:custGeom>
              <a:avLst/>
              <a:gdLst/>
              <a:ahLst/>
              <a:cxnLst/>
              <a:rect l="l" t="t" r="r" b="b"/>
              <a:pathLst>
                <a:path w="3904" h="5104" extrusionOk="0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5"/>
            <p:cNvSpPr/>
            <p:nvPr/>
          </p:nvSpPr>
          <p:spPr>
            <a:xfrm>
              <a:off x="2541240" y="1695960"/>
              <a:ext cx="684923" cy="1384182"/>
            </a:xfrm>
            <a:custGeom>
              <a:avLst/>
              <a:gdLst/>
              <a:ahLst/>
              <a:cxnLst/>
              <a:rect l="l" t="t" r="r" b="b"/>
              <a:pathLst>
                <a:path w="37295" h="75422" extrusionOk="0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8" name="Google Shape;2738;p65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65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65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1" name="Google Shape;2741;p65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742" name="Google Shape;2742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4" name="Google Shape;2744;p65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745" name="Google Shape;2745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7" name="Google Shape;2747;p65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8" name="Google Shape;2748;p65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749" name="Google Shape;2749;p65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428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2"/>
          <p:cNvSpPr txBox="1">
            <a:spLocks noGrp="1"/>
          </p:cNvSpPr>
          <p:nvPr>
            <p:ph type="title" idx="4"/>
          </p:nvPr>
        </p:nvSpPr>
        <p:spPr>
          <a:xfrm>
            <a:off x="720000" y="180975"/>
            <a:ext cx="7147650" cy="83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¿</a:t>
            </a:r>
            <a:r>
              <a:rPr lang="es-EC" sz="2400" dirty="0"/>
              <a:t>Cuál es el comportamiento de  pago de las generaciones y la de más riesgo</a:t>
            </a:r>
            <a:endParaRPr sz="2400" dirty="0"/>
          </a:p>
        </p:txBody>
      </p:sp>
      <p:sp>
        <p:nvSpPr>
          <p:cNvPr id="2594" name="Google Shape;2594;p62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2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2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7" name="Google Shape;2597;p62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598" name="Google Shape;2598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0" name="Google Shape;2600;p62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01" name="Google Shape;2601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F782BAD6-97B6-4E8D-B636-85AF963E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9" y="1207930"/>
            <a:ext cx="4459870" cy="343953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414A91E-61BB-4B02-9ECC-FBCABEC52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382" y="3248746"/>
            <a:ext cx="3223334" cy="192735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F06BF39-533C-47D8-8407-555787510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693" y="1073848"/>
            <a:ext cx="2836712" cy="2081031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F9682B59-9401-4202-98EA-0AF0183A2E53}"/>
              </a:ext>
            </a:extLst>
          </p:cNvPr>
          <p:cNvSpPr/>
          <p:nvPr/>
        </p:nvSpPr>
        <p:spPr>
          <a:xfrm>
            <a:off x="7538295" y="3838575"/>
            <a:ext cx="781050" cy="333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36" name="Elipse 735">
            <a:extLst>
              <a:ext uri="{FF2B5EF4-FFF2-40B4-BE49-F238E27FC236}">
                <a16:creationId xmlns:a16="http://schemas.microsoft.com/office/drawing/2014/main" id="{90716488-1CEC-47E3-BF1A-1242E95808F9}"/>
              </a:ext>
            </a:extLst>
          </p:cNvPr>
          <p:cNvSpPr/>
          <p:nvPr/>
        </p:nvSpPr>
        <p:spPr>
          <a:xfrm>
            <a:off x="6610853" y="4795837"/>
            <a:ext cx="781050" cy="333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082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p68"/>
          <p:cNvSpPr txBox="1">
            <a:spLocks noGrp="1"/>
          </p:cNvSpPr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dirty="0"/>
              <a:t>Conclusiones</a:t>
            </a:r>
          </a:p>
        </p:txBody>
      </p:sp>
      <p:sp>
        <p:nvSpPr>
          <p:cNvPr id="2957" name="Google Shape;2957;p68"/>
          <p:cNvSpPr txBox="1">
            <a:spLocks noGrp="1"/>
          </p:cNvSpPr>
          <p:nvPr>
            <p:ph type="subTitle" idx="1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C" dirty="0"/>
              <a:t>Conclusiones y Recomendaciones.</a:t>
            </a:r>
          </a:p>
        </p:txBody>
      </p:sp>
      <p:sp>
        <p:nvSpPr>
          <p:cNvPr id="2958" name="Google Shape;2958;p68"/>
          <p:cNvSpPr/>
          <p:nvPr/>
        </p:nvSpPr>
        <p:spPr>
          <a:xfrm>
            <a:off x="3888300" y="564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68"/>
          <p:cNvSpPr txBox="1">
            <a:spLocks noGrp="1"/>
          </p:cNvSpPr>
          <p:nvPr>
            <p:ph type="title" idx="2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960" name="Google Shape;2960;p68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68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68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3" name="Google Shape;2963;p68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964" name="Google Shape;2964;p6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6" name="Google Shape;2966;p68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967" name="Google Shape;2967;p6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9" name="Google Shape;2969;p68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0" name="Google Shape;2970;p68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971" name="Google Shape;2971;p68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8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67"/>
          <p:cNvSpPr txBox="1">
            <a:spLocks noGrp="1"/>
          </p:cNvSpPr>
          <p:nvPr>
            <p:ph type="title"/>
          </p:nvPr>
        </p:nvSpPr>
        <p:spPr>
          <a:xfrm>
            <a:off x="1034472" y="1136050"/>
            <a:ext cx="6585303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000" dirty="0"/>
              <a:t>Estabilidad Laboral en Futuros Clientes</a:t>
            </a:r>
            <a:endParaRPr sz="2000" dirty="0"/>
          </a:p>
        </p:txBody>
      </p:sp>
      <p:sp>
        <p:nvSpPr>
          <p:cNvPr id="2798" name="Google Shape;2798;p67"/>
          <p:cNvSpPr txBox="1">
            <a:spLocks noGrp="1"/>
          </p:cNvSpPr>
          <p:nvPr>
            <p:ph type="subTitle" idx="1"/>
          </p:nvPr>
        </p:nvSpPr>
        <p:spPr>
          <a:xfrm>
            <a:off x="1034472" y="1521574"/>
            <a:ext cx="6585303" cy="777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Las personas con estabilidad laboral mayor a dos años son en un 73.3% buenos pagadores.</a:t>
            </a:r>
            <a:endParaRPr sz="1400" dirty="0"/>
          </a:p>
        </p:txBody>
      </p:sp>
      <p:sp>
        <p:nvSpPr>
          <p:cNvPr id="2799" name="Google Shape;2799;p67"/>
          <p:cNvSpPr txBox="1">
            <a:spLocks noGrp="1"/>
          </p:cNvSpPr>
          <p:nvPr>
            <p:ph type="title" idx="2"/>
          </p:nvPr>
        </p:nvSpPr>
        <p:spPr>
          <a:xfrm>
            <a:off x="3541575" y="3697715"/>
            <a:ext cx="40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Geopolitical factors</a:t>
            </a:r>
            <a:endParaRPr dirty="0"/>
          </a:p>
        </p:txBody>
      </p:sp>
      <p:sp>
        <p:nvSpPr>
          <p:cNvPr id="2800" name="Google Shape;2800;p67"/>
          <p:cNvSpPr txBox="1">
            <a:spLocks noGrp="1"/>
          </p:cNvSpPr>
          <p:nvPr>
            <p:ph type="subTitle" idx="3"/>
          </p:nvPr>
        </p:nvSpPr>
        <p:spPr>
          <a:xfrm>
            <a:off x="3541575" y="4079220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2801" name="Google Shape;2801;p67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Recomendaciones</a:t>
            </a:r>
            <a:endParaRPr dirty="0"/>
          </a:p>
        </p:txBody>
      </p:sp>
      <p:sp>
        <p:nvSpPr>
          <p:cNvPr id="2802" name="Google Shape;2802;p67"/>
          <p:cNvSpPr txBox="1">
            <a:spLocks noGrp="1"/>
          </p:cNvSpPr>
          <p:nvPr>
            <p:ph type="title" idx="4"/>
          </p:nvPr>
        </p:nvSpPr>
        <p:spPr>
          <a:xfrm>
            <a:off x="1031772" y="2411475"/>
            <a:ext cx="6585303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000" dirty="0"/>
              <a:t>Enfoque generacional</a:t>
            </a:r>
            <a:endParaRPr sz="2000" dirty="0"/>
          </a:p>
        </p:txBody>
      </p:sp>
      <p:sp>
        <p:nvSpPr>
          <p:cNvPr id="2803" name="Google Shape;2803;p67"/>
          <p:cNvSpPr txBox="1">
            <a:spLocks noGrp="1"/>
          </p:cNvSpPr>
          <p:nvPr>
            <p:ph type="subTitle" idx="5"/>
          </p:nvPr>
        </p:nvSpPr>
        <p:spPr>
          <a:xfrm>
            <a:off x="1034473" y="2901176"/>
            <a:ext cx="6585303" cy="6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Los </a:t>
            </a:r>
            <a:r>
              <a:rPr lang="es-EC" sz="1400" dirty="0" err="1"/>
              <a:t>Millennials</a:t>
            </a:r>
            <a:r>
              <a:rPr lang="es-EC" sz="1400" dirty="0"/>
              <a:t> tienen mayor ingreso y tienen buen comportamiento pago.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Los Generación Z no tienen buen comportamiento de pago, tomar las precauciones para atenderlos.</a:t>
            </a:r>
            <a:endParaRPr sz="1400" dirty="0"/>
          </a:p>
        </p:txBody>
      </p:sp>
      <p:sp>
        <p:nvSpPr>
          <p:cNvPr id="2804" name="Google Shape;2804;p67"/>
          <p:cNvSpPr/>
          <p:nvPr/>
        </p:nvSpPr>
        <p:spPr>
          <a:xfrm>
            <a:off x="7688275" y="1260844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5" name="Google Shape;2805;p67"/>
          <p:cNvSpPr/>
          <p:nvPr/>
        </p:nvSpPr>
        <p:spPr>
          <a:xfrm>
            <a:off x="7688275" y="2536271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67"/>
          <p:cNvSpPr/>
          <p:nvPr/>
        </p:nvSpPr>
        <p:spPr>
          <a:xfrm>
            <a:off x="7688275" y="3827796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67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67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67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0" name="Google Shape;2930;p67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931" name="Google Shape;2931;p6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3" name="Google Shape;2933;p67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934" name="Google Shape;2934;p6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6" name="Google Shape;2936;p67"/>
          <p:cNvGrpSpPr/>
          <p:nvPr/>
        </p:nvGrpSpPr>
        <p:grpSpPr>
          <a:xfrm>
            <a:off x="7802530" y="1421812"/>
            <a:ext cx="492391" cy="361761"/>
            <a:chOff x="5475760" y="1434935"/>
            <a:chExt cx="474410" cy="347180"/>
          </a:xfrm>
        </p:grpSpPr>
        <p:sp>
          <p:nvSpPr>
            <p:cNvPr id="2937" name="Google Shape;2937;p67"/>
            <p:cNvSpPr/>
            <p:nvPr/>
          </p:nvSpPr>
          <p:spPr>
            <a:xfrm>
              <a:off x="5774127" y="1591393"/>
              <a:ext cx="176043" cy="96986"/>
            </a:xfrm>
            <a:custGeom>
              <a:avLst/>
              <a:gdLst/>
              <a:ahLst/>
              <a:cxnLst/>
              <a:rect l="l" t="t" r="r" b="b"/>
              <a:pathLst>
                <a:path w="6872" h="3790" extrusionOk="0">
                  <a:moveTo>
                    <a:pt x="2830" y="1365"/>
                  </a:moveTo>
                  <a:lnTo>
                    <a:pt x="2830" y="2451"/>
                  </a:lnTo>
                  <a:lnTo>
                    <a:pt x="1592" y="2451"/>
                  </a:lnTo>
                  <a:lnTo>
                    <a:pt x="1592" y="1365"/>
                  </a:lnTo>
                  <a:close/>
                  <a:moveTo>
                    <a:pt x="1895" y="0"/>
                  </a:moveTo>
                  <a:lnTo>
                    <a:pt x="1693" y="26"/>
                  </a:lnTo>
                  <a:lnTo>
                    <a:pt x="1516" y="51"/>
                  </a:lnTo>
                  <a:lnTo>
                    <a:pt x="1314" y="101"/>
                  </a:lnTo>
                  <a:lnTo>
                    <a:pt x="1137" y="152"/>
                  </a:lnTo>
                  <a:lnTo>
                    <a:pt x="985" y="228"/>
                  </a:lnTo>
                  <a:lnTo>
                    <a:pt x="834" y="329"/>
                  </a:lnTo>
                  <a:lnTo>
                    <a:pt x="682" y="455"/>
                  </a:lnTo>
                  <a:lnTo>
                    <a:pt x="556" y="556"/>
                  </a:lnTo>
                  <a:lnTo>
                    <a:pt x="430" y="708"/>
                  </a:lnTo>
                  <a:lnTo>
                    <a:pt x="303" y="859"/>
                  </a:lnTo>
                  <a:lnTo>
                    <a:pt x="227" y="1011"/>
                  </a:lnTo>
                  <a:lnTo>
                    <a:pt x="126" y="1162"/>
                  </a:lnTo>
                  <a:lnTo>
                    <a:pt x="76" y="1339"/>
                  </a:lnTo>
                  <a:lnTo>
                    <a:pt x="25" y="1516"/>
                  </a:lnTo>
                  <a:lnTo>
                    <a:pt x="0" y="1718"/>
                  </a:lnTo>
                  <a:lnTo>
                    <a:pt x="0" y="1895"/>
                  </a:lnTo>
                  <a:lnTo>
                    <a:pt x="0" y="2097"/>
                  </a:lnTo>
                  <a:lnTo>
                    <a:pt x="25" y="2299"/>
                  </a:lnTo>
                  <a:lnTo>
                    <a:pt x="76" y="2476"/>
                  </a:lnTo>
                  <a:lnTo>
                    <a:pt x="126" y="2653"/>
                  </a:lnTo>
                  <a:lnTo>
                    <a:pt x="227" y="2805"/>
                  </a:lnTo>
                  <a:lnTo>
                    <a:pt x="303" y="2956"/>
                  </a:lnTo>
                  <a:lnTo>
                    <a:pt x="430" y="3108"/>
                  </a:lnTo>
                  <a:lnTo>
                    <a:pt x="556" y="3234"/>
                  </a:lnTo>
                  <a:lnTo>
                    <a:pt x="682" y="3360"/>
                  </a:lnTo>
                  <a:lnTo>
                    <a:pt x="834" y="3487"/>
                  </a:lnTo>
                  <a:lnTo>
                    <a:pt x="985" y="3562"/>
                  </a:lnTo>
                  <a:lnTo>
                    <a:pt x="1137" y="3663"/>
                  </a:lnTo>
                  <a:lnTo>
                    <a:pt x="1314" y="3714"/>
                  </a:lnTo>
                  <a:lnTo>
                    <a:pt x="1516" y="3765"/>
                  </a:lnTo>
                  <a:lnTo>
                    <a:pt x="1693" y="3790"/>
                  </a:lnTo>
                  <a:lnTo>
                    <a:pt x="6872" y="3790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7"/>
            <p:cNvSpPr/>
            <p:nvPr/>
          </p:nvSpPr>
          <p:spPr>
            <a:xfrm>
              <a:off x="5475760" y="1494406"/>
              <a:ext cx="66042" cy="287708"/>
            </a:xfrm>
            <a:custGeom>
              <a:avLst/>
              <a:gdLst/>
              <a:ahLst/>
              <a:cxnLst/>
              <a:rect l="l" t="t" r="r" b="b"/>
              <a:pathLst>
                <a:path w="2578" h="11243" extrusionOk="0">
                  <a:moveTo>
                    <a:pt x="1" y="1"/>
                  </a:moveTo>
                  <a:lnTo>
                    <a:pt x="1" y="9752"/>
                  </a:lnTo>
                  <a:lnTo>
                    <a:pt x="1" y="9904"/>
                  </a:lnTo>
                  <a:lnTo>
                    <a:pt x="26" y="10056"/>
                  </a:lnTo>
                  <a:lnTo>
                    <a:pt x="102" y="10333"/>
                  </a:lnTo>
                  <a:lnTo>
                    <a:pt x="253" y="10586"/>
                  </a:lnTo>
                  <a:lnTo>
                    <a:pt x="430" y="10813"/>
                  </a:lnTo>
                  <a:lnTo>
                    <a:pt x="658" y="10990"/>
                  </a:lnTo>
                  <a:lnTo>
                    <a:pt x="910" y="11142"/>
                  </a:lnTo>
                  <a:lnTo>
                    <a:pt x="1188" y="11218"/>
                  </a:lnTo>
                  <a:lnTo>
                    <a:pt x="1340" y="11243"/>
                  </a:lnTo>
                  <a:lnTo>
                    <a:pt x="2578" y="11243"/>
                  </a:lnTo>
                  <a:lnTo>
                    <a:pt x="2578" y="153"/>
                  </a:lnTo>
                  <a:lnTo>
                    <a:pt x="683" y="153"/>
                  </a:lnTo>
                  <a:lnTo>
                    <a:pt x="506" y="127"/>
                  </a:lnTo>
                  <a:lnTo>
                    <a:pt x="329" y="102"/>
                  </a:lnTo>
                  <a:lnTo>
                    <a:pt x="152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7"/>
            <p:cNvSpPr/>
            <p:nvPr/>
          </p:nvSpPr>
          <p:spPr>
            <a:xfrm>
              <a:off x="5475760" y="1434935"/>
              <a:ext cx="411648" cy="35596"/>
            </a:xfrm>
            <a:custGeom>
              <a:avLst/>
              <a:gdLst/>
              <a:ahLst/>
              <a:cxnLst/>
              <a:rect l="l" t="t" r="r" b="b"/>
              <a:pathLst>
                <a:path w="16069" h="1391" extrusionOk="0">
                  <a:moveTo>
                    <a:pt x="557" y="1"/>
                  </a:moveTo>
                  <a:lnTo>
                    <a:pt x="430" y="51"/>
                  </a:lnTo>
                  <a:lnTo>
                    <a:pt x="304" y="102"/>
                  </a:lnTo>
                  <a:lnTo>
                    <a:pt x="203" y="203"/>
                  </a:lnTo>
                  <a:lnTo>
                    <a:pt x="102" y="304"/>
                  </a:lnTo>
                  <a:lnTo>
                    <a:pt x="51" y="405"/>
                  </a:lnTo>
                  <a:lnTo>
                    <a:pt x="1" y="557"/>
                  </a:lnTo>
                  <a:lnTo>
                    <a:pt x="1" y="683"/>
                  </a:lnTo>
                  <a:lnTo>
                    <a:pt x="1" y="834"/>
                  </a:lnTo>
                  <a:lnTo>
                    <a:pt x="51" y="961"/>
                  </a:lnTo>
                  <a:lnTo>
                    <a:pt x="102" y="1087"/>
                  </a:lnTo>
                  <a:lnTo>
                    <a:pt x="203" y="1188"/>
                  </a:lnTo>
                  <a:lnTo>
                    <a:pt x="304" y="1264"/>
                  </a:lnTo>
                  <a:lnTo>
                    <a:pt x="430" y="1340"/>
                  </a:lnTo>
                  <a:lnTo>
                    <a:pt x="557" y="1365"/>
                  </a:lnTo>
                  <a:lnTo>
                    <a:pt x="683" y="1390"/>
                  </a:lnTo>
                  <a:lnTo>
                    <a:pt x="16068" y="1390"/>
                  </a:lnTo>
                  <a:lnTo>
                    <a:pt x="16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7"/>
            <p:cNvSpPr/>
            <p:nvPr/>
          </p:nvSpPr>
          <p:spPr>
            <a:xfrm>
              <a:off x="5569597" y="1498296"/>
              <a:ext cx="34994" cy="283819"/>
            </a:xfrm>
            <a:custGeom>
              <a:avLst/>
              <a:gdLst/>
              <a:ahLst/>
              <a:cxnLst/>
              <a:rect l="l" t="t" r="r" b="b"/>
              <a:pathLst>
                <a:path w="1366" h="11091" extrusionOk="0">
                  <a:moveTo>
                    <a:pt x="1" y="1"/>
                  </a:moveTo>
                  <a:lnTo>
                    <a:pt x="1" y="11091"/>
                  </a:lnTo>
                  <a:lnTo>
                    <a:pt x="1365" y="11091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7"/>
            <p:cNvSpPr/>
            <p:nvPr/>
          </p:nvSpPr>
          <p:spPr>
            <a:xfrm>
              <a:off x="5632385" y="1498296"/>
              <a:ext cx="255022" cy="283819"/>
            </a:xfrm>
            <a:custGeom>
              <a:avLst/>
              <a:gdLst/>
              <a:ahLst/>
              <a:cxnLst/>
              <a:rect l="l" t="t" r="r" b="b"/>
              <a:pathLst>
                <a:path w="9955" h="11091" extrusionOk="0">
                  <a:moveTo>
                    <a:pt x="0" y="1"/>
                  </a:moveTo>
                  <a:lnTo>
                    <a:pt x="0" y="11091"/>
                  </a:lnTo>
                  <a:lnTo>
                    <a:pt x="9954" y="11091"/>
                  </a:lnTo>
                  <a:lnTo>
                    <a:pt x="9954" y="8514"/>
                  </a:lnTo>
                  <a:lnTo>
                    <a:pt x="7125" y="8514"/>
                  </a:lnTo>
                  <a:lnTo>
                    <a:pt x="6821" y="8464"/>
                  </a:lnTo>
                  <a:lnTo>
                    <a:pt x="6544" y="8388"/>
                  </a:lnTo>
                  <a:lnTo>
                    <a:pt x="6266" y="8287"/>
                  </a:lnTo>
                  <a:lnTo>
                    <a:pt x="5988" y="8160"/>
                  </a:lnTo>
                  <a:lnTo>
                    <a:pt x="5760" y="8009"/>
                  </a:lnTo>
                  <a:lnTo>
                    <a:pt x="5533" y="7832"/>
                  </a:lnTo>
                  <a:lnTo>
                    <a:pt x="5306" y="7655"/>
                  </a:lnTo>
                  <a:lnTo>
                    <a:pt x="5129" y="7428"/>
                  </a:lnTo>
                  <a:lnTo>
                    <a:pt x="4952" y="7200"/>
                  </a:lnTo>
                  <a:lnTo>
                    <a:pt x="4800" y="6973"/>
                  </a:lnTo>
                  <a:lnTo>
                    <a:pt x="4674" y="6695"/>
                  </a:lnTo>
                  <a:lnTo>
                    <a:pt x="4573" y="6417"/>
                  </a:lnTo>
                  <a:lnTo>
                    <a:pt x="4497" y="6139"/>
                  </a:lnTo>
                  <a:lnTo>
                    <a:pt x="4447" y="5836"/>
                  </a:lnTo>
                  <a:lnTo>
                    <a:pt x="4447" y="5533"/>
                  </a:lnTo>
                  <a:lnTo>
                    <a:pt x="4447" y="5230"/>
                  </a:lnTo>
                  <a:lnTo>
                    <a:pt x="4497" y="4952"/>
                  </a:lnTo>
                  <a:lnTo>
                    <a:pt x="4573" y="4649"/>
                  </a:lnTo>
                  <a:lnTo>
                    <a:pt x="4674" y="4396"/>
                  </a:lnTo>
                  <a:lnTo>
                    <a:pt x="4800" y="4118"/>
                  </a:lnTo>
                  <a:lnTo>
                    <a:pt x="4952" y="3891"/>
                  </a:lnTo>
                  <a:lnTo>
                    <a:pt x="5129" y="3638"/>
                  </a:lnTo>
                  <a:lnTo>
                    <a:pt x="5306" y="3436"/>
                  </a:lnTo>
                  <a:lnTo>
                    <a:pt x="5533" y="3234"/>
                  </a:lnTo>
                  <a:lnTo>
                    <a:pt x="5760" y="3083"/>
                  </a:lnTo>
                  <a:lnTo>
                    <a:pt x="5988" y="2931"/>
                  </a:lnTo>
                  <a:lnTo>
                    <a:pt x="6266" y="2805"/>
                  </a:lnTo>
                  <a:lnTo>
                    <a:pt x="6544" y="2704"/>
                  </a:lnTo>
                  <a:lnTo>
                    <a:pt x="6821" y="2628"/>
                  </a:lnTo>
                  <a:lnTo>
                    <a:pt x="7125" y="2577"/>
                  </a:lnTo>
                  <a:lnTo>
                    <a:pt x="7428" y="2552"/>
                  </a:lnTo>
                  <a:lnTo>
                    <a:pt x="9954" y="2552"/>
                  </a:lnTo>
                  <a:lnTo>
                    <a:pt x="9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2" name="Google Shape;2942;p67"/>
          <p:cNvGrpSpPr/>
          <p:nvPr/>
        </p:nvGrpSpPr>
        <p:grpSpPr>
          <a:xfrm>
            <a:off x="7802530" y="2631231"/>
            <a:ext cx="492391" cy="493778"/>
            <a:chOff x="6236190" y="1371600"/>
            <a:chExt cx="474410" cy="473876"/>
          </a:xfrm>
        </p:grpSpPr>
        <p:sp>
          <p:nvSpPr>
            <p:cNvPr id="2943" name="Google Shape;2943;p67"/>
            <p:cNvSpPr/>
            <p:nvPr/>
          </p:nvSpPr>
          <p:spPr>
            <a:xfrm>
              <a:off x="6630341" y="1371600"/>
              <a:ext cx="80260" cy="80173"/>
            </a:xfrm>
            <a:custGeom>
              <a:avLst/>
              <a:gdLst/>
              <a:ahLst/>
              <a:cxnLst/>
              <a:rect l="l" t="t" r="r" b="b"/>
              <a:pathLst>
                <a:path w="3133" h="3133" extrusionOk="0">
                  <a:moveTo>
                    <a:pt x="0" y="0"/>
                  </a:moveTo>
                  <a:lnTo>
                    <a:pt x="51" y="303"/>
                  </a:lnTo>
                  <a:lnTo>
                    <a:pt x="126" y="581"/>
                  </a:lnTo>
                  <a:lnTo>
                    <a:pt x="227" y="859"/>
                  </a:lnTo>
                  <a:lnTo>
                    <a:pt x="354" y="1137"/>
                  </a:lnTo>
                  <a:lnTo>
                    <a:pt x="505" y="1389"/>
                  </a:lnTo>
                  <a:lnTo>
                    <a:pt x="657" y="1642"/>
                  </a:lnTo>
                  <a:lnTo>
                    <a:pt x="834" y="1869"/>
                  </a:lnTo>
                  <a:lnTo>
                    <a:pt x="1036" y="2097"/>
                  </a:lnTo>
                  <a:lnTo>
                    <a:pt x="1263" y="2299"/>
                  </a:lnTo>
                  <a:lnTo>
                    <a:pt x="1491" y="2476"/>
                  </a:lnTo>
                  <a:lnTo>
                    <a:pt x="1743" y="2627"/>
                  </a:lnTo>
                  <a:lnTo>
                    <a:pt x="1996" y="2779"/>
                  </a:lnTo>
                  <a:lnTo>
                    <a:pt x="2274" y="2905"/>
                  </a:lnTo>
                  <a:lnTo>
                    <a:pt x="2552" y="3006"/>
                  </a:lnTo>
                  <a:lnTo>
                    <a:pt x="2829" y="3082"/>
                  </a:lnTo>
                  <a:lnTo>
                    <a:pt x="3133" y="3133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7"/>
            <p:cNvSpPr/>
            <p:nvPr/>
          </p:nvSpPr>
          <p:spPr>
            <a:xfrm>
              <a:off x="6630341" y="1575220"/>
              <a:ext cx="80260" cy="80839"/>
            </a:xfrm>
            <a:custGeom>
              <a:avLst/>
              <a:gdLst/>
              <a:ahLst/>
              <a:cxnLst/>
              <a:rect l="l" t="t" r="r" b="b"/>
              <a:pathLst>
                <a:path w="3133" h="3159" extrusionOk="0">
                  <a:moveTo>
                    <a:pt x="3133" y="1"/>
                  </a:moveTo>
                  <a:lnTo>
                    <a:pt x="2829" y="77"/>
                  </a:lnTo>
                  <a:lnTo>
                    <a:pt x="2552" y="152"/>
                  </a:lnTo>
                  <a:lnTo>
                    <a:pt x="2274" y="253"/>
                  </a:lnTo>
                  <a:lnTo>
                    <a:pt x="1996" y="380"/>
                  </a:lnTo>
                  <a:lnTo>
                    <a:pt x="1743" y="506"/>
                  </a:lnTo>
                  <a:lnTo>
                    <a:pt x="1491" y="683"/>
                  </a:lnTo>
                  <a:lnTo>
                    <a:pt x="1263" y="860"/>
                  </a:lnTo>
                  <a:lnTo>
                    <a:pt x="1036" y="1062"/>
                  </a:lnTo>
                  <a:lnTo>
                    <a:pt x="834" y="1289"/>
                  </a:lnTo>
                  <a:lnTo>
                    <a:pt x="657" y="1517"/>
                  </a:lnTo>
                  <a:lnTo>
                    <a:pt x="505" y="1744"/>
                  </a:lnTo>
                  <a:lnTo>
                    <a:pt x="354" y="2022"/>
                  </a:lnTo>
                  <a:lnTo>
                    <a:pt x="227" y="2274"/>
                  </a:lnTo>
                  <a:lnTo>
                    <a:pt x="126" y="2552"/>
                  </a:lnTo>
                  <a:lnTo>
                    <a:pt x="51" y="2855"/>
                  </a:lnTo>
                  <a:lnTo>
                    <a:pt x="0" y="3159"/>
                  </a:lnTo>
                  <a:lnTo>
                    <a:pt x="3133" y="3159"/>
                  </a:lnTo>
                  <a:lnTo>
                    <a:pt x="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7"/>
            <p:cNvSpPr/>
            <p:nvPr/>
          </p:nvSpPr>
          <p:spPr>
            <a:xfrm>
              <a:off x="6236190" y="1575220"/>
              <a:ext cx="80926" cy="80839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1" y="1"/>
                  </a:moveTo>
                  <a:lnTo>
                    <a:pt x="1" y="3159"/>
                  </a:lnTo>
                  <a:lnTo>
                    <a:pt x="3159" y="3159"/>
                  </a:lnTo>
                  <a:lnTo>
                    <a:pt x="3083" y="2855"/>
                  </a:lnTo>
                  <a:lnTo>
                    <a:pt x="3007" y="2552"/>
                  </a:lnTo>
                  <a:lnTo>
                    <a:pt x="2906" y="2274"/>
                  </a:lnTo>
                  <a:lnTo>
                    <a:pt x="2780" y="2022"/>
                  </a:lnTo>
                  <a:lnTo>
                    <a:pt x="2653" y="1744"/>
                  </a:lnTo>
                  <a:lnTo>
                    <a:pt x="2477" y="1517"/>
                  </a:lnTo>
                  <a:lnTo>
                    <a:pt x="2300" y="1289"/>
                  </a:lnTo>
                  <a:lnTo>
                    <a:pt x="2098" y="1062"/>
                  </a:lnTo>
                  <a:lnTo>
                    <a:pt x="1870" y="860"/>
                  </a:lnTo>
                  <a:lnTo>
                    <a:pt x="1643" y="683"/>
                  </a:lnTo>
                  <a:lnTo>
                    <a:pt x="1416" y="506"/>
                  </a:lnTo>
                  <a:lnTo>
                    <a:pt x="1138" y="380"/>
                  </a:lnTo>
                  <a:lnTo>
                    <a:pt x="885" y="253"/>
                  </a:lnTo>
                  <a:lnTo>
                    <a:pt x="607" y="152"/>
                  </a:lnTo>
                  <a:lnTo>
                    <a:pt x="304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7"/>
            <p:cNvSpPr/>
            <p:nvPr/>
          </p:nvSpPr>
          <p:spPr>
            <a:xfrm>
              <a:off x="6236190" y="1371600"/>
              <a:ext cx="474410" cy="473876"/>
            </a:xfrm>
            <a:custGeom>
              <a:avLst/>
              <a:gdLst/>
              <a:ahLst/>
              <a:cxnLst/>
              <a:rect l="l" t="t" r="r" b="b"/>
              <a:pathLst>
                <a:path w="18519" h="18518" extrusionOk="0">
                  <a:moveTo>
                    <a:pt x="3917" y="4749"/>
                  </a:moveTo>
                  <a:lnTo>
                    <a:pt x="4801" y="5608"/>
                  </a:lnTo>
                  <a:lnTo>
                    <a:pt x="4018" y="6366"/>
                  </a:lnTo>
                  <a:lnTo>
                    <a:pt x="3159" y="5507"/>
                  </a:lnTo>
                  <a:lnTo>
                    <a:pt x="3917" y="4749"/>
                  </a:lnTo>
                  <a:close/>
                  <a:moveTo>
                    <a:pt x="14502" y="4749"/>
                  </a:moveTo>
                  <a:lnTo>
                    <a:pt x="15361" y="5608"/>
                  </a:lnTo>
                  <a:lnTo>
                    <a:pt x="14603" y="6366"/>
                  </a:lnTo>
                  <a:lnTo>
                    <a:pt x="13744" y="5507"/>
                  </a:lnTo>
                  <a:lnTo>
                    <a:pt x="14502" y="4749"/>
                  </a:lnTo>
                  <a:close/>
                  <a:moveTo>
                    <a:pt x="5609" y="14855"/>
                  </a:moveTo>
                  <a:lnTo>
                    <a:pt x="5862" y="14880"/>
                  </a:lnTo>
                  <a:lnTo>
                    <a:pt x="6115" y="14956"/>
                  </a:lnTo>
                  <a:lnTo>
                    <a:pt x="6317" y="15082"/>
                  </a:lnTo>
                  <a:lnTo>
                    <a:pt x="6519" y="15233"/>
                  </a:lnTo>
                  <a:lnTo>
                    <a:pt x="6670" y="15410"/>
                  </a:lnTo>
                  <a:lnTo>
                    <a:pt x="6797" y="15638"/>
                  </a:lnTo>
                  <a:lnTo>
                    <a:pt x="6872" y="15890"/>
                  </a:lnTo>
                  <a:lnTo>
                    <a:pt x="6898" y="16143"/>
                  </a:lnTo>
                  <a:lnTo>
                    <a:pt x="6872" y="16396"/>
                  </a:lnTo>
                  <a:lnTo>
                    <a:pt x="6797" y="16648"/>
                  </a:lnTo>
                  <a:lnTo>
                    <a:pt x="6670" y="16850"/>
                  </a:lnTo>
                  <a:lnTo>
                    <a:pt x="6519" y="17052"/>
                  </a:lnTo>
                  <a:lnTo>
                    <a:pt x="6317" y="17204"/>
                  </a:lnTo>
                  <a:lnTo>
                    <a:pt x="6115" y="17330"/>
                  </a:lnTo>
                  <a:lnTo>
                    <a:pt x="5862" y="17406"/>
                  </a:lnTo>
                  <a:lnTo>
                    <a:pt x="5609" y="17431"/>
                  </a:lnTo>
                  <a:lnTo>
                    <a:pt x="5331" y="17406"/>
                  </a:lnTo>
                  <a:lnTo>
                    <a:pt x="5104" y="17330"/>
                  </a:lnTo>
                  <a:lnTo>
                    <a:pt x="4877" y="17204"/>
                  </a:lnTo>
                  <a:lnTo>
                    <a:pt x="4700" y="17052"/>
                  </a:lnTo>
                  <a:lnTo>
                    <a:pt x="4523" y="16850"/>
                  </a:lnTo>
                  <a:lnTo>
                    <a:pt x="4422" y="16648"/>
                  </a:lnTo>
                  <a:lnTo>
                    <a:pt x="4346" y="16396"/>
                  </a:lnTo>
                  <a:lnTo>
                    <a:pt x="4321" y="16143"/>
                  </a:lnTo>
                  <a:lnTo>
                    <a:pt x="4346" y="15890"/>
                  </a:lnTo>
                  <a:lnTo>
                    <a:pt x="4422" y="15638"/>
                  </a:lnTo>
                  <a:lnTo>
                    <a:pt x="4523" y="15410"/>
                  </a:lnTo>
                  <a:lnTo>
                    <a:pt x="4700" y="15233"/>
                  </a:lnTo>
                  <a:lnTo>
                    <a:pt x="4877" y="15082"/>
                  </a:lnTo>
                  <a:lnTo>
                    <a:pt x="5104" y="14956"/>
                  </a:lnTo>
                  <a:lnTo>
                    <a:pt x="5331" y="14880"/>
                  </a:lnTo>
                  <a:lnTo>
                    <a:pt x="5609" y="14855"/>
                  </a:lnTo>
                  <a:close/>
                  <a:moveTo>
                    <a:pt x="12936" y="14855"/>
                  </a:moveTo>
                  <a:lnTo>
                    <a:pt x="13188" y="14880"/>
                  </a:lnTo>
                  <a:lnTo>
                    <a:pt x="13416" y="14956"/>
                  </a:lnTo>
                  <a:lnTo>
                    <a:pt x="13643" y="15082"/>
                  </a:lnTo>
                  <a:lnTo>
                    <a:pt x="13845" y="15233"/>
                  </a:lnTo>
                  <a:lnTo>
                    <a:pt x="13997" y="15410"/>
                  </a:lnTo>
                  <a:lnTo>
                    <a:pt x="14123" y="15638"/>
                  </a:lnTo>
                  <a:lnTo>
                    <a:pt x="14199" y="15890"/>
                  </a:lnTo>
                  <a:lnTo>
                    <a:pt x="14224" y="16143"/>
                  </a:lnTo>
                  <a:lnTo>
                    <a:pt x="14199" y="16396"/>
                  </a:lnTo>
                  <a:lnTo>
                    <a:pt x="14123" y="16648"/>
                  </a:lnTo>
                  <a:lnTo>
                    <a:pt x="13997" y="16850"/>
                  </a:lnTo>
                  <a:lnTo>
                    <a:pt x="13845" y="17052"/>
                  </a:lnTo>
                  <a:lnTo>
                    <a:pt x="13643" y="17204"/>
                  </a:lnTo>
                  <a:lnTo>
                    <a:pt x="13416" y="17330"/>
                  </a:lnTo>
                  <a:lnTo>
                    <a:pt x="13188" y="17406"/>
                  </a:lnTo>
                  <a:lnTo>
                    <a:pt x="12936" y="17431"/>
                  </a:lnTo>
                  <a:lnTo>
                    <a:pt x="12658" y="17406"/>
                  </a:lnTo>
                  <a:lnTo>
                    <a:pt x="12430" y="17330"/>
                  </a:lnTo>
                  <a:lnTo>
                    <a:pt x="12203" y="17204"/>
                  </a:lnTo>
                  <a:lnTo>
                    <a:pt x="12026" y="17052"/>
                  </a:lnTo>
                  <a:lnTo>
                    <a:pt x="11849" y="16850"/>
                  </a:lnTo>
                  <a:lnTo>
                    <a:pt x="11748" y="16648"/>
                  </a:lnTo>
                  <a:lnTo>
                    <a:pt x="11672" y="16396"/>
                  </a:lnTo>
                  <a:lnTo>
                    <a:pt x="11647" y="16143"/>
                  </a:lnTo>
                  <a:lnTo>
                    <a:pt x="11672" y="15890"/>
                  </a:lnTo>
                  <a:lnTo>
                    <a:pt x="11748" y="15638"/>
                  </a:lnTo>
                  <a:lnTo>
                    <a:pt x="11849" y="15410"/>
                  </a:lnTo>
                  <a:lnTo>
                    <a:pt x="12026" y="15233"/>
                  </a:lnTo>
                  <a:lnTo>
                    <a:pt x="12203" y="15082"/>
                  </a:lnTo>
                  <a:lnTo>
                    <a:pt x="12430" y="14956"/>
                  </a:lnTo>
                  <a:lnTo>
                    <a:pt x="12658" y="14880"/>
                  </a:lnTo>
                  <a:lnTo>
                    <a:pt x="12936" y="14855"/>
                  </a:lnTo>
                  <a:close/>
                  <a:moveTo>
                    <a:pt x="4245" y="0"/>
                  </a:moveTo>
                  <a:lnTo>
                    <a:pt x="4169" y="404"/>
                  </a:lnTo>
                  <a:lnTo>
                    <a:pt x="4068" y="808"/>
                  </a:lnTo>
                  <a:lnTo>
                    <a:pt x="3942" y="1187"/>
                  </a:lnTo>
                  <a:lnTo>
                    <a:pt x="3790" y="1566"/>
                  </a:lnTo>
                  <a:lnTo>
                    <a:pt x="3588" y="1920"/>
                  </a:lnTo>
                  <a:lnTo>
                    <a:pt x="3386" y="2248"/>
                  </a:lnTo>
                  <a:lnTo>
                    <a:pt x="3133" y="2552"/>
                  </a:lnTo>
                  <a:lnTo>
                    <a:pt x="2856" y="2855"/>
                  </a:lnTo>
                  <a:lnTo>
                    <a:pt x="2578" y="3133"/>
                  </a:lnTo>
                  <a:lnTo>
                    <a:pt x="2249" y="3360"/>
                  </a:lnTo>
                  <a:lnTo>
                    <a:pt x="1921" y="3587"/>
                  </a:lnTo>
                  <a:lnTo>
                    <a:pt x="1567" y="3789"/>
                  </a:lnTo>
                  <a:lnTo>
                    <a:pt x="1188" y="3941"/>
                  </a:lnTo>
                  <a:lnTo>
                    <a:pt x="809" y="4067"/>
                  </a:lnTo>
                  <a:lnTo>
                    <a:pt x="405" y="4168"/>
                  </a:lnTo>
                  <a:lnTo>
                    <a:pt x="1" y="4244"/>
                  </a:lnTo>
                  <a:lnTo>
                    <a:pt x="1" y="6871"/>
                  </a:lnTo>
                  <a:lnTo>
                    <a:pt x="405" y="6947"/>
                  </a:lnTo>
                  <a:lnTo>
                    <a:pt x="809" y="7023"/>
                  </a:lnTo>
                  <a:lnTo>
                    <a:pt x="1188" y="7175"/>
                  </a:lnTo>
                  <a:lnTo>
                    <a:pt x="1567" y="7326"/>
                  </a:lnTo>
                  <a:lnTo>
                    <a:pt x="1921" y="7528"/>
                  </a:lnTo>
                  <a:lnTo>
                    <a:pt x="2249" y="7730"/>
                  </a:lnTo>
                  <a:lnTo>
                    <a:pt x="2578" y="7983"/>
                  </a:lnTo>
                  <a:lnTo>
                    <a:pt x="2856" y="8261"/>
                  </a:lnTo>
                  <a:lnTo>
                    <a:pt x="3133" y="8539"/>
                  </a:lnTo>
                  <a:lnTo>
                    <a:pt x="3386" y="8867"/>
                  </a:lnTo>
                  <a:lnTo>
                    <a:pt x="3588" y="9196"/>
                  </a:lnTo>
                  <a:lnTo>
                    <a:pt x="3790" y="9549"/>
                  </a:lnTo>
                  <a:lnTo>
                    <a:pt x="3942" y="9928"/>
                  </a:lnTo>
                  <a:lnTo>
                    <a:pt x="4068" y="10307"/>
                  </a:lnTo>
                  <a:lnTo>
                    <a:pt x="4169" y="10711"/>
                  </a:lnTo>
                  <a:lnTo>
                    <a:pt x="4245" y="11116"/>
                  </a:lnTo>
                  <a:lnTo>
                    <a:pt x="6089" y="11116"/>
                  </a:lnTo>
                  <a:lnTo>
                    <a:pt x="8363" y="12834"/>
                  </a:lnTo>
                  <a:lnTo>
                    <a:pt x="6746" y="14071"/>
                  </a:lnTo>
                  <a:lnTo>
                    <a:pt x="6493" y="13945"/>
                  </a:lnTo>
                  <a:lnTo>
                    <a:pt x="6190" y="13844"/>
                  </a:lnTo>
                  <a:lnTo>
                    <a:pt x="5912" y="13794"/>
                  </a:lnTo>
                  <a:lnTo>
                    <a:pt x="5609" y="13768"/>
                  </a:lnTo>
                  <a:lnTo>
                    <a:pt x="5357" y="13794"/>
                  </a:lnTo>
                  <a:lnTo>
                    <a:pt x="5129" y="13819"/>
                  </a:lnTo>
                  <a:lnTo>
                    <a:pt x="4902" y="13869"/>
                  </a:lnTo>
                  <a:lnTo>
                    <a:pt x="4675" y="13945"/>
                  </a:lnTo>
                  <a:lnTo>
                    <a:pt x="4472" y="14046"/>
                  </a:lnTo>
                  <a:lnTo>
                    <a:pt x="4270" y="14172"/>
                  </a:lnTo>
                  <a:lnTo>
                    <a:pt x="4093" y="14324"/>
                  </a:lnTo>
                  <a:lnTo>
                    <a:pt x="3917" y="14476"/>
                  </a:lnTo>
                  <a:lnTo>
                    <a:pt x="3765" y="14627"/>
                  </a:lnTo>
                  <a:lnTo>
                    <a:pt x="3639" y="14804"/>
                  </a:lnTo>
                  <a:lnTo>
                    <a:pt x="3512" y="15006"/>
                  </a:lnTo>
                  <a:lnTo>
                    <a:pt x="3411" y="15208"/>
                  </a:lnTo>
                  <a:lnTo>
                    <a:pt x="3336" y="15436"/>
                  </a:lnTo>
                  <a:lnTo>
                    <a:pt x="3285" y="15663"/>
                  </a:lnTo>
                  <a:lnTo>
                    <a:pt x="3235" y="15890"/>
                  </a:lnTo>
                  <a:lnTo>
                    <a:pt x="3235" y="16143"/>
                  </a:lnTo>
                  <a:lnTo>
                    <a:pt x="3235" y="16396"/>
                  </a:lnTo>
                  <a:lnTo>
                    <a:pt x="3285" y="16623"/>
                  </a:lnTo>
                  <a:lnTo>
                    <a:pt x="3336" y="16850"/>
                  </a:lnTo>
                  <a:lnTo>
                    <a:pt x="3411" y="17078"/>
                  </a:lnTo>
                  <a:lnTo>
                    <a:pt x="3512" y="17280"/>
                  </a:lnTo>
                  <a:lnTo>
                    <a:pt x="3639" y="17457"/>
                  </a:lnTo>
                  <a:lnTo>
                    <a:pt x="3765" y="17659"/>
                  </a:lnTo>
                  <a:lnTo>
                    <a:pt x="3917" y="17810"/>
                  </a:lnTo>
                  <a:lnTo>
                    <a:pt x="4093" y="17962"/>
                  </a:lnTo>
                  <a:lnTo>
                    <a:pt x="4270" y="18113"/>
                  </a:lnTo>
                  <a:lnTo>
                    <a:pt x="4472" y="18240"/>
                  </a:lnTo>
                  <a:lnTo>
                    <a:pt x="4675" y="18341"/>
                  </a:lnTo>
                  <a:lnTo>
                    <a:pt x="4902" y="18417"/>
                  </a:lnTo>
                  <a:lnTo>
                    <a:pt x="5129" y="18467"/>
                  </a:lnTo>
                  <a:lnTo>
                    <a:pt x="5357" y="18492"/>
                  </a:lnTo>
                  <a:lnTo>
                    <a:pt x="5609" y="18518"/>
                  </a:lnTo>
                  <a:lnTo>
                    <a:pt x="5837" y="18492"/>
                  </a:lnTo>
                  <a:lnTo>
                    <a:pt x="6089" y="18467"/>
                  </a:lnTo>
                  <a:lnTo>
                    <a:pt x="6317" y="18417"/>
                  </a:lnTo>
                  <a:lnTo>
                    <a:pt x="6519" y="18341"/>
                  </a:lnTo>
                  <a:lnTo>
                    <a:pt x="6721" y="18240"/>
                  </a:lnTo>
                  <a:lnTo>
                    <a:pt x="6923" y="18113"/>
                  </a:lnTo>
                  <a:lnTo>
                    <a:pt x="7100" y="17962"/>
                  </a:lnTo>
                  <a:lnTo>
                    <a:pt x="7277" y="17810"/>
                  </a:lnTo>
                  <a:lnTo>
                    <a:pt x="7428" y="17659"/>
                  </a:lnTo>
                  <a:lnTo>
                    <a:pt x="7580" y="17457"/>
                  </a:lnTo>
                  <a:lnTo>
                    <a:pt x="7681" y="17280"/>
                  </a:lnTo>
                  <a:lnTo>
                    <a:pt x="7782" y="17078"/>
                  </a:lnTo>
                  <a:lnTo>
                    <a:pt x="7858" y="16850"/>
                  </a:lnTo>
                  <a:lnTo>
                    <a:pt x="7933" y="16623"/>
                  </a:lnTo>
                  <a:lnTo>
                    <a:pt x="7959" y="16396"/>
                  </a:lnTo>
                  <a:lnTo>
                    <a:pt x="7984" y="16143"/>
                  </a:lnTo>
                  <a:lnTo>
                    <a:pt x="7959" y="15789"/>
                  </a:lnTo>
                  <a:lnTo>
                    <a:pt x="7858" y="15436"/>
                  </a:lnTo>
                  <a:lnTo>
                    <a:pt x="7731" y="15107"/>
                  </a:lnTo>
                  <a:lnTo>
                    <a:pt x="7555" y="14804"/>
                  </a:lnTo>
                  <a:lnTo>
                    <a:pt x="9272" y="13516"/>
                  </a:lnTo>
                  <a:lnTo>
                    <a:pt x="10965" y="14804"/>
                  </a:lnTo>
                  <a:lnTo>
                    <a:pt x="10788" y="15107"/>
                  </a:lnTo>
                  <a:lnTo>
                    <a:pt x="10662" y="15436"/>
                  </a:lnTo>
                  <a:lnTo>
                    <a:pt x="10586" y="15789"/>
                  </a:lnTo>
                  <a:lnTo>
                    <a:pt x="10561" y="16143"/>
                  </a:lnTo>
                  <a:lnTo>
                    <a:pt x="10561" y="16396"/>
                  </a:lnTo>
                  <a:lnTo>
                    <a:pt x="10611" y="16623"/>
                  </a:lnTo>
                  <a:lnTo>
                    <a:pt x="10662" y="16850"/>
                  </a:lnTo>
                  <a:lnTo>
                    <a:pt x="10738" y="17078"/>
                  </a:lnTo>
                  <a:lnTo>
                    <a:pt x="10839" y="17280"/>
                  </a:lnTo>
                  <a:lnTo>
                    <a:pt x="10965" y="17457"/>
                  </a:lnTo>
                  <a:lnTo>
                    <a:pt x="11091" y="17659"/>
                  </a:lnTo>
                  <a:lnTo>
                    <a:pt x="11243" y="17810"/>
                  </a:lnTo>
                  <a:lnTo>
                    <a:pt x="11420" y="17962"/>
                  </a:lnTo>
                  <a:lnTo>
                    <a:pt x="11597" y="18113"/>
                  </a:lnTo>
                  <a:lnTo>
                    <a:pt x="11799" y="18240"/>
                  </a:lnTo>
                  <a:lnTo>
                    <a:pt x="12001" y="18341"/>
                  </a:lnTo>
                  <a:lnTo>
                    <a:pt x="12228" y="18417"/>
                  </a:lnTo>
                  <a:lnTo>
                    <a:pt x="12456" y="18467"/>
                  </a:lnTo>
                  <a:lnTo>
                    <a:pt x="12683" y="18492"/>
                  </a:lnTo>
                  <a:lnTo>
                    <a:pt x="12936" y="18518"/>
                  </a:lnTo>
                  <a:lnTo>
                    <a:pt x="13163" y="18492"/>
                  </a:lnTo>
                  <a:lnTo>
                    <a:pt x="13390" y="18467"/>
                  </a:lnTo>
                  <a:lnTo>
                    <a:pt x="13618" y="18417"/>
                  </a:lnTo>
                  <a:lnTo>
                    <a:pt x="13845" y="18341"/>
                  </a:lnTo>
                  <a:lnTo>
                    <a:pt x="14047" y="18240"/>
                  </a:lnTo>
                  <a:lnTo>
                    <a:pt x="14249" y="18113"/>
                  </a:lnTo>
                  <a:lnTo>
                    <a:pt x="14426" y="17962"/>
                  </a:lnTo>
                  <a:lnTo>
                    <a:pt x="14603" y="17810"/>
                  </a:lnTo>
                  <a:lnTo>
                    <a:pt x="14754" y="17659"/>
                  </a:lnTo>
                  <a:lnTo>
                    <a:pt x="14881" y="17457"/>
                  </a:lnTo>
                  <a:lnTo>
                    <a:pt x="15007" y="17280"/>
                  </a:lnTo>
                  <a:lnTo>
                    <a:pt x="15108" y="17078"/>
                  </a:lnTo>
                  <a:lnTo>
                    <a:pt x="15184" y="16850"/>
                  </a:lnTo>
                  <a:lnTo>
                    <a:pt x="15260" y="16623"/>
                  </a:lnTo>
                  <a:lnTo>
                    <a:pt x="15285" y="16396"/>
                  </a:lnTo>
                  <a:lnTo>
                    <a:pt x="15310" y="16143"/>
                  </a:lnTo>
                  <a:lnTo>
                    <a:pt x="15285" y="15890"/>
                  </a:lnTo>
                  <a:lnTo>
                    <a:pt x="15260" y="15663"/>
                  </a:lnTo>
                  <a:lnTo>
                    <a:pt x="15184" y="15436"/>
                  </a:lnTo>
                  <a:lnTo>
                    <a:pt x="15108" y="15208"/>
                  </a:lnTo>
                  <a:lnTo>
                    <a:pt x="15007" y="15006"/>
                  </a:lnTo>
                  <a:lnTo>
                    <a:pt x="14881" y="14804"/>
                  </a:lnTo>
                  <a:lnTo>
                    <a:pt x="14754" y="14627"/>
                  </a:lnTo>
                  <a:lnTo>
                    <a:pt x="14603" y="14476"/>
                  </a:lnTo>
                  <a:lnTo>
                    <a:pt x="14426" y="14324"/>
                  </a:lnTo>
                  <a:lnTo>
                    <a:pt x="14249" y="14172"/>
                  </a:lnTo>
                  <a:lnTo>
                    <a:pt x="14047" y="14046"/>
                  </a:lnTo>
                  <a:lnTo>
                    <a:pt x="13845" y="13945"/>
                  </a:lnTo>
                  <a:lnTo>
                    <a:pt x="13618" y="13869"/>
                  </a:lnTo>
                  <a:lnTo>
                    <a:pt x="13390" y="13819"/>
                  </a:lnTo>
                  <a:lnTo>
                    <a:pt x="13163" y="13794"/>
                  </a:lnTo>
                  <a:lnTo>
                    <a:pt x="12936" y="13768"/>
                  </a:lnTo>
                  <a:lnTo>
                    <a:pt x="12607" y="13794"/>
                  </a:lnTo>
                  <a:lnTo>
                    <a:pt x="12329" y="13844"/>
                  </a:lnTo>
                  <a:lnTo>
                    <a:pt x="12051" y="13945"/>
                  </a:lnTo>
                  <a:lnTo>
                    <a:pt x="11773" y="14071"/>
                  </a:lnTo>
                  <a:lnTo>
                    <a:pt x="10157" y="12834"/>
                  </a:lnTo>
                  <a:lnTo>
                    <a:pt x="12430" y="11116"/>
                  </a:lnTo>
                  <a:lnTo>
                    <a:pt x="14274" y="11116"/>
                  </a:lnTo>
                  <a:lnTo>
                    <a:pt x="14350" y="10711"/>
                  </a:lnTo>
                  <a:lnTo>
                    <a:pt x="14451" y="10307"/>
                  </a:lnTo>
                  <a:lnTo>
                    <a:pt x="14578" y="9928"/>
                  </a:lnTo>
                  <a:lnTo>
                    <a:pt x="14729" y="9549"/>
                  </a:lnTo>
                  <a:lnTo>
                    <a:pt x="14931" y="9196"/>
                  </a:lnTo>
                  <a:lnTo>
                    <a:pt x="15159" y="8867"/>
                  </a:lnTo>
                  <a:lnTo>
                    <a:pt x="15386" y="8539"/>
                  </a:lnTo>
                  <a:lnTo>
                    <a:pt x="15664" y="8261"/>
                  </a:lnTo>
                  <a:lnTo>
                    <a:pt x="15967" y="7983"/>
                  </a:lnTo>
                  <a:lnTo>
                    <a:pt x="16270" y="7730"/>
                  </a:lnTo>
                  <a:lnTo>
                    <a:pt x="16599" y="7528"/>
                  </a:lnTo>
                  <a:lnTo>
                    <a:pt x="16952" y="7326"/>
                  </a:lnTo>
                  <a:lnTo>
                    <a:pt x="17331" y="7175"/>
                  </a:lnTo>
                  <a:lnTo>
                    <a:pt x="17710" y="7023"/>
                  </a:lnTo>
                  <a:lnTo>
                    <a:pt x="18114" y="6947"/>
                  </a:lnTo>
                  <a:lnTo>
                    <a:pt x="18519" y="6871"/>
                  </a:lnTo>
                  <a:lnTo>
                    <a:pt x="18519" y="4244"/>
                  </a:lnTo>
                  <a:lnTo>
                    <a:pt x="18114" y="4168"/>
                  </a:lnTo>
                  <a:lnTo>
                    <a:pt x="17710" y="4067"/>
                  </a:lnTo>
                  <a:lnTo>
                    <a:pt x="17331" y="3941"/>
                  </a:lnTo>
                  <a:lnTo>
                    <a:pt x="16952" y="3789"/>
                  </a:lnTo>
                  <a:lnTo>
                    <a:pt x="16599" y="3587"/>
                  </a:lnTo>
                  <a:lnTo>
                    <a:pt x="16270" y="3360"/>
                  </a:lnTo>
                  <a:lnTo>
                    <a:pt x="15967" y="3133"/>
                  </a:lnTo>
                  <a:lnTo>
                    <a:pt x="15664" y="2855"/>
                  </a:lnTo>
                  <a:lnTo>
                    <a:pt x="15386" y="2552"/>
                  </a:lnTo>
                  <a:lnTo>
                    <a:pt x="15159" y="2248"/>
                  </a:lnTo>
                  <a:lnTo>
                    <a:pt x="14931" y="1920"/>
                  </a:lnTo>
                  <a:lnTo>
                    <a:pt x="14729" y="1566"/>
                  </a:lnTo>
                  <a:lnTo>
                    <a:pt x="14578" y="1187"/>
                  </a:lnTo>
                  <a:lnTo>
                    <a:pt x="14451" y="808"/>
                  </a:lnTo>
                  <a:lnTo>
                    <a:pt x="14350" y="404"/>
                  </a:lnTo>
                  <a:lnTo>
                    <a:pt x="14274" y="0"/>
                  </a:lnTo>
                  <a:lnTo>
                    <a:pt x="9803" y="0"/>
                  </a:lnTo>
                  <a:lnTo>
                    <a:pt x="9803" y="2375"/>
                  </a:lnTo>
                  <a:lnTo>
                    <a:pt x="10081" y="2450"/>
                  </a:lnTo>
                  <a:lnTo>
                    <a:pt x="10333" y="2552"/>
                  </a:lnTo>
                  <a:lnTo>
                    <a:pt x="10561" y="2653"/>
                  </a:lnTo>
                  <a:lnTo>
                    <a:pt x="10763" y="2754"/>
                  </a:lnTo>
                  <a:lnTo>
                    <a:pt x="11041" y="2930"/>
                  </a:lnTo>
                  <a:lnTo>
                    <a:pt x="11167" y="3006"/>
                  </a:lnTo>
                  <a:lnTo>
                    <a:pt x="11571" y="3360"/>
                  </a:lnTo>
                  <a:lnTo>
                    <a:pt x="10889" y="4194"/>
                  </a:lnTo>
                  <a:lnTo>
                    <a:pt x="10460" y="3840"/>
                  </a:lnTo>
                  <a:lnTo>
                    <a:pt x="10333" y="3739"/>
                  </a:lnTo>
                  <a:lnTo>
                    <a:pt x="10182" y="3663"/>
                  </a:lnTo>
                  <a:lnTo>
                    <a:pt x="9980" y="3562"/>
                  </a:lnTo>
                  <a:lnTo>
                    <a:pt x="9752" y="3486"/>
                  </a:lnTo>
                  <a:lnTo>
                    <a:pt x="9474" y="3436"/>
                  </a:lnTo>
                  <a:lnTo>
                    <a:pt x="9045" y="3436"/>
                  </a:lnTo>
                  <a:lnTo>
                    <a:pt x="8893" y="3486"/>
                  </a:lnTo>
                  <a:lnTo>
                    <a:pt x="8742" y="3537"/>
                  </a:lnTo>
                  <a:lnTo>
                    <a:pt x="8641" y="3613"/>
                  </a:lnTo>
                  <a:lnTo>
                    <a:pt x="8565" y="3663"/>
                  </a:lnTo>
                  <a:lnTo>
                    <a:pt x="8489" y="3739"/>
                  </a:lnTo>
                  <a:lnTo>
                    <a:pt x="8413" y="3890"/>
                  </a:lnTo>
                  <a:lnTo>
                    <a:pt x="8388" y="4017"/>
                  </a:lnTo>
                  <a:lnTo>
                    <a:pt x="8388" y="4143"/>
                  </a:lnTo>
                  <a:lnTo>
                    <a:pt x="8413" y="4269"/>
                  </a:lnTo>
                  <a:lnTo>
                    <a:pt x="8464" y="4396"/>
                  </a:lnTo>
                  <a:lnTo>
                    <a:pt x="8565" y="4472"/>
                  </a:lnTo>
                  <a:lnTo>
                    <a:pt x="9121" y="4699"/>
                  </a:lnTo>
                  <a:lnTo>
                    <a:pt x="10030" y="5078"/>
                  </a:lnTo>
                  <a:lnTo>
                    <a:pt x="10258" y="5154"/>
                  </a:lnTo>
                  <a:lnTo>
                    <a:pt x="10485" y="5280"/>
                  </a:lnTo>
                  <a:lnTo>
                    <a:pt x="10662" y="5381"/>
                  </a:lnTo>
                  <a:lnTo>
                    <a:pt x="10813" y="5507"/>
                  </a:lnTo>
                  <a:lnTo>
                    <a:pt x="10965" y="5608"/>
                  </a:lnTo>
                  <a:lnTo>
                    <a:pt x="11091" y="5760"/>
                  </a:lnTo>
                  <a:lnTo>
                    <a:pt x="11192" y="5886"/>
                  </a:lnTo>
                  <a:lnTo>
                    <a:pt x="11293" y="6013"/>
                  </a:lnTo>
                  <a:lnTo>
                    <a:pt x="11445" y="6316"/>
                  </a:lnTo>
                  <a:lnTo>
                    <a:pt x="11521" y="6594"/>
                  </a:lnTo>
                  <a:lnTo>
                    <a:pt x="11521" y="6871"/>
                  </a:lnTo>
                  <a:lnTo>
                    <a:pt x="11496" y="7149"/>
                  </a:lnTo>
                  <a:lnTo>
                    <a:pt x="11470" y="7301"/>
                  </a:lnTo>
                  <a:lnTo>
                    <a:pt x="11420" y="7453"/>
                  </a:lnTo>
                  <a:lnTo>
                    <a:pt x="11344" y="7629"/>
                  </a:lnTo>
                  <a:lnTo>
                    <a:pt x="11268" y="7756"/>
                  </a:lnTo>
                  <a:lnTo>
                    <a:pt x="11167" y="7907"/>
                  </a:lnTo>
                  <a:lnTo>
                    <a:pt x="11041" y="8034"/>
                  </a:lnTo>
                  <a:lnTo>
                    <a:pt x="10914" y="8160"/>
                  </a:lnTo>
                  <a:lnTo>
                    <a:pt x="10788" y="8286"/>
                  </a:lnTo>
                  <a:lnTo>
                    <a:pt x="10561" y="8438"/>
                  </a:lnTo>
                  <a:lnTo>
                    <a:pt x="10333" y="8539"/>
                  </a:lnTo>
                  <a:lnTo>
                    <a:pt x="10081" y="8640"/>
                  </a:lnTo>
                  <a:lnTo>
                    <a:pt x="9803" y="8716"/>
                  </a:lnTo>
                  <a:lnTo>
                    <a:pt x="9803" y="11116"/>
                  </a:lnTo>
                  <a:lnTo>
                    <a:pt x="10637" y="11116"/>
                  </a:lnTo>
                  <a:lnTo>
                    <a:pt x="9272" y="12151"/>
                  </a:lnTo>
                  <a:lnTo>
                    <a:pt x="7883" y="11116"/>
                  </a:lnTo>
                  <a:lnTo>
                    <a:pt x="8717" y="11116"/>
                  </a:lnTo>
                  <a:lnTo>
                    <a:pt x="8717" y="8665"/>
                  </a:lnTo>
                  <a:lnTo>
                    <a:pt x="8489" y="8615"/>
                  </a:lnTo>
                  <a:lnTo>
                    <a:pt x="8262" y="8539"/>
                  </a:lnTo>
                  <a:lnTo>
                    <a:pt x="8060" y="8438"/>
                  </a:lnTo>
                  <a:lnTo>
                    <a:pt x="7858" y="8337"/>
                  </a:lnTo>
                  <a:lnTo>
                    <a:pt x="7656" y="8210"/>
                  </a:lnTo>
                  <a:lnTo>
                    <a:pt x="7479" y="8084"/>
                  </a:lnTo>
                  <a:lnTo>
                    <a:pt x="7302" y="7933"/>
                  </a:lnTo>
                  <a:lnTo>
                    <a:pt x="7125" y="7781"/>
                  </a:lnTo>
                  <a:lnTo>
                    <a:pt x="6771" y="7377"/>
                  </a:lnTo>
                  <a:lnTo>
                    <a:pt x="7580" y="6644"/>
                  </a:lnTo>
                  <a:lnTo>
                    <a:pt x="7933" y="7048"/>
                  </a:lnTo>
                  <a:lnTo>
                    <a:pt x="8060" y="7175"/>
                  </a:lnTo>
                  <a:lnTo>
                    <a:pt x="8186" y="7276"/>
                  </a:lnTo>
                  <a:lnTo>
                    <a:pt x="8338" y="7377"/>
                  </a:lnTo>
                  <a:lnTo>
                    <a:pt x="8489" y="7453"/>
                  </a:lnTo>
                  <a:lnTo>
                    <a:pt x="8641" y="7528"/>
                  </a:lnTo>
                  <a:lnTo>
                    <a:pt x="8818" y="7579"/>
                  </a:lnTo>
                  <a:lnTo>
                    <a:pt x="8994" y="7629"/>
                  </a:lnTo>
                  <a:lnTo>
                    <a:pt x="9171" y="7655"/>
                  </a:lnTo>
                  <a:lnTo>
                    <a:pt x="9576" y="7655"/>
                  </a:lnTo>
                  <a:lnTo>
                    <a:pt x="9752" y="7604"/>
                  </a:lnTo>
                  <a:lnTo>
                    <a:pt x="9904" y="7554"/>
                  </a:lnTo>
                  <a:lnTo>
                    <a:pt x="10056" y="7478"/>
                  </a:lnTo>
                  <a:lnTo>
                    <a:pt x="10157" y="7377"/>
                  </a:lnTo>
                  <a:lnTo>
                    <a:pt x="10258" y="7301"/>
                  </a:lnTo>
                  <a:lnTo>
                    <a:pt x="10359" y="7175"/>
                  </a:lnTo>
                  <a:lnTo>
                    <a:pt x="10409" y="7074"/>
                  </a:lnTo>
                  <a:lnTo>
                    <a:pt x="10434" y="6947"/>
                  </a:lnTo>
                  <a:lnTo>
                    <a:pt x="10434" y="6821"/>
                  </a:lnTo>
                  <a:lnTo>
                    <a:pt x="10434" y="6695"/>
                  </a:lnTo>
                  <a:lnTo>
                    <a:pt x="10359" y="6594"/>
                  </a:lnTo>
                  <a:lnTo>
                    <a:pt x="10283" y="6467"/>
                  </a:lnTo>
                  <a:lnTo>
                    <a:pt x="10157" y="6366"/>
                  </a:lnTo>
                  <a:lnTo>
                    <a:pt x="10030" y="6265"/>
                  </a:lnTo>
                  <a:lnTo>
                    <a:pt x="9853" y="6164"/>
                  </a:lnTo>
                  <a:lnTo>
                    <a:pt x="9677" y="6088"/>
                  </a:lnTo>
                  <a:lnTo>
                    <a:pt x="8565" y="5659"/>
                  </a:lnTo>
                  <a:lnTo>
                    <a:pt x="8085" y="5457"/>
                  </a:lnTo>
                  <a:lnTo>
                    <a:pt x="8009" y="5406"/>
                  </a:lnTo>
                  <a:lnTo>
                    <a:pt x="7832" y="5280"/>
                  </a:lnTo>
                  <a:lnTo>
                    <a:pt x="7656" y="5103"/>
                  </a:lnTo>
                  <a:lnTo>
                    <a:pt x="7529" y="4926"/>
                  </a:lnTo>
                  <a:lnTo>
                    <a:pt x="7428" y="4749"/>
                  </a:lnTo>
                  <a:lnTo>
                    <a:pt x="7352" y="4522"/>
                  </a:lnTo>
                  <a:lnTo>
                    <a:pt x="7302" y="4320"/>
                  </a:lnTo>
                  <a:lnTo>
                    <a:pt x="7302" y="4093"/>
                  </a:lnTo>
                  <a:lnTo>
                    <a:pt x="7302" y="3865"/>
                  </a:lnTo>
                  <a:lnTo>
                    <a:pt x="7352" y="3613"/>
                  </a:lnTo>
                  <a:lnTo>
                    <a:pt x="7453" y="3385"/>
                  </a:lnTo>
                  <a:lnTo>
                    <a:pt x="7580" y="3183"/>
                  </a:lnTo>
                  <a:lnTo>
                    <a:pt x="7731" y="2981"/>
                  </a:lnTo>
                  <a:lnTo>
                    <a:pt x="7908" y="2804"/>
                  </a:lnTo>
                  <a:lnTo>
                    <a:pt x="8110" y="2653"/>
                  </a:lnTo>
                  <a:lnTo>
                    <a:pt x="8338" y="2526"/>
                  </a:lnTo>
                  <a:lnTo>
                    <a:pt x="8590" y="2450"/>
                  </a:lnTo>
                  <a:lnTo>
                    <a:pt x="8717" y="2400"/>
                  </a:lnTo>
                  <a:lnTo>
                    <a:pt x="8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67"/>
            <p:cNvSpPr/>
            <p:nvPr/>
          </p:nvSpPr>
          <p:spPr>
            <a:xfrm>
              <a:off x="6236190" y="1371600"/>
              <a:ext cx="80926" cy="80173"/>
            </a:xfrm>
            <a:custGeom>
              <a:avLst/>
              <a:gdLst/>
              <a:ahLst/>
              <a:cxnLst/>
              <a:rect l="l" t="t" r="r" b="b"/>
              <a:pathLst>
                <a:path w="3159" h="3133" extrusionOk="0">
                  <a:moveTo>
                    <a:pt x="1" y="0"/>
                  </a:moveTo>
                  <a:lnTo>
                    <a:pt x="1" y="3133"/>
                  </a:lnTo>
                  <a:lnTo>
                    <a:pt x="304" y="3082"/>
                  </a:lnTo>
                  <a:lnTo>
                    <a:pt x="607" y="3006"/>
                  </a:lnTo>
                  <a:lnTo>
                    <a:pt x="885" y="2905"/>
                  </a:lnTo>
                  <a:lnTo>
                    <a:pt x="1138" y="2779"/>
                  </a:lnTo>
                  <a:lnTo>
                    <a:pt x="1416" y="2627"/>
                  </a:lnTo>
                  <a:lnTo>
                    <a:pt x="1643" y="2476"/>
                  </a:lnTo>
                  <a:lnTo>
                    <a:pt x="1870" y="2299"/>
                  </a:lnTo>
                  <a:lnTo>
                    <a:pt x="2098" y="2097"/>
                  </a:lnTo>
                  <a:lnTo>
                    <a:pt x="2300" y="1869"/>
                  </a:lnTo>
                  <a:lnTo>
                    <a:pt x="2477" y="1642"/>
                  </a:lnTo>
                  <a:lnTo>
                    <a:pt x="2653" y="1389"/>
                  </a:lnTo>
                  <a:lnTo>
                    <a:pt x="2780" y="1137"/>
                  </a:lnTo>
                  <a:lnTo>
                    <a:pt x="2906" y="859"/>
                  </a:lnTo>
                  <a:lnTo>
                    <a:pt x="3007" y="581"/>
                  </a:lnTo>
                  <a:lnTo>
                    <a:pt x="3083" y="303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8" name="Google Shape;2948;p67"/>
          <p:cNvGrpSpPr/>
          <p:nvPr/>
        </p:nvGrpSpPr>
        <p:grpSpPr>
          <a:xfrm>
            <a:off x="7819653" y="3922756"/>
            <a:ext cx="458145" cy="493778"/>
            <a:chOff x="7013450" y="1371600"/>
            <a:chExt cx="441415" cy="473876"/>
          </a:xfrm>
        </p:grpSpPr>
        <p:sp>
          <p:nvSpPr>
            <p:cNvPr id="2949" name="Google Shape;2949;p67"/>
            <p:cNvSpPr/>
            <p:nvPr/>
          </p:nvSpPr>
          <p:spPr>
            <a:xfrm>
              <a:off x="7047752" y="1371600"/>
              <a:ext cx="323626" cy="473876"/>
            </a:xfrm>
            <a:custGeom>
              <a:avLst/>
              <a:gdLst/>
              <a:ahLst/>
              <a:cxnLst/>
              <a:rect l="l" t="t" r="r" b="b"/>
              <a:pathLst>
                <a:path w="12633" h="18518" extrusionOk="0">
                  <a:moveTo>
                    <a:pt x="6923" y="2476"/>
                  </a:moveTo>
                  <a:lnTo>
                    <a:pt x="6923" y="3410"/>
                  </a:lnTo>
                  <a:lnTo>
                    <a:pt x="7175" y="3486"/>
                  </a:lnTo>
                  <a:lnTo>
                    <a:pt x="7377" y="3562"/>
                  </a:lnTo>
                  <a:lnTo>
                    <a:pt x="7756" y="3739"/>
                  </a:lnTo>
                  <a:lnTo>
                    <a:pt x="7984" y="3890"/>
                  </a:lnTo>
                  <a:lnTo>
                    <a:pt x="8085" y="3966"/>
                  </a:lnTo>
                  <a:lnTo>
                    <a:pt x="7377" y="4800"/>
                  </a:lnTo>
                  <a:lnTo>
                    <a:pt x="7276" y="4724"/>
                  </a:lnTo>
                  <a:lnTo>
                    <a:pt x="7150" y="4648"/>
                  </a:lnTo>
                  <a:lnTo>
                    <a:pt x="6973" y="4573"/>
                  </a:lnTo>
                  <a:lnTo>
                    <a:pt x="6796" y="4497"/>
                  </a:lnTo>
                  <a:lnTo>
                    <a:pt x="6569" y="4446"/>
                  </a:lnTo>
                  <a:lnTo>
                    <a:pt x="6342" y="4446"/>
                  </a:lnTo>
                  <a:lnTo>
                    <a:pt x="6089" y="4497"/>
                  </a:lnTo>
                  <a:lnTo>
                    <a:pt x="5988" y="4547"/>
                  </a:lnTo>
                  <a:lnTo>
                    <a:pt x="5887" y="4598"/>
                  </a:lnTo>
                  <a:lnTo>
                    <a:pt x="5786" y="4699"/>
                  </a:lnTo>
                  <a:lnTo>
                    <a:pt x="5710" y="4800"/>
                  </a:lnTo>
                  <a:lnTo>
                    <a:pt x="5685" y="4901"/>
                  </a:lnTo>
                  <a:lnTo>
                    <a:pt x="5685" y="4952"/>
                  </a:lnTo>
                  <a:lnTo>
                    <a:pt x="5710" y="5053"/>
                  </a:lnTo>
                  <a:lnTo>
                    <a:pt x="5735" y="5154"/>
                  </a:lnTo>
                  <a:lnTo>
                    <a:pt x="5811" y="5229"/>
                  </a:lnTo>
                  <a:lnTo>
                    <a:pt x="6291" y="5432"/>
                  </a:lnTo>
                  <a:lnTo>
                    <a:pt x="7074" y="5760"/>
                  </a:lnTo>
                  <a:lnTo>
                    <a:pt x="7302" y="5836"/>
                  </a:lnTo>
                  <a:lnTo>
                    <a:pt x="7479" y="5937"/>
                  </a:lnTo>
                  <a:lnTo>
                    <a:pt x="7630" y="6038"/>
                  </a:lnTo>
                  <a:lnTo>
                    <a:pt x="7782" y="6139"/>
                  </a:lnTo>
                  <a:lnTo>
                    <a:pt x="7908" y="6240"/>
                  </a:lnTo>
                  <a:lnTo>
                    <a:pt x="8034" y="6366"/>
                  </a:lnTo>
                  <a:lnTo>
                    <a:pt x="8211" y="6619"/>
                  </a:lnTo>
                  <a:lnTo>
                    <a:pt x="8337" y="6871"/>
                  </a:lnTo>
                  <a:lnTo>
                    <a:pt x="8413" y="7124"/>
                  </a:lnTo>
                  <a:lnTo>
                    <a:pt x="8413" y="7377"/>
                  </a:lnTo>
                  <a:lnTo>
                    <a:pt x="8413" y="7629"/>
                  </a:lnTo>
                  <a:lnTo>
                    <a:pt x="8337" y="7882"/>
                  </a:lnTo>
                  <a:lnTo>
                    <a:pt x="8236" y="8135"/>
                  </a:lnTo>
                  <a:lnTo>
                    <a:pt x="8085" y="8337"/>
                  </a:lnTo>
                  <a:lnTo>
                    <a:pt x="7908" y="8539"/>
                  </a:lnTo>
                  <a:lnTo>
                    <a:pt x="7706" y="8716"/>
                  </a:lnTo>
                  <a:lnTo>
                    <a:pt x="7453" y="8842"/>
                  </a:lnTo>
                  <a:lnTo>
                    <a:pt x="7201" y="8968"/>
                  </a:lnTo>
                  <a:lnTo>
                    <a:pt x="6923" y="9044"/>
                  </a:lnTo>
                  <a:lnTo>
                    <a:pt x="6923" y="9979"/>
                  </a:lnTo>
                  <a:lnTo>
                    <a:pt x="5836" y="9979"/>
                  </a:lnTo>
                  <a:lnTo>
                    <a:pt x="5836" y="8994"/>
                  </a:lnTo>
                  <a:lnTo>
                    <a:pt x="5457" y="8893"/>
                  </a:lnTo>
                  <a:lnTo>
                    <a:pt x="5104" y="8716"/>
                  </a:lnTo>
                  <a:lnTo>
                    <a:pt x="4775" y="8488"/>
                  </a:lnTo>
                  <a:lnTo>
                    <a:pt x="4624" y="8362"/>
                  </a:lnTo>
                  <a:lnTo>
                    <a:pt x="4498" y="8210"/>
                  </a:lnTo>
                  <a:lnTo>
                    <a:pt x="4119" y="7806"/>
                  </a:lnTo>
                  <a:lnTo>
                    <a:pt x="4927" y="7074"/>
                  </a:lnTo>
                  <a:lnTo>
                    <a:pt x="5281" y="7478"/>
                  </a:lnTo>
                  <a:lnTo>
                    <a:pt x="5407" y="7604"/>
                  </a:lnTo>
                  <a:lnTo>
                    <a:pt x="5508" y="7680"/>
                  </a:lnTo>
                  <a:lnTo>
                    <a:pt x="5660" y="7781"/>
                  </a:lnTo>
                  <a:lnTo>
                    <a:pt x="5786" y="7857"/>
                  </a:lnTo>
                  <a:lnTo>
                    <a:pt x="6089" y="7958"/>
                  </a:lnTo>
                  <a:lnTo>
                    <a:pt x="6241" y="7983"/>
                  </a:lnTo>
                  <a:lnTo>
                    <a:pt x="6721" y="7983"/>
                  </a:lnTo>
                  <a:lnTo>
                    <a:pt x="6847" y="7933"/>
                  </a:lnTo>
                  <a:lnTo>
                    <a:pt x="6973" y="7882"/>
                  </a:lnTo>
                  <a:lnTo>
                    <a:pt x="7100" y="7806"/>
                  </a:lnTo>
                  <a:lnTo>
                    <a:pt x="7175" y="7730"/>
                  </a:lnTo>
                  <a:lnTo>
                    <a:pt x="7251" y="7629"/>
                  </a:lnTo>
                  <a:lnTo>
                    <a:pt x="7302" y="7528"/>
                  </a:lnTo>
                  <a:lnTo>
                    <a:pt x="7327" y="7453"/>
                  </a:lnTo>
                  <a:lnTo>
                    <a:pt x="7327" y="7301"/>
                  </a:lnTo>
                  <a:lnTo>
                    <a:pt x="7302" y="7200"/>
                  </a:lnTo>
                  <a:lnTo>
                    <a:pt x="7226" y="7074"/>
                  </a:lnTo>
                  <a:lnTo>
                    <a:pt x="7125" y="6998"/>
                  </a:lnTo>
                  <a:lnTo>
                    <a:pt x="7024" y="6922"/>
                  </a:lnTo>
                  <a:lnTo>
                    <a:pt x="6897" y="6846"/>
                  </a:lnTo>
                  <a:lnTo>
                    <a:pt x="6695" y="6770"/>
                  </a:lnTo>
                  <a:lnTo>
                    <a:pt x="5761" y="6391"/>
                  </a:lnTo>
                  <a:lnTo>
                    <a:pt x="5331" y="6215"/>
                  </a:lnTo>
                  <a:lnTo>
                    <a:pt x="5255" y="6164"/>
                  </a:lnTo>
                  <a:lnTo>
                    <a:pt x="5079" y="6038"/>
                  </a:lnTo>
                  <a:lnTo>
                    <a:pt x="4952" y="5886"/>
                  </a:lnTo>
                  <a:lnTo>
                    <a:pt x="4826" y="5735"/>
                  </a:lnTo>
                  <a:lnTo>
                    <a:pt x="4725" y="5558"/>
                  </a:lnTo>
                  <a:lnTo>
                    <a:pt x="4649" y="5356"/>
                  </a:lnTo>
                  <a:lnTo>
                    <a:pt x="4624" y="5154"/>
                  </a:lnTo>
                  <a:lnTo>
                    <a:pt x="4599" y="4952"/>
                  </a:lnTo>
                  <a:lnTo>
                    <a:pt x="4624" y="4749"/>
                  </a:lnTo>
                  <a:lnTo>
                    <a:pt x="4674" y="4522"/>
                  </a:lnTo>
                  <a:lnTo>
                    <a:pt x="4750" y="4320"/>
                  </a:lnTo>
                  <a:lnTo>
                    <a:pt x="4851" y="4118"/>
                  </a:lnTo>
                  <a:lnTo>
                    <a:pt x="5003" y="3941"/>
                  </a:lnTo>
                  <a:lnTo>
                    <a:pt x="5154" y="3789"/>
                  </a:lnTo>
                  <a:lnTo>
                    <a:pt x="5331" y="3663"/>
                  </a:lnTo>
                  <a:lnTo>
                    <a:pt x="5559" y="3537"/>
                  </a:lnTo>
                  <a:lnTo>
                    <a:pt x="5761" y="3461"/>
                  </a:lnTo>
                  <a:lnTo>
                    <a:pt x="5836" y="3436"/>
                  </a:lnTo>
                  <a:lnTo>
                    <a:pt x="5836" y="2476"/>
                  </a:lnTo>
                  <a:close/>
                  <a:moveTo>
                    <a:pt x="9424" y="11318"/>
                  </a:moveTo>
                  <a:lnTo>
                    <a:pt x="9424" y="12404"/>
                  </a:lnTo>
                  <a:lnTo>
                    <a:pt x="3361" y="12404"/>
                  </a:lnTo>
                  <a:lnTo>
                    <a:pt x="3361" y="11318"/>
                  </a:lnTo>
                  <a:close/>
                  <a:moveTo>
                    <a:pt x="2780" y="0"/>
                  </a:moveTo>
                  <a:lnTo>
                    <a:pt x="2451" y="51"/>
                  </a:lnTo>
                  <a:lnTo>
                    <a:pt x="2173" y="126"/>
                  </a:lnTo>
                  <a:lnTo>
                    <a:pt x="1870" y="253"/>
                  </a:lnTo>
                  <a:lnTo>
                    <a:pt x="1618" y="379"/>
                  </a:lnTo>
                  <a:lnTo>
                    <a:pt x="1365" y="531"/>
                  </a:lnTo>
                  <a:lnTo>
                    <a:pt x="1112" y="707"/>
                  </a:lnTo>
                  <a:lnTo>
                    <a:pt x="885" y="909"/>
                  </a:lnTo>
                  <a:lnTo>
                    <a:pt x="708" y="1137"/>
                  </a:lnTo>
                  <a:lnTo>
                    <a:pt x="506" y="1364"/>
                  </a:lnTo>
                  <a:lnTo>
                    <a:pt x="354" y="1617"/>
                  </a:lnTo>
                  <a:lnTo>
                    <a:pt x="228" y="1895"/>
                  </a:lnTo>
                  <a:lnTo>
                    <a:pt x="127" y="2198"/>
                  </a:lnTo>
                  <a:lnTo>
                    <a:pt x="51" y="2476"/>
                  </a:lnTo>
                  <a:lnTo>
                    <a:pt x="1" y="2804"/>
                  </a:lnTo>
                  <a:lnTo>
                    <a:pt x="1" y="3107"/>
                  </a:lnTo>
                  <a:lnTo>
                    <a:pt x="1" y="14855"/>
                  </a:lnTo>
                  <a:lnTo>
                    <a:pt x="9070" y="14855"/>
                  </a:lnTo>
                  <a:lnTo>
                    <a:pt x="9070" y="16926"/>
                  </a:lnTo>
                  <a:lnTo>
                    <a:pt x="9095" y="17078"/>
                  </a:lnTo>
                  <a:lnTo>
                    <a:pt x="9095" y="17229"/>
                  </a:lnTo>
                  <a:lnTo>
                    <a:pt x="9196" y="17532"/>
                  </a:lnTo>
                  <a:lnTo>
                    <a:pt x="9348" y="17785"/>
                  </a:lnTo>
                  <a:lnTo>
                    <a:pt x="9525" y="18038"/>
                  </a:lnTo>
                  <a:lnTo>
                    <a:pt x="9752" y="18215"/>
                  </a:lnTo>
                  <a:lnTo>
                    <a:pt x="10005" y="18366"/>
                  </a:lnTo>
                  <a:lnTo>
                    <a:pt x="10308" y="18467"/>
                  </a:lnTo>
                  <a:lnTo>
                    <a:pt x="10460" y="18492"/>
                  </a:lnTo>
                  <a:lnTo>
                    <a:pt x="10611" y="18518"/>
                  </a:lnTo>
                  <a:lnTo>
                    <a:pt x="10813" y="18518"/>
                  </a:lnTo>
                  <a:lnTo>
                    <a:pt x="10990" y="18492"/>
                  </a:lnTo>
                  <a:lnTo>
                    <a:pt x="11142" y="18442"/>
                  </a:lnTo>
                  <a:lnTo>
                    <a:pt x="11268" y="18391"/>
                  </a:lnTo>
                  <a:lnTo>
                    <a:pt x="11546" y="18240"/>
                  </a:lnTo>
                  <a:lnTo>
                    <a:pt x="11773" y="18038"/>
                  </a:lnTo>
                  <a:lnTo>
                    <a:pt x="11975" y="17810"/>
                  </a:lnTo>
                  <a:lnTo>
                    <a:pt x="12127" y="17532"/>
                  </a:lnTo>
                  <a:lnTo>
                    <a:pt x="12177" y="17406"/>
                  </a:lnTo>
                  <a:lnTo>
                    <a:pt x="12228" y="17229"/>
                  </a:lnTo>
                  <a:lnTo>
                    <a:pt x="12253" y="17078"/>
                  </a:lnTo>
                  <a:lnTo>
                    <a:pt x="12253" y="16926"/>
                  </a:lnTo>
                  <a:lnTo>
                    <a:pt x="12253" y="1288"/>
                  </a:lnTo>
                  <a:lnTo>
                    <a:pt x="12279" y="935"/>
                  </a:lnTo>
                  <a:lnTo>
                    <a:pt x="12354" y="606"/>
                  </a:lnTo>
                  <a:lnTo>
                    <a:pt x="12481" y="278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67"/>
            <p:cNvSpPr/>
            <p:nvPr/>
          </p:nvSpPr>
          <p:spPr>
            <a:xfrm>
              <a:off x="7013450" y="1779505"/>
              <a:ext cx="252435" cy="65971"/>
            </a:xfrm>
            <a:custGeom>
              <a:avLst/>
              <a:gdLst/>
              <a:ahLst/>
              <a:cxnLst/>
              <a:rect l="l" t="t" r="r" b="b"/>
              <a:pathLst>
                <a:path w="9854" h="2578" extrusionOk="0">
                  <a:moveTo>
                    <a:pt x="1" y="1"/>
                  </a:moveTo>
                  <a:lnTo>
                    <a:pt x="1" y="1491"/>
                  </a:lnTo>
                  <a:lnTo>
                    <a:pt x="26" y="1719"/>
                  </a:lnTo>
                  <a:lnTo>
                    <a:pt x="77" y="1921"/>
                  </a:lnTo>
                  <a:lnTo>
                    <a:pt x="178" y="2098"/>
                  </a:lnTo>
                  <a:lnTo>
                    <a:pt x="304" y="2249"/>
                  </a:lnTo>
                  <a:lnTo>
                    <a:pt x="481" y="2401"/>
                  </a:lnTo>
                  <a:lnTo>
                    <a:pt x="658" y="2502"/>
                  </a:lnTo>
                  <a:lnTo>
                    <a:pt x="860" y="2552"/>
                  </a:lnTo>
                  <a:lnTo>
                    <a:pt x="1062" y="2578"/>
                  </a:lnTo>
                  <a:lnTo>
                    <a:pt x="9853" y="2578"/>
                  </a:lnTo>
                  <a:lnTo>
                    <a:pt x="9727" y="2401"/>
                  </a:lnTo>
                  <a:lnTo>
                    <a:pt x="9626" y="2224"/>
                  </a:lnTo>
                  <a:lnTo>
                    <a:pt x="9550" y="2022"/>
                  </a:lnTo>
                  <a:lnTo>
                    <a:pt x="9474" y="1845"/>
                  </a:lnTo>
                  <a:lnTo>
                    <a:pt x="9399" y="1618"/>
                  </a:lnTo>
                  <a:lnTo>
                    <a:pt x="9373" y="1416"/>
                  </a:lnTo>
                  <a:lnTo>
                    <a:pt x="9348" y="1213"/>
                  </a:lnTo>
                  <a:lnTo>
                    <a:pt x="9323" y="986"/>
                  </a:lnTo>
                  <a:lnTo>
                    <a:pt x="93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7"/>
            <p:cNvSpPr/>
            <p:nvPr/>
          </p:nvSpPr>
          <p:spPr>
            <a:xfrm>
              <a:off x="7389464" y="1371600"/>
              <a:ext cx="65401" cy="210759"/>
            </a:xfrm>
            <a:custGeom>
              <a:avLst/>
              <a:gdLst/>
              <a:ahLst/>
              <a:cxnLst/>
              <a:rect l="l" t="t" r="r" b="b"/>
              <a:pathLst>
                <a:path w="2553" h="8236" extrusionOk="0">
                  <a:moveTo>
                    <a:pt x="1264" y="0"/>
                  </a:moveTo>
                  <a:lnTo>
                    <a:pt x="1011" y="25"/>
                  </a:lnTo>
                  <a:lnTo>
                    <a:pt x="784" y="101"/>
                  </a:lnTo>
                  <a:lnTo>
                    <a:pt x="556" y="227"/>
                  </a:lnTo>
                  <a:lnTo>
                    <a:pt x="380" y="379"/>
                  </a:lnTo>
                  <a:lnTo>
                    <a:pt x="203" y="556"/>
                  </a:lnTo>
                  <a:lnTo>
                    <a:pt x="102" y="783"/>
                  </a:lnTo>
                  <a:lnTo>
                    <a:pt x="26" y="1036"/>
                  </a:lnTo>
                  <a:lnTo>
                    <a:pt x="1" y="1288"/>
                  </a:lnTo>
                  <a:lnTo>
                    <a:pt x="1" y="8236"/>
                  </a:lnTo>
                  <a:lnTo>
                    <a:pt x="2552" y="8236"/>
                  </a:lnTo>
                  <a:lnTo>
                    <a:pt x="2552" y="1288"/>
                  </a:lnTo>
                  <a:lnTo>
                    <a:pt x="2527" y="1036"/>
                  </a:lnTo>
                  <a:lnTo>
                    <a:pt x="2451" y="783"/>
                  </a:lnTo>
                  <a:lnTo>
                    <a:pt x="2350" y="556"/>
                  </a:lnTo>
                  <a:lnTo>
                    <a:pt x="2173" y="379"/>
                  </a:lnTo>
                  <a:lnTo>
                    <a:pt x="1996" y="227"/>
                  </a:lnTo>
                  <a:lnTo>
                    <a:pt x="1769" y="101"/>
                  </a:lnTo>
                  <a:lnTo>
                    <a:pt x="1542" y="25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Google Shape;2977;p69"/>
          <p:cNvSpPr/>
          <p:nvPr/>
        </p:nvSpPr>
        <p:spPr>
          <a:xfrm>
            <a:off x="3525338" y="193486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69"/>
          <p:cNvSpPr/>
          <p:nvPr/>
        </p:nvSpPr>
        <p:spPr>
          <a:xfrm>
            <a:off x="7619238" y="956800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69"/>
          <p:cNvSpPr/>
          <p:nvPr/>
        </p:nvSpPr>
        <p:spPr>
          <a:xfrm>
            <a:off x="7619238" y="2833350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69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Recomendación</a:t>
            </a:r>
            <a:endParaRPr dirty="0"/>
          </a:p>
        </p:txBody>
      </p:sp>
      <p:sp>
        <p:nvSpPr>
          <p:cNvPr id="2981" name="Google Shape;2981;p69"/>
          <p:cNvSpPr txBox="1">
            <a:spLocks noGrp="1"/>
          </p:cNvSpPr>
          <p:nvPr>
            <p:ph type="title"/>
          </p:nvPr>
        </p:nvSpPr>
        <p:spPr>
          <a:xfrm>
            <a:off x="5723400" y="15749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Government</a:t>
            </a:r>
            <a:endParaRPr/>
          </a:p>
        </p:txBody>
      </p:sp>
      <p:sp>
        <p:nvSpPr>
          <p:cNvPr id="2982" name="Google Shape;2982;p69"/>
          <p:cNvSpPr txBox="1">
            <a:spLocks noGrp="1"/>
          </p:cNvSpPr>
          <p:nvPr>
            <p:ph type="subTitle" idx="1"/>
          </p:nvPr>
        </p:nvSpPr>
        <p:spPr>
          <a:xfrm>
            <a:off x="6070800" y="20380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smallest planet</a:t>
            </a:r>
            <a:endParaRPr/>
          </a:p>
        </p:txBody>
      </p:sp>
      <p:sp>
        <p:nvSpPr>
          <p:cNvPr id="2983" name="Google Shape;2983;p69"/>
          <p:cNvSpPr txBox="1">
            <a:spLocks noGrp="1"/>
          </p:cNvSpPr>
          <p:nvPr>
            <p:ph type="title" idx="2"/>
          </p:nvPr>
        </p:nvSpPr>
        <p:spPr>
          <a:xfrm>
            <a:off x="1705700" y="26474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sector</a:t>
            </a:r>
            <a:endParaRPr/>
          </a:p>
        </p:txBody>
      </p:sp>
      <p:sp>
        <p:nvSpPr>
          <p:cNvPr id="2984" name="Google Shape;2984;p69"/>
          <p:cNvSpPr txBox="1">
            <a:spLocks noGrp="1"/>
          </p:cNvSpPr>
          <p:nvPr>
            <p:ph type="subTitle" idx="3"/>
          </p:nvPr>
        </p:nvSpPr>
        <p:spPr>
          <a:xfrm>
            <a:off x="2053100" y="31105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</a:t>
            </a:r>
            <a:endParaRPr/>
          </a:p>
        </p:txBody>
      </p:sp>
      <p:sp>
        <p:nvSpPr>
          <p:cNvPr id="2985" name="Google Shape;2985;p69"/>
          <p:cNvSpPr txBox="1">
            <a:spLocks noGrp="1"/>
          </p:cNvSpPr>
          <p:nvPr>
            <p:ph type="title" idx="4"/>
          </p:nvPr>
        </p:nvSpPr>
        <p:spPr>
          <a:xfrm>
            <a:off x="5723400" y="3566325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Civil society</a:t>
            </a:r>
            <a:endParaRPr/>
          </a:p>
        </p:txBody>
      </p:sp>
      <p:sp>
        <p:nvSpPr>
          <p:cNvPr id="2986" name="Google Shape;2986;p69"/>
          <p:cNvSpPr txBox="1">
            <a:spLocks noGrp="1"/>
          </p:cNvSpPr>
          <p:nvPr>
            <p:ph type="subTitle" idx="5"/>
          </p:nvPr>
        </p:nvSpPr>
        <p:spPr>
          <a:xfrm>
            <a:off x="6070800" y="402945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planet we live on</a:t>
            </a:r>
            <a:endParaRPr/>
          </a:p>
        </p:txBody>
      </p:sp>
      <p:grpSp>
        <p:nvGrpSpPr>
          <p:cNvPr id="2987" name="Google Shape;2987;p69"/>
          <p:cNvGrpSpPr/>
          <p:nvPr/>
        </p:nvGrpSpPr>
        <p:grpSpPr>
          <a:xfrm>
            <a:off x="7753138" y="2954675"/>
            <a:ext cx="453100" cy="441075"/>
            <a:chOff x="4728138" y="2705000"/>
            <a:chExt cx="453100" cy="441075"/>
          </a:xfrm>
        </p:grpSpPr>
        <p:sp>
          <p:nvSpPr>
            <p:cNvPr id="2988" name="Google Shape;2988;p69"/>
            <p:cNvSpPr/>
            <p:nvPr/>
          </p:nvSpPr>
          <p:spPr>
            <a:xfrm>
              <a:off x="4728138" y="2705000"/>
              <a:ext cx="451725" cy="190150"/>
            </a:xfrm>
            <a:custGeom>
              <a:avLst/>
              <a:gdLst/>
              <a:ahLst/>
              <a:cxnLst/>
              <a:rect l="l" t="t" r="r" b="b"/>
              <a:pathLst>
                <a:path w="18069" h="7606" extrusionOk="0">
                  <a:moveTo>
                    <a:pt x="9072" y="0"/>
                  </a:moveTo>
                  <a:cubicBezTo>
                    <a:pt x="8956" y="0"/>
                    <a:pt x="8840" y="45"/>
                    <a:pt x="8752" y="134"/>
                  </a:cubicBezTo>
                  <a:lnTo>
                    <a:pt x="461" y="6681"/>
                  </a:lnTo>
                  <a:cubicBezTo>
                    <a:pt x="0" y="7026"/>
                    <a:pt x="332" y="7605"/>
                    <a:pt x="778" y="7605"/>
                  </a:cubicBezTo>
                  <a:cubicBezTo>
                    <a:pt x="882" y="7605"/>
                    <a:pt x="993" y="7573"/>
                    <a:pt x="1102" y="7499"/>
                  </a:cubicBezTo>
                  <a:lnTo>
                    <a:pt x="9107" y="1201"/>
                  </a:lnTo>
                  <a:lnTo>
                    <a:pt x="17077" y="7499"/>
                  </a:lnTo>
                  <a:cubicBezTo>
                    <a:pt x="17145" y="7566"/>
                    <a:pt x="17276" y="7602"/>
                    <a:pt x="17381" y="7605"/>
                  </a:cubicBezTo>
                  <a:lnTo>
                    <a:pt x="17381" y="7605"/>
                  </a:lnTo>
                  <a:cubicBezTo>
                    <a:pt x="17865" y="7590"/>
                    <a:pt x="18069" y="6962"/>
                    <a:pt x="17682" y="6681"/>
                  </a:cubicBezTo>
                  <a:lnTo>
                    <a:pt x="9392" y="134"/>
                  </a:lnTo>
                  <a:cubicBezTo>
                    <a:pt x="9303" y="45"/>
                    <a:pt x="9187" y="0"/>
                    <a:pt x="9072" y="0"/>
                  </a:cubicBezTo>
                  <a:close/>
                  <a:moveTo>
                    <a:pt x="17381" y="7605"/>
                  </a:moveTo>
                  <a:cubicBezTo>
                    <a:pt x="17374" y="7606"/>
                    <a:pt x="17368" y="7606"/>
                    <a:pt x="17362" y="7606"/>
                  </a:cubicBezTo>
                  <a:lnTo>
                    <a:pt x="17398" y="7606"/>
                  </a:lnTo>
                  <a:cubicBezTo>
                    <a:pt x="17392" y="7606"/>
                    <a:pt x="17386" y="7606"/>
                    <a:pt x="17381" y="76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9"/>
            <p:cNvSpPr/>
            <p:nvPr/>
          </p:nvSpPr>
          <p:spPr>
            <a:xfrm>
              <a:off x="4731638" y="3120100"/>
              <a:ext cx="449600" cy="25975"/>
            </a:xfrm>
            <a:custGeom>
              <a:avLst/>
              <a:gdLst/>
              <a:ahLst/>
              <a:cxnLst/>
              <a:rect l="l" t="t" r="r" b="b"/>
              <a:pathLst>
                <a:path w="17984" h="1039" extrusionOk="0">
                  <a:moveTo>
                    <a:pt x="17322" y="0"/>
                  </a:moveTo>
                  <a:cubicBezTo>
                    <a:pt x="17301" y="0"/>
                    <a:pt x="17280" y="1"/>
                    <a:pt x="17258" y="4"/>
                  </a:cubicBezTo>
                  <a:lnTo>
                    <a:pt x="641" y="4"/>
                  </a:lnTo>
                  <a:cubicBezTo>
                    <a:pt x="1" y="75"/>
                    <a:pt x="1" y="964"/>
                    <a:pt x="641" y="1035"/>
                  </a:cubicBezTo>
                  <a:lnTo>
                    <a:pt x="17258" y="1035"/>
                  </a:lnTo>
                  <a:cubicBezTo>
                    <a:pt x="17280" y="1037"/>
                    <a:pt x="17301" y="1038"/>
                    <a:pt x="17322" y="1038"/>
                  </a:cubicBezTo>
                  <a:cubicBezTo>
                    <a:pt x="17984" y="1038"/>
                    <a:pt x="17984" y="0"/>
                    <a:pt x="17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9"/>
            <p:cNvSpPr/>
            <p:nvPr/>
          </p:nvSpPr>
          <p:spPr>
            <a:xfrm>
              <a:off x="4761013" y="2767925"/>
              <a:ext cx="389625" cy="327375"/>
            </a:xfrm>
            <a:custGeom>
              <a:avLst/>
              <a:gdLst/>
              <a:ahLst/>
              <a:cxnLst/>
              <a:rect l="l" t="t" r="r" b="b"/>
              <a:pathLst>
                <a:path w="15585" h="13095" extrusionOk="0">
                  <a:moveTo>
                    <a:pt x="9874" y="4715"/>
                  </a:moveTo>
                  <a:cubicBezTo>
                    <a:pt x="10150" y="4715"/>
                    <a:pt x="10425" y="4911"/>
                    <a:pt x="10390" y="5302"/>
                  </a:cubicBezTo>
                  <a:lnTo>
                    <a:pt x="10390" y="5480"/>
                  </a:lnTo>
                  <a:lnTo>
                    <a:pt x="10888" y="5480"/>
                  </a:lnTo>
                  <a:cubicBezTo>
                    <a:pt x="11528" y="5516"/>
                    <a:pt x="11528" y="6441"/>
                    <a:pt x="10888" y="6512"/>
                  </a:cubicBezTo>
                  <a:lnTo>
                    <a:pt x="9856" y="6512"/>
                  </a:lnTo>
                  <a:cubicBezTo>
                    <a:pt x="9180" y="6512"/>
                    <a:pt x="9180" y="7544"/>
                    <a:pt x="9856" y="7544"/>
                  </a:cubicBezTo>
                  <a:cubicBezTo>
                    <a:pt x="11599" y="7544"/>
                    <a:pt x="12026" y="9963"/>
                    <a:pt x="10390" y="10532"/>
                  </a:cubicBezTo>
                  <a:lnTo>
                    <a:pt x="10390" y="10817"/>
                  </a:lnTo>
                  <a:cubicBezTo>
                    <a:pt x="10354" y="11120"/>
                    <a:pt x="10105" y="11271"/>
                    <a:pt x="9860" y="11271"/>
                  </a:cubicBezTo>
                  <a:cubicBezTo>
                    <a:pt x="9616" y="11271"/>
                    <a:pt x="9376" y="11120"/>
                    <a:pt x="9358" y="10817"/>
                  </a:cubicBezTo>
                  <a:lnTo>
                    <a:pt x="9358" y="10639"/>
                  </a:lnTo>
                  <a:lnTo>
                    <a:pt x="8824" y="10639"/>
                  </a:lnTo>
                  <a:cubicBezTo>
                    <a:pt x="8184" y="10568"/>
                    <a:pt x="8184" y="9643"/>
                    <a:pt x="8824" y="9607"/>
                  </a:cubicBezTo>
                  <a:lnTo>
                    <a:pt x="9856" y="9607"/>
                  </a:lnTo>
                  <a:cubicBezTo>
                    <a:pt x="10568" y="9607"/>
                    <a:pt x="10568" y="8576"/>
                    <a:pt x="9856" y="8576"/>
                  </a:cubicBezTo>
                  <a:cubicBezTo>
                    <a:pt x="8113" y="8576"/>
                    <a:pt x="7686" y="6120"/>
                    <a:pt x="9358" y="5551"/>
                  </a:cubicBezTo>
                  <a:lnTo>
                    <a:pt x="9358" y="5302"/>
                  </a:lnTo>
                  <a:cubicBezTo>
                    <a:pt x="9322" y="4911"/>
                    <a:pt x="9598" y="4715"/>
                    <a:pt x="9874" y="4715"/>
                  </a:cubicBezTo>
                  <a:close/>
                  <a:moveTo>
                    <a:pt x="5715" y="4768"/>
                  </a:moveTo>
                  <a:cubicBezTo>
                    <a:pt x="5969" y="4768"/>
                    <a:pt x="6227" y="4946"/>
                    <a:pt x="6227" y="5302"/>
                  </a:cubicBezTo>
                  <a:lnTo>
                    <a:pt x="6227" y="5480"/>
                  </a:lnTo>
                  <a:lnTo>
                    <a:pt x="6761" y="5480"/>
                  </a:lnTo>
                  <a:cubicBezTo>
                    <a:pt x="6782" y="5478"/>
                    <a:pt x="6804" y="5477"/>
                    <a:pt x="6825" y="5477"/>
                  </a:cubicBezTo>
                  <a:cubicBezTo>
                    <a:pt x="7486" y="5477"/>
                    <a:pt x="7486" y="6515"/>
                    <a:pt x="6825" y="6515"/>
                  </a:cubicBezTo>
                  <a:cubicBezTo>
                    <a:pt x="6804" y="6515"/>
                    <a:pt x="6782" y="6514"/>
                    <a:pt x="6761" y="6512"/>
                  </a:cubicBezTo>
                  <a:lnTo>
                    <a:pt x="5729" y="6512"/>
                  </a:lnTo>
                  <a:cubicBezTo>
                    <a:pt x="5053" y="6512"/>
                    <a:pt x="5053" y="7544"/>
                    <a:pt x="5729" y="7544"/>
                  </a:cubicBezTo>
                  <a:cubicBezTo>
                    <a:pt x="7472" y="7544"/>
                    <a:pt x="7899" y="9963"/>
                    <a:pt x="6262" y="10532"/>
                  </a:cubicBezTo>
                  <a:lnTo>
                    <a:pt x="6262" y="10817"/>
                  </a:lnTo>
                  <a:cubicBezTo>
                    <a:pt x="6262" y="11155"/>
                    <a:pt x="6004" y="11324"/>
                    <a:pt x="5746" y="11324"/>
                  </a:cubicBezTo>
                  <a:cubicBezTo>
                    <a:pt x="5488" y="11324"/>
                    <a:pt x="5231" y="11155"/>
                    <a:pt x="5231" y="10817"/>
                  </a:cubicBezTo>
                  <a:lnTo>
                    <a:pt x="5231" y="10639"/>
                  </a:lnTo>
                  <a:lnTo>
                    <a:pt x="4697" y="10639"/>
                  </a:lnTo>
                  <a:cubicBezTo>
                    <a:pt x="4056" y="10568"/>
                    <a:pt x="4056" y="9643"/>
                    <a:pt x="4697" y="9607"/>
                  </a:cubicBezTo>
                  <a:lnTo>
                    <a:pt x="5729" y="9607"/>
                  </a:lnTo>
                  <a:cubicBezTo>
                    <a:pt x="6405" y="9607"/>
                    <a:pt x="6405" y="8576"/>
                    <a:pt x="5729" y="8576"/>
                  </a:cubicBezTo>
                  <a:cubicBezTo>
                    <a:pt x="3985" y="8576"/>
                    <a:pt x="3558" y="6120"/>
                    <a:pt x="5231" y="5551"/>
                  </a:cubicBezTo>
                  <a:lnTo>
                    <a:pt x="5231" y="5302"/>
                  </a:lnTo>
                  <a:cubicBezTo>
                    <a:pt x="5213" y="4946"/>
                    <a:pt x="5462" y="4768"/>
                    <a:pt x="5715" y="4768"/>
                  </a:cubicBezTo>
                  <a:close/>
                  <a:moveTo>
                    <a:pt x="7792" y="1"/>
                  </a:moveTo>
                  <a:lnTo>
                    <a:pt x="4128" y="2918"/>
                  </a:lnTo>
                  <a:lnTo>
                    <a:pt x="0" y="6156"/>
                  </a:lnTo>
                  <a:lnTo>
                    <a:pt x="0" y="13094"/>
                  </a:lnTo>
                  <a:lnTo>
                    <a:pt x="15585" y="13094"/>
                  </a:lnTo>
                  <a:lnTo>
                    <a:pt x="15585" y="6120"/>
                  </a:lnTo>
                  <a:lnTo>
                    <a:pt x="15158" y="5800"/>
                  </a:lnTo>
                  <a:lnTo>
                    <a:pt x="7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1" name="Google Shape;2991;p69"/>
          <p:cNvGrpSpPr/>
          <p:nvPr/>
        </p:nvGrpSpPr>
        <p:grpSpPr>
          <a:xfrm>
            <a:off x="3660088" y="2117275"/>
            <a:ext cx="451400" cy="318900"/>
            <a:chOff x="3933088" y="1432325"/>
            <a:chExt cx="451400" cy="318900"/>
          </a:xfrm>
        </p:grpSpPr>
        <p:sp>
          <p:nvSpPr>
            <p:cNvPr id="2992" name="Google Shape;2992;p69"/>
            <p:cNvSpPr/>
            <p:nvPr/>
          </p:nvSpPr>
          <p:spPr>
            <a:xfrm>
              <a:off x="3937313" y="1484350"/>
              <a:ext cx="217950" cy="266875"/>
            </a:xfrm>
            <a:custGeom>
              <a:avLst/>
              <a:gdLst/>
              <a:ahLst/>
              <a:cxnLst/>
              <a:rect l="l" t="t" r="r" b="b"/>
              <a:pathLst>
                <a:path w="8718" h="10675" extrusionOk="0">
                  <a:moveTo>
                    <a:pt x="8718" y="1"/>
                  </a:moveTo>
                  <a:lnTo>
                    <a:pt x="8718" y="1"/>
                  </a:lnTo>
                  <a:cubicBezTo>
                    <a:pt x="8643" y="3"/>
                    <a:pt x="8569" y="6"/>
                    <a:pt x="8496" y="11"/>
                  </a:cubicBezTo>
                  <a:lnTo>
                    <a:pt x="8496" y="11"/>
                  </a:lnTo>
                  <a:cubicBezTo>
                    <a:pt x="8569" y="6"/>
                    <a:pt x="8643" y="3"/>
                    <a:pt x="8718" y="1"/>
                  </a:cubicBezTo>
                  <a:close/>
                  <a:moveTo>
                    <a:pt x="8496" y="11"/>
                  </a:moveTo>
                  <a:lnTo>
                    <a:pt x="8496" y="11"/>
                  </a:lnTo>
                  <a:cubicBezTo>
                    <a:pt x="7436" y="74"/>
                    <a:pt x="6409" y="351"/>
                    <a:pt x="5444" y="784"/>
                  </a:cubicBezTo>
                  <a:cubicBezTo>
                    <a:pt x="4448" y="1246"/>
                    <a:pt x="3523" y="1851"/>
                    <a:pt x="2669" y="2527"/>
                  </a:cubicBezTo>
                  <a:cubicBezTo>
                    <a:pt x="1744" y="3274"/>
                    <a:pt x="925" y="4093"/>
                    <a:pt x="178" y="5018"/>
                  </a:cubicBezTo>
                  <a:cubicBezTo>
                    <a:pt x="0" y="5196"/>
                    <a:pt x="0" y="5480"/>
                    <a:pt x="178" y="5658"/>
                  </a:cubicBezTo>
                  <a:cubicBezTo>
                    <a:pt x="925" y="6583"/>
                    <a:pt x="1744" y="7402"/>
                    <a:pt x="2669" y="8149"/>
                  </a:cubicBezTo>
                  <a:cubicBezTo>
                    <a:pt x="3523" y="8825"/>
                    <a:pt x="4448" y="9430"/>
                    <a:pt x="5444" y="9892"/>
                  </a:cubicBezTo>
                  <a:cubicBezTo>
                    <a:pt x="6409" y="10325"/>
                    <a:pt x="7436" y="10602"/>
                    <a:pt x="8496" y="10665"/>
                  </a:cubicBezTo>
                  <a:lnTo>
                    <a:pt x="8496" y="10665"/>
                  </a:lnTo>
                  <a:cubicBezTo>
                    <a:pt x="5718" y="10480"/>
                    <a:pt x="3523" y="8145"/>
                    <a:pt x="3523" y="5338"/>
                  </a:cubicBezTo>
                  <a:cubicBezTo>
                    <a:pt x="3523" y="2530"/>
                    <a:pt x="5718" y="195"/>
                    <a:pt x="8496" y="11"/>
                  </a:cubicBezTo>
                  <a:close/>
                  <a:moveTo>
                    <a:pt x="8496" y="10665"/>
                  </a:moveTo>
                  <a:lnTo>
                    <a:pt x="8496" y="10665"/>
                  </a:lnTo>
                  <a:cubicBezTo>
                    <a:pt x="8569" y="10670"/>
                    <a:pt x="8643" y="10673"/>
                    <a:pt x="8718" y="10675"/>
                  </a:cubicBezTo>
                  <a:cubicBezTo>
                    <a:pt x="8643" y="10673"/>
                    <a:pt x="8569" y="10669"/>
                    <a:pt x="8496" y="106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9"/>
            <p:cNvSpPr/>
            <p:nvPr/>
          </p:nvSpPr>
          <p:spPr>
            <a:xfrm>
              <a:off x="4163238" y="1484350"/>
              <a:ext cx="217975" cy="266875"/>
            </a:xfrm>
            <a:custGeom>
              <a:avLst/>
              <a:gdLst/>
              <a:ahLst/>
              <a:cxnLst/>
              <a:rect l="l" t="t" r="r" b="b"/>
              <a:pathLst>
                <a:path w="8719" h="10675" extrusionOk="0">
                  <a:moveTo>
                    <a:pt x="1" y="1"/>
                  </a:moveTo>
                  <a:cubicBezTo>
                    <a:pt x="359" y="12"/>
                    <a:pt x="714" y="48"/>
                    <a:pt x="1064" y="106"/>
                  </a:cubicBezTo>
                  <a:lnTo>
                    <a:pt x="1064" y="106"/>
                  </a:lnTo>
                  <a:cubicBezTo>
                    <a:pt x="721" y="37"/>
                    <a:pt x="365" y="1"/>
                    <a:pt x="1" y="1"/>
                  </a:cubicBezTo>
                  <a:close/>
                  <a:moveTo>
                    <a:pt x="1064" y="106"/>
                  </a:moveTo>
                  <a:cubicBezTo>
                    <a:pt x="3506" y="597"/>
                    <a:pt x="5338" y="2749"/>
                    <a:pt x="5338" y="5338"/>
                  </a:cubicBezTo>
                  <a:cubicBezTo>
                    <a:pt x="5338" y="7927"/>
                    <a:pt x="3506" y="10078"/>
                    <a:pt x="1064" y="10570"/>
                  </a:cubicBezTo>
                  <a:lnTo>
                    <a:pt x="1064" y="10570"/>
                  </a:lnTo>
                  <a:cubicBezTo>
                    <a:pt x="1827" y="10443"/>
                    <a:pt x="2567" y="10209"/>
                    <a:pt x="3274" y="9892"/>
                  </a:cubicBezTo>
                  <a:cubicBezTo>
                    <a:pt x="4270" y="9430"/>
                    <a:pt x="5196" y="8825"/>
                    <a:pt x="6050" y="8149"/>
                  </a:cubicBezTo>
                  <a:cubicBezTo>
                    <a:pt x="6975" y="7402"/>
                    <a:pt x="7829" y="6583"/>
                    <a:pt x="8576" y="5658"/>
                  </a:cubicBezTo>
                  <a:cubicBezTo>
                    <a:pt x="8718" y="5480"/>
                    <a:pt x="8718" y="5196"/>
                    <a:pt x="8576" y="5018"/>
                  </a:cubicBezTo>
                  <a:cubicBezTo>
                    <a:pt x="7793" y="4093"/>
                    <a:pt x="6975" y="3274"/>
                    <a:pt x="6050" y="2527"/>
                  </a:cubicBezTo>
                  <a:cubicBezTo>
                    <a:pt x="5196" y="1851"/>
                    <a:pt x="4270" y="1246"/>
                    <a:pt x="3274" y="784"/>
                  </a:cubicBezTo>
                  <a:cubicBezTo>
                    <a:pt x="2567" y="467"/>
                    <a:pt x="1827" y="233"/>
                    <a:pt x="1064" y="106"/>
                  </a:cubicBezTo>
                  <a:close/>
                  <a:moveTo>
                    <a:pt x="1064" y="10570"/>
                  </a:moveTo>
                  <a:cubicBezTo>
                    <a:pt x="714" y="10628"/>
                    <a:pt x="359" y="10664"/>
                    <a:pt x="1" y="10675"/>
                  </a:cubicBezTo>
                  <a:cubicBezTo>
                    <a:pt x="365" y="10675"/>
                    <a:pt x="721" y="10639"/>
                    <a:pt x="1064" y="105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9"/>
            <p:cNvSpPr/>
            <p:nvPr/>
          </p:nvSpPr>
          <p:spPr>
            <a:xfrm>
              <a:off x="4015588" y="1509700"/>
              <a:ext cx="251750" cy="215750"/>
            </a:xfrm>
            <a:custGeom>
              <a:avLst/>
              <a:gdLst/>
              <a:ahLst/>
              <a:cxnLst/>
              <a:rect l="l" t="t" r="r" b="b"/>
              <a:pathLst>
                <a:path w="10070" h="8630" extrusionOk="0">
                  <a:moveTo>
                    <a:pt x="5747" y="1104"/>
                  </a:moveTo>
                  <a:cubicBezTo>
                    <a:pt x="5987" y="1104"/>
                    <a:pt x="6227" y="1264"/>
                    <a:pt x="6263" y="1584"/>
                  </a:cubicBezTo>
                  <a:lnTo>
                    <a:pt x="6263" y="1726"/>
                  </a:lnTo>
                  <a:lnTo>
                    <a:pt x="6796" y="1726"/>
                  </a:lnTo>
                  <a:cubicBezTo>
                    <a:pt x="7401" y="1798"/>
                    <a:pt x="7401" y="2723"/>
                    <a:pt x="6796" y="2794"/>
                  </a:cubicBezTo>
                  <a:lnTo>
                    <a:pt x="5764" y="2794"/>
                  </a:lnTo>
                  <a:cubicBezTo>
                    <a:pt x="5752" y="2793"/>
                    <a:pt x="5741" y="2793"/>
                    <a:pt x="5729" y="2793"/>
                  </a:cubicBezTo>
                  <a:cubicBezTo>
                    <a:pt x="5053" y="2793"/>
                    <a:pt x="5065" y="3791"/>
                    <a:pt x="5764" y="3826"/>
                  </a:cubicBezTo>
                  <a:cubicBezTo>
                    <a:pt x="5777" y="3825"/>
                    <a:pt x="5789" y="3825"/>
                    <a:pt x="5802" y="3825"/>
                  </a:cubicBezTo>
                  <a:cubicBezTo>
                    <a:pt x="7513" y="3825"/>
                    <a:pt x="7888" y="6249"/>
                    <a:pt x="6263" y="6814"/>
                  </a:cubicBezTo>
                  <a:lnTo>
                    <a:pt x="6263" y="7099"/>
                  </a:lnTo>
                  <a:cubicBezTo>
                    <a:pt x="6227" y="7402"/>
                    <a:pt x="5987" y="7553"/>
                    <a:pt x="5747" y="7553"/>
                  </a:cubicBezTo>
                  <a:cubicBezTo>
                    <a:pt x="5507" y="7553"/>
                    <a:pt x="5266" y="7402"/>
                    <a:pt x="5231" y="7099"/>
                  </a:cubicBezTo>
                  <a:lnTo>
                    <a:pt x="5231" y="6921"/>
                  </a:lnTo>
                  <a:lnTo>
                    <a:pt x="4733" y="6921"/>
                  </a:lnTo>
                  <a:cubicBezTo>
                    <a:pt x="4092" y="6850"/>
                    <a:pt x="4092" y="5925"/>
                    <a:pt x="4733" y="5889"/>
                  </a:cubicBezTo>
                  <a:lnTo>
                    <a:pt x="5764" y="5889"/>
                  </a:lnTo>
                  <a:cubicBezTo>
                    <a:pt x="6441" y="5889"/>
                    <a:pt x="6441" y="4858"/>
                    <a:pt x="5764" y="4858"/>
                  </a:cubicBezTo>
                  <a:cubicBezTo>
                    <a:pt x="4021" y="4858"/>
                    <a:pt x="3594" y="2402"/>
                    <a:pt x="5231" y="1833"/>
                  </a:cubicBezTo>
                  <a:lnTo>
                    <a:pt x="5231" y="1584"/>
                  </a:lnTo>
                  <a:cubicBezTo>
                    <a:pt x="5266" y="1264"/>
                    <a:pt x="5507" y="1104"/>
                    <a:pt x="5747" y="1104"/>
                  </a:cubicBezTo>
                  <a:close/>
                  <a:moveTo>
                    <a:pt x="5712" y="0"/>
                  </a:moveTo>
                  <a:cubicBezTo>
                    <a:pt x="4654" y="0"/>
                    <a:pt x="3577" y="391"/>
                    <a:pt x="2705" y="1264"/>
                  </a:cubicBezTo>
                  <a:cubicBezTo>
                    <a:pt x="0" y="4004"/>
                    <a:pt x="1922" y="8629"/>
                    <a:pt x="5764" y="8629"/>
                  </a:cubicBezTo>
                  <a:cubicBezTo>
                    <a:pt x="8113" y="8629"/>
                    <a:pt x="10070" y="6708"/>
                    <a:pt x="10070" y="4324"/>
                  </a:cubicBezTo>
                  <a:cubicBezTo>
                    <a:pt x="10070" y="1721"/>
                    <a:pt x="7932" y="0"/>
                    <a:pt x="5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9"/>
            <p:cNvSpPr/>
            <p:nvPr/>
          </p:nvSpPr>
          <p:spPr>
            <a:xfrm>
              <a:off x="3933088" y="1432325"/>
              <a:ext cx="451400" cy="121100"/>
            </a:xfrm>
            <a:custGeom>
              <a:avLst/>
              <a:gdLst/>
              <a:ahLst/>
              <a:cxnLst/>
              <a:rect l="l" t="t" r="r" b="b"/>
              <a:pathLst>
                <a:path w="18056" h="4844" extrusionOk="0">
                  <a:moveTo>
                    <a:pt x="9047" y="0"/>
                  </a:moveTo>
                  <a:cubicBezTo>
                    <a:pt x="6894" y="0"/>
                    <a:pt x="4741" y="659"/>
                    <a:pt x="2909" y="1975"/>
                  </a:cubicBezTo>
                  <a:cubicBezTo>
                    <a:pt x="1984" y="2544"/>
                    <a:pt x="1130" y="3185"/>
                    <a:pt x="383" y="3932"/>
                  </a:cubicBezTo>
                  <a:cubicBezTo>
                    <a:pt x="0" y="4314"/>
                    <a:pt x="352" y="4843"/>
                    <a:pt x="761" y="4843"/>
                  </a:cubicBezTo>
                  <a:cubicBezTo>
                    <a:pt x="885" y="4843"/>
                    <a:pt x="1014" y="4795"/>
                    <a:pt x="1130" y="4679"/>
                  </a:cubicBezTo>
                  <a:cubicBezTo>
                    <a:pt x="1842" y="4003"/>
                    <a:pt x="2624" y="3363"/>
                    <a:pt x="3478" y="2829"/>
                  </a:cubicBezTo>
                  <a:cubicBezTo>
                    <a:pt x="4795" y="2011"/>
                    <a:pt x="6823" y="1050"/>
                    <a:pt x="9064" y="1050"/>
                  </a:cubicBezTo>
                  <a:cubicBezTo>
                    <a:pt x="11270" y="1050"/>
                    <a:pt x="13334" y="2011"/>
                    <a:pt x="14615" y="2829"/>
                  </a:cubicBezTo>
                  <a:cubicBezTo>
                    <a:pt x="15469" y="3363"/>
                    <a:pt x="16252" y="4003"/>
                    <a:pt x="16999" y="4679"/>
                  </a:cubicBezTo>
                  <a:cubicBezTo>
                    <a:pt x="17070" y="4786"/>
                    <a:pt x="17212" y="4821"/>
                    <a:pt x="17355" y="4821"/>
                  </a:cubicBezTo>
                  <a:cubicBezTo>
                    <a:pt x="17369" y="4823"/>
                    <a:pt x="17382" y="4823"/>
                    <a:pt x="17396" y="4823"/>
                  </a:cubicBezTo>
                  <a:cubicBezTo>
                    <a:pt x="17832" y="4823"/>
                    <a:pt x="18056" y="4277"/>
                    <a:pt x="17711" y="3932"/>
                  </a:cubicBezTo>
                  <a:cubicBezTo>
                    <a:pt x="16963" y="3185"/>
                    <a:pt x="16109" y="2544"/>
                    <a:pt x="15184" y="1975"/>
                  </a:cubicBezTo>
                  <a:cubicBezTo>
                    <a:pt x="13352" y="659"/>
                    <a:pt x="11199" y="0"/>
                    <a:pt x="90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6" name="Google Shape;2996;p69"/>
          <p:cNvGrpSpPr/>
          <p:nvPr/>
        </p:nvGrpSpPr>
        <p:grpSpPr>
          <a:xfrm>
            <a:off x="7759075" y="1126750"/>
            <a:ext cx="441225" cy="343825"/>
            <a:chOff x="3939088" y="3457750"/>
            <a:chExt cx="441225" cy="343825"/>
          </a:xfrm>
        </p:grpSpPr>
        <p:sp>
          <p:nvSpPr>
            <p:cNvPr id="2997" name="Google Shape;2997;p69"/>
            <p:cNvSpPr/>
            <p:nvPr/>
          </p:nvSpPr>
          <p:spPr>
            <a:xfrm>
              <a:off x="4302013" y="3516900"/>
              <a:ext cx="78300" cy="284675"/>
            </a:xfrm>
            <a:custGeom>
              <a:avLst/>
              <a:gdLst/>
              <a:ahLst/>
              <a:cxnLst/>
              <a:rect l="l" t="t" r="r" b="b"/>
              <a:pathLst>
                <a:path w="3132" h="11387" extrusionOk="0">
                  <a:moveTo>
                    <a:pt x="534" y="0"/>
                  </a:moveTo>
                  <a:cubicBezTo>
                    <a:pt x="249" y="0"/>
                    <a:pt x="0" y="250"/>
                    <a:pt x="0" y="534"/>
                  </a:cubicBezTo>
                  <a:lnTo>
                    <a:pt x="0" y="10888"/>
                  </a:lnTo>
                  <a:cubicBezTo>
                    <a:pt x="0" y="11173"/>
                    <a:pt x="249" y="11386"/>
                    <a:pt x="534" y="11386"/>
                  </a:cubicBezTo>
                  <a:lnTo>
                    <a:pt x="2598" y="11386"/>
                  </a:lnTo>
                  <a:cubicBezTo>
                    <a:pt x="2882" y="11386"/>
                    <a:pt x="3132" y="11173"/>
                    <a:pt x="3132" y="10888"/>
                  </a:cubicBezTo>
                  <a:lnTo>
                    <a:pt x="3132" y="534"/>
                  </a:lnTo>
                  <a:cubicBezTo>
                    <a:pt x="3096" y="250"/>
                    <a:pt x="2882" y="0"/>
                    <a:pt x="2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9"/>
            <p:cNvSpPr/>
            <p:nvPr/>
          </p:nvSpPr>
          <p:spPr>
            <a:xfrm>
              <a:off x="4060063" y="3536700"/>
              <a:ext cx="77400" cy="248850"/>
            </a:xfrm>
            <a:custGeom>
              <a:avLst/>
              <a:gdLst/>
              <a:ahLst/>
              <a:cxnLst/>
              <a:rect l="l" t="t" r="r" b="b"/>
              <a:pathLst>
                <a:path w="3096" h="9954" extrusionOk="0">
                  <a:moveTo>
                    <a:pt x="1548" y="0"/>
                  </a:moveTo>
                  <a:cubicBezTo>
                    <a:pt x="1308" y="0"/>
                    <a:pt x="1068" y="151"/>
                    <a:pt x="1032" y="454"/>
                  </a:cubicBezTo>
                  <a:lnTo>
                    <a:pt x="1032" y="2019"/>
                  </a:lnTo>
                  <a:lnTo>
                    <a:pt x="499" y="2019"/>
                  </a:lnTo>
                  <a:cubicBezTo>
                    <a:pt x="214" y="2019"/>
                    <a:pt x="0" y="2233"/>
                    <a:pt x="0" y="2517"/>
                  </a:cubicBezTo>
                  <a:lnTo>
                    <a:pt x="0" y="9420"/>
                  </a:lnTo>
                  <a:cubicBezTo>
                    <a:pt x="0" y="9705"/>
                    <a:pt x="214" y="9954"/>
                    <a:pt x="499" y="9954"/>
                  </a:cubicBezTo>
                  <a:lnTo>
                    <a:pt x="2598" y="9954"/>
                  </a:lnTo>
                  <a:cubicBezTo>
                    <a:pt x="2882" y="9954"/>
                    <a:pt x="3096" y="9705"/>
                    <a:pt x="3096" y="9420"/>
                  </a:cubicBezTo>
                  <a:lnTo>
                    <a:pt x="3096" y="2517"/>
                  </a:lnTo>
                  <a:cubicBezTo>
                    <a:pt x="3096" y="2233"/>
                    <a:pt x="2882" y="2019"/>
                    <a:pt x="2598" y="2019"/>
                  </a:cubicBezTo>
                  <a:lnTo>
                    <a:pt x="2064" y="2019"/>
                  </a:lnTo>
                  <a:lnTo>
                    <a:pt x="2064" y="454"/>
                  </a:lnTo>
                  <a:cubicBezTo>
                    <a:pt x="2029" y="151"/>
                    <a:pt x="1788" y="0"/>
                    <a:pt x="1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9"/>
            <p:cNvSpPr/>
            <p:nvPr/>
          </p:nvSpPr>
          <p:spPr>
            <a:xfrm>
              <a:off x="4181038" y="3457750"/>
              <a:ext cx="78300" cy="179025"/>
            </a:xfrm>
            <a:custGeom>
              <a:avLst/>
              <a:gdLst/>
              <a:ahLst/>
              <a:cxnLst/>
              <a:rect l="l" t="t" r="r" b="b"/>
              <a:pathLst>
                <a:path w="3132" h="7161" extrusionOk="0">
                  <a:moveTo>
                    <a:pt x="1562" y="0"/>
                  </a:moveTo>
                  <a:cubicBezTo>
                    <a:pt x="1317" y="0"/>
                    <a:pt x="1068" y="160"/>
                    <a:pt x="1032" y="481"/>
                  </a:cubicBezTo>
                  <a:lnTo>
                    <a:pt x="1032" y="2046"/>
                  </a:lnTo>
                  <a:lnTo>
                    <a:pt x="534" y="2046"/>
                  </a:lnTo>
                  <a:cubicBezTo>
                    <a:pt x="249" y="2046"/>
                    <a:pt x="0" y="2260"/>
                    <a:pt x="36" y="2544"/>
                  </a:cubicBezTo>
                  <a:lnTo>
                    <a:pt x="36" y="4608"/>
                  </a:lnTo>
                  <a:cubicBezTo>
                    <a:pt x="36" y="4893"/>
                    <a:pt x="249" y="5142"/>
                    <a:pt x="534" y="5142"/>
                  </a:cubicBezTo>
                  <a:lnTo>
                    <a:pt x="1068" y="5142"/>
                  </a:lnTo>
                  <a:lnTo>
                    <a:pt x="1068" y="6707"/>
                  </a:lnTo>
                  <a:cubicBezTo>
                    <a:pt x="1086" y="7010"/>
                    <a:pt x="1326" y="7161"/>
                    <a:pt x="1570" y="7161"/>
                  </a:cubicBezTo>
                  <a:cubicBezTo>
                    <a:pt x="1815" y="7161"/>
                    <a:pt x="2064" y="7010"/>
                    <a:pt x="2100" y="6707"/>
                  </a:cubicBezTo>
                  <a:lnTo>
                    <a:pt x="2100" y="5142"/>
                  </a:lnTo>
                  <a:lnTo>
                    <a:pt x="2598" y="5142"/>
                  </a:lnTo>
                  <a:cubicBezTo>
                    <a:pt x="2882" y="5142"/>
                    <a:pt x="3132" y="4893"/>
                    <a:pt x="3132" y="4608"/>
                  </a:cubicBezTo>
                  <a:lnTo>
                    <a:pt x="3132" y="2544"/>
                  </a:lnTo>
                  <a:cubicBezTo>
                    <a:pt x="3132" y="2260"/>
                    <a:pt x="2882" y="2046"/>
                    <a:pt x="2598" y="2046"/>
                  </a:cubicBezTo>
                  <a:lnTo>
                    <a:pt x="2064" y="2046"/>
                  </a:lnTo>
                  <a:lnTo>
                    <a:pt x="2064" y="481"/>
                  </a:lnTo>
                  <a:cubicBezTo>
                    <a:pt x="2046" y="160"/>
                    <a:pt x="1806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69"/>
            <p:cNvSpPr/>
            <p:nvPr/>
          </p:nvSpPr>
          <p:spPr>
            <a:xfrm>
              <a:off x="3939088" y="3474200"/>
              <a:ext cx="77400" cy="301575"/>
            </a:xfrm>
            <a:custGeom>
              <a:avLst/>
              <a:gdLst/>
              <a:ahLst/>
              <a:cxnLst/>
              <a:rect l="l" t="t" r="r" b="b"/>
              <a:pathLst>
                <a:path w="3096" h="12063" extrusionOk="0">
                  <a:moveTo>
                    <a:pt x="499" y="1"/>
                  </a:moveTo>
                  <a:cubicBezTo>
                    <a:pt x="214" y="1"/>
                    <a:pt x="0" y="214"/>
                    <a:pt x="0" y="534"/>
                  </a:cubicBezTo>
                  <a:lnTo>
                    <a:pt x="0" y="7401"/>
                  </a:lnTo>
                  <a:cubicBezTo>
                    <a:pt x="0" y="7686"/>
                    <a:pt x="214" y="7935"/>
                    <a:pt x="499" y="7935"/>
                  </a:cubicBezTo>
                  <a:lnTo>
                    <a:pt x="1032" y="7935"/>
                  </a:lnTo>
                  <a:lnTo>
                    <a:pt x="1032" y="11529"/>
                  </a:lnTo>
                  <a:cubicBezTo>
                    <a:pt x="1032" y="11885"/>
                    <a:pt x="1290" y="12062"/>
                    <a:pt x="1548" y="12062"/>
                  </a:cubicBezTo>
                  <a:cubicBezTo>
                    <a:pt x="1806" y="12062"/>
                    <a:pt x="2064" y="11885"/>
                    <a:pt x="2064" y="11529"/>
                  </a:cubicBezTo>
                  <a:lnTo>
                    <a:pt x="2064" y="7935"/>
                  </a:lnTo>
                  <a:lnTo>
                    <a:pt x="2562" y="7935"/>
                  </a:lnTo>
                  <a:cubicBezTo>
                    <a:pt x="2847" y="7935"/>
                    <a:pt x="3096" y="7686"/>
                    <a:pt x="3096" y="7401"/>
                  </a:cubicBezTo>
                  <a:lnTo>
                    <a:pt x="3096" y="534"/>
                  </a:lnTo>
                  <a:cubicBezTo>
                    <a:pt x="3096" y="214"/>
                    <a:pt x="2847" y="1"/>
                    <a:pt x="2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1" name="Google Shape;3001;p69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69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69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4" name="Google Shape;3004;p69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3005" name="Google Shape;3005;p69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69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7" name="Google Shape;3007;p69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3008" name="Google Shape;3008;p69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69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p70"/>
          <p:cNvSpPr/>
          <p:nvPr/>
        </p:nvSpPr>
        <p:spPr>
          <a:xfrm>
            <a:off x="716100" y="1864140"/>
            <a:ext cx="1481400" cy="23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7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elements</a:t>
            </a:r>
            <a:endParaRPr/>
          </a:p>
        </p:txBody>
      </p:sp>
      <p:sp>
        <p:nvSpPr>
          <p:cNvPr id="3016" name="Google Shape;3016;p70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70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70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9" name="Google Shape;3019;p70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3020" name="Google Shape;3020;p7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2" name="Google Shape;3022;p70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3023" name="Google Shape;3023;p7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5" name="Google Shape;3025;p70"/>
          <p:cNvSpPr/>
          <p:nvPr/>
        </p:nvSpPr>
        <p:spPr>
          <a:xfrm rot="10800000" flipH="1">
            <a:off x="716096" y="1323563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70"/>
          <p:cNvSpPr/>
          <p:nvPr/>
        </p:nvSpPr>
        <p:spPr>
          <a:xfrm>
            <a:off x="2802100" y="1864140"/>
            <a:ext cx="1481400" cy="23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70"/>
          <p:cNvSpPr/>
          <p:nvPr/>
        </p:nvSpPr>
        <p:spPr>
          <a:xfrm rot="10800000" flipH="1">
            <a:off x="2802100" y="1323563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70"/>
          <p:cNvSpPr/>
          <p:nvPr/>
        </p:nvSpPr>
        <p:spPr>
          <a:xfrm>
            <a:off x="4892177" y="1864140"/>
            <a:ext cx="1479000" cy="23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70"/>
          <p:cNvSpPr/>
          <p:nvPr/>
        </p:nvSpPr>
        <p:spPr>
          <a:xfrm rot="10800000" flipH="1">
            <a:off x="4890982" y="1323563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Google Shape;3030;p70"/>
          <p:cNvSpPr/>
          <p:nvPr/>
        </p:nvSpPr>
        <p:spPr>
          <a:xfrm>
            <a:off x="6961153" y="1864140"/>
            <a:ext cx="1479000" cy="23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3031;p70"/>
          <p:cNvSpPr/>
          <p:nvPr/>
        </p:nvSpPr>
        <p:spPr>
          <a:xfrm rot="10800000" flipH="1">
            <a:off x="6959962" y="1323563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70"/>
          <p:cNvSpPr txBox="1"/>
          <p:nvPr/>
        </p:nvSpPr>
        <p:spPr>
          <a:xfrm>
            <a:off x="716096" y="287511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A</a:t>
            </a:r>
            <a:endParaRPr sz="2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3" name="Google Shape;3033;p70"/>
          <p:cNvSpPr txBox="1"/>
          <p:nvPr/>
        </p:nvSpPr>
        <p:spPr>
          <a:xfrm>
            <a:off x="716096" y="3490640"/>
            <a:ext cx="148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is a hot planet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4" name="Google Shape;3034;p70"/>
          <p:cNvSpPr txBox="1"/>
          <p:nvPr/>
        </p:nvSpPr>
        <p:spPr>
          <a:xfrm>
            <a:off x="2802100" y="287511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B</a:t>
            </a:r>
            <a:endParaRPr sz="2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5" name="Google Shape;3035;p70"/>
          <p:cNvSpPr txBox="1"/>
          <p:nvPr/>
        </p:nvSpPr>
        <p:spPr>
          <a:xfrm>
            <a:off x="2802100" y="3490640"/>
            <a:ext cx="148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a big planet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6" name="Google Shape;3036;p70"/>
          <p:cNvSpPr txBox="1"/>
          <p:nvPr/>
        </p:nvSpPr>
        <p:spPr>
          <a:xfrm>
            <a:off x="4923982" y="2875115"/>
            <a:ext cx="141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C</a:t>
            </a:r>
            <a:endParaRPr sz="2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7" name="Google Shape;3037;p70"/>
          <p:cNvSpPr txBox="1"/>
          <p:nvPr/>
        </p:nvSpPr>
        <p:spPr>
          <a:xfrm>
            <a:off x="4890982" y="3490640"/>
            <a:ext cx="148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Mars is a cold planet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8" name="Google Shape;3038;p70"/>
          <p:cNvSpPr txBox="1"/>
          <p:nvPr/>
        </p:nvSpPr>
        <p:spPr>
          <a:xfrm>
            <a:off x="6959962" y="287511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D</a:t>
            </a:r>
            <a:endParaRPr sz="2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9" name="Google Shape;3039;p70"/>
          <p:cNvSpPr txBox="1"/>
          <p:nvPr/>
        </p:nvSpPr>
        <p:spPr>
          <a:xfrm>
            <a:off x="6959962" y="3490640"/>
            <a:ext cx="148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a small planet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040" name="Google Shape;3040;p70"/>
          <p:cNvGrpSpPr/>
          <p:nvPr/>
        </p:nvGrpSpPr>
        <p:grpSpPr>
          <a:xfrm>
            <a:off x="1251827" y="1825546"/>
            <a:ext cx="409938" cy="411466"/>
            <a:chOff x="3954260" y="4134629"/>
            <a:chExt cx="474410" cy="473876"/>
          </a:xfrm>
        </p:grpSpPr>
        <p:sp>
          <p:nvSpPr>
            <p:cNvPr id="3041" name="Google Shape;3041;p70"/>
            <p:cNvSpPr/>
            <p:nvPr/>
          </p:nvSpPr>
          <p:spPr>
            <a:xfrm>
              <a:off x="3954260" y="4321462"/>
              <a:ext cx="97090" cy="34930"/>
            </a:xfrm>
            <a:custGeom>
              <a:avLst/>
              <a:gdLst/>
              <a:ahLst/>
              <a:cxnLst/>
              <a:rect l="l" t="t" r="r" b="b"/>
              <a:pathLst>
                <a:path w="3790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3790" y="1365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0"/>
            <p:cNvSpPr/>
            <p:nvPr/>
          </p:nvSpPr>
          <p:spPr>
            <a:xfrm>
              <a:off x="3954260" y="4134629"/>
              <a:ext cx="474410" cy="408596"/>
            </a:xfrm>
            <a:custGeom>
              <a:avLst/>
              <a:gdLst/>
              <a:ahLst/>
              <a:cxnLst/>
              <a:rect l="l" t="t" r="r" b="b"/>
              <a:pathLst>
                <a:path w="18519" h="15967" extrusionOk="0">
                  <a:moveTo>
                    <a:pt x="0" y="0"/>
                  </a:moveTo>
                  <a:lnTo>
                    <a:pt x="0" y="6215"/>
                  </a:lnTo>
                  <a:lnTo>
                    <a:pt x="1365" y="6215"/>
                  </a:lnTo>
                  <a:lnTo>
                    <a:pt x="1365" y="1339"/>
                  </a:lnTo>
                  <a:lnTo>
                    <a:pt x="17154" y="1339"/>
                  </a:lnTo>
                  <a:lnTo>
                    <a:pt x="17154" y="14628"/>
                  </a:lnTo>
                  <a:lnTo>
                    <a:pt x="1365" y="14628"/>
                  </a:lnTo>
                  <a:lnTo>
                    <a:pt x="1365" y="9752"/>
                  </a:lnTo>
                  <a:lnTo>
                    <a:pt x="0" y="9752"/>
                  </a:lnTo>
                  <a:lnTo>
                    <a:pt x="0" y="15966"/>
                  </a:lnTo>
                  <a:lnTo>
                    <a:pt x="18518" y="15966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0"/>
            <p:cNvSpPr/>
            <p:nvPr/>
          </p:nvSpPr>
          <p:spPr>
            <a:xfrm>
              <a:off x="4333501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1" y="1"/>
                  </a:moveTo>
                  <a:lnTo>
                    <a:pt x="1" y="1466"/>
                  </a:lnTo>
                  <a:lnTo>
                    <a:pt x="2502" y="146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0"/>
            <p:cNvSpPr/>
            <p:nvPr/>
          </p:nvSpPr>
          <p:spPr>
            <a:xfrm>
              <a:off x="4079171" y="4321462"/>
              <a:ext cx="33661" cy="34930"/>
            </a:xfrm>
            <a:custGeom>
              <a:avLst/>
              <a:gdLst/>
              <a:ahLst/>
              <a:cxnLst/>
              <a:rect l="l" t="t" r="r" b="b"/>
              <a:pathLst>
                <a:path w="1314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1314" y="1365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0"/>
            <p:cNvSpPr/>
            <p:nvPr/>
          </p:nvSpPr>
          <p:spPr>
            <a:xfrm>
              <a:off x="4017022" y="4196685"/>
              <a:ext cx="348859" cy="284484"/>
            </a:xfrm>
            <a:custGeom>
              <a:avLst/>
              <a:gdLst/>
              <a:ahLst/>
              <a:cxnLst/>
              <a:rect l="l" t="t" r="r" b="b"/>
              <a:pathLst>
                <a:path w="13618" h="11117" extrusionOk="0">
                  <a:moveTo>
                    <a:pt x="9904" y="1365"/>
                  </a:moveTo>
                  <a:lnTo>
                    <a:pt x="9904" y="2451"/>
                  </a:lnTo>
                  <a:lnTo>
                    <a:pt x="8666" y="2451"/>
                  </a:lnTo>
                  <a:lnTo>
                    <a:pt x="8666" y="1365"/>
                  </a:lnTo>
                  <a:close/>
                  <a:moveTo>
                    <a:pt x="12329" y="1365"/>
                  </a:moveTo>
                  <a:lnTo>
                    <a:pt x="12329" y="2451"/>
                  </a:lnTo>
                  <a:lnTo>
                    <a:pt x="11117" y="2451"/>
                  </a:lnTo>
                  <a:lnTo>
                    <a:pt x="11117" y="1365"/>
                  </a:lnTo>
                  <a:close/>
                  <a:moveTo>
                    <a:pt x="9904" y="3790"/>
                  </a:moveTo>
                  <a:lnTo>
                    <a:pt x="9904" y="4876"/>
                  </a:lnTo>
                  <a:lnTo>
                    <a:pt x="8666" y="4876"/>
                  </a:lnTo>
                  <a:lnTo>
                    <a:pt x="8666" y="3790"/>
                  </a:lnTo>
                  <a:close/>
                  <a:moveTo>
                    <a:pt x="12329" y="3790"/>
                  </a:moveTo>
                  <a:lnTo>
                    <a:pt x="12329" y="4876"/>
                  </a:lnTo>
                  <a:lnTo>
                    <a:pt x="11117" y="4876"/>
                  </a:lnTo>
                  <a:lnTo>
                    <a:pt x="11117" y="3790"/>
                  </a:lnTo>
                  <a:close/>
                  <a:moveTo>
                    <a:pt x="9904" y="6241"/>
                  </a:moveTo>
                  <a:lnTo>
                    <a:pt x="9904" y="7327"/>
                  </a:lnTo>
                  <a:lnTo>
                    <a:pt x="8666" y="7327"/>
                  </a:lnTo>
                  <a:lnTo>
                    <a:pt x="8666" y="6241"/>
                  </a:lnTo>
                  <a:close/>
                  <a:moveTo>
                    <a:pt x="12329" y="6241"/>
                  </a:moveTo>
                  <a:lnTo>
                    <a:pt x="12329" y="7327"/>
                  </a:lnTo>
                  <a:lnTo>
                    <a:pt x="11117" y="7327"/>
                  </a:lnTo>
                  <a:lnTo>
                    <a:pt x="11117" y="6241"/>
                  </a:lnTo>
                  <a:close/>
                  <a:moveTo>
                    <a:pt x="9904" y="8666"/>
                  </a:moveTo>
                  <a:lnTo>
                    <a:pt x="9904" y="9752"/>
                  </a:lnTo>
                  <a:lnTo>
                    <a:pt x="8666" y="9752"/>
                  </a:lnTo>
                  <a:lnTo>
                    <a:pt x="8666" y="8666"/>
                  </a:lnTo>
                  <a:close/>
                  <a:moveTo>
                    <a:pt x="12329" y="8666"/>
                  </a:moveTo>
                  <a:lnTo>
                    <a:pt x="12329" y="9752"/>
                  </a:lnTo>
                  <a:lnTo>
                    <a:pt x="11117" y="9752"/>
                  </a:lnTo>
                  <a:lnTo>
                    <a:pt x="11117" y="8666"/>
                  </a:lnTo>
                  <a:close/>
                  <a:moveTo>
                    <a:pt x="1" y="1"/>
                  </a:moveTo>
                  <a:lnTo>
                    <a:pt x="1" y="3790"/>
                  </a:lnTo>
                  <a:lnTo>
                    <a:pt x="1340" y="3790"/>
                  </a:lnTo>
                  <a:lnTo>
                    <a:pt x="1340" y="2502"/>
                  </a:lnTo>
                  <a:lnTo>
                    <a:pt x="2426" y="2502"/>
                  </a:lnTo>
                  <a:lnTo>
                    <a:pt x="2426" y="3790"/>
                  </a:lnTo>
                  <a:lnTo>
                    <a:pt x="4826" y="3790"/>
                  </a:lnTo>
                  <a:lnTo>
                    <a:pt x="4826" y="7327"/>
                  </a:lnTo>
                  <a:lnTo>
                    <a:pt x="2426" y="7327"/>
                  </a:lnTo>
                  <a:lnTo>
                    <a:pt x="2426" y="8615"/>
                  </a:lnTo>
                  <a:lnTo>
                    <a:pt x="1340" y="8615"/>
                  </a:lnTo>
                  <a:lnTo>
                    <a:pt x="1340" y="7327"/>
                  </a:lnTo>
                  <a:lnTo>
                    <a:pt x="1" y="7327"/>
                  </a:lnTo>
                  <a:lnTo>
                    <a:pt x="1" y="11116"/>
                  </a:lnTo>
                  <a:lnTo>
                    <a:pt x="13618" y="11116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0"/>
            <p:cNvSpPr/>
            <p:nvPr/>
          </p:nvSpPr>
          <p:spPr>
            <a:xfrm>
              <a:off x="3985334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0" y="1"/>
                  </a:moveTo>
                  <a:lnTo>
                    <a:pt x="0" y="1466"/>
                  </a:lnTo>
                  <a:lnTo>
                    <a:pt x="2501" y="1466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7" name="Google Shape;3047;p70"/>
          <p:cNvGrpSpPr/>
          <p:nvPr/>
        </p:nvGrpSpPr>
        <p:grpSpPr>
          <a:xfrm>
            <a:off x="3337831" y="1825546"/>
            <a:ext cx="409938" cy="411466"/>
            <a:chOff x="4714689" y="4134629"/>
            <a:chExt cx="474410" cy="473876"/>
          </a:xfrm>
        </p:grpSpPr>
        <p:sp>
          <p:nvSpPr>
            <p:cNvPr id="3048" name="Google Shape;3048;p70"/>
            <p:cNvSpPr/>
            <p:nvPr/>
          </p:nvSpPr>
          <p:spPr>
            <a:xfrm>
              <a:off x="4856431" y="4385462"/>
              <a:ext cx="34968" cy="223042"/>
            </a:xfrm>
            <a:custGeom>
              <a:avLst/>
              <a:gdLst/>
              <a:ahLst/>
              <a:cxnLst/>
              <a:rect l="l" t="t" r="r" b="b"/>
              <a:pathLst>
                <a:path w="1365" h="8716" extrusionOk="0">
                  <a:moveTo>
                    <a:pt x="0" y="0"/>
                  </a:moveTo>
                  <a:lnTo>
                    <a:pt x="0" y="8716"/>
                  </a:lnTo>
                  <a:lnTo>
                    <a:pt x="1364" y="871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0"/>
            <p:cNvSpPr/>
            <p:nvPr/>
          </p:nvSpPr>
          <p:spPr>
            <a:xfrm>
              <a:off x="4825357" y="4197325"/>
              <a:ext cx="253716" cy="97651"/>
            </a:xfrm>
            <a:custGeom>
              <a:avLst/>
              <a:gdLst/>
              <a:ahLst/>
              <a:cxnLst/>
              <a:rect l="l" t="t" r="r" b="b"/>
              <a:pathLst>
                <a:path w="9904" h="3816" extrusionOk="0">
                  <a:moveTo>
                    <a:pt x="3108" y="1365"/>
                  </a:moveTo>
                  <a:lnTo>
                    <a:pt x="3108" y="2451"/>
                  </a:lnTo>
                  <a:lnTo>
                    <a:pt x="1895" y="2451"/>
                  </a:lnTo>
                  <a:lnTo>
                    <a:pt x="1895" y="1365"/>
                  </a:lnTo>
                  <a:close/>
                  <a:moveTo>
                    <a:pt x="5558" y="1365"/>
                  </a:moveTo>
                  <a:lnTo>
                    <a:pt x="5558" y="2451"/>
                  </a:lnTo>
                  <a:lnTo>
                    <a:pt x="4346" y="2451"/>
                  </a:lnTo>
                  <a:lnTo>
                    <a:pt x="4346" y="1365"/>
                  </a:lnTo>
                  <a:close/>
                  <a:moveTo>
                    <a:pt x="8009" y="1365"/>
                  </a:moveTo>
                  <a:lnTo>
                    <a:pt x="8009" y="2451"/>
                  </a:lnTo>
                  <a:lnTo>
                    <a:pt x="6771" y="2451"/>
                  </a:lnTo>
                  <a:lnTo>
                    <a:pt x="6771" y="1365"/>
                  </a:lnTo>
                  <a:close/>
                  <a:moveTo>
                    <a:pt x="0" y="1"/>
                  </a:moveTo>
                  <a:lnTo>
                    <a:pt x="0" y="3816"/>
                  </a:lnTo>
                  <a:lnTo>
                    <a:pt x="9904" y="3816"/>
                  </a:lnTo>
                  <a:lnTo>
                    <a:pt x="9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0"/>
            <p:cNvSpPr/>
            <p:nvPr/>
          </p:nvSpPr>
          <p:spPr>
            <a:xfrm>
              <a:off x="4919194" y="4385462"/>
              <a:ext cx="128164" cy="223042"/>
            </a:xfrm>
            <a:custGeom>
              <a:avLst/>
              <a:gdLst/>
              <a:ahLst/>
              <a:cxnLst/>
              <a:rect l="l" t="t" r="r" b="b"/>
              <a:pathLst>
                <a:path w="5003" h="8716" extrusionOk="0">
                  <a:moveTo>
                    <a:pt x="3689" y="3790"/>
                  </a:moveTo>
                  <a:lnTo>
                    <a:pt x="3689" y="7453"/>
                  </a:lnTo>
                  <a:lnTo>
                    <a:pt x="2603" y="7453"/>
                  </a:lnTo>
                  <a:lnTo>
                    <a:pt x="2603" y="3790"/>
                  </a:lnTo>
                  <a:close/>
                  <a:moveTo>
                    <a:pt x="1" y="0"/>
                  </a:moveTo>
                  <a:lnTo>
                    <a:pt x="1" y="8716"/>
                  </a:lnTo>
                  <a:lnTo>
                    <a:pt x="5003" y="8716"/>
                  </a:lnTo>
                  <a:lnTo>
                    <a:pt x="5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0"/>
            <p:cNvSpPr/>
            <p:nvPr/>
          </p:nvSpPr>
          <p:spPr>
            <a:xfrm>
              <a:off x="4714689" y="4134629"/>
              <a:ext cx="474410" cy="349124"/>
            </a:xfrm>
            <a:custGeom>
              <a:avLst/>
              <a:gdLst/>
              <a:ahLst/>
              <a:cxnLst/>
              <a:rect l="l" t="t" r="r" b="b"/>
              <a:pathLst>
                <a:path w="18519" h="13643" extrusionOk="0">
                  <a:moveTo>
                    <a:pt x="15310" y="1365"/>
                  </a:moveTo>
                  <a:lnTo>
                    <a:pt x="15310" y="7352"/>
                  </a:lnTo>
                  <a:lnTo>
                    <a:pt x="3234" y="7352"/>
                  </a:lnTo>
                  <a:lnTo>
                    <a:pt x="3234" y="1365"/>
                  </a:lnTo>
                  <a:close/>
                  <a:moveTo>
                    <a:pt x="1" y="0"/>
                  </a:moveTo>
                  <a:lnTo>
                    <a:pt x="1" y="13642"/>
                  </a:lnTo>
                  <a:lnTo>
                    <a:pt x="4447" y="13642"/>
                  </a:lnTo>
                  <a:lnTo>
                    <a:pt x="4447" y="9802"/>
                  </a:lnTo>
                  <a:lnTo>
                    <a:pt x="3158" y="9802"/>
                  </a:lnTo>
                  <a:lnTo>
                    <a:pt x="3158" y="8716"/>
                  </a:lnTo>
                  <a:lnTo>
                    <a:pt x="15360" y="8716"/>
                  </a:lnTo>
                  <a:lnTo>
                    <a:pt x="15360" y="9802"/>
                  </a:lnTo>
                  <a:lnTo>
                    <a:pt x="14072" y="9802"/>
                  </a:lnTo>
                  <a:lnTo>
                    <a:pt x="14072" y="13642"/>
                  </a:lnTo>
                  <a:lnTo>
                    <a:pt x="18518" y="13642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2" name="Google Shape;3052;p70"/>
          <p:cNvGrpSpPr/>
          <p:nvPr/>
        </p:nvGrpSpPr>
        <p:grpSpPr>
          <a:xfrm>
            <a:off x="5426712" y="1835644"/>
            <a:ext cx="409938" cy="391268"/>
            <a:chOff x="5475760" y="4146273"/>
            <a:chExt cx="474410" cy="450614"/>
          </a:xfrm>
        </p:grpSpPr>
        <p:sp>
          <p:nvSpPr>
            <p:cNvPr id="3053" name="Google Shape;3053;p70"/>
            <p:cNvSpPr/>
            <p:nvPr/>
          </p:nvSpPr>
          <p:spPr>
            <a:xfrm>
              <a:off x="5645322" y="4314987"/>
              <a:ext cx="304848" cy="281899"/>
            </a:xfrm>
            <a:custGeom>
              <a:avLst/>
              <a:gdLst/>
              <a:ahLst/>
              <a:cxnLst/>
              <a:rect l="l" t="t" r="r" b="b"/>
              <a:pathLst>
                <a:path w="11900" h="11016" extrusionOk="0">
                  <a:moveTo>
                    <a:pt x="6493" y="1365"/>
                  </a:moveTo>
                  <a:lnTo>
                    <a:pt x="6493" y="2123"/>
                  </a:lnTo>
                  <a:lnTo>
                    <a:pt x="6746" y="2173"/>
                  </a:lnTo>
                  <a:lnTo>
                    <a:pt x="6948" y="2274"/>
                  </a:lnTo>
                  <a:lnTo>
                    <a:pt x="7327" y="2451"/>
                  </a:lnTo>
                  <a:lnTo>
                    <a:pt x="7554" y="2603"/>
                  </a:lnTo>
                  <a:lnTo>
                    <a:pt x="7655" y="2679"/>
                  </a:lnTo>
                  <a:lnTo>
                    <a:pt x="6948" y="3487"/>
                  </a:lnTo>
                  <a:lnTo>
                    <a:pt x="6948" y="3512"/>
                  </a:lnTo>
                  <a:lnTo>
                    <a:pt x="6847" y="3411"/>
                  </a:lnTo>
                  <a:lnTo>
                    <a:pt x="6721" y="3361"/>
                  </a:lnTo>
                  <a:lnTo>
                    <a:pt x="6544" y="3260"/>
                  </a:lnTo>
                  <a:lnTo>
                    <a:pt x="6367" y="3209"/>
                  </a:lnTo>
                  <a:lnTo>
                    <a:pt x="6140" y="3159"/>
                  </a:lnTo>
                  <a:lnTo>
                    <a:pt x="5912" y="3159"/>
                  </a:lnTo>
                  <a:lnTo>
                    <a:pt x="5660" y="3209"/>
                  </a:lnTo>
                  <a:lnTo>
                    <a:pt x="5533" y="3234"/>
                  </a:lnTo>
                  <a:lnTo>
                    <a:pt x="5458" y="3285"/>
                  </a:lnTo>
                  <a:lnTo>
                    <a:pt x="5331" y="3411"/>
                  </a:lnTo>
                  <a:lnTo>
                    <a:pt x="5281" y="3512"/>
                  </a:lnTo>
                  <a:lnTo>
                    <a:pt x="5255" y="3613"/>
                  </a:lnTo>
                  <a:lnTo>
                    <a:pt x="5255" y="3664"/>
                  </a:lnTo>
                  <a:lnTo>
                    <a:pt x="5255" y="3765"/>
                  </a:lnTo>
                  <a:lnTo>
                    <a:pt x="5306" y="3841"/>
                  </a:lnTo>
                  <a:lnTo>
                    <a:pt x="5382" y="3942"/>
                  </a:lnTo>
                  <a:lnTo>
                    <a:pt x="5862" y="4144"/>
                  </a:lnTo>
                  <a:lnTo>
                    <a:pt x="6645" y="4472"/>
                  </a:lnTo>
                  <a:lnTo>
                    <a:pt x="6847" y="4548"/>
                  </a:lnTo>
                  <a:lnTo>
                    <a:pt x="7049" y="4649"/>
                  </a:lnTo>
                  <a:lnTo>
                    <a:pt x="7201" y="4750"/>
                  </a:lnTo>
                  <a:lnTo>
                    <a:pt x="7352" y="4851"/>
                  </a:lnTo>
                  <a:lnTo>
                    <a:pt x="7504" y="4952"/>
                  </a:lnTo>
                  <a:lnTo>
                    <a:pt x="7605" y="5079"/>
                  </a:lnTo>
                  <a:lnTo>
                    <a:pt x="7782" y="5331"/>
                  </a:lnTo>
                  <a:lnTo>
                    <a:pt x="7908" y="5584"/>
                  </a:lnTo>
                  <a:lnTo>
                    <a:pt x="7984" y="5836"/>
                  </a:lnTo>
                  <a:lnTo>
                    <a:pt x="8009" y="6114"/>
                  </a:lnTo>
                  <a:lnTo>
                    <a:pt x="7984" y="6342"/>
                  </a:lnTo>
                  <a:lnTo>
                    <a:pt x="7883" y="6645"/>
                  </a:lnTo>
                  <a:lnTo>
                    <a:pt x="7756" y="6923"/>
                  </a:lnTo>
                  <a:lnTo>
                    <a:pt x="7554" y="7175"/>
                  </a:lnTo>
                  <a:lnTo>
                    <a:pt x="7327" y="7403"/>
                  </a:lnTo>
                  <a:lnTo>
                    <a:pt x="7125" y="7529"/>
                  </a:lnTo>
                  <a:lnTo>
                    <a:pt x="6923" y="7630"/>
                  </a:lnTo>
                  <a:lnTo>
                    <a:pt x="6721" y="7706"/>
                  </a:lnTo>
                  <a:lnTo>
                    <a:pt x="6493" y="7756"/>
                  </a:lnTo>
                  <a:lnTo>
                    <a:pt x="6493" y="8514"/>
                  </a:lnTo>
                  <a:lnTo>
                    <a:pt x="5407" y="8514"/>
                  </a:lnTo>
                  <a:lnTo>
                    <a:pt x="5407" y="7731"/>
                  </a:lnTo>
                  <a:lnTo>
                    <a:pt x="5028" y="7605"/>
                  </a:lnTo>
                  <a:lnTo>
                    <a:pt x="4649" y="7428"/>
                  </a:lnTo>
                  <a:lnTo>
                    <a:pt x="4498" y="7327"/>
                  </a:lnTo>
                  <a:lnTo>
                    <a:pt x="4321" y="7201"/>
                  </a:lnTo>
                  <a:lnTo>
                    <a:pt x="4169" y="7074"/>
                  </a:lnTo>
                  <a:lnTo>
                    <a:pt x="4043" y="6923"/>
                  </a:lnTo>
                  <a:lnTo>
                    <a:pt x="3689" y="6518"/>
                  </a:lnTo>
                  <a:lnTo>
                    <a:pt x="4472" y="5811"/>
                  </a:lnTo>
                  <a:lnTo>
                    <a:pt x="4851" y="6215"/>
                  </a:lnTo>
                  <a:lnTo>
                    <a:pt x="4952" y="6316"/>
                  </a:lnTo>
                  <a:lnTo>
                    <a:pt x="5079" y="6417"/>
                  </a:lnTo>
                  <a:lnTo>
                    <a:pt x="5205" y="6493"/>
                  </a:lnTo>
                  <a:lnTo>
                    <a:pt x="5356" y="6569"/>
                  </a:lnTo>
                  <a:lnTo>
                    <a:pt x="5634" y="6670"/>
                  </a:lnTo>
                  <a:lnTo>
                    <a:pt x="5963" y="6721"/>
                  </a:lnTo>
                  <a:lnTo>
                    <a:pt x="6140" y="6721"/>
                  </a:lnTo>
                  <a:lnTo>
                    <a:pt x="6291" y="6695"/>
                  </a:lnTo>
                  <a:lnTo>
                    <a:pt x="6418" y="6645"/>
                  </a:lnTo>
                  <a:lnTo>
                    <a:pt x="6544" y="6594"/>
                  </a:lnTo>
                  <a:lnTo>
                    <a:pt x="6670" y="6518"/>
                  </a:lnTo>
                  <a:lnTo>
                    <a:pt x="6746" y="6443"/>
                  </a:lnTo>
                  <a:lnTo>
                    <a:pt x="6822" y="6342"/>
                  </a:lnTo>
                  <a:lnTo>
                    <a:pt x="6872" y="6266"/>
                  </a:lnTo>
                  <a:lnTo>
                    <a:pt x="6898" y="6165"/>
                  </a:lnTo>
                  <a:lnTo>
                    <a:pt x="6898" y="6013"/>
                  </a:lnTo>
                  <a:lnTo>
                    <a:pt x="6872" y="5912"/>
                  </a:lnTo>
                  <a:lnTo>
                    <a:pt x="6796" y="5811"/>
                  </a:lnTo>
                  <a:lnTo>
                    <a:pt x="6695" y="5710"/>
                  </a:lnTo>
                  <a:lnTo>
                    <a:pt x="6594" y="5634"/>
                  </a:lnTo>
                  <a:lnTo>
                    <a:pt x="6468" y="5559"/>
                  </a:lnTo>
                  <a:lnTo>
                    <a:pt x="6266" y="5483"/>
                  </a:lnTo>
                  <a:lnTo>
                    <a:pt x="5331" y="5104"/>
                  </a:lnTo>
                  <a:lnTo>
                    <a:pt x="4902" y="4927"/>
                  </a:lnTo>
                  <a:lnTo>
                    <a:pt x="4826" y="4876"/>
                  </a:lnTo>
                  <a:lnTo>
                    <a:pt x="4649" y="4750"/>
                  </a:lnTo>
                  <a:lnTo>
                    <a:pt x="4498" y="4599"/>
                  </a:lnTo>
                  <a:lnTo>
                    <a:pt x="4396" y="4447"/>
                  </a:lnTo>
                  <a:lnTo>
                    <a:pt x="4295" y="4245"/>
                  </a:lnTo>
                  <a:lnTo>
                    <a:pt x="4220" y="4068"/>
                  </a:lnTo>
                  <a:lnTo>
                    <a:pt x="4169" y="3866"/>
                  </a:lnTo>
                  <a:lnTo>
                    <a:pt x="4169" y="3664"/>
                  </a:lnTo>
                  <a:lnTo>
                    <a:pt x="4169" y="3436"/>
                  </a:lnTo>
                  <a:lnTo>
                    <a:pt x="4220" y="3234"/>
                  </a:lnTo>
                  <a:lnTo>
                    <a:pt x="4321" y="3007"/>
                  </a:lnTo>
                  <a:lnTo>
                    <a:pt x="4422" y="2830"/>
                  </a:lnTo>
                  <a:lnTo>
                    <a:pt x="4548" y="2653"/>
                  </a:lnTo>
                  <a:lnTo>
                    <a:pt x="4725" y="2476"/>
                  </a:lnTo>
                  <a:lnTo>
                    <a:pt x="4902" y="2350"/>
                  </a:lnTo>
                  <a:lnTo>
                    <a:pt x="5104" y="2249"/>
                  </a:lnTo>
                  <a:lnTo>
                    <a:pt x="5331" y="2148"/>
                  </a:lnTo>
                  <a:lnTo>
                    <a:pt x="5407" y="2148"/>
                  </a:lnTo>
                  <a:lnTo>
                    <a:pt x="5407" y="1365"/>
                  </a:lnTo>
                  <a:close/>
                  <a:moveTo>
                    <a:pt x="1" y="1"/>
                  </a:moveTo>
                  <a:lnTo>
                    <a:pt x="1" y="9954"/>
                  </a:lnTo>
                  <a:lnTo>
                    <a:pt x="10384" y="9954"/>
                  </a:lnTo>
                  <a:lnTo>
                    <a:pt x="11900" y="11015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0"/>
            <p:cNvSpPr/>
            <p:nvPr/>
          </p:nvSpPr>
          <p:spPr>
            <a:xfrm>
              <a:off x="5475760" y="4146273"/>
              <a:ext cx="304208" cy="281874"/>
            </a:xfrm>
            <a:custGeom>
              <a:avLst/>
              <a:gdLst/>
              <a:ahLst/>
              <a:cxnLst/>
              <a:rect l="l" t="t" r="r" b="b"/>
              <a:pathLst>
                <a:path w="11875" h="11015" extrusionOk="0">
                  <a:moveTo>
                    <a:pt x="10207" y="2577"/>
                  </a:moveTo>
                  <a:lnTo>
                    <a:pt x="10207" y="3663"/>
                  </a:lnTo>
                  <a:lnTo>
                    <a:pt x="1668" y="3663"/>
                  </a:lnTo>
                  <a:lnTo>
                    <a:pt x="1668" y="2577"/>
                  </a:lnTo>
                  <a:close/>
                  <a:moveTo>
                    <a:pt x="1" y="0"/>
                  </a:moveTo>
                  <a:lnTo>
                    <a:pt x="1" y="11015"/>
                  </a:lnTo>
                  <a:lnTo>
                    <a:pt x="1517" y="9979"/>
                  </a:lnTo>
                  <a:lnTo>
                    <a:pt x="5533" y="9979"/>
                  </a:lnTo>
                  <a:lnTo>
                    <a:pt x="5533" y="5507"/>
                  </a:lnTo>
                  <a:lnTo>
                    <a:pt x="11874" y="5507"/>
                  </a:lnTo>
                  <a:lnTo>
                    <a:pt x="118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5" name="Google Shape;3055;p70"/>
          <p:cNvGrpSpPr/>
          <p:nvPr/>
        </p:nvGrpSpPr>
        <p:grpSpPr>
          <a:xfrm>
            <a:off x="7511355" y="1825546"/>
            <a:ext cx="378616" cy="411466"/>
            <a:chOff x="6254327" y="4134629"/>
            <a:chExt cx="438162" cy="473876"/>
          </a:xfrm>
        </p:grpSpPr>
        <p:sp>
          <p:nvSpPr>
            <p:cNvPr id="3056" name="Google Shape;3056;p70"/>
            <p:cNvSpPr/>
            <p:nvPr/>
          </p:nvSpPr>
          <p:spPr>
            <a:xfrm>
              <a:off x="6627087" y="4397745"/>
              <a:ext cx="65401" cy="210759"/>
            </a:xfrm>
            <a:custGeom>
              <a:avLst/>
              <a:gdLst/>
              <a:ahLst/>
              <a:cxnLst/>
              <a:rect l="l" t="t" r="r" b="b"/>
              <a:pathLst>
                <a:path w="2553" h="8236" extrusionOk="0">
                  <a:moveTo>
                    <a:pt x="1" y="0"/>
                  </a:moveTo>
                  <a:lnTo>
                    <a:pt x="1" y="6948"/>
                  </a:lnTo>
                  <a:lnTo>
                    <a:pt x="26" y="7200"/>
                  </a:lnTo>
                  <a:lnTo>
                    <a:pt x="102" y="7453"/>
                  </a:lnTo>
                  <a:lnTo>
                    <a:pt x="228" y="7655"/>
                  </a:lnTo>
                  <a:lnTo>
                    <a:pt x="380" y="7857"/>
                  </a:lnTo>
                  <a:lnTo>
                    <a:pt x="557" y="8009"/>
                  </a:lnTo>
                  <a:lnTo>
                    <a:pt x="784" y="8135"/>
                  </a:lnTo>
                  <a:lnTo>
                    <a:pt x="1037" y="8211"/>
                  </a:lnTo>
                  <a:lnTo>
                    <a:pt x="1289" y="8236"/>
                  </a:lnTo>
                  <a:lnTo>
                    <a:pt x="1542" y="8211"/>
                  </a:lnTo>
                  <a:lnTo>
                    <a:pt x="1769" y="8135"/>
                  </a:lnTo>
                  <a:lnTo>
                    <a:pt x="1997" y="8009"/>
                  </a:lnTo>
                  <a:lnTo>
                    <a:pt x="2199" y="7857"/>
                  </a:lnTo>
                  <a:lnTo>
                    <a:pt x="2350" y="7655"/>
                  </a:lnTo>
                  <a:lnTo>
                    <a:pt x="2451" y="7453"/>
                  </a:lnTo>
                  <a:lnTo>
                    <a:pt x="2527" y="7200"/>
                  </a:lnTo>
                  <a:lnTo>
                    <a:pt x="2552" y="6948"/>
                  </a:lnTo>
                  <a:lnTo>
                    <a:pt x="25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0"/>
            <p:cNvSpPr/>
            <p:nvPr/>
          </p:nvSpPr>
          <p:spPr>
            <a:xfrm>
              <a:off x="6254327" y="4134629"/>
              <a:ext cx="354674" cy="473876"/>
            </a:xfrm>
            <a:custGeom>
              <a:avLst/>
              <a:gdLst/>
              <a:ahLst/>
              <a:cxnLst/>
              <a:rect l="l" t="t" r="r" b="b"/>
              <a:pathLst>
                <a:path w="13845" h="18518" extrusionOk="0">
                  <a:moveTo>
                    <a:pt x="12101" y="1339"/>
                  </a:moveTo>
                  <a:lnTo>
                    <a:pt x="12101" y="7301"/>
                  </a:lnTo>
                  <a:lnTo>
                    <a:pt x="1364" y="7301"/>
                  </a:lnTo>
                  <a:lnTo>
                    <a:pt x="1364" y="1339"/>
                  </a:lnTo>
                  <a:close/>
                  <a:moveTo>
                    <a:pt x="12202" y="8691"/>
                  </a:moveTo>
                  <a:lnTo>
                    <a:pt x="12202" y="9777"/>
                  </a:lnTo>
                  <a:lnTo>
                    <a:pt x="1314" y="9777"/>
                  </a:lnTo>
                  <a:lnTo>
                    <a:pt x="1314" y="8691"/>
                  </a:lnTo>
                  <a:close/>
                  <a:moveTo>
                    <a:pt x="12202" y="11141"/>
                  </a:moveTo>
                  <a:lnTo>
                    <a:pt x="12202" y="12228"/>
                  </a:lnTo>
                  <a:lnTo>
                    <a:pt x="1314" y="12228"/>
                  </a:lnTo>
                  <a:lnTo>
                    <a:pt x="1314" y="11141"/>
                  </a:lnTo>
                  <a:close/>
                  <a:moveTo>
                    <a:pt x="12202" y="13566"/>
                  </a:moveTo>
                  <a:lnTo>
                    <a:pt x="12202" y="14653"/>
                  </a:lnTo>
                  <a:lnTo>
                    <a:pt x="1314" y="14653"/>
                  </a:lnTo>
                  <a:lnTo>
                    <a:pt x="1314" y="13566"/>
                  </a:lnTo>
                  <a:close/>
                  <a:moveTo>
                    <a:pt x="0" y="0"/>
                  </a:moveTo>
                  <a:lnTo>
                    <a:pt x="0" y="15385"/>
                  </a:lnTo>
                  <a:lnTo>
                    <a:pt x="0" y="15714"/>
                  </a:lnTo>
                  <a:lnTo>
                    <a:pt x="51" y="16017"/>
                  </a:lnTo>
                  <a:lnTo>
                    <a:pt x="127" y="16320"/>
                  </a:lnTo>
                  <a:lnTo>
                    <a:pt x="228" y="16598"/>
                  </a:lnTo>
                  <a:lnTo>
                    <a:pt x="379" y="16876"/>
                  </a:lnTo>
                  <a:lnTo>
                    <a:pt x="531" y="17129"/>
                  </a:lnTo>
                  <a:lnTo>
                    <a:pt x="708" y="17381"/>
                  </a:lnTo>
                  <a:lnTo>
                    <a:pt x="910" y="17609"/>
                  </a:lnTo>
                  <a:lnTo>
                    <a:pt x="1112" y="17811"/>
                  </a:lnTo>
                  <a:lnTo>
                    <a:pt x="1364" y="17987"/>
                  </a:lnTo>
                  <a:lnTo>
                    <a:pt x="1617" y="18139"/>
                  </a:lnTo>
                  <a:lnTo>
                    <a:pt x="1895" y="18265"/>
                  </a:lnTo>
                  <a:lnTo>
                    <a:pt x="2173" y="18366"/>
                  </a:lnTo>
                  <a:lnTo>
                    <a:pt x="2476" y="18442"/>
                  </a:lnTo>
                  <a:lnTo>
                    <a:pt x="2779" y="18493"/>
                  </a:lnTo>
                  <a:lnTo>
                    <a:pt x="3082" y="18518"/>
                  </a:lnTo>
                  <a:lnTo>
                    <a:pt x="13844" y="18518"/>
                  </a:lnTo>
                  <a:lnTo>
                    <a:pt x="13693" y="18215"/>
                  </a:lnTo>
                  <a:lnTo>
                    <a:pt x="13566" y="17912"/>
                  </a:lnTo>
                  <a:lnTo>
                    <a:pt x="13491" y="17583"/>
                  </a:lnTo>
                  <a:lnTo>
                    <a:pt x="13465" y="17230"/>
                  </a:lnTo>
                  <a:lnTo>
                    <a:pt x="134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0"/>
            <p:cNvSpPr/>
            <p:nvPr/>
          </p:nvSpPr>
          <p:spPr>
            <a:xfrm>
              <a:off x="6317090" y="4196685"/>
              <a:ext cx="219414" cy="96986"/>
            </a:xfrm>
            <a:custGeom>
              <a:avLst/>
              <a:gdLst/>
              <a:ahLst/>
              <a:cxnLst/>
              <a:rect l="l" t="t" r="r" b="b"/>
              <a:pathLst>
                <a:path w="8565" h="3790" extrusionOk="0">
                  <a:moveTo>
                    <a:pt x="1" y="1"/>
                  </a:moveTo>
                  <a:lnTo>
                    <a:pt x="1" y="3790"/>
                  </a:lnTo>
                  <a:lnTo>
                    <a:pt x="8565" y="3790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57"/>
          <p:cNvGrpSpPr/>
          <p:nvPr/>
        </p:nvGrpSpPr>
        <p:grpSpPr>
          <a:xfrm>
            <a:off x="713238" y="1103435"/>
            <a:ext cx="3448995" cy="2936630"/>
            <a:chOff x="713238" y="1103435"/>
            <a:chExt cx="3448995" cy="2936630"/>
          </a:xfrm>
        </p:grpSpPr>
        <p:sp>
          <p:nvSpPr>
            <p:cNvPr id="1130" name="Google Shape;1130;p57"/>
            <p:cNvSpPr/>
            <p:nvPr/>
          </p:nvSpPr>
          <p:spPr>
            <a:xfrm>
              <a:off x="3082827" y="3805681"/>
              <a:ext cx="77527" cy="2230"/>
            </a:xfrm>
            <a:custGeom>
              <a:avLst/>
              <a:gdLst/>
              <a:ahLst/>
              <a:cxnLst/>
              <a:rect l="l" t="t" r="r" b="b"/>
              <a:pathLst>
                <a:path w="4903" h="141" extrusionOk="0">
                  <a:moveTo>
                    <a:pt x="1" y="0"/>
                  </a:moveTo>
                  <a:lnTo>
                    <a:pt x="1" y="140"/>
                  </a:lnTo>
                  <a:lnTo>
                    <a:pt x="4903" y="140"/>
                  </a:lnTo>
                  <a:lnTo>
                    <a:pt x="4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7"/>
            <p:cNvSpPr/>
            <p:nvPr/>
          </p:nvSpPr>
          <p:spPr>
            <a:xfrm>
              <a:off x="3082827" y="3805681"/>
              <a:ext cx="77527" cy="2230"/>
            </a:xfrm>
            <a:custGeom>
              <a:avLst/>
              <a:gdLst/>
              <a:ahLst/>
              <a:cxnLst/>
              <a:rect l="l" t="t" r="r" b="b"/>
              <a:pathLst>
                <a:path w="4903" h="141" fill="none" extrusionOk="0">
                  <a:moveTo>
                    <a:pt x="1" y="0"/>
                  </a:moveTo>
                  <a:lnTo>
                    <a:pt x="4903" y="0"/>
                  </a:lnTo>
                  <a:lnTo>
                    <a:pt x="4903" y="140"/>
                  </a:lnTo>
                  <a:lnTo>
                    <a:pt x="1" y="14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7"/>
            <p:cNvSpPr/>
            <p:nvPr/>
          </p:nvSpPr>
          <p:spPr>
            <a:xfrm>
              <a:off x="3741453" y="3698897"/>
              <a:ext cx="170978" cy="2230"/>
            </a:xfrm>
            <a:custGeom>
              <a:avLst/>
              <a:gdLst/>
              <a:ahLst/>
              <a:cxnLst/>
              <a:rect l="l" t="t" r="r" b="b"/>
              <a:pathLst>
                <a:path w="10813" h="141" extrusionOk="0">
                  <a:moveTo>
                    <a:pt x="0" y="1"/>
                  </a:moveTo>
                  <a:lnTo>
                    <a:pt x="0" y="141"/>
                  </a:lnTo>
                  <a:lnTo>
                    <a:pt x="10812" y="141"/>
                  </a:lnTo>
                  <a:lnTo>
                    <a:pt x="10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7"/>
            <p:cNvSpPr/>
            <p:nvPr/>
          </p:nvSpPr>
          <p:spPr>
            <a:xfrm>
              <a:off x="3741453" y="3698897"/>
              <a:ext cx="170978" cy="2230"/>
            </a:xfrm>
            <a:custGeom>
              <a:avLst/>
              <a:gdLst/>
              <a:ahLst/>
              <a:cxnLst/>
              <a:rect l="l" t="t" r="r" b="b"/>
              <a:pathLst>
                <a:path w="10813" h="141" fill="none" extrusionOk="0">
                  <a:moveTo>
                    <a:pt x="0" y="1"/>
                  </a:moveTo>
                  <a:lnTo>
                    <a:pt x="10812" y="1"/>
                  </a:lnTo>
                  <a:lnTo>
                    <a:pt x="10812" y="141"/>
                  </a:lnTo>
                  <a:lnTo>
                    <a:pt x="0" y="1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7"/>
            <p:cNvSpPr/>
            <p:nvPr/>
          </p:nvSpPr>
          <p:spPr>
            <a:xfrm>
              <a:off x="1745223" y="2875691"/>
              <a:ext cx="79741" cy="757200"/>
            </a:xfrm>
            <a:custGeom>
              <a:avLst/>
              <a:gdLst/>
              <a:ahLst/>
              <a:cxnLst/>
              <a:rect l="l" t="t" r="r" b="b"/>
              <a:pathLst>
                <a:path w="5043" h="47871" extrusionOk="0">
                  <a:moveTo>
                    <a:pt x="1" y="0"/>
                  </a:moveTo>
                  <a:lnTo>
                    <a:pt x="1" y="47871"/>
                  </a:lnTo>
                  <a:lnTo>
                    <a:pt x="5043" y="47871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7"/>
            <p:cNvSpPr/>
            <p:nvPr/>
          </p:nvSpPr>
          <p:spPr>
            <a:xfrm>
              <a:off x="1745223" y="2875691"/>
              <a:ext cx="79741" cy="757200"/>
            </a:xfrm>
            <a:custGeom>
              <a:avLst/>
              <a:gdLst/>
              <a:ahLst/>
              <a:cxnLst/>
              <a:rect l="l" t="t" r="r" b="b"/>
              <a:pathLst>
                <a:path w="5043" h="47871" fill="none" extrusionOk="0">
                  <a:moveTo>
                    <a:pt x="1" y="0"/>
                  </a:moveTo>
                  <a:lnTo>
                    <a:pt x="5043" y="0"/>
                  </a:lnTo>
                  <a:lnTo>
                    <a:pt x="5043" y="47871"/>
                  </a:lnTo>
                  <a:lnTo>
                    <a:pt x="1" y="4787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7"/>
            <p:cNvSpPr/>
            <p:nvPr/>
          </p:nvSpPr>
          <p:spPr>
            <a:xfrm>
              <a:off x="1937452" y="2849102"/>
              <a:ext cx="79741" cy="783789"/>
            </a:xfrm>
            <a:custGeom>
              <a:avLst/>
              <a:gdLst/>
              <a:ahLst/>
              <a:cxnLst/>
              <a:rect l="l" t="t" r="r" b="b"/>
              <a:pathLst>
                <a:path w="5043" h="49552" extrusionOk="0">
                  <a:moveTo>
                    <a:pt x="1" y="1"/>
                  </a:moveTo>
                  <a:lnTo>
                    <a:pt x="1" y="49552"/>
                  </a:lnTo>
                  <a:lnTo>
                    <a:pt x="5043" y="49552"/>
                  </a:lnTo>
                  <a:lnTo>
                    <a:pt x="5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7"/>
            <p:cNvSpPr/>
            <p:nvPr/>
          </p:nvSpPr>
          <p:spPr>
            <a:xfrm>
              <a:off x="1937452" y="2849102"/>
              <a:ext cx="79741" cy="783789"/>
            </a:xfrm>
            <a:custGeom>
              <a:avLst/>
              <a:gdLst/>
              <a:ahLst/>
              <a:cxnLst/>
              <a:rect l="l" t="t" r="r" b="b"/>
              <a:pathLst>
                <a:path w="5043" h="49552" fill="none" extrusionOk="0">
                  <a:moveTo>
                    <a:pt x="1" y="1"/>
                  </a:moveTo>
                  <a:lnTo>
                    <a:pt x="5043" y="1"/>
                  </a:lnTo>
                  <a:lnTo>
                    <a:pt x="5043" y="49552"/>
                  </a:lnTo>
                  <a:lnTo>
                    <a:pt x="1" y="4955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7"/>
            <p:cNvSpPr/>
            <p:nvPr/>
          </p:nvSpPr>
          <p:spPr>
            <a:xfrm>
              <a:off x="2130124" y="2804354"/>
              <a:ext cx="79741" cy="828536"/>
            </a:xfrm>
            <a:custGeom>
              <a:avLst/>
              <a:gdLst/>
              <a:ahLst/>
              <a:cxnLst/>
              <a:rect l="l" t="t" r="r" b="b"/>
              <a:pathLst>
                <a:path w="5043" h="52381" extrusionOk="0">
                  <a:moveTo>
                    <a:pt x="0" y="0"/>
                  </a:moveTo>
                  <a:lnTo>
                    <a:pt x="0" y="52381"/>
                  </a:lnTo>
                  <a:lnTo>
                    <a:pt x="5042" y="5238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7"/>
            <p:cNvSpPr/>
            <p:nvPr/>
          </p:nvSpPr>
          <p:spPr>
            <a:xfrm>
              <a:off x="2130124" y="2804354"/>
              <a:ext cx="79741" cy="828536"/>
            </a:xfrm>
            <a:custGeom>
              <a:avLst/>
              <a:gdLst/>
              <a:ahLst/>
              <a:cxnLst/>
              <a:rect l="l" t="t" r="r" b="b"/>
              <a:pathLst>
                <a:path w="5043" h="52381" fill="none" extrusionOk="0">
                  <a:moveTo>
                    <a:pt x="0" y="0"/>
                  </a:moveTo>
                  <a:lnTo>
                    <a:pt x="5042" y="0"/>
                  </a:lnTo>
                  <a:lnTo>
                    <a:pt x="5042" y="52381"/>
                  </a:lnTo>
                  <a:lnTo>
                    <a:pt x="0" y="523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7"/>
            <p:cNvSpPr/>
            <p:nvPr/>
          </p:nvSpPr>
          <p:spPr>
            <a:xfrm>
              <a:off x="2322353" y="2760049"/>
              <a:ext cx="80184" cy="872841"/>
            </a:xfrm>
            <a:custGeom>
              <a:avLst/>
              <a:gdLst/>
              <a:ahLst/>
              <a:cxnLst/>
              <a:rect l="l" t="t" r="r" b="b"/>
              <a:pathLst>
                <a:path w="5071" h="55182" extrusionOk="0">
                  <a:moveTo>
                    <a:pt x="0" y="0"/>
                  </a:moveTo>
                  <a:lnTo>
                    <a:pt x="0" y="55182"/>
                  </a:lnTo>
                  <a:lnTo>
                    <a:pt x="5070" y="5518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7"/>
            <p:cNvSpPr/>
            <p:nvPr/>
          </p:nvSpPr>
          <p:spPr>
            <a:xfrm>
              <a:off x="2322353" y="2760049"/>
              <a:ext cx="80184" cy="872841"/>
            </a:xfrm>
            <a:custGeom>
              <a:avLst/>
              <a:gdLst/>
              <a:ahLst/>
              <a:cxnLst/>
              <a:rect l="l" t="t" r="r" b="b"/>
              <a:pathLst>
                <a:path w="5071" h="55182" fill="none" extrusionOk="0">
                  <a:moveTo>
                    <a:pt x="0" y="0"/>
                  </a:moveTo>
                  <a:lnTo>
                    <a:pt x="5070" y="0"/>
                  </a:lnTo>
                  <a:lnTo>
                    <a:pt x="5070" y="55182"/>
                  </a:lnTo>
                  <a:lnTo>
                    <a:pt x="0" y="5518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7"/>
            <p:cNvSpPr/>
            <p:nvPr/>
          </p:nvSpPr>
          <p:spPr>
            <a:xfrm>
              <a:off x="2515010" y="2724602"/>
              <a:ext cx="79741" cy="908288"/>
            </a:xfrm>
            <a:custGeom>
              <a:avLst/>
              <a:gdLst/>
              <a:ahLst/>
              <a:cxnLst/>
              <a:rect l="l" t="t" r="r" b="b"/>
              <a:pathLst>
                <a:path w="5043" h="57423" extrusionOk="0">
                  <a:moveTo>
                    <a:pt x="1" y="0"/>
                  </a:moveTo>
                  <a:lnTo>
                    <a:pt x="1" y="57423"/>
                  </a:lnTo>
                  <a:lnTo>
                    <a:pt x="5043" y="57423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7"/>
            <p:cNvSpPr/>
            <p:nvPr/>
          </p:nvSpPr>
          <p:spPr>
            <a:xfrm>
              <a:off x="2515010" y="2724602"/>
              <a:ext cx="79741" cy="908288"/>
            </a:xfrm>
            <a:custGeom>
              <a:avLst/>
              <a:gdLst/>
              <a:ahLst/>
              <a:cxnLst/>
              <a:rect l="l" t="t" r="r" b="b"/>
              <a:pathLst>
                <a:path w="5043" h="57423" fill="none" extrusionOk="0">
                  <a:moveTo>
                    <a:pt x="1" y="0"/>
                  </a:moveTo>
                  <a:lnTo>
                    <a:pt x="5043" y="0"/>
                  </a:lnTo>
                  <a:lnTo>
                    <a:pt x="5043" y="57423"/>
                  </a:lnTo>
                  <a:lnTo>
                    <a:pt x="1" y="574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7"/>
            <p:cNvSpPr/>
            <p:nvPr/>
          </p:nvSpPr>
          <p:spPr>
            <a:xfrm>
              <a:off x="2707682" y="2608075"/>
              <a:ext cx="79741" cy="1024816"/>
            </a:xfrm>
            <a:custGeom>
              <a:avLst/>
              <a:gdLst/>
              <a:ahLst/>
              <a:cxnLst/>
              <a:rect l="l" t="t" r="r" b="b"/>
              <a:pathLst>
                <a:path w="5043" h="64790" extrusionOk="0">
                  <a:moveTo>
                    <a:pt x="1" y="1"/>
                  </a:moveTo>
                  <a:lnTo>
                    <a:pt x="1" y="64790"/>
                  </a:lnTo>
                  <a:lnTo>
                    <a:pt x="5043" y="64790"/>
                  </a:lnTo>
                  <a:lnTo>
                    <a:pt x="5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7"/>
            <p:cNvSpPr/>
            <p:nvPr/>
          </p:nvSpPr>
          <p:spPr>
            <a:xfrm>
              <a:off x="2707682" y="2608075"/>
              <a:ext cx="79741" cy="1024816"/>
            </a:xfrm>
            <a:custGeom>
              <a:avLst/>
              <a:gdLst/>
              <a:ahLst/>
              <a:cxnLst/>
              <a:rect l="l" t="t" r="r" b="b"/>
              <a:pathLst>
                <a:path w="5043" h="64790" fill="none" extrusionOk="0">
                  <a:moveTo>
                    <a:pt x="1" y="1"/>
                  </a:moveTo>
                  <a:lnTo>
                    <a:pt x="5043" y="1"/>
                  </a:lnTo>
                  <a:lnTo>
                    <a:pt x="5043" y="64790"/>
                  </a:lnTo>
                  <a:lnTo>
                    <a:pt x="1" y="647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7"/>
            <p:cNvSpPr/>
            <p:nvPr/>
          </p:nvSpPr>
          <p:spPr>
            <a:xfrm>
              <a:off x="2899911" y="2510607"/>
              <a:ext cx="79741" cy="1122283"/>
            </a:xfrm>
            <a:custGeom>
              <a:avLst/>
              <a:gdLst/>
              <a:ahLst/>
              <a:cxnLst/>
              <a:rect l="l" t="t" r="r" b="b"/>
              <a:pathLst>
                <a:path w="5043" h="70952" extrusionOk="0">
                  <a:moveTo>
                    <a:pt x="0" y="0"/>
                  </a:moveTo>
                  <a:lnTo>
                    <a:pt x="0" y="70952"/>
                  </a:lnTo>
                  <a:lnTo>
                    <a:pt x="5042" y="7095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7"/>
            <p:cNvSpPr/>
            <p:nvPr/>
          </p:nvSpPr>
          <p:spPr>
            <a:xfrm>
              <a:off x="2899911" y="2510607"/>
              <a:ext cx="79741" cy="1122283"/>
            </a:xfrm>
            <a:custGeom>
              <a:avLst/>
              <a:gdLst/>
              <a:ahLst/>
              <a:cxnLst/>
              <a:rect l="l" t="t" r="r" b="b"/>
              <a:pathLst>
                <a:path w="5043" h="70952" fill="none" extrusionOk="0">
                  <a:moveTo>
                    <a:pt x="0" y="0"/>
                  </a:moveTo>
                  <a:lnTo>
                    <a:pt x="5042" y="0"/>
                  </a:lnTo>
                  <a:lnTo>
                    <a:pt x="5042" y="70952"/>
                  </a:lnTo>
                  <a:lnTo>
                    <a:pt x="0" y="709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7"/>
            <p:cNvSpPr/>
            <p:nvPr/>
          </p:nvSpPr>
          <p:spPr>
            <a:xfrm>
              <a:off x="3092583" y="2398952"/>
              <a:ext cx="79741" cy="1233939"/>
            </a:xfrm>
            <a:custGeom>
              <a:avLst/>
              <a:gdLst/>
              <a:ahLst/>
              <a:cxnLst/>
              <a:rect l="l" t="t" r="r" b="b"/>
              <a:pathLst>
                <a:path w="5043" h="78011" extrusionOk="0">
                  <a:moveTo>
                    <a:pt x="0" y="0"/>
                  </a:moveTo>
                  <a:lnTo>
                    <a:pt x="0" y="78011"/>
                  </a:lnTo>
                  <a:lnTo>
                    <a:pt x="5042" y="7801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7"/>
            <p:cNvSpPr/>
            <p:nvPr/>
          </p:nvSpPr>
          <p:spPr>
            <a:xfrm>
              <a:off x="3092583" y="2398952"/>
              <a:ext cx="79741" cy="1233939"/>
            </a:xfrm>
            <a:custGeom>
              <a:avLst/>
              <a:gdLst/>
              <a:ahLst/>
              <a:cxnLst/>
              <a:rect l="l" t="t" r="r" b="b"/>
              <a:pathLst>
                <a:path w="5043" h="78011" fill="none" extrusionOk="0">
                  <a:moveTo>
                    <a:pt x="0" y="0"/>
                  </a:moveTo>
                  <a:lnTo>
                    <a:pt x="5042" y="0"/>
                  </a:lnTo>
                  <a:lnTo>
                    <a:pt x="5042" y="78011"/>
                  </a:lnTo>
                  <a:lnTo>
                    <a:pt x="0" y="780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7"/>
            <p:cNvSpPr/>
            <p:nvPr/>
          </p:nvSpPr>
          <p:spPr>
            <a:xfrm>
              <a:off x="3285239" y="2250520"/>
              <a:ext cx="79741" cy="1382370"/>
            </a:xfrm>
            <a:custGeom>
              <a:avLst/>
              <a:gdLst/>
              <a:ahLst/>
              <a:cxnLst/>
              <a:rect l="l" t="t" r="r" b="b"/>
              <a:pathLst>
                <a:path w="5043" h="87395" fill="none" extrusionOk="0">
                  <a:moveTo>
                    <a:pt x="1" y="1"/>
                  </a:moveTo>
                  <a:lnTo>
                    <a:pt x="5043" y="1"/>
                  </a:lnTo>
                  <a:lnTo>
                    <a:pt x="5043" y="87395"/>
                  </a:lnTo>
                  <a:lnTo>
                    <a:pt x="1" y="873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7"/>
            <p:cNvSpPr/>
            <p:nvPr/>
          </p:nvSpPr>
          <p:spPr>
            <a:xfrm>
              <a:off x="713238" y="3838471"/>
              <a:ext cx="3448995" cy="201594"/>
            </a:xfrm>
            <a:custGeom>
              <a:avLst/>
              <a:gdLst/>
              <a:ahLst/>
              <a:cxnLst/>
              <a:rect l="l" t="t" r="r" b="b"/>
              <a:pathLst>
                <a:path w="218122" h="12745" extrusionOk="0">
                  <a:moveTo>
                    <a:pt x="109075" y="0"/>
                  </a:moveTo>
                  <a:lnTo>
                    <a:pt x="97927" y="28"/>
                  </a:lnTo>
                  <a:lnTo>
                    <a:pt x="87086" y="140"/>
                  </a:lnTo>
                  <a:lnTo>
                    <a:pt x="76638" y="308"/>
                  </a:lnTo>
                  <a:lnTo>
                    <a:pt x="66610" y="504"/>
                  </a:lnTo>
                  <a:lnTo>
                    <a:pt x="57087" y="784"/>
                  </a:lnTo>
                  <a:lnTo>
                    <a:pt x="52521" y="924"/>
                  </a:lnTo>
                  <a:lnTo>
                    <a:pt x="48095" y="1092"/>
                  </a:lnTo>
                  <a:lnTo>
                    <a:pt x="43809" y="1261"/>
                  </a:lnTo>
                  <a:lnTo>
                    <a:pt x="39692" y="1457"/>
                  </a:lnTo>
                  <a:lnTo>
                    <a:pt x="35742" y="1653"/>
                  </a:lnTo>
                  <a:lnTo>
                    <a:pt x="31961" y="1877"/>
                  </a:lnTo>
                  <a:lnTo>
                    <a:pt x="28347" y="2101"/>
                  </a:lnTo>
                  <a:lnTo>
                    <a:pt x="24902" y="2325"/>
                  </a:lnTo>
                  <a:lnTo>
                    <a:pt x="21681" y="2577"/>
                  </a:lnTo>
                  <a:lnTo>
                    <a:pt x="18628" y="2829"/>
                  </a:lnTo>
                  <a:lnTo>
                    <a:pt x="15799" y="3081"/>
                  </a:lnTo>
                  <a:lnTo>
                    <a:pt x="13165" y="3333"/>
                  </a:lnTo>
                  <a:lnTo>
                    <a:pt x="10757" y="3613"/>
                  </a:lnTo>
                  <a:lnTo>
                    <a:pt x="8572" y="3894"/>
                  </a:lnTo>
                  <a:lnTo>
                    <a:pt x="6639" y="4174"/>
                  </a:lnTo>
                  <a:lnTo>
                    <a:pt x="4902" y="4482"/>
                  </a:lnTo>
                  <a:lnTo>
                    <a:pt x="3446" y="4790"/>
                  </a:lnTo>
                  <a:lnTo>
                    <a:pt x="2801" y="4930"/>
                  </a:lnTo>
                  <a:lnTo>
                    <a:pt x="2213" y="5098"/>
                  </a:lnTo>
                  <a:lnTo>
                    <a:pt x="1709" y="5238"/>
                  </a:lnTo>
                  <a:lnTo>
                    <a:pt x="1261" y="5406"/>
                  </a:lnTo>
                  <a:lnTo>
                    <a:pt x="897" y="5574"/>
                  </a:lnTo>
                  <a:lnTo>
                    <a:pt x="561" y="5714"/>
                  </a:lnTo>
                  <a:lnTo>
                    <a:pt x="336" y="5882"/>
                  </a:lnTo>
                  <a:lnTo>
                    <a:pt x="140" y="6050"/>
                  </a:lnTo>
                  <a:lnTo>
                    <a:pt x="56" y="6218"/>
                  </a:lnTo>
                  <a:lnTo>
                    <a:pt x="28" y="6302"/>
                  </a:lnTo>
                  <a:lnTo>
                    <a:pt x="0" y="6387"/>
                  </a:lnTo>
                  <a:lnTo>
                    <a:pt x="28" y="6471"/>
                  </a:lnTo>
                  <a:lnTo>
                    <a:pt x="56" y="6527"/>
                  </a:lnTo>
                  <a:lnTo>
                    <a:pt x="140" y="6695"/>
                  </a:lnTo>
                  <a:lnTo>
                    <a:pt x="336" y="6863"/>
                  </a:lnTo>
                  <a:lnTo>
                    <a:pt x="561" y="7031"/>
                  </a:lnTo>
                  <a:lnTo>
                    <a:pt x="897" y="7199"/>
                  </a:lnTo>
                  <a:lnTo>
                    <a:pt x="1261" y="7339"/>
                  </a:lnTo>
                  <a:lnTo>
                    <a:pt x="1709" y="7507"/>
                  </a:lnTo>
                  <a:lnTo>
                    <a:pt x="2213" y="7647"/>
                  </a:lnTo>
                  <a:lnTo>
                    <a:pt x="2801" y="7815"/>
                  </a:lnTo>
                  <a:lnTo>
                    <a:pt x="3446" y="7955"/>
                  </a:lnTo>
                  <a:lnTo>
                    <a:pt x="4902" y="8263"/>
                  </a:lnTo>
                  <a:lnTo>
                    <a:pt x="6639" y="8571"/>
                  </a:lnTo>
                  <a:lnTo>
                    <a:pt x="8572" y="8851"/>
                  </a:lnTo>
                  <a:lnTo>
                    <a:pt x="10757" y="9132"/>
                  </a:lnTo>
                  <a:lnTo>
                    <a:pt x="13165" y="9412"/>
                  </a:lnTo>
                  <a:lnTo>
                    <a:pt x="15799" y="9664"/>
                  </a:lnTo>
                  <a:lnTo>
                    <a:pt x="18628" y="9944"/>
                  </a:lnTo>
                  <a:lnTo>
                    <a:pt x="21681" y="10196"/>
                  </a:lnTo>
                  <a:lnTo>
                    <a:pt x="24902" y="10420"/>
                  </a:lnTo>
                  <a:lnTo>
                    <a:pt x="28347" y="10644"/>
                  </a:lnTo>
                  <a:lnTo>
                    <a:pt x="31961" y="10868"/>
                  </a:lnTo>
                  <a:lnTo>
                    <a:pt x="35742" y="11092"/>
                  </a:lnTo>
                  <a:lnTo>
                    <a:pt x="39692" y="11288"/>
                  </a:lnTo>
                  <a:lnTo>
                    <a:pt x="43809" y="11485"/>
                  </a:lnTo>
                  <a:lnTo>
                    <a:pt x="48095" y="11653"/>
                  </a:lnTo>
                  <a:lnTo>
                    <a:pt x="52521" y="11821"/>
                  </a:lnTo>
                  <a:lnTo>
                    <a:pt x="57087" y="11961"/>
                  </a:lnTo>
                  <a:lnTo>
                    <a:pt x="66610" y="12241"/>
                  </a:lnTo>
                  <a:lnTo>
                    <a:pt x="76638" y="12465"/>
                  </a:lnTo>
                  <a:lnTo>
                    <a:pt x="87086" y="12605"/>
                  </a:lnTo>
                  <a:lnTo>
                    <a:pt x="97927" y="12717"/>
                  </a:lnTo>
                  <a:lnTo>
                    <a:pt x="109075" y="12745"/>
                  </a:lnTo>
                  <a:lnTo>
                    <a:pt x="120223" y="12717"/>
                  </a:lnTo>
                  <a:lnTo>
                    <a:pt x="131036" y="12605"/>
                  </a:lnTo>
                  <a:lnTo>
                    <a:pt x="141484" y="12465"/>
                  </a:lnTo>
                  <a:lnTo>
                    <a:pt x="151512" y="12241"/>
                  </a:lnTo>
                  <a:lnTo>
                    <a:pt x="161035" y="11961"/>
                  </a:lnTo>
                  <a:lnTo>
                    <a:pt x="165629" y="11821"/>
                  </a:lnTo>
                  <a:lnTo>
                    <a:pt x="170027" y="11653"/>
                  </a:lnTo>
                  <a:lnTo>
                    <a:pt x="174313" y="11485"/>
                  </a:lnTo>
                  <a:lnTo>
                    <a:pt x="178430" y="11288"/>
                  </a:lnTo>
                  <a:lnTo>
                    <a:pt x="182380" y="11092"/>
                  </a:lnTo>
                  <a:lnTo>
                    <a:pt x="186189" y="10868"/>
                  </a:lnTo>
                  <a:lnTo>
                    <a:pt x="189803" y="10644"/>
                  </a:lnTo>
                  <a:lnTo>
                    <a:pt x="193220" y="10420"/>
                  </a:lnTo>
                  <a:lnTo>
                    <a:pt x="196469" y="10196"/>
                  </a:lnTo>
                  <a:lnTo>
                    <a:pt x="199494" y="9944"/>
                  </a:lnTo>
                  <a:lnTo>
                    <a:pt x="202323" y="9664"/>
                  </a:lnTo>
                  <a:lnTo>
                    <a:pt x="204957" y="9412"/>
                  </a:lnTo>
                  <a:lnTo>
                    <a:pt x="207365" y="9132"/>
                  </a:lnTo>
                  <a:lnTo>
                    <a:pt x="209550" y="8851"/>
                  </a:lnTo>
                  <a:lnTo>
                    <a:pt x="211511" y="8571"/>
                  </a:lnTo>
                  <a:lnTo>
                    <a:pt x="213220" y="8263"/>
                  </a:lnTo>
                  <a:lnTo>
                    <a:pt x="214676" y="7955"/>
                  </a:lnTo>
                  <a:lnTo>
                    <a:pt x="215321" y="7815"/>
                  </a:lnTo>
                  <a:lnTo>
                    <a:pt x="215909" y="7647"/>
                  </a:lnTo>
                  <a:lnTo>
                    <a:pt x="216413" y="7507"/>
                  </a:lnTo>
                  <a:lnTo>
                    <a:pt x="216861" y="7339"/>
                  </a:lnTo>
                  <a:lnTo>
                    <a:pt x="217253" y="7199"/>
                  </a:lnTo>
                  <a:lnTo>
                    <a:pt x="217561" y="7031"/>
                  </a:lnTo>
                  <a:lnTo>
                    <a:pt x="217814" y="6863"/>
                  </a:lnTo>
                  <a:lnTo>
                    <a:pt x="217982" y="6695"/>
                  </a:lnTo>
                  <a:lnTo>
                    <a:pt x="218094" y="6527"/>
                  </a:lnTo>
                  <a:lnTo>
                    <a:pt x="218122" y="6471"/>
                  </a:lnTo>
                  <a:lnTo>
                    <a:pt x="218122" y="6387"/>
                  </a:lnTo>
                  <a:lnTo>
                    <a:pt x="218122" y="6302"/>
                  </a:lnTo>
                  <a:lnTo>
                    <a:pt x="218094" y="6218"/>
                  </a:lnTo>
                  <a:lnTo>
                    <a:pt x="217982" y="6050"/>
                  </a:lnTo>
                  <a:lnTo>
                    <a:pt x="217814" y="5882"/>
                  </a:lnTo>
                  <a:lnTo>
                    <a:pt x="217561" y="5714"/>
                  </a:lnTo>
                  <a:lnTo>
                    <a:pt x="217253" y="5574"/>
                  </a:lnTo>
                  <a:lnTo>
                    <a:pt x="216861" y="5406"/>
                  </a:lnTo>
                  <a:lnTo>
                    <a:pt x="216413" y="5238"/>
                  </a:lnTo>
                  <a:lnTo>
                    <a:pt x="215909" y="5098"/>
                  </a:lnTo>
                  <a:lnTo>
                    <a:pt x="215321" y="4930"/>
                  </a:lnTo>
                  <a:lnTo>
                    <a:pt x="214676" y="4790"/>
                  </a:lnTo>
                  <a:lnTo>
                    <a:pt x="213220" y="4482"/>
                  </a:lnTo>
                  <a:lnTo>
                    <a:pt x="211511" y="4174"/>
                  </a:lnTo>
                  <a:lnTo>
                    <a:pt x="209550" y="3894"/>
                  </a:lnTo>
                  <a:lnTo>
                    <a:pt x="207365" y="3613"/>
                  </a:lnTo>
                  <a:lnTo>
                    <a:pt x="204957" y="3333"/>
                  </a:lnTo>
                  <a:lnTo>
                    <a:pt x="202323" y="3081"/>
                  </a:lnTo>
                  <a:lnTo>
                    <a:pt x="199494" y="2829"/>
                  </a:lnTo>
                  <a:lnTo>
                    <a:pt x="196469" y="2577"/>
                  </a:lnTo>
                  <a:lnTo>
                    <a:pt x="193220" y="2325"/>
                  </a:lnTo>
                  <a:lnTo>
                    <a:pt x="189803" y="2101"/>
                  </a:lnTo>
                  <a:lnTo>
                    <a:pt x="186189" y="1877"/>
                  </a:lnTo>
                  <a:lnTo>
                    <a:pt x="182380" y="1653"/>
                  </a:lnTo>
                  <a:lnTo>
                    <a:pt x="178430" y="1457"/>
                  </a:lnTo>
                  <a:lnTo>
                    <a:pt x="174313" y="1261"/>
                  </a:lnTo>
                  <a:lnTo>
                    <a:pt x="170027" y="1092"/>
                  </a:lnTo>
                  <a:lnTo>
                    <a:pt x="165629" y="924"/>
                  </a:lnTo>
                  <a:lnTo>
                    <a:pt x="161035" y="784"/>
                  </a:lnTo>
                  <a:lnTo>
                    <a:pt x="151512" y="504"/>
                  </a:lnTo>
                  <a:lnTo>
                    <a:pt x="141484" y="308"/>
                  </a:lnTo>
                  <a:lnTo>
                    <a:pt x="131036" y="140"/>
                  </a:lnTo>
                  <a:lnTo>
                    <a:pt x="120223" y="28"/>
                  </a:lnTo>
                  <a:lnTo>
                    <a:pt x="109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7"/>
            <p:cNvSpPr/>
            <p:nvPr/>
          </p:nvSpPr>
          <p:spPr>
            <a:xfrm>
              <a:off x="2480476" y="2299697"/>
              <a:ext cx="1269406" cy="1499800"/>
            </a:xfrm>
            <a:custGeom>
              <a:avLst/>
              <a:gdLst/>
              <a:ahLst/>
              <a:cxnLst/>
              <a:rect l="l" t="t" r="r" b="b"/>
              <a:pathLst>
                <a:path w="80280" h="94819" extrusionOk="0">
                  <a:moveTo>
                    <a:pt x="45434" y="1"/>
                  </a:moveTo>
                  <a:lnTo>
                    <a:pt x="44397" y="2494"/>
                  </a:lnTo>
                  <a:lnTo>
                    <a:pt x="43361" y="4987"/>
                  </a:lnTo>
                  <a:lnTo>
                    <a:pt x="42269" y="7480"/>
                  </a:lnTo>
                  <a:lnTo>
                    <a:pt x="41176" y="9945"/>
                  </a:lnTo>
                  <a:lnTo>
                    <a:pt x="40028" y="12410"/>
                  </a:lnTo>
                  <a:lnTo>
                    <a:pt x="38879" y="14875"/>
                  </a:lnTo>
                  <a:lnTo>
                    <a:pt x="37703" y="17284"/>
                  </a:lnTo>
                  <a:lnTo>
                    <a:pt x="36470" y="19721"/>
                  </a:lnTo>
                  <a:lnTo>
                    <a:pt x="35238" y="22130"/>
                  </a:lnTo>
                  <a:lnTo>
                    <a:pt x="33977" y="24511"/>
                  </a:lnTo>
                  <a:lnTo>
                    <a:pt x="32689" y="26891"/>
                  </a:lnTo>
                  <a:lnTo>
                    <a:pt x="31372" y="29244"/>
                  </a:lnTo>
                  <a:lnTo>
                    <a:pt x="30056" y="31597"/>
                  </a:lnTo>
                  <a:lnTo>
                    <a:pt x="28683" y="33922"/>
                  </a:lnTo>
                  <a:lnTo>
                    <a:pt x="27283" y="36247"/>
                  </a:lnTo>
                  <a:lnTo>
                    <a:pt x="25882" y="38544"/>
                  </a:lnTo>
                  <a:lnTo>
                    <a:pt x="24454" y="40841"/>
                  </a:lnTo>
                  <a:lnTo>
                    <a:pt x="22969" y="43110"/>
                  </a:lnTo>
                  <a:lnTo>
                    <a:pt x="21484" y="45379"/>
                  </a:lnTo>
                  <a:lnTo>
                    <a:pt x="19972" y="47620"/>
                  </a:lnTo>
                  <a:lnTo>
                    <a:pt x="18459" y="49832"/>
                  </a:lnTo>
                  <a:lnTo>
                    <a:pt x="16891" y="52045"/>
                  </a:lnTo>
                  <a:lnTo>
                    <a:pt x="15294" y="54230"/>
                  </a:lnTo>
                  <a:lnTo>
                    <a:pt x="13697" y="56415"/>
                  </a:lnTo>
                  <a:lnTo>
                    <a:pt x="12073" y="58572"/>
                  </a:lnTo>
                  <a:lnTo>
                    <a:pt x="10420" y="60701"/>
                  </a:lnTo>
                  <a:lnTo>
                    <a:pt x="8739" y="62830"/>
                  </a:lnTo>
                  <a:lnTo>
                    <a:pt x="7031" y="64930"/>
                  </a:lnTo>
                  <a:lnTo>
                    <a:pt x="5294" y="67031"/>
                  </a:lnTo>
                  <a:lnTo>
                    <a:pt x="3557" y="69104"/>
                  </a:lnTo>
                  <a:lnTo>
                    <a:pt x="1793" y="71149"/>
                  </a:lnTo>
                  <a:lnTo>
                    <a:pt x="0" y="73194"/>
                  </a:lnTo>
                  <a:lnTo>
                    <a:pt x="34818" y="94818"/>
                  </a:lnTo>
                  <a:lnTo>
                    <a:pt x="36610" y="92773"/>
                  </a:lnTo>
                  <a:lnTo>
                    <a:pt x="38403" y="90728"/>
                  </a:lnTo>
                  <a:lnTo>
                    <a:pt x="40140" y="88656"/>
                  </a:lnTo>
                  <a:lnTo>
                    <a:pt x="41876" y="86583"/>
                  </a:lnTo>
                  <a:lnTo>
                    <a:pt x="43557" y="84454"/>
                  </a:lnTo>
                  <a:lnTo>
                    <a:pt x="45238" y="82353"/>
                  </a:lnTo>
                  <a:lnTo>
                    <a:pt x="46890" y="80196"/>
                  </a:lnTo>
                  <a:lnTo>
                    <a:pt x="48543" y="78039"/>
                  </a:lnTo>
                  <a:lnTo>
                    <a:pt x="50140" y="75855"/>
                  </a:lnTo>
                  <a:lnTo>
                    <a:pt x="51736" y="73670"/>
                  </a:lnTo>
                  <a:lnTo>
                    <a:pt x="53277" y="71457"/>
                  </a:lnTo>
                  <a:lnTo>
                    <a:pt x="54818" y="69244"/>
                  </a:lnTo>
                  <a:lnTo>
                    <a:pt x="56330" y="67003"/>
                  </a:lnTo>
                  <a:lnTo>
                    <a:pt x="57815" y="64734"/>
                  </a:lnTo>
                  <a:lnTo>
                    <a:pt x="59271" y="62465"/>
                  </a:lnTo>
                  <a:lnTo>
                    <a:pt x="60728" y="60197"/>
                  </a:lnTo>
                  <a:lnTo>
                    <a:pt x="62128" y="57872"/>
                  </a:lnTo>
                  <a:lnTo>
                    <a:pt x="63529" y="55575"/>
                  </a:lnTo>
                  <a:lnTo>
                    <a:pt x="64873" y="53222"/>
                  </a:lnTo>
                  <a:lnTo>
                    <a:pt x="66218" y="50869"/>
                  </a:lnTo>
                  <a:lnTo>
                    <a:pt x="67534" y="48516"/>
                  </a:lnTo>
                  <a:lnTo>
                    <a:pt x="68823" y="46135"/>
                  </a:lnTo>
                  <a:lnTo>
                    <a:pt x="70083" y="43754"/>
                  </a:lnTo>
                  <a:lnTo>
                    <a:pt x="71316" y="41345"/>
                  </a:lnTo>
                  <a:lnTo>
                    <a:pt x="72520" y="38936"/>
                  </a:lnTo>
                  <a:lnTo>
                    <a:pt x="73697" y="36499"/>
                  </a:lnTo>
                  <a:lnTo>
                    <a:pt x="74873" y="34034"/>
                  </a:lnTo>
                  <a:lnTo>
                    <a:pt x="75994" y="31597"/>
                  </a:lnTo>
                  <a:lnTo>
                    <a:pt x="77114" y="29104"/>
                  </a:lnTo>
                  <a:lnTo>
                    <a:pt x="78179" y="26639"/>
                  </a:lnTo>
                  <a:lnTo>
                    <a:pt x="79243" y="24146"/>
                  </a:lnTo>
                  <a:lnTo>
                    <a:pt x="80279" y="21625"/>
                  </a:lnTo>
                  <a:lnTo>
                    <a:pt x="45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7"/>
            <p:cNvSpPr/>
            <p:nvPr/>
          </p:nvSpPr>
          <p:spPr>
            <a:xfrm>
              <a:off x="2480476" y="2299697"/>
              <a:ext cx="1269406" cy="1499800"/>
            </a:xfrm>
            <a:custGeom>
              <a:avLst/>
              <a:gdLst/>
              <a:ahLst/>
              <a:cxnLst/>
              <a:rect l="l" t="t" r="r" b="b"/>
              <a:pathLst>
                <a:path w="80280" h="94819" fill="none" extrusionOk="0">
                  <a:moveTo>
                    <a:pt x="80279" y="21625"/>
                  </a:moveTo>
                  <a:lnTo>
                    <a:pt x="80279" y="21625"/>
                  </a:lnTo>
                  <a:lnTo>
                    <a:pt x="79243" y="24146"/>
                  </a:lnTo>
                  <a:lnTo>
                    <a:pt x="78179" y="26639"/>
                  </a:lnTo>
                  <a:lnTo>
                    <a:pt x="77114" y="29104"/>
                  </a:lnTo>
                  <a:lnTo>
                    <a:pt x="75994" y="31597"/>
                  </a:lnTo>
                  <a:lnTo>
                    <a:pt x="74873" y="34034"/>
                  </a:lnTo>
                  <a:lnTo>
                    <a:pt x="73697" y="36499"/>
                  </a:lnTo>
                  <a:lnTo>
                    <a:pt x="72520" y="38936"/>
                  </a:lnTo>
                  <a:lnTo>
                    <a:pt x="71316" y="41345"/>
                  </a:lnTo>
                  <a:lnTo>
                    <a:pt x="70083" y="43754"/>
                  </a:lnTo>
                  <a:lnTo>
                    <a:pt x="68823" y="46135"/>
                  </a:lnTo>
                  <a:lnTo>
                    <a:pt x="67534" y="48516"/>
                  </a:lnTo>
                  <a:lnTo>
                    <a:pt x="66218" y="50869"/>
                  </a:lnTo>
                  <a:lnTo>
                    <a:pt x="64873" y="53222"/>
                  </a:lnTo>
                  <a:lnTo>
                    <a:pt x="63529" y="55575"/>
                  </a:lnTo>
                  <a:lnTo>
                    <a:pt x="62128" y="57872"/>
                  </a:lnTo>
                  <a:lnTo>
                    <a:pt x="60728" y="60197"/>
                  </a:lnTo>
                  <a:lnTo>
                    <a:pt x="59271" y="62465"/>
                  </a:lnTo>
                  <a:lnTo>
                    <a:pt x="57815" y="64734"/>
                  </a:lnTo>
                  <a:lnTo>
                    <a:pt x="56330" y="67003"/>
                  </a:lnTo>
                  <a:lnTo>
                    <a:pt x="54818" y="69244"/>
                  </a:lnTo>
                  <a:lnTo>
                    <a:pt x="53277" y="71457"/>
                  </a:lnTo>
                  <a:lnTo>
                    <a:pt x="51736" y="73670"/>
                  </a:lnTo>
                  <a:lnTo>
                    <a:pt x="50140" y="75855"/>
                  </a:lnTo>
                  <a:lnTo>
                    <a:pt x="48543" y="78039"/>
                  </a:lnTo>
                  <a:lnTo>
                    <a:pt x="46890" y="80196"/>
                  </a:lnTo>
                  <a:lnTo>
                    <a:pt x="45238" y="82353"/>
                  </a:lnTo>
                  <a:lnTo>
                    <a:pt x="43557" y="84454"/>
                  </a:lnTo>
                  <a:lnTo>
                    <a:pt x="41876" y="86583"/>
                  </a:lnTo>
                  <a:lnTo>
                    <a:pt x="40140" y="88656"/>
                  </a:lnTo>
                  <a:lnTo>
                    <a:pt x="38403" y="90728"/>
                  </a:lnTo>
                  <a:lnTo>
                    <a:pt x="36610" y="92773"/>
                  </a:lnTo>
                  <a:lnTo>
                    <a:pt x="34818" y="94818"/>
                  </a:lnTo>
                  <a:lnTo>
                    <a:pt x="0" y="73194"/>
                  </a:lnTo>
                  <a:lnTo>
                    <a:pt x="0" y="73194"/>
                  </a:lnTo>
                  <a:lnTo>
                    <a:pt x="1793" y="71149"/>
                  </a:lnTo>
                  <a:lnTo>
                    <a:pt x="3557" y="69104"/>
                  </a:lnTo>
                  <a:lnTo>
                    <a:pt x="5294" y="67031"/>
                  </a:lnTo>
                  <a:lnTo>
                    <a:pt x="7031" y="64930"/>
                  </a:lnTo>
                  <a:lnTo>
                    <a:pt x="8739" y="62830"/>
                  </a:lnTo>
                  <a:lnTo>
                    <a:pt x="10420" y="60701"/>
                  </a:lnTo>
                  <a:lnTo>
                    <a:pt x="12073" y="58572"/>
                  </a:lnTo>
                  <a:lnTo>
                    <a:pt x="13697" y="56415"/>
                  </a:lnTo>
                  <a:lnTo>
                    <a:pt x="15294" y="54230"/>
                  </a:lnTo>
                  <a:lnTo>
                    <a:pt x="16891" y="52045"/>
                  </a:lnTo>
                  <a:lnTo>
                    <a:pt x="18459" y="49832"/>
                  </a:lnTo>
                  <a:lnTo>
                    <a:pt x="19972" y="47620"/>
                  </a:lnTo>
                  <a:lnTo>
                    <a:pt x="21484" y="45379"/>
                  </a:lnTo>
                  <a:lnTo>
                    <a:pt x="22969" y="43110"/>
                  </a:lnTo>
                  <a:lnTo>
                    <a:pt x="24454" y="40841"/>
                  </a:lnTo>
                  <a:lnTo>
                    <a:pt x="25882" y="38544"/>
                  </a:lnTo>
                  <a:lnTo>
                    <a:pt x="27283" y="36247"/>
                  </a:lnTo>
                  <a:lnTo>
                    <a:pt x="28683" y="33922"/>
                  </a:lnTo>
                  <a:lnTo>
                    <a:pt x="30056" y="31597"/>
                  </a:lnTo>
                  <a:lnTo>
                    <a:pt x="31372" y="29244"/>
                  </a:lnTo>
                  <a:lnTo>
                    <a:pt x="32689" y="26891"/>
                  </a:lnTo>
                  <a:lnTo>
                    <a:pt x="33977" y="24511"/>
                  </a:lnTo>
                  <a:lnTo>
                    <a:pt x="35238" y="22130"/>
                  </a:lnTo>
                  <a:lnTo>
                    <a:pt x="36470" y="19721"/>
                  </a:lnTo>
                  <a:lnTo>
                    <a:pt x="37703" y="17284"/>
                  </a:lnTo>
                  <a:lnTo>
                    <a:pt x="38879" y="14875"/>
                  </a:lnTo>
                  <a:lnTo>
                    <a:pt x="40028" y="12410"/>
                  </a:lnTo>
                  <a:lnTo>
                    <a:pt x="41176" y="9945"/>
                  </a:lnTo>
                  <a:lnTo>
                    <a:pt x="42269" y="7480"/>
                  </a:lnTo>
                  <a:lnTo>
                    <a:pt x="43361" y="4987"/>
                  </a:lnTo>
                  <a:lnTo>
                    <a:pt x="44397" y="2494"/>
                  </a:lnTo>
                  <a:lnTo>
                    <a:pt x="45434" y="1"/>
                  </a:lnTo>
                  <a:lnTo>
                    <a:pt x="80279" y="216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7"/>
            <p:cNvSpPr/>
            <p:nvPr/>
          </p:nvSpPr>
          <p:spPr>
            <a:xfrm>
              <a:off x="3613453" y="2557127"/>
              <a:ext cx="56703" cy="35020"/>
            </a:xfrm>
            <a:custGeom>
              <a:avLst/>
              <a:gdLst/>
              <a:ahLst/>
              <a:cxnLst/>
              <a:rect l="l" t="t" r="r" b="b"/>
              <a:pathLst>
                <a:path w="3586" h="2214" extrusionOk="0">
                  <a:moveTo>
                    <a:pt x="0" y="0"/>
                  </a:moveTo>
                  <a:lnTo>
                    <a:pt x="3585" y="2213"/>
                  </a:lnTo>
                  <a:lnTo>
                    <a:pt x="3585" y="2213"/>
                  </a:lnTo>
                  <a:lnTo>
                    <a:pt x="3585" y="2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7"/>
            <p:cNvSpPr/>
            <p:nvPr/>
          </p:nvSpPr>
          <p:spPr>
            <a:xfrm>
              <a:off x="3613453" y="2557127"/>
              <a:ext cx="56703" cy="35020"/>
            </a:xfrm>
            <a:custGeom>
              <a:avLst/>
              <a:gdLst/>
              <a:ahLst/>
              <a:cxnLst/>
              <a:rect l="l" t="t" r="r" b="b"/>
              <a:pathLst>
                <a:path w="3586" h="2214" fill="none" extrusionOk="0">
                  <a:moveTo>
                    <a:pt x="0" y="0"/>
                  </a:moveTo>
                  <a:lnTo>
                    <a:pt x="3585" y="2213"/>
                  </a:lnTo>
                  <a:lnTo>
                    <a:pt x="3585" y="2213"/>
                  </a:lnTo>
                  <a:lnTo>
                    <a:pt x="3585" y="22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7"/>
            <p:cNvSpPr/>
            <p:nvPr/>
          </p:nvSpPr>
          <p:spPr>
            <a:xfrm>
              <a:off x="3670140" y="2592131"/>
              <a:ext cx="79741" cy="49635"/>
            </a:xfrm>
            <a:custGeom>
              <a:avLst/>
              <a:gdLst/>
              <a:ahLst/>
              <a:cxnLst/>
              <a:rect l="l" t="t" r="r" b="b"/>
              <a:pathLst>
                <a:path w="5043" h="3138" extrusionOk="0">
                  <a:moveTo>
                    <a:pt x="0" y="0"/>
                  </a:moveTo>
                  <a:lnTo>
                    <a:pt x="5014" y="3137"/>
                  </a:lnTo>
                  <a:lnTo>
                    <a:pt x="5042" y="3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7"/>
            <p:cNvSpPr/>
            <p:nvPr/>
          </p:nvSpPr>
          <p:spPr>
            <a:xfrm>
              <a:off x="3670140" y="2592131"/>
              <a:ext cx="79741" cy="49635"/>
            </a:xfrm>
            <a:custGeom>
              <a:avLst/>
              <a:gdLst/>
              <a:ahLst/>
              <a:cxnLst/>
              <a:rect l="l" t="t" r="r" b="b"/>
              <a:pathLst>
                <a:path w="5043" h="3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5014" y="3137"/>
                  </a:lnTo>
                  <a:lnTo>
                    <a:pt x="5014" y="3137"/>
                  </a:lnTo>
                  <a:lnTo>
                    <a:pt x="5042" y="3137"/>
                  </a:lnTo>
                  <a:lnTo>
                    <a:pt x="5042" y="313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7"/>
            <p:cNvSpPr/>
            <p:nvPr/>
          </p:nvSpPr>
          <p:spPr>
            <a:xfrm>
              <a:off x="3168766" y="2299697"/>
              <a:ext cx="580682" cy="752786"/>
            </a:xfrm>
            <a:custGeom>
              <a:avLst/>
              <a:gdLst/>
              <a:ahLst/>
              <a:cxnLst/>
              <a:rect l="l" t="t" r="r" b="b"/>
              <a:pathLst>
                <a:path w="36723" h="47592" extrusionOk="0">
                  <a:moveTo>
                    <a:pt x="1905" y="1"/>
                  </a:moveTo>
                  <a:lnTo>
                    <a:pt x="980" y="2270"/>
                  </a:lnTo>
                  <a:lnTo>
                    <a:pt x="0" y="4567"/>
                  </a:lnTo>
                  <a:lnTo>
                    <a:pt x="0" y="9861"/>
                  </a:lnTo>
                  <a:lnTo>
                    <a:pt x="700" y="8320"/>
                  </a:lnTo>
                  <a:lnTo>
                    <a:pt x="1149" y="8600"/>
                  </a:lnTo>
                  <a:lnTo>
                    <a:pt x="1653" y="8824"/>
                  </a:lnTo>
                  <a:lnTo>
                    <a:pt x="2073" y="8964"/>
                  </a:lnTo>
                  <a:lnTo>
                    <a:pt x="2465" y="9048"/>
                  </a:lnTo>
                  <a:lnTo>
                    <a:pt x="2885" y="9105"/>
                  </a:lnTo>
                  <a:lnTo>
                    <a:pt x="3277" y="9133"/>
                  </a:lnTo>
                  <a:lnTo>
                    <a:pt x="3642" y="9105"/>
                  </a:lnTo>
                  <a:lnTo>
                    <a:pt x="3978" y="9077"/>
                  </a:lnTo>
                  <a:lnTo>
                    <a:pt x="4314" y="9020"/>
                  </a:lnTo>
                  <a:lnTo>
                    <a:pt x="4650" y="8908"/>
                  </a:lnTo>
                  <a:lnTo>
                    <a:pt x="4986" y="8796"/>
                  </a:lnTo>
                  <a:lnTo>
                    <a:pt x="5294" y="8656"/>
                  </a:lnTo>
                  <a:lnTo>
                    <a:pt x="5602" y="8516"/>
                  </a:lnTo>
                  <a:lnTo>
                    <a:pt x="5910" y="8320"/>
                  </a:lnTo>
                  <a:lnTo>
                    <a:pt x="6191" y="8124"/>
                  </a:lnTo>
                  <a:lnTo>
                    <a:pt x="6443" y="7900"/>
                  </a:lnTo>
                  <a:lnTo>
                    <a:pt x="6695" y="7648"/>
                  </a:lnTo>
                  <a:lnTo>
                    <a:pt x="6919" y="7368"/>
                  </a:lnTo>
                  <a:lnTo>
                    <a:pt x="7143" y="7088"/>
                  </a:lnTo>
                  <a:lnTo>
                    <a:pt x="7339" y="6780"/>
                  </a:lnTo>
                  <a:lnTo>
                    <a:pt x="7479" y="6443"/>
                  </a:lnTo>
                  <a:lnTo>
                    <a:pt x="7647" y="6107"/>
                  </a:lnTo>
                  <a:lnTo>
                    <a:pt x="7647" y="6079"/>
                  </a:lnTo>
                  <a:lnTo>
                    <a:pt x="29356" y="19553"/>
                  </a:lnTo>
                  <a:lnTo>
                    <a:pt x="29356" y="19609"/>
                  </a:lnTo>
                  <a:lnTo>
                    <a:pt x="29188" y="20085"/>
                  </a:lnTo>
                  <a:lnTo>
                    <a:pt x="29047" y="20589"/>
                  </a:lnTo>
                  <a:lnTo>
                    <a:pt x="28963" y="21065"/>
                  </a:lnTo>
                  <a:lnTo>
                    <a:pt x="28907" y="21541"/>
                  </a:lnTo>
                  <a:lnTo>
                    <a:pt x="28879" y="22046"/>
                  </a:lnTo>
                  <a:lnTo>
                    <a:pt x="28879" y="22522"/>
                  </a:lnTo>
                  <a:lnTo>
                    <a:pt x="28935" y="23026"/>
                  </a:lnTo>
                  <a:lnTo>
                    <a:pt x="29019" y="23502"/>
                  </a:lnTo>
                  <a:lnTo>
                    <a:pt x="29131" y="23978"/>
                  </a:lnTo>
                  <a:lnTo>
                    <a:pt x="29300" y="24427"/>
                  </a:lnTo>
                  <a:lnTo>
                    <a:pt x="29468" y="24875"/>
                  </a:lnTo>
                  <a:lnTo>
                    <a:pt x="29692" y="25295"/>
                  </a:lnTo>
                  <a:lnTo>
                    <a:pt x="29944" y="25715"/>
                  </a:lnTo>
                  <a:lnTo>
                    <a:pt x="30224" y="26135"/>
                  </a:lnTo>
                  <a:lnTo>
                    <a:pt x="30532" y="26527"/>
                  </a:lnTo>
                  <a:lnTo>
                    <a:pt x="30868" y="26863"/>
                  </a:lnTo>
                  <a:lnTo>
                    <a:pt x="32381" y="25575"/>
                  </a:lnTo>
                  <a:lnTo>
                    <a:pt x="33893" y="24258"/>
                  </a:lnTo>
                  <a:lnTo>
                    <a:pt x="35322" y="22942"/>
                  </a:lnTo>
                  <a:lnTo>
                    <a:pt x="36722" y="21625"/>
                  </a:lnTo>
                  <a:lnTo>
                    <a:pt x="31708" y="18488"/>
                  </a:lnTo>
                  <a:lnTo>
                    <a:pt x="28123" y="16275"/>
                  </a:lnTo>
                  <a:lnTo>
                    <a:pt x="1905" y="1"/>
                  </a:lnTo>
                  <a:close/>
                  <a:moveTo>
                    <a:pt x="0" y="37956"/>
                  </a:moveTo>
                  <a:lnTo>
                    <a:pt x="0" y="47592"/>
                  </a:lnTo>
                  <a:lnTo>
                    <a:pt x="2045" y="46443"/>
                  </a:lnTo>
                  <a:lnTo>
                    <a:pt x="4090" y="45267"/>
                  </a:lnTo>
                  <a:lnTo>
                    <a:pt x="6134" y="44034"/>
                  </a:lnTo>
                  <a:lnTo>
                    <a:pt x="8179" y="42802"/>
                  </a:lnTo>
                  <a:lnTo>
                    <a:pt x="7843" y="42354"/>
                  </a:lnTo>
                  <a:lnTo>
                    <a:pt x="7479" y="41905"/>
                  </a:lnTo>
                  <a:lnTo>
                    <a:pt x="7087" y="41457"/>
                  </a:lnTo>
                  <a:lnTo>
                    <a:pt x="6667" y="41037"/>
                  </a:lnTo>
                  <a:lnTo>
                    <a:pt x="6219" y="40645"/>
                  </a:lnTo>
                  <a:lnTo>
                    <a:pt x="5770" y="40281"/>
                  </a:lnTo>
                  <a:lnTo>
                    <a:pt x="5294" y="39917"/>
                  </a:lnTo>
                  <a:lnTo>
                    <a:pt x="4790" y="39580"/>
                  </a:lnTo>
                  <a:lnTo>
                    <a:pt x="4202" y="39272"/>
                  </a:lnTo>
                  <a:lnTo>
                    <a:pt x="3642" y="38964"/>
                  </a:lnTo>
                  <a:lnTo>
                    <a:pt x="3053" y="38712"/>
                  </a:lnTo>
                  <a:lnTo>
                    <a:pt x="2437" y="38488"/>
                  </a:lnTo>
                  <a:lnTo>
                    <a:pt x="1849" y="38292"/>
                  </a:lnTo>
                  <a:lnTo>
                    <a:pt x="1233" y="38152"/>
                  </a:lnTo>
                  <a:lnTo>
                    <a:pt x="616" y="38040"/>
                  </a:lnTo>
                  <a:lnTo>
                    <a:pt x="0" y="379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7"/>
            <p:cNvSpPr/>
            <p:nvPr/>
          </p:nvSpPr>
          <p:spPr>
            <a:xfrm>
              <a:off x="3168766" y="2900050"/>
              <a:ext cx="129344" cy="152433"/>
            </a:xfrm>
            <a:custGeom>
              <a:avLst/>
              <a:gdLst/>
              <a:ahLst/>
              <a:cxnLst/>
              <a:rect l="l" t="t" r="r" b="b"/>
              <a:pathLst>
                <a:path w="8180" h="9637" fill="none" extrusionOk="0">
                  <a:moveTo>
                    <a:pt x="0" y="1"/>
                  </a:moveTo>
                  <a:lnTo>
                    <a:pt x="0" y="9637"/>
                  </a:lnTo>
                  <a:lnTo>
                    <a:pt x="0" y="9637"/>
                  </a:lnTo>
                  <a:lnTo>
                    <a:pt x="2045" y="8488"/>
                  </a:lnTo>
                  <a:lnTo>
                    <a:pt x="4090" y="7312"/>
                  </a:lnTo>
                  <a:lnTo>
                    <a:pt x="6134" y="6079"/>
                  </a:lnTo>
                  <a:lnTo>
                    <a:pt x="8179" y="4847"/>
                  </a:lnTo>
                  <a:lnTo>
                    <a:pt x="8179" y="4847"/>
                  </a:lnTo>
                  <a:lnTo>
                    <a:pt x="7843" y="4399"/>
                  </a:lnTo>
                  <a:lnTo>
                    <a:pt x="7479" y="3950"/>
                  </a:lnTo>
                  <a:lnTo>
                    <a:pt x="7087" y="3502"/>
                  </a:lnTo>
                  <a:lnTo>
                    <a:pt x="6667" y="3082"/>
                  </a:lnTo>
                  <a:lnTo>
                    <a:pt x="6219" y="2690"/>
                  </a:lnTo>
                  <a:lnTo>
                    <a:pt x="5770" y="2326"/>
                  </a:lnTo>
                  <a:lnTo>
                    <a:pt x="5294" y="1962"/>
                  </a:lnTo>
                  <a:lnTo>
                    <a:pt x="4790" y="1625"/>
                  </a:lnTo>
                  <a:lnTo>
                    <a:pt x="4790" y="1625"/>
                  </a:lnTo>
                  <a:lnTo>
                    <a:pt x="4202" y="1317"/>
                  </a:lnTo>
                  <a:lnTo>
                    <a:pt x="3642" y="1009"/>
                  </a:lnTo>
                  <a:lnTo>
                    <a:pt x="3053" y="757"/>
                  </a:lnTo>
                  <a:lnTo>
                    <a:pt x="2437" y="533"/>
                  </a:lnTo>
                  <a:lnTo>
                    <a:pt x="1849" y="337"/>
                  </a:lnTo>
                  <a:lnTo>
                    <a:pt x="1233" y="197"/>
                  </a:lnTo>
                  <a:lnTo>
                    <a:pt x="616" y="8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7"/>
            <p:cNvSpPr/>
            <p:nvPr/>
          </p:nvSpPr>
          <p:spPr>
            <a:xfrm>
              <a:off x="3168766" y="2395851"/>
              <a:ext cx="488116" cy="580866"/>
            </a:xfrm>
            <a:custGeom>
              <a:avLst/>
              <a:gdLst/>
              <a:ahLst/>
              <a:cxnLst/>
              <a:rect l="l" t="t" r="r" b="b"/>
              <a:pathLst>
                <a:path w="30869" h="36723" extrusionOk="0">
                  <a:moveTo>
                    <a:pt x="7647" y="0"/>
                  </a:moveTo>
                  <a:lnTo>
                    <a:pt x="7647" y="28"/>
                  </a:lnTo>
                  <a:lnTo>
                    <a:pt x="7479" y="364"/>
                  </a:lnTo>
                  <a:lnTo>
                    <a:pt x="7339" y="701"/>
                  </a:lnTo>
                  <a:lnTo>
                    <a:pt x="7143" y="1009"/>
                  </a:lnTo>
                  <a:lnTo>
                    <a:pt x="6919" y="1289"/>
                  </a:lnTo>
                  <a:lnTo>
                    <a:pt x="6695" y="1569"/>
                  </a:lnTo>
                  <a:lnTo>
                    <a:pt x="6443" y="1821"/>
                  </a:lnTo>
                  <a:lnTo>
                    <a:pt x="6191" y="2045"/>
                  </a:lnTo>
                  <a:lnTo>
                    <a:pt x="5910" y="2241"/>
                  </a:lnTo>
                  <a:lnTo>
                    <a:pt x="5602" y="2437"/>
                  </a:lnTo>
                  <a:lnTo>
                    <a:pt x="5294" y="2577"/>
                  </a:lnTo>
                  <a:lnTo>
                    <a:pt x="4986" y="2717"/>
                  </a:lnTo>
                  <a:lnTo>
                    <a:pt x="4650" y="2829"/>
                  </a:lnTo>
                  <a:lnTo>
                    <a:pt x="4314" y="2941"/>
                  </a:lnTo>
                  <a:lnTo>
                    <a:pt x="3978" y="2998"/>
                  </a:lnTo>
                  <a:lnTo>
                    <a:pt x="3642" y="3026"/>
                  </a:lnTo>
                  <a:lnTo>
                    <a:pt x="3277" y="3054"/>
                  </a:lnTo>
                  <a:lnTo>
                    <a:pt x="2885" y="3026"/>
                  </a:lnTo>
                  <a:lnTo>
                    <a:pt x="2465" y="2969"/>
                  </a:lnTo>
                  <a:lnTo>
                    <a:pt x="2073" y="2885"/>
                  </a:lnTo>
                  <a:lnTo>
                    <a:pt x="1653" y="2745"/>
                  </a:lnTo>
                  <a:lnTo>
                    <a:pt x="1149" y="2521"/>
                  </a:lnTo>
                  <a:lnTo>
                    <a:pt x="700" y="2241"/>
                  </a:lnTo>
                  <a:lnTo>
                    <a:pt x="0" y="3782"/>
                  </a:lnTo>
                  <a:lnTo>
                    <a:pt x="0" y="31877"/>
                  </a:lnTo>
                  <a:lnTo>
                    <a:pt x="616" y="31961"/>
                  </a:lnTo>
                  <a:lnTo>
                    <a:pt x="1233" y="32073"/>
                  </a:lnTo>
                  <a:lnTo>
                    <a:pt x="1849" y="32213"/>
                  </a:lnTo>
                  <a:lnTo>
                    <a:pt x="2437" y="32409"/>
                  </a:lnTo>
                  <a:lnTo>
                    <a:pt x="3053" y="32633"/>
                  </a:lnTo>
                  <a:lnTo>
                    <a:pt x="3642" y="32885"/>
                  </a:lnTo>
                  <a:lnTo>
                    <a:pt x="4202" y="33193"/>
                  </a:lnTo>
                  <a:lnTo>
                    <a:pt x="4790" y="33501"/>
                  </a:lnTo>
                  <a:lnTo>
                    <a:pt x="5294" y="33838"/>
                  </a:lnTo>
                  <a:lnTo>
                    <a:pt x="5770" y="34202"/>
                  </a:lnTo>
                  <a:lnTo>
                    <a:pt x="6219" y="34566"/>
                  </a:lnTo>
                  <a:lnTo>
                    <a:pt x="6667" y="34958"/>
                  </a:lnTo>
                  <a:lnTo>
                    <a:pt x="7087" y="35378"/>
                  </a:lnTo>
                  <a:lnTo>
                    <a:pt x="7479" y="35826"/>
                  </a:lnTo>
                  <a:lnTo>
                    <a:pt x="7843" y="36275"/>
                  </a:lnTo>
                  <a:lnTo>
                    <a:pt x="8179" y="36723"/>
                  </a:lnTo>
                  <a:lnTo>
                    <a:pt x="11148" y="34902"/>
                  </a:lnTo>
                  <a:lnTo>
                    <a:pt x="14118" y="32997"/>
                  </a:lnTo>
                  <a:lnTo>
                    <a:pt x="17031" y="31064"/>
                  </a:lnTo>
                  <a:lnTo>
                    <a:pt x="19916" y="29104"/>
                  </a:lnTo>
                  <a:lnTo>
                    <a:pt x="22773" y="27087"/>
                  </a:lnTo>
                  <a:lnTo>
                    <a:pt x="24174" y="26051"/>
                  </a:lnTo>
                  <a:lnTo>
                    <a:pt x="25546" y="25014"/>
                  </a:lnTo>
                  <a:lnTo>
                    <a:pt x="26919" y="23978"/>
                  </a:lnTo>
                  <a:lnTo>
                    <a:pt x="28235" y="22913"/>
                  </a:lnTo>
                  <a:lnTo>
                    <a:pt x="29580" y="21877"/>
                  </a:lnTo>
                  <a:lnTo>
                    <a:pt x="30868" y="20784"/>
                  </a:lnTo>
                  <a:lnTo>
                    <a:pt x="30532" y="20448"/>
                  </a:lnTo>
                  <a:lnTo>
                    <a:pt x="30224" y="20056"/>
                  </a:lnTo>
                  <a:lnTo>
                    <a:pt x="29944" y="19636"/>
                  </a:lnTo>
                  <a:lnTo>
                    <a:pt x="29692" y="19216"/>
                  </a:lnTo>
                  <a:lnTo>
                    <a:pt x="29468" y="18796"/>
                  </a:lnTo>
                  <a:lnTo>
                    <a:pt x="29300" y="18348"/>
                  </a:lnTo>
                  <a:lnTo>
                    <a:pt x="29131" y="17899"/>
                  </a:lnTo>
                  <a:lnTo>
                    <a:pt x="29019" y="17423"/>
                  </a:lnTo>
                  <a:lnTo>
                    <a:pt x="28935" y="16947"/>
                  </a:lnTo>
                  <a:lnTo>
                    <a:pt x="28879" y="16443"/>
                  </a:lnTo>
                  <a:lnTo>
                    <a:pt x="28879" y="15967"/>
                  </a:lnTo>
                  <a:lnTo>
                    <a:pt x="28907" y="15462"/>
                  </a:lnTo>
                  <a:lnTo>
                    <a:pt x="28963" y="14986"/>
                  </a:lnTo>
                  <a:lnTo>
                    <a:pt x="29047" y="14510"/>
                  </a:lnTo>
                  <a:lnTo>
                    <a:pt x="29188" y="14006"/>
                  </a:lnTo>
                  <a:lnTo>
                    <a:pt x="29356" y="13530"/>
                  </a:lnTo>
                  <a:lnTo>
                    <a:pt x="29356" y="13474"/>
                  </a:lnTo>
                  <a:lnTo>
                    <a:pt x="76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7"/>
            <p:cNvSpPr/>
            <p:nvPr/>
          </p:nvSpPr>
          <p:spPr>
            <a:xfrm>
              <a:off x="3168766" y="2395851"/>
              <a:ext cx="488108" cy="580866"/>
            </a:xfrm>
            <a:custGeom>
              <a:avLst/>
              <a:gdLst/>
              <a:ahLst/>
              <a:cxnLst/>
              <a:rect l="l" t="t" r="r" b="b"/>
              <a:pathLst>
                <a:path w="30869" h="36723" fill="none" extrusionOk="0">
                  <a:moveTo>
                    <a:pt x="7647" y="0"/>
                  </a:moveTo>
                  <a:lnTo>
                    <a:pt x="7647" y="28"/>
                  </a:lnTo>
                  <a:lnTo>
                    <a:pt x="7647" y="28"/>
                  </a:lnTo>
                  <a:lnTo>
                    <a:pt x="7479" y="364"/>
                  </a:lnTo>
                  <a:lnTo>
                    <a:pt x="7339" y="701"/>
                  </a:lnTo>
                  <a:lnTo>
                    <a:pt x="7143" y="1009"/>
                  </a:lnTo>
                  <a:lnTo>
                    <a:pt x="6919" y="1289"/>
                  </a:lnTo>
                  <a:lnTo>
                    <a:pt x="6695" y="1569"/>
                  </a:lnTo>
                  <a:lnTo>
                    <a:pt x="6443" y="1821"/>
                  </a:lnTo>
                  <a:lnTo>
                    <a:pt x="6191" y="2045"/>
                  </a:lnTo>
                  <a:lnTo>
                    <a:pt x="5910" y="2241"/>
                  </a:lnTo>
                  <a:lnTo>
                    <a:pt x="5602" y="2437"/>
                  </a:lnTo>
                  <a:lnTo>
                    <a:pt x="5294" y="2577"/>
                  </a:lnTo>
                  <a:lnTo>
                    <a:pt x="4986" y="2717"/>
                  </a:lnTo>
                  <a:lnTo>
                    <a:pt x="4650" y="2829"/>
                  </a:lnTo>
                  <a:lnTo>
                    <a:pt x="4314" y="2941"/>
                  </a:lnTo>
                  <a:lnTo>
                    <a:pt x="3978" y="2998"/>
                  </a:lnTo>
                  <a:lnTo>
                    <a:pt x="3642" y="3026"/>
                  </a:lnTo>
                  <a:lnTo>
                    <a:pt x="3277" y="3054"/>
                  </a:lnTo>
                  <a:lnTo>
                    <a:pt x="3277" y="3054"/>
                  </a:lnTo>
                  <a:lnTo>
                    <a:pt x="2885" y="3026"/>
                  </a:lnTo>
                  <a:lnTo>
                    <a:pt x="2465" y="2969"/>
                  </a:lnTo>
                  <a:lnTo>
                    <a:pt x="2073" y="2885"/>
                  </a:lnTo>
                  <a:lnTo>
                    <a:pt x="1653" y="2745"/>
                  </a:lnTo>
                  <a:lnTo>
                    <a:pt x="1653" y="2745"/>
                  </a:lnTo>
                  <a:lnTo>
                    <a:pt x="1149" y="2521"/>
                  </a:lnTo>
                  <a:lnTo>
                    <a:pt x="700" y="2241"/>
                  </a:lnTo>
                  <a:lnTo>
                    <a:pt x="700" y="2241"/>
                  </a:lnTo>
                  <a:lnTo>
                    <a:pt x="0" y="3782"/>
                  </a:lnTo>
                  <a:lnTo>
                    <a:pt x="0" y="31877"/>
                  </a:lnTo>
                  <a:lnTo>
                    <a:pt x="0" y="31877"/>
                  </a:lnTo>
                  <a:lnTo>
                    <a:pt x="616" y="31961"/>
                  </a:lnTo>
                  <a:lnTo>
                    <a:pt x="1233" y="32073"/>
                  </a:lnTo>
                  <a:lnTo>
                    <a:pt x="1849" y="32213"/>
                  </a:lnTo>
                  <a:lnTo>
                    <a:pt x="2437" y="32409"/>
                  </a:lnTo>
                  <a:lnTo>
                    <a:pt x="3053" y="32633"/>
                  </a:lnTo>
                  <a:lnTo>
                    <a:pt x="3642" y="32885"/>
                  </a:lnTo>
                  <a:lnTo>
                    <a:pt x="4202" y="33193"/>
                  </a:lnTo>
                  <a:lnTo>
                    <a:pt x="4790" y="33501"/>
                  </a:lnTo>
                  <a:lnTo>
                    <a:pt x="4790" y="33501"/>
                  </a:lnTo>
                  <a:lnTo>
                    <a:pt x="5294" y="33838"/>
                  </a:lnTo>
                  <a:lnTo>
                    <a:pt x="5770" y="34202"/>
                  </a:lnTo>
                  <a:lnTo>
                    <a:pt x="6219" y="34566"/>
                  </a:lnTo>
                  <a:lnTo>
                    <a:pt x="6667" y="34958"/>
                  </a:lnTo>
                  <a:lnTo>
                    <a:pt x="7087" y="35378"/>
                  </a:lnTo>
                  <a:lnTo>
                    <a:pt x="7479" y="35826"/>
                  </a:lnTo>
                  <a:lnTo>
                    <a:pt x="7843" y="36275"/>
                  </a:lnTo>
                  <a:lnTo>
                    <a:pt x="8179" y="36723"/>
                  </a:lnTo>
                  <a:lnTo>
                    <a:pt x="8179" y="36723"/>
                  </a:lnTo>
                  <a:lnTo>
                    <a:pt x="11148" y="34902"/>
                  </a:lnTo>
                  <a:lnTo>
                    <a:pt x="14118" y="32997"/>
                  </a:lnTo>
                  <a:lnTo>
                    <a:pt x="17031" y="31064"/>
                  </a:lnTo>
                  <a:lnTo>
                    <a:pt x="19916" y="29104"/>
                  </a:lnTo>
                  <a:lnTo>
                    <a:pt x="22773" y="27087"/>
                  </a:lnTo>
                  <a:lnTo>
                    <a:pt x="24174" y="26051"/>
                  </a:lnTo>
                  <a:lnTo>
                    <a:pt x="25546" y="25014"/>
                  </a:lnTo>
                  <a:lnTo>
                    <a:pt x="26919" y="23978"/>
                  </a:lnTo>
                  <a:lnTo>
                    <a:pt x="28235" y="22913"/>
                  </a:lnTo>
                  <a:lnTo>
                    <a:pt x="29580" y="21877"/>
                  </a:lnTo>
                  <a:lnTo>
                    <a:pt x="30868" y="20784"/>
                  </a:lnTo>
                  <a:lnTo>
                    <a:pt x="30868" y="20784"/>
                  </a:lnTo>
                  <a:lnTo>
                    <a:pt x="30532" y="20448"/>
                  </a:lnTo>
                  <a:lnTo>
                    <a:pt x="30224" y="20056"/>
                  </a:lnTo>
                  <a:lnTo>
                    <a:pt x="29944" y="19636"/>
                  </a:lnTo>
                  <a:lnTo>
                    <a:pt x="29692" y="19216"/>
                  </a:lnTo>
                  <a:lnTo>
                    <a:pt x="29468" y="18796"/>
                  </a:lnTo>
                  <a:lnTo>
                    <a:pt x="29300" y="18348"/>
                  </a:lnTo>
                  <a:lnTo>
                    <a:pt x="29131" y="17899"/>
                  </a:lnTo>
                  <a:lnTo>
                    <a:pt x="29019" y="17423"/>
                  </a:lnTo>
                  <a:lnTo>
                    <a:pt x="28935" y="16947"/>
                  </a:lnTo>
                  <a:lnTo>
                    <a:pt x="28879" y="16443"/>
                  </a:lnTo>
                  <a:lnTo>
                    <a:pt x="28879" y="15967"/>
                  </a:lnTo>
                  <a:lnTo>
                    <a:pt x="28907" y="15462"/>
                  </a:lnTo>
                  <a:lnTo>
                    <a:pt x="28963" y="14986"/>
                  </a:lnTo>
                  <a:lnTo>
                    <a:pt x="29047" y="14510"/>
                  </a:lnTo>
                  <a:lnTo>
                    <a:pt x="29188" y="14006"/>
                  </a:lnTo>
                  <a:lnTo>
                    <a:pt x="29356" y="13530"/>
                  </a:lnTo>
                  <a:lnTo>
                    <a:pt x="29356" y="13474"/>
                  </a:lnTo>
                  <a:lnTo>
                    <a:pt x="76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7"/>
            <p:cNvSpPr/>
            <p:nvPr/>
          </p:nvSpPr>
          <p:spPr>
            <a:xfrm>
              <a:off x="3700705" y="2641750"/>
              <a:ext cx="49176" cy="116543"/>
            </a:xfrm>
            <a:custGeom>
              <a:avLst/>
              <a:gdLst/>
              <a:ahLst/>
              <a:cxnLst/>
              <a:rect l="l" t="t" r="r" b="b"/>
              <a:pathLst>
                <a:path w="3110" h="7368" extrusionOk="0">
                  <a:moveTo>
                    <a:pt x="3109" y="0"/>
                  </a:moveTo>
                  <a:lnTo>
                    <a:pt x="2073" y="2465"/>
                  </a:lnTo>
                  <a:lnTo>
                    <a:pt x="1037" y="4930"/>
                  </a:lnTo>
                  <a:lnTo>
                    <a:pt x="0" y="7367"/>
                  </a:lnTo>
                  <a:lnTo>
                    <a:pt x="1065" y="4930"/>
                  </a:lnTo>
                  <a:lnTo>
                    <a:pt x="2101" y="2465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7"/>
            <p:cNvSpPr/>
            <p:nvPr/>
          </p:nvSpPr>
          <p:spPr>
            <a:xfrm>
              <a:off x="3683423" y="2641750"/>
              <a:ext cx="66459" cy="155091"/>
            </a:xfrm>
            <a:custGeom>
              <a:avLst/>
              <a:gdLst/>
              <a:ahLst/>
              <a:cxnLst/>
              <a:rect l="l" t="t" r="r" b="b"/>
              <a:pathLst>
                <a:path w="4203" h="9805" fill="none" extrusionOk="0">
                  <a:moveTo>
                    <a:pt x="4202" y="0"/>
                  </a:moveTo>
                  <a:lnTo>
                    <a:pt x="4202" y="0"/>
                  </a:lnTo>
                  <a:lnTo>
                    <a:pt x="4174" y="0"/>
                  </a:lnTo>
                  <a:lnTo>
                    <a:pt x="4202" y="0"/>
                  </a:lnTo>
                  <a:lnTo>
                    <a:pt x="4202" y="0"/>
                  </a:lnTo>
                  <a:lnTo>
                    <a:pt x="3166" y="2465"/>
                  </a:lnTo>
                  <a:lnTo>
                    <a:pt x="2130" y="4930"/>
                  </a:lnTo>
                  <a:lnTo>
                    <a:pt x="1093" y="7367"/>
                  </a:lnTo>
                  <a:lnTo>
                    <a:pt x="1" y="9804"/>
                  </a:lnTo>
                  <a:lnTo>
                    <a:pt x="1" y="9804"/>
                  </a:lnTo>
                  <a:lnTo>
                    <a:pt x="1" y="9804"/>
                  </a:lnTo>
                  <a:lnTo>
                    <a:pt x="1093" y="7367"/>
                  </a:lnTo>
                  <a:lnTo>
                    <a:pt x="2158" y="4930"/>
                  </a:lnTo>
                  <a:lnTo>
                    <a:pt x="3194" y="2465"/>
                  </a:lnTo>
                  <a:lnTo>
                    <a:pt x="4202" y="0"/>
                  </a:lnTo>
                  <a:lnTo>
                    <a:pt x="4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7"/>
            <p:cNvSpPr/>
            <p:nvPr/>
          </p:nvSpPr>
          <p:spPr>
            <a:xfrm>
              <a:off x="3168766" y="2641750"/>
              <a:ext cx="581115" cy="485170"/>
            </a:xfrm>
            <a:custGeom>
              <a:avLst/>
              <a:gdLst/>
              <a:ahLst/>
              <a:cxnLst/>
              <a:rect l="l" t="t" r="r" b="b"/>
              <a:pathLst>
                <a:path w="36751" h="30673" extrusionOk="0">
                  <a:moveTo>
                    <a:pt x="36722" y="0"/>
                  </a:moveTo>
                  <a:lnTo>
                    <a:pt x="35322" y="1317"/>
                  </a:lnTo>
                  <a:lnTo>
                    <a:pt x="33893" y="2633"/>
                  </a:lnTo>
                  <a:lnTo>
                    <a:pt x="32381" y="3950"/>
                  </a:lnTo>
                  <a:lnTo>
                    <a:pt x="30868" y="5238"/>
                  </a:lnTo>
                  <a:lnTo>
                    <a:pt x="31344" y="5687"/>
                  </a:lnTo>
                  <a:lnTo>
                    <a:pt x="31877" y="6079"/>
                  </a:lnTo>
                  <a:lnTo>
                    <a:pt x="30448" y="9272"/>
                  </a:lnTo>
                  <a:lnTo>
                    <a:pt x="28991" y="12437"/>
                  </a:lnTo>
                  <a:lnTo>
                    <a:pt x="28991" y="12437"/>
                  </a:lnTo>
                  <a:lnTo>
                    <a:pt x="30784" y="11149"/>
                  </a:lnTo>
                  <a:lnTo>
                    <a:pt x="32549" y="9804"/>
                  </a:lnTo>
                  <a:lnTo>
                    <a:pt x="33641" y="7367"/>
                  </a:lnTo>
                  <a:lnTo>
                    <a:pt x="34678" y="4930"/>
                  </a:lnTo>
                  <a:lnTo>
                    <a:pt x="35714" y="2465"/>
                  </a:lnTo>
                  <a:lnTo>
                    <a:pt x="36750" y="0"/>
                  </a:lnTo>
                  <a:close/>
                  <a:moveTo>
                    <a:pt x="8179" y="21177"/>
                  </a:moveTo>
                  <a:lnTo>
                    <a:pt x="6134" y="22409"/>
                  </a:lnTo>
                  <a:lnTo>
                    <a:pt x="4090" y="23642"/>
                  </a:lnTo>
                  <a:lnTo>
                    <a:pt x="2045" y="24818"/>
                  </a:lnTo>
                  <a:lnTo>
                    <a:pt x="0" y="25967"/>
                  </a:lnTo>
                  <a:lnTo>
                    <a:pt x="0" y="26275"/>
                  </a:lnTo>
                  <a:lnTo>
                    <a:pt x="308" y="26023"/>
                  </a:lnTo>
                  <a:lnTo>
                    <a:pt x="616" y="25770"/>
                  </a:lnTo>
                  <a:lnTo>
                    <a:pt x="924" y="25546"/>
                  </a:lnTo>
                  <a:lnTo>
                    <a:pt x="1233" y="25350"/>
                  </a:lnTo>
                  <a:lnTo>
                    <a:pt x="1541" y="25182"/>
                  </a:lnTo>
                  <a:lnTo>
                    <a:pt x="1877" y="25042"/>
                  </a:lnTo>
                  <a:lnTo>
                    <a:pt x="2213" y="24958"/>
                  </a:lnTo>
                  <a:lnTo>
                    <a:pt x="2577" y="24930"/>
                  </a:lnTo>
                  <a:lnTo>
                    <a:pt x="2913" y="24958"/>
                  </a:lnTo>
                  <a:lnTo>
                    <a:pt x="3221" y="25042"/>
                  </a:lnTo>
                  <a:lnTo>
                    <a:pt x="3585" y="25182"/>
                  </a:lnTo>
                  <a:lnTo>
                    <a:pt x="3922" y="25350"/>
                  </a:lnTo>
                  <a:lnTo>
                    <a:pt x="4230" y="25546"/>
                  </a:lnTo>
                  <a:lnTo>
                    <a:pt x="4482" y="25799"/>
                  </a:lnTo>
                  <a:lnTo>
                    <a:pt x="4706" y="26051"/>
                  </a:lnTo>
                  <a:lnTo>
                    <a:pt x="4902" y="26331"/>
                  </a:lnTo>
                  <a:lnTo>
                    <a:pt x="5070" y="26639"/>
                  </a:lnTo>
                  <a:lnTo>
                    <a:pt x="5182" y="27003"/>
                  </a:lnTo>
                  <a:lnTo>
                    <a:pt x="5266" y="27367"/>
                  </a:lnTo>
                  <a:lnTo>
                    <a:pt x="5294" y="27759"/>
                  </a:lnTo>
                  <a:lnTo>
                    <a:pt x="7619" y="26415"/>
                  </a:lnTo>
                  <a:lnTo>
                    <a:pt x="9944" y="25042"/>
                  </a:lnTo>
                  <a:lnTo>
                    <a:pt x="9804" y="24510"/>
                  </a:lnTo>
                  <a:lnTo>
                    <a:pt x="9636" y="24034"/>
                  </a:lnTo>
                  <a:lnTo>
                    <a:pt x="9440" y="23530"/>
                  </a:lnTo>
                  <a:lnTo>
                    <a:pt x="9244" y="23025"/>
                  </a:lnTo>
                  <a:lnTo>
                    <a:pt x="9020" y="22549"/>
                  </a:lnTo>
                  <a:lnTo>
                    <a:pt x="8768" y="22101"/>
                  </a:lnTo>
                  <a:lnTo>
                    <a:pt x="8487" y="21625"/>
                  </a:lnTo>
                  <a:lnTo>
                    <a:pt x="8179" y="21177"/>
                  </a:lnTo>
                  <a:close/>
                  <a:moveTo>
                    <a:pt x="2353" y="26919"/>
                  </a:moveTo>
                  <a:lnTo>
                    <a:pt x="2157" y="26975"/>
                  </a:lnTo>
                  <a:lnTo>
                    <a:pt x="1989" y="27031"/>
                  </a:lnTo>
                  <a:lnTo>
                    <a:pt x="1821" y="27143"/>
                  </a:lnTo>
                  <a:lnTo>
                    <a:pt x="1457" y="27395"/>
                  </a:lnTo>
                  <a:lnTo>
                    <a:pt x="1065" y="27703"/>
                  </a:lnTo>
                  <a:lnTo>
                    <a:pt x="3109" y="28992"/>
                  </a:lnTo>
                  <a:lnTo>
                    <a:pt x="3445" y="28796"/>
                  </a:lnTo>
                  <a:lnTo>
                    <a:pt x="3529" y="28488"/>
                  </a:lnTo>
                  <a:lnTo>
                    <a:pt x="3585" y="28207"/>
                  </a:lnTo>
                  <a:lnTo>
                    <a:pt x="3585" y="27955"/>
                  </a:lnTo>
                  <a:lnTo>
                    <a:pt x="3529" y="27731"/>
                  </a:lnTo>
                  <a:lnTo>
                    <a:pt x="3473" y="27535"/>
                  </a:lnTo>
                  <a:lnTo>
                    <a:pt x="3361" y="27339"/>
                  </a:lnTo>
                  <a:lnTo>
                    <a:pt x="3221" y="27199"/>
                  </a:lnTo>
                  <a:lnTo>
                    <a:pt x="3053" y="27059"/>
                  </a:lnTo>
                  <a:lnTo>
                    <a:pt x="2913" y="27003"/>
                  </a:lnTo>
                  <a:lnTo>
                    <a:pt x="2773" y="26947"/>
                  </a:lnTo>
                  <a:lnTo>
                    <a:pt x="2633" y="26919"/>
                  </a:lnTo>
                  <a:close/>
                  <a:moveTo>
                    <a:pt x="140" y="28600"/>
                  </a:moveTo>
                  <a:lnTo>
                    <a:pt x="0" y="28740"/>
                  </a:lnTo>
                  <a:lnTo>
                    <a:pt x="0" y="30672"/>
                  </a:lnTo>
                  <a:lnTo>
                    <a:pt x="1877" y="29664"/>
                  </a:lnTo>
                  <a:lnTo>
                    <a:pt x="140" y="28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7"/>
            <p:cNvSpPr/>
            <p:nvPr/>
          </p:nvSpPr>
          <p:spPr>
            <a:xfrm>
              <a:off x="3168766" y="3094115"/>
              <a:ext cx="29680" cy="32805"/>
            </a:xfrm>
            <a:custGeom>
              <a:avLst/>
              <a:gdLst/>
              <a:ahLst/>
              <a:cxnLst/>
              <a:rect l="l" t="t" r="r" b="b"/>
              <a:pathLst>
                <a:path w="1877" h="2074" fill="none" extrusionOk="0">
                  <a:moveTo>
                    <a:pt x="140" y="1"/>
                  </a:moveTo>
                  <a:lnTo>
                    <a:pt x="140" y="1"/>
                  </a:lnTo>
                  <a:lnTo>
                    <a:pt x="0" y="141"/>
                  </a:lnTo>
                  <a:lnTo>
                    <a:pt x="0" y="2073"/>
                  </a:lnTo>
                  <a:lnTo>
                    <a:pt x="0" y="2073"/>
                  </a:lnTo>
                  <a:lnTo>
                    <a:pt x="1877" y="1065"/>
                  </a:lnTo>
                  <a:lnTo>
                    <a:pt x="14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7"/>
            <p:cNvSpPr/>
            <p:nvPr/>
          </p:nvSpPr>
          <p:spPr>
            <a:xfrm>
              <a:off x="3185590" y="3067526"/>
              <a:ext cx="39878" cy="32805"/>
            </a:xfrm>
            <a:custGeom>
              <a:avLst/>
              <a:gdLst/>
              <a:ahLst/>
              <a:cxnLst/>
              <a:rect l="l" t="t" r="r" b="b"/>
              <a:pathLst>
                <a:path w="2522" h="2074" fill="none" extrusionOk="0">
                  <a:moveTo>
                    <a:pt x="1457" y="1"/>
                  </a:moveTo>
                  <a:lnTo>
                    <a:pt x="1457" y="1"/>
                  </a:lnTo>
                  <a:lnTo>
                    <a:pt x="1289" y="1"/>
                  </a:lnTo>
                  <a:lnTo>
                    <a:pt x="1093" y="57"/>
                  </a:lnTo>
                  <a:lnTo>
                    <a:pt x="925" y="113"/>
                  </a:lnTo>
                  <a:lnTo>
                    <a:pt x="757" y="225"/>
                  </a:lnTo>
                  <a:lnTo>
                    <a:pt x="393" y="477"/>
                  </a:lnTo>
                  <a:lnTo>
                    <a:pt x="1" y="785"/>
                  </a:lnTo>
                  <a:lnTo>
                    <a:pt x="2045" y="2074"/>
                  </a:lnTo>
                  <a:lnTo>
                    <a:pt x="2045" y="2074"/>
                  </a:lnTo>
                  <a:lnTo>
                    <a:pt x="2381" y="1878"/>
                  </a:lnTo>
                  <a:lnTo>
                    <a:pt x="2381" y="1878"/>
                  </a:lnTo>
                  <a:lnTo>
                    <a:pt x="2465" y="1570"/>
                  </a:lnTo>
                  <a:lnTo>
                    <a:pt x="2521" y="1289"/>
                  </a:lnTo>
                  <a:lnTo>
                    <a:pt x="2521" y="1037"/>
                  </a:lnTo>
                  <a:lnTo>
                    <a:pt x="2465" y="813"/>
                  </a:lnTo>
                  <a:lnTo>
                    <a:pt x="2409" y="617"/>
                  </a:lnTo>
                  <a:lnTo>
                    <a:pt x="2297" y="421"/>
                  </a:lnTo>
                  <a:lnTo>
                    <a:pt x="2157" y="281"/>
                  </a:lnTo>
                  <a:lnTo>
                    <a:pt x="1989" y="141"/>
                  </a:lnTo>
                  <a:lnTo>
                    <a:pt x="1989" y="141"/>
                  </a:lnTo>
                  <a:lnTo>
                    <a:pt x="1849" y="85"/>
                  </a:lnTo>
                  <a:lnTo>
                    <a:pt x="1709" y="29"/>
                  </a:lnTo>
                  <a:lnTo>
                    <a:pt x="1569" y="1"/>
                  </a:lnTo>
                  <a:lnTo>
                    <a:pt x="14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7"/>
            <p:cNvSpPr/>
            <p:nvPr/>
          </p:nvSpPr>
          <p:spPr>
            <a:xfrm>
              <a:off x="3168766" y="2976702"/>
              <a:ext cx="157237" cy="104142"/>
            </a:xfrm>
            <a:custGeom>
              <a:avLst/>
              <a:gdLst/>
              <a:ahLst/>
              <a:cxnLst/>
              <a:rect l="l" t="t" r="r" b="b"/>
              <a:pathLst>
                <a:path w="9944" h="6584" fill="none" extrusionOk="0">
                  <a:moveTo>
                    <a:pt x="8179" y="1"/>
                  </a:moveTo>
                  <a:lnTo>
                    <a:pt x="8179" y="1"/>
                  </a:lnTo>
                  <a:lnTo>
                    <a:pt x="6134" y="1233"/>
                  </a:lnTo>
                  <a:lnTo>
                    <a:pt x="4090" y="2466"/>
                  </a:lnTo>
                  <a:lnTo>
                    <a:pt x="2045" y="3642"/>
                  </a:lnTo>
                  <a:lnTo>
                    <a:pt x="0" y="4791"/>
                  </a:lnTo>
                  <a:lnTo>
                    <a:pt x="0" y="5099"/>
                  </a:lnTo>
                  <a:lnTo>
                    <a:pt x="0" y="5099"/>
                  </a:lnTo>
                  <a:lnTo>
                    <a:pt x="308" y="4847"/>
                  </a:lnTo>
                  <a:lnTo>
                    <a:pt x="616" y="4594"/>
                  </a:lnTo>
                  <a:lnTo>
                    <a:pt x="924" y="4370"/>
                  </a:lnTo>
                  <a:lnTo>
                    <a:pt x="1233" y="4174"/>
                  </a:lnTo>
                  <a:lnTo>
                    <a:pt x="1541" y="4006"/>
                  </a:lnTo>
                  <a:lnTo>
                    <a:pt x="1877" y="3866"/>
                  </a:lnTo>
                  <a:lnTo>
                    <a:pt x="2213" y="3782"/>
                  </a:lnTo>
                  <a:lnTo>
                    <a:pt x="2577" y="3754"/>
                  </a:lnTo>
                  <a:lnTo>
                    <a:pt x="2577" y="3754"/>
                  </a:lnTo>
                  <a:lnTo>
                    <a:pt x="2913" y="3782"/>
                  </a:lnTo>
                  <a:lnTo>
                    <a:pt x="3221" y="3866"/>
                  </a:lnTo>
                  <a:lnTo>
                    <a:pt x="3585" y="4006"/>
                  </a:lnTo>
                  <a:lnTo>
                    <a:pt x="3922" y="4174"/>
                  </a:lnTo>
                  <a:lnTo>
                    <a:pt x="3922" y="4174"/>
                  </a:lnTo>
                  <a:lnTo>
                    <a:pt x="4230" y="4370"/>
                  </a:lnTo>
                  <a:lnTo>
                    <a:pt x="4482" y="4623"/>
                  </a:lnTo>
                  <a:lnTo>
                    <a:pt x="4706" y="4875"/>
                  </a:lnTo>
                  <a:lnTo>
                    <a:pt x="4902" y="5155"/>
                  </a:lnTo>
                  <a:lnTo>
                    <a:pt x="5070" y="5463"/>
                  </a:lnTo>
                  <a:lnTo>
                    <a:pt x="5182" y="5827"/>
                  </a:lnTo>
                  <a:lnTo>
                    <a:pt x="5266" y="6191"/>
                  </a:lnTo>
                  <a:lnTo>
                    <a:pt x="5294" y="6583"/>
                  </a:lnTo>
                  <a:lnTo>
                    <a:pt x="5294" y="6583"/>
                  </a:lnTo>
                  <a:lnTo>
                    <a:pt x="7619" y="5239"/>
                  </a:lnTo>
                  <a:lnTo>
                    <a:pt x="9944" y="3866"/>
                  </a:lnTo>
                  <a:lnTo>
                    <a:pt x="9944" y="3866"/>
                  </a:lnTo>
                  <a:lnTo>
                    <a:pt x="9804" y="3334"/>
                  </a:lnTo>
                  <a:lnTo>
                    <a:pt x="9636" y="2858"/>
                  </a:lnTo>
                  <a:lnTo>
                    <a:pt x="9440" y="2354"/>
                  </a:lnTo>
                  <a:lnTo>
                    <a:pt x="9244" y="1849"/>
                  </a:lnTo>
                  <a:lnTo>
                    <a:pt x="9020" y="1373"/>
                  </a:lnTo>
                  <a:lnTo>
                    <a:pt x="8768" y="925"/>
                  </a:lnTo>
                  <a:lnTo>
                    <a:pt x="8487" y="449"/>
                  </a:lnTo>
                  <a:lnTo>
                    <a:pt x="81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7"/>
            <p:cNvSpPr/>
            <p:nvPr/>
          </p:nvSpPr>
          <p:spPr>
            <a:xfrm>
              <a:off x="3627178" y="2641750"/>
              <a:ext cx="122703" cy="196738"/>
            </a:xfrm>
            <a:custGeom>
              <a:avLst/>
              <a:gdLst/>
              <a:ahLst/>
              <a:cxnLst/>
              <a:rect l="l" t="t" r="r" b="b"/>
              <a:pathLst>
                <a:path w="7760" h="12438" fill="none" extrusionOk="0">
                  <a:moveTo>
                    <a:pt x="7731" y="0"/>
                  </a:moveTo>
                  <a:lnTo>
                    <a:pt x="7731" y="0"/>
                  </a:lnTo>
                  <a:lnTo>
                    <a:pt x="6331" y="1317"/>
                  </a:lnTo>
                  <a:lnTo>
                    <a:pt x="4902" y="2633"/>
                  </a:lnTo>
                  <a:lnTo>
                    <a:pt x="3390" y="3950"/>
                  </a:lnTo>
                  <a:lnTo>
                    <a:pt x="1877" y="5238"/>
                  </a:lnTo>
                  <a:lnTo>
                    <a:pt x="1877" y="5238"/>
                  </a:lnTo>
                  <a:lnTo>
                    <a:pt x="2353" y="5687"/>
                  </a:lnTo>
                  <a:lnTo>
                    <a:pt x="2886" y="6079"/>
                  </a:lnTo>
                  <a:lnTo>
                    <a:pt x="2886" y="6079"/>
                  </a:lnTo>
                  <a:lnTo>
                    <a:pt x="1457" y="9272"/>
                  </a:lnTo>
                  <a:lnTo>
                    <a:pt x="0" y="12437"/>
                  </a:lnTo>
                  <a:lnTo>
                    <a:pt x="0" y="12437"/>
                  </a:lnTo>
                  <a:lnTo>
                    <a:pt x="1793" y="11149"/>
                  </a:lnTo>
                  <a:lnTo>
                    <a:pt x="3558" y="9804"/>
                  </a:lnTo>
                  <a:lnTo>
                    <a:pt x="3558" y="9804"/>
                  </a:lnTo>
                  <a:lnTo>
                    <a:pt x="4650" y="7367"/>
                  </a:lnTo>
                  <a:lnTo>
                    <a:pt x="5687" y="4930"/>
                  </a:lnTo>
                  <a:lnTo>
                    <a:pt x="6723" y="2465"/>
                  </a:lnTo>
                  <a:lnTo>
                    <a:pt x="7759" y="0"/>
                  </a:lnTo>
                  <a:lnTo>
                    <a:pt x="77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7"/>
            <p:cNvSpPr/>
            <p:nvPr/>
          </p:nvSpPr>
          <p:spPr>
            <a:xfrm>
              <a:off x="3298094" y="2724602"/>
              <a:ext cx="374718" cy="313266"/>
            </a:xfrm>
            <a:custGeom>
              <a:avLst/>
              <a:gdLst/>
              <a:ahLst/>
              <a:cxnLst/>
              <a:rect l="l" t="t" r="r" b="b"/>
              <a:pathLst>
                <a:path w="23698" h="19805" extrusionOk="0">
                  <a:moveTo>
                    <a:pt x="22689" y="0"/>
                  </a:moveTo>
                  <a:lnTo>
                    <a:pt x="21401" y="1093"/>
                  </a:lnTo>
                  <a:lnTo>
                    <a:pt x="20056" y="2129"/>
                  </a:lnTo>
                  <a:lnTo>
                    <a:pt x="18740" y="3194"/>
                  </a:lnTo>
                  <a:lnTo>
                    <a:pt x="17367" y="4230"/>
                  </a:lnTo>
                  <a:lnTo>
                    <a:pt x="15995" y="5267"/>
                  </a:lnTo>
                  <a:lnTo>
                    <a:pt x="14594" y="6303"/>
                  </a:lnTo>
                  <a:lnTo>
                    <a:pt x="11737" y="8320"/>
                  </a:lnTo>
                  <a:lnTo>
                    <a:pt x="8852" y="10280"/>
                  </a:lnTo>
                  <a:lnTo>
                    <a:pt x="5939" y="12213"/>
                  </a:lnTo>
                  <a:lnTo>
                    <a:pt x="2969" y="14118"/>
                  </a:lnTo>
                  <a:lnTo>
                    <a:pt x="0" y="15939"/>
                  </a:lnTo>
                  <a:lnTo>
                    <a:pt x="308" y="16387"/>
                  </a:lnTo>
                  <a:lnTo>
                    <a:pt x="589" y="16863"/>
                  </a:lnTo>
                  <a:lnTo>
                    <a:pt x="841" y="17311"/>
                  </a:lnTo>
                  <a:lnTo>
                    <a:pt x="1065" y="17787"/>
                  </a:lnTo>
                  <a:lnTo>
                    <a:pt x="1261" y="18292"/>
                  </a:lnTo>
                  <a:lnTo>
                    <a:pt x="1457" y="18796"/>
                  </a:lnTo>
                  <a:lnTo>
                    <a:pt x="1625" y="19272"/>
                  </a:lnTo>
                  <a:lnTo>
                    <a:pt x="1765" y="19804"/>
                  </a:lnTo>
                  <a:lnTo>
                    <a:pt x="4202" y="18320"/>
                  </a:lnTo>
                  <a:lnTo>
                    <a:pt x="6639" y="16807"/>
                  </a:lnTo>
                  <a:lnTo>
                    <a:pt x="9048" y="15294"/>
                  </a:lnTo>
                  <a:lnTo>
                    <a:pt x="11429" y="13726"/>
                  </a:lnTo>
                  <a:lnTo>
                    <a:pt x="13810" y="12129"/>
                  </a:lnTo>
                  <a:lnTo>
                    <a:pt x="16163" y="10533"/>
                  </a:lnTo>
                  <a:lnTo>
                    <a:pt x="18488" y="8880"/>
                  </a:lnTo>
                  <a:lnTo>
                    <a:pt x="20812" y="7199"/>
                  </a:lnTo>
                  <a:lnTo>
                    <a:pt x="22269" y="4034"/>
                  </a:lnTo>
                  <a:lnTo>
                    <a:pt x="23698" y="841"/>
                  </a:lnTo>
                  <a:lnTo>
                    <a:pt x="23165" y="449"/>
                  </a:lnTo>
                  <a:lnTo>
                    <a:pt x="226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7"/>
            <p:cNvSpPr/>
            <p:nvPr/>
          </p:nvSpPr>
          <p:spPr>
            <a:xfrm>
              <a:off x="3298094" y="2724602"/>
              <a:ext cx="374718" cy="313266"/>
            </a:xfrm>
            <a:custGeom>
              <a:avLst/>
              <a:gdLst/>
              <a:ahLst/>
              <a:cxnLst/>
              <a:rect l="l" t="t" r="r" b="b"/>
              <a:pathLst>
                <a:path w="23698" h="19805" fill="none" extrusionOk="0">
                  <a:moveTo>
                    <a:pt x="22689" y="0"/>
                  </a:moveTo>
                  <a:lnTo>
                    <a:pt x="22689" y="0"/>
                  </a:lnTo>
                  <a:lnTo>
                    <a:pt x="21401" y="1093"/>
                  </a:lnTo>
                  <a:lnTo>
                    <a:pt x="20056" y="2129"/>
                  </a:lnTo>
                  <a:lnTo>
                    <a:pt x="18740" y="3194"/>
                  </a:lnTo>
                  <a:lnTo>
                    <a:pt x="17367" y="4230"/>
                  </a:lnTo>
                  <a:lnTo>
                    <a:pt x="15995" y="5267"/>
                  </a:lnTo>
                  <a:lnTo>
                    <a:pt x="14594" y="6303"/>
                  </a:lnTo>
                  <a:lnTo>
                    <a:pt x="11737" y="8320"/>
                  </a:lnTo>
                  <a:lnTo>
                    <a:pt x="8852" y="10280"/>
                  </a:lnTo>
                  <a:lnTo>
                    <a:pt x="5939" y="12213"/>
                  </a:lnTo>
                  <a:lnTo>
                    <a:pt x="2969" y="14118"/>
                  </a:lnTo>
                  <a:lnTo>
                    <a:pt x="0" y="15939"/>
                  </a:lnTo>
                  <a:lnTo>
                    <a:pt x="0" y="15939"/>
                  </a:lnTo>
                  <a:lnTo>
                    <a:pt x="308" y="16387"/>
                  </a:lnTo>
                  <a:lnTo>
                    <a:pt x="589" y="16863"/>
                  </a:lnTo>
                  <a:lnTo>
                    <a:pt x="841" y="17311"/>
                  </a:lnTo>
                  <a:lnTo>
                    <a:pt x="1065" y="17787"/>
                  </a:lnTo>
                  <a:lnTo>
                    <a:pt x="1261" y="18292"/>
                  </a:lnTo>
                  <a:lnTo>
                    <a:pt x="1457" y="18796"/>
                  </a:lnTo>
                  <a:lnTo>
                    <a:pt x="1625" y="19272"/>
                  </a:lnTo>
                  <a:lnTo>
                    <a:pt x="1765" y="19804"/>
                  </a:lnTo>
                  <a:lnTo>
                    <a:pt x="1765" y="19804"/>
                  </a:lnTo>
                  <a:lnTo>
                    <a:pt x="4202" y="18320"/>
                  </a:lnTo>
                  <a:lnTo>
                    <a:pt x="6639" y="16807"/>
                  </a:lnTo>
                  <a:lnTo>
                    <a:pt x="9048" y="15294"/>
                  </a:lnTo>
                  <a:lnTo>
                    <a:pt x="11429" y="13726"/>
                  </a:lnTo>
                  <a:lnTo>
                    <a:pt x="13810" y="12129"/>
                  </a:lnTo>
                  <a:lnTo>
                    <a:pt x="16163" y="10533"/>
                  </a:lnTo>
                  <a:lnTo>
                    <a:pt x="18488" y="8880"/>
                  </a:lnTo>
                  <a:lnTo>
                    <a:pt x="20812" y="7199"/>
                  </a:lnTo>
                  <a:lnTo>
                    <a:pt x="20812" y="7199"/>
                  </a:lnTo>
                  <a:lnTo>
                    <a:pt x="22269" y="4034"/>
                  </a:lnTo>
                  <a:lnTo>
                    <a:pt x="23698" y="841"/>
                  </a:lnTo>
                  <a:lnTo>
                    <a:pt x="23698" y="841"/>
                  </a:lnTo>
                  <a:lnTo>
                    <a:pt x="23165" y="449"/>
                  </a:lnTo>
                  <a:lnTo>
                    <a:pt x="226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7"/>
            <p:cNvSpPr/>
            <p:nvPr/>
          </p:nvSpPr>
          <p:spPr>
            <a:xfrm>
              <a:off x="3168766" y="3036081"/>
              <a:ext cx="83726" cy="74896"/>
            </a:xfrm>
            <a:custGeom>
              <a:avLst/>
              <a:gdLst/>
              <a:ahLst/>
              <a:cxnLst/>
              <a:rect l="l" t="t" r="r" b="b"/>
              <a:pathLst>
                <a:path w="5295" h="4735" fill="none" extrusionOk="0">
                  <a:moveTo>
                    <a:pt x="2577" y="0"/>
                  </a:moveTo>
                  <a:lnTo>
                    <a:pt x="2577" y="0"/>
                  </a:lnTo>
                  <a:lnTo>
                    <a:pt x="2213" y="28"/>
                  </a:lnTo>
                  <a:lnTo>
                    <a:pt x="1877" y="112"/>
                  </a:lnTo>
                  <a:lnTo>
                    <a:pt x="1541" y="252"/>
                  </a:lnTo>
                  <a:lnTo>
                    <a:pt x="1233" y="420"/>
                  </a:lnTo>
                  <a:lnTo>
                    <a:pt x="924" y="616"/>
                  </a:lnTo>
                  <a:lnTo>
                    <a:pt x="616" y="840"/>
                  </a:lnTo>
                  <a:lnTo>
                    <a:pt x="308" y="1093"/>
                  </a:lnTo>
                  <a:lnTo>
                    <a:pt x="0" y="1345"/>
                  </a:lnTo>
                  <a:lnTo>
                    <a:pt x="0" y="3810"/>
                  </a:lnTo>
                  <a:lnTo>
                    <a:pt x="0" y="3810"/>
                  </a:lnTo>
                  <a:lnTo>
                    <a:pt x="140" y="3670"/>
                  </a:lnTo>
                  <a:lnTo>
                    <a:pt x="1877" y="4734"/>
                  </a:lnTo>
                  <a:lnTo>
                    <a:pt x="1877" y="4734"/>
                  </a:lnTo>
                  <a:lnTo>
                    <a:pt x="3109" y="4062"/>
                  </a:lnTo>
                  <a:lnTo>
                    <a:pt x="1065" y="2773"/>
                  </a:lnTo>
                  <a:lnTo>
                    <a:pt x="1065" y="2773"/>
                  </a:lnTo>
                  <a:lnTo>
                    <a:pt x="1457" y="2465"/>
                  </a:lnTo>
                  <a:lnTo>
                    <a:pt x="1821" y="2213"/>
                  </a:lnTo>
                  <a:lnTo>
                    <a:pt x="1989" y="2101"/>
                  </a:lnTo>
                  <a:lnTo>
                    <a:pt x="2157" y="2045"/>
                  </a:lnTo>
                  <a:lnTo>
                    <a:pt x="2353" y="1989"/>
                  </a:lnTo>
                  <a:lnTo>
                    <a:pt x="2521" y="1989"/>
                  </a:lnTo>
                  <a:lnTo>
                    <a:pt x="2521" y="1989"/>
                  </a:lnTo>
                  <a:lnTo>
                    <a:pt x="2633" y="1989"/>
                  </a:lnTo>
                  <a:lnTo>
                    <a:pt x="2773" y="2017"/>
                  </a:lnTo>
                  <a:lnTo>
                    <a:pt x="2913" y="2073"/>
                  </a:lnTo>
                  <a:lnTo>
                    <a:pt x="3053" y="2129"/>
                  </a:lnTo>
                  <a:lnTo>
                    <a:pt x="3053" y="2129"/>
                  </a:lnTo>
                  <a:lnTo>
                    <a:pt x="3221" y="2269"/>
                  </a:lnTo>
                  <a:lnTo>
                    <a:pt x="3361" y="2409"/>
                  </a:lnTo>
                  <a:lnTo>
                    <a:pt x="3473" y="2605"/>
                  </a:lnTo>
                  <a:lnTo>
                    <a:pt x="3529" y="2801"/>
                  </a:lnTo>
                  <a:lnTo>
                    <a:pt x="3585" y="3025"/>
                  </a:lnTo>
                  <a:lnTo>
                    <a:pt x="3585" y="3277"/>
                  </a:lnTo>
                  <a:lnTo>
                    <a:pt x="3529" y="3558"/>
                  </a:lnTo>
                  <a:lnTo>
                    <a:pt x="3445" y="3866"/>
                  </a:lnTo>
                  <a:lnTo>
                    <a:pt x="3445" y="3866"/>
                  </a:lnTo>
                  <a:lnTo>
                    <a:pt x="5294" y="2829"/>
                  </a:lnTo>
                  <a:lnTo>
                    <a:pt x="5294" y="2829"/>
                  </a:lnTo>
                  <a:lnTo>
                    <a:pt x="5266" y="2437"/>
                  </a:lnTo>
                  <a:lnTo>
                    <a:pt x="5182" y="2073"/>
                  </a:lnTo>
                  <a:lnTo>
                    <a:pt x="5070" y="1709"/>
                  </a:lnTo>
                  <a:lnTo>
                    <a:pt x="4902" y="1401"/>
                  </a:lnTo>
                  <a:lnTo>
                    <a:pt x="4706" y="1121"/>
                  </a:lnTo>
                  <a:lnTo>
                    <a:pt x="4482" y="869"/>
                  </a:lnTo>
                  <a:lnTo>
                    <a:pt x="4230" y="616"/>
                  </a:lnTo>
                  <a:lnTo>
                    <a:pt x="3922" y="420"/>
                  </a:lnTo>
                  <a:lnTo>
                    <a:pt x="3922" y="420"/>
                  </a:lnTo>
                  <a:lnTo>
                    <a:pt x="3585" y="252"/>
                  </a:lnTo>
                  <a:lnTo>
                    <a:pt x="3221" y="112"/>
                  </a:lnTo>
                  <a:lnTo>
                    <a:pt x="2913" y="28"/>
                  </a:lnTo>
                  <a:lnTo>
                    <a:pt x="25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7"/>
            <p:cNvSpPr/>
            <p:nvPr/>
          </p:nvSpPr>
          <p:spPr>
            <a:xfrm>
              <a:off x="2654979" y="2676312"/>
              <a:ext cx="1503711" cy="1243256"/>
            </a:xfrm>
            <a:custGeom>
              <a:avLst/>
              <a:gdLst/>
              <a:ahLst/>
              <a:cxnLst/>
              <a:rect l="l" t="t" r="r" b="b"/>
              <a:pathLst>
                <a:path w="95098" h="78600" extrusionOk="0">
                  <a:moveTo>
                    <a:pt x="74594" y="0"/>
                  </a:moveTo>
                  <a:lnTo>
                    <a:pt x="72521" y="1737"/>
                  </a:lnTo>
                  <a:lnTo>
                    <a:pt x="70420" y="3446"/>
                  </a:lnTo>
                  <a:lnTo>
                    <a:pt x="68291" y="5126"/>
                  </a:lnTo>
                  <a:lnTo>
                    <a:pt x="66134" y="6779"/>
                  </a:lnTo>
                  <a:lnTo>
                    <a:pt x="63977" y="8404"/>
                  </a:lnTo>
                  <a:lnTo>
                    <a:pt x="61793" y="10028"/>
                  </a:lnTo>
                  <a:lnTo>
                    <a:pt x="59608" y="11625"/>
                  </a:lnTo>
                  <a:lnTo>
                    <a:pt x="57395" y="13165"/>
                  </a:lnTo>
                  <a:lnTo>
                    <a:pt x="55182" y="14706"/>
                  </a:lnTo>
                  <a:lnTo>
                    <a:pt x="52941" y="16219"/>
                  </a:lnTo>
                  <a:lnTo>
                    <a:pt x="50672" y="17703"/>
                  </a:lnTo>
                  <a:lnTo>
                    <a:pt x="48403" y="19160"/>
                  </a:lnTo>
                  <a:lnTo>
                    <a:pt x="46106" y="20616"/>
                  </a:lnTo>
                  <a:lnTo>
                    <a:pt x="43810" y="22017"/>
                  </a:lnTo>
                  <a:lnTo>
                    <a:pt x="41485" y="23417"/>
                  </a:lnTo>
                  <a:lnTo>
                    <a:pt x="39160" y="24790"/>
                  </a:lnTo>
                  <a:lnTo>
                    <a:pt x="36807" y="26106"/>
                  </a:lnTo>
                  <a:lnTo>
                    <a:pt x="34454" y="27423"/>
                  </a:lnTo>
                  <a:lnTo>
                    <a:pt x="32073" y="28712"/>
                  </a:lnTo>
                  <a:lnTo>
                    <a:pt x="29692" y="29972"/>
                  </a:lnTo>
                  <a:lnTo>
                    <a:pt x="27283" y="31204"/>
                  </a:lnTo>
                  <a:lnTo>
                    <a:pt x="24874" y="32409"/>
                  </a:lnTo>
                  <a:lnTo>
                    <a:pt x="22437" y="33613"/>
                  </a:lnTo>
                  <a:lnTo>
                    <a:pt x="20000" y="34762"/>
                  </a:lnTo>
                  <a:lnTo>
                    <a:pt x="17535" y="35882"/>
                  </a:lnTo>
                  <a:lnTo>
                    <a:pt x="15070" y="37003"/>
                  </a:lnTo>
                  <a:lnTo>
                    <a:pt x="12577" y="38067"/>
                  </a:lnTo>
                  <a:lnTo>
                    <a:pt x="10084" y="39132"/>
                  </a:lnTo>
                  <a:lnTo>
                    <a:pt x="7591" y="40168"/>
                  </a:lnTo>
                  <a:lnTo>
                    <a:pt x="5070" y="41148"/>
                  </a:lnTo>
                  <a:lnTo>
                    <a:pt x="2521" y="42129"/>
                  </a:lnTo>
                  <a:lnTo>
                    <a:pt x="0" y="43081"/>
                  </a:lnTo>
                  <a:lnTo>
                    <a:pt x="20476" y="78599"/>
                  </a:lnTo>
                  <a:lnTo>
                    <a:pt x="23025" y="77647"/>
                  </a:lnTo>
                  <a:lnTo>
                    <a:pt x="25546" y="76666"/>
                  </a:lnTo>
                  <a:lnTo>
                    <a:pt x="28067" y="75658"/>
                  </a:lnTo>
                  <a:lnTo>
                    <a:pt x="30588" y="74649"/>
                  </a:lnTo>
                  <a:lnTo>
                    <a:pt x="33081" y="73585"/>
                  </a:lnTo>
                  <a:lnTo>
                    <a:pt x="35574" y="72521"/>
                  </a:lnTo>
                  <a:lnTo>
                    <a:pt x="38039" y="71400"/>
                  </a:lnTo>
                  <a:lnTo>
                    <a:pt x="40476" y="70280"/>
                  </a:lnTo>
                  <a:lnTo>
                    <a:pt x="42941" y="69103"/>
                  </a:lnTo>
                  <a:lnTo>
                    <a:pt x="45350" y="67927"/>
                  </a:lnTo>
                  <a:lnTo>
                    <a:pt x="47787" y="66722"/>
                  </a:lnTo>
                  <a:lnTo>
                    <a:pt x="50196" y="65490"/>
                  </a:lnTo>
                  <a:lnTo>
                    <a:pt x="52577" y="64229"/>
                  </a:lnTo>
                  <a:lnTo>
                    <a:pt x="54958" y="62941"/>
                  </a:lnTo>
                  <a:lnTo>
                    <a:pt x="57311" y="61624"/>
                  </a:lnTo>
                  <a:lnTo>
                    <a:pt x="59664" y="60280"/>
                  </a:lnTo>
                  <a:lnTo>
                    <a:pt x="61989" y="58907"/>
                  </a:lnTo>
                  <a:lnTo>
                    <a:pt x="64314" y="57535"/>
                  </a:lnTo>
                  <a:lnTo>
                    <a:pt x="66610" y="56106"/>
                  </a:lnTo>
                  <a:lnTo>
                    <a:pt x="68907" y="54678"/>
                  </a:lnTo>
                  <a:lnTo>
                    <a:pt x="71176" y="53221"/>
                  </a:lnTo>
                  <a:lnTo>
                    <a:pt x="73445" y="51709"/>
                  </a:lnTo>
                  <a:lnTo>
                    <a:pt x="75686" y="50196"/>
                  </a:lnTo>
                  <a:lnTo>
                    <a:pt x="77899" y="48655"/>
                  </a:lnTo>
                  <a:lnTo>
                    <a:pt x="80112" y="47115"/>
                  </a:lnTo>
                  <a:lnTo>
                    <a:pt x="82297" y="45518"/>
                  </a:lnTo>
                  <a:lnTo>
                    <a:pt x="84481" y="43921"/>
                  </a:lnTo>
                  <a:lnTo>
                    <a:pt x="86638" y="42269"/>
                  </a:lnTo>
                  <a:lnTo>
                    <a:pt x="88767" y="40616"/>
                  </a:lnTo>
                  <a:lnTo>
                    <a:pt x="90896" y="38936"/>
                  </a:lnTo>
                  <a:lnTo>
                    <a:pt x="93025" y="37227"/>
                  </a:lnTo>
                  <a:lnTo>
                    <a:pt x="95098" y="35518"/>
                  </a:lnTo>
                  <a:lnTo>
                    <a:pt x="745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7"/>
            <p:cNvSpPr/>
            <p:nvPr/>
          </p:nvSpPr>
          <p:spPr>
            <a:xfrm>
              <a:off x="2654979" y="2676312"/>
              <a:ext cx="1503711" cy="1243256"/>
            </a:xfrm>
            <a:custGeom>
              <a:avLst/>
              <a:gdLst/>
              <a:ahLst/>
              <a:cxnLst/>
              <a:rect l="l" t="t" r="r" b="b"/>
              <a:pathLst>
                <a:path w="95098" h="78600" fill="none" extrusionOk="0">
                  <a:moveTo>
                    <a:pt x="95098" y="35518"/>
                  </a:moveTo>
                  <a:lnTo>
                    <a:pt x="95098" y="35518"/>
                  </a:lnTo>
                  <a:lnTo>
                    <a:pt x="93025" y="37227"/>
                  </a:lnTo>
                  <a:lnTo>
                    <a:pt x="90896" y="38936"/>
                  </a:lnTo>
                  <a:lnTo>
                    <a:pt x="88767" y="40616"/>
                  </a:lnTo>
                  <a:lnTo>
                    <a:pt x="86638" y="42269"/>
                  </a:lnTo>
                  <a:lnTo>
                    <a:pt x="84481" y="43921"/>
                  </a:lnTo>
                  <a:lnTo>
                    <a:pt x="82297" y="45518"/>
                  </a:lnTo>
                  <a:lnTo>
                    <a:pt x="80112" y="47115"/>
                  </a:lnTo>
                  <a:lnTo>
                    <a:pt x="77899" y="48655"/>
                  </a:lnTo>
                  <a:lnTo>
                    <a:pt x="75686" y="50196"/>
                  </a:lnTo>
                  <a:lnTo>
                    <a:pt x="73445" y="51709"/>
                  </a:lnTo>
                  <a:lnTo>
                    <a:pt x="71176" y="53221"/>
                  </a:lnTo>
                  <a:lnTo>
                    <a:pt x="68907" y="54678"/>
                  </a:lnTo>
                  <a:lnTo>
                    <a:pt x="66610" y="56106"/>
                  </a:lnTo>
                  <a:lnTo>
                    <a:pt x="64314" y="57535"/>
                  </a:lnTo>
                  <a:lnTo>
                    <a:pt x="61989" y="58907"/>
                  </a:lnTo>
                  <a:lnTo>
                    <a:pt x="59664" y="60280"/>
                  </a:lnTo>
                  <a:lnTo>
                    <a:pt x="57311" y="61624"/>
                  </a:lnTo>
                  <a:lnTo>
                    <a:pt x="54958" y="62941"/>
                  </a:lnTo>
                  <a:lnTo>
                    <a:pt x="52577" y="64229"/>
                  </a:lnTo>
                  <a:lnTo>
                    <a:pt x="50196" y="65490"/>
                  </a:lnTo>
                  <a:lnTo>
                    <a:pt x="47787" y="66722"/>
                  </a:lnTo>
                  <a:lnTo>
                    <a:pt x="45350" y="67927"/>
                  </a:lnTo>
                  <a:lnTo>
                    <a:pt x="42941" y="69103"/>
                  </a:lnTo>
                  <a:lnTo>
                    <a:pt x="40476" y="70280"/>
                  </a:lnTo>
                  <a:lnTo>
                    <a:pt x="38039" y="71400"/>
                  </a:lnTo>
                  <a:lnTo>
                    <a:pt x="35574" y="72521"/>
                  </a:lnTo>
                  <a:lnTo>
                    <a:pt x="33081" y="73585"/>
                  </a:lnTo>
                  <a:lnTo>
                    <a:pt x="30588" y="74649"/>
                  </a:lnTo>
                  <a:lnTo>
                    <a:pt x="28067" y="75658"/>
                  </a:lnTo>
                  <a:lnTo>
                    <a:pt x="25546" y="76666"/>
                  </a:lnTo>
                  <a:lnTo>
                    <a:pt x="23025" y="77647"/>
                  </a:lnTo>
                  <a:lnTo>
                    <a:pt x="20476" y="78599"/>
                  </a:lnTo>
                  <a:lnTo>
                    <a:pt x="20476" y="78599"/>
                  </a:lnTo>
                  <a:lnTo>
                    <a:pt x="0" y="43081"/>
                  </a:lnTo>
                  <a:lnTo>
                    <a:pt x="0" y="43081"/>
                  </a:lnTo>
                  <a:lnTo>
                    <a:pt x="2521" y="42129"/>
                  </a:lnTo>
                  <a:lnTo>
                    <a:pt x="5070" y="41148"/>
                  </a:lnTo>
                  <a:lnTo>
                    <a:pt x="7591" y="40168"/>
                  </a:lnTo>
                  <a:lnTo>
                    <a:pt x="10084" y="39132"/>
                  </a:lnTo>
                  <a:lnTo>
                    <a:pt x="12577" y="38067"/>
                  </a:lnTo>
                  <a:lnTo>
                    <a:pt x="15070" y="37003"/>
                  </a:lnTo>
                  <a:lnTo>
                    <a:pt x="17535" y="35882"/>
                  </a:lnTo>
                  <a:lnTo>
                    <a:pt x="20000" y="34762"/>
                  </a:lnTo>
                  <a:lnTo>
                    <a:pt x="22437" y="33613"/>
                  </a:lnTo>
                  <a:lnTo>
                    <a:pt x="24874" y="32409"/>
                  </a:lnTo>
                  <a:lnTo>
                    <a:pt x="27283" y="31204"/>
                  </a:lnTo>
                  <a:lnTo>
                    <a:pt x="29692" y="29972"/>
                  </a:lnTo>
                  <a:lnTo>
                    <a:pt x="32073" y="28712"/>
                  </a:lnTo>
                  <a:lnTo>
                    <a:pt x="34454" y="27423"/>
                  </a:lnTo>
                  <a:lnTo>
                    <a:pt x="36807" y="26106"/>
                  </a:lnTo>
                  <a:lnTo>
                    <a:pt x="39160" y="24790"/>
                  </a:lnTo>
                  <a:lnTo>
                    <a:pt x="41485" y="23417"/>
                  </a:lnTo>
                  <a:lnTo>
                    <a:pt x="43810" y="22017"/>
                  </a:lnTo>
                  <a:lnTo>
                    <a:pt x="46106" y="20616"/>
                  </a:lnTo>
                  <a:lnTo>
                    <a:pt x="48403" y="19160"/>
                  </a:lnTo>
                  <a:lnTo>
                    <a:pt x="50672" y="17703"/>
                  </a:lnTo>
                  <a:lnTo>
                    <a:pt x="52941" y="16219"/>
                  </a:lnTo>
                  <a:lnTo>
                    <a:pt x="55182" y="14706"/>
                  </a:lnTo>
                  <a:lnTo>
                    <a:pt x="57395" y="13165"/>
                  </a:lnTo>
                  <a:lnTo>
                    <a:pt x="59608" y="11625"/>
                  </a:lnTo>
                  <a:lnTo>
                    <a:pt x="61793" y="10028"/>
                  </a:lnTo>
                  <a:lnTo>
                    <a:pt x="63977" y="8404"/>
                  </a:lnTo>
                  <a:lnTo>
                    <a:pt x="66134" y="6779"/>
                  </a:lnTo>
                  <a:lnTo>
                    <a:pt x="68291" y="5126"/>
                  </a:lnTo>
                  <a:lnTo>
                    <a:pt x="70420" y="3446"/>
                  </a:lnTo>
                  <a:lnTo>
                    <a:pt x="72521" y="1737"/>
                  </a:lnTo>
                  <a:lnTo>
                    <a:pt x="74594" y="0"/>
                  </a:lnTo>
                  <a:lnTo>
                    <a:pt x="74594" y="0"/>
                  </a:lnTo>
                  <a:lnTo>
                    <a:pt x="95098" y="355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7"/>
            <p:cNvSpPr/>
            <p:nvPr/>
          </p:nvSpPr>
          <p:spPr>
            <a:xfrm>
              <a:off x="2978751" y="2676312"/>
              <a:ext cx="1179940" cy="1243256"/>
            </a:xfrm>
            <a:custGeom>
              <a:avLst/>
              <a:gdLst/>
              <a:ahLst/>
              <a:cxnLst/>
              <a:rect l="l" t="t" r="r" b="b"/>
              <a:pathLst>
                <a:path w="74622" h="78600" extrusionOk="0">
                  <a:moveTo>
                    <a:pt x="26611" y="39524"/>
                  </a:moveTo>
                  <a:lnTo>
                    <a:pt x="26331" y="39776"/>
                  </a:lnTo>
                  <a:lnTo>
                    <a:pt x="26107" y="40028"/>
                  </a:lnTo>
                  <a:lnTo>
                    <a:pt x="25939" y="40280"/>
                  </a:lnTo>
                  <a:lnTo>
                    <a:pt x="25854" y="40532"/>
                  </a:lnTo>
                  <a:lnTo>
                    <a:pt x="25798" y="40784"/>
                  </a:lnTo>
                  <a:lnTo>
                    <a:pt x="25798" y="41008"/>
                  </a:lnTo>
                  <a:lnTo>
                    <a:pt x="25854" y="41260"/>
                  </a:lnTo>
                  <a:lnTo>
                    <a:pt x="25967" y="41485"/>
                  </a:lnTo>
                  <a:lnTo>
                    <a:pt x="26051" y="41597"/>
                  </a:lnTo>
                  <a:lnTo>
                    <a:pt x="26163" y="41709"/>
                  </a:lnTo>
                  <a:lnTo>
                    <a:pt x="26275" y="41793"/>
                  </a:lnTo>
                  <a:lnTo>
                    <a:pt x="26415" y="41849"/>
                  </a:lnTo>
                  <a:lnTo>
                    <a:pt x="26555" y="41905"/>
                  </a:lnTo>
                  <a:lnTo>
                    <a:pt x="26695" y="41961"/>
                  </a:lnTo>
                  <a:lnTo>
                    <a:pt x="27059" y="41989"/>
                  </a:lnTo>
                  <a:lnTo>
                    <a:pt x="27479" y="41933"/>
                  </a:lnTo>
                  <a:lnTo>
                    <a:pt x="27955" y="41849"/>
                  </a:lnTo>
                  <a:lnTo>
                    <a:pt x="26611" y="39524"/>
                  </a:lnTo>
                  <a:close/>
                  <a:moveTo>
                    <a:pt x="54118" y="0"/>
                  </a:moveTo>
                  <a:lnTo>
                    <a:pt x="52521" y="1345"/>
                  </a:lnTo>
                  <a:lnTo>
                    <a:pt x="50924" y="2661"/>
                  </a:lnTo>
                  <a:lnTo>
                    <a:pt x="49272" y="3950"/>
                  </a:lnTo>
                  <a:lnTo>
                    <a:pt x="47647" y="5238"/>
                  </a:lnTo>
                  <a:lnTo>
                    <a:pt x="45994" y="6527"/>
                  </a:lnTo>
                  <a:lnTo>
                    <a:pt x="44342" y="7787"/>
                  </a:lnTo>
                  <a:lnTo>
                    <a:pt x="42689" y="9020"/>
                  </a:lnTo>
                  <a:lnTo>
                    <a:pt x="41008" y="10252"/>
                  </a:lnTo>
                  <a:lnTo>
                    <a:pt x="38684" y="11933"/>
                  </a:lnTo>
                  <a:lnTo>
                    <a:pt x="36359" y="13586"/>
                  </a:lnTo>
                  <a:lnTo>
                    <a:pt x="34006" y="15182"/>
                  </a:lnTo>
                  <a:lnTo>
                    <a:pt x="31625" y="16779"/>
                  </a:lnTo>
                  <a:lnTo>
                    <a:pt x="29244" y="18347"/>
                  </a:lnTo>
                  <a:lnTo>
                    <a:pt x="26835" y="19860"/>
                  </a:lnTo>
                  <a:lnTo>
                    <a:pt x="24398" y="21373"/>
                  </a:lnTo>
                  <a:lnTo>
                    <a:pt x="21961" y="22857"/>
                  </a:lnTo>
                  <a:lnTo>
                    <a:pt x="19636" y="24230"/>
                  </a:lnTo>
                  <a:lnTo>
                    <a:pt x="17311" y="25574"/>
                  </a:lnTo>
                  <a:lnTo>
                    <a:pt x="15462" y="26611"/>
                  </a:lnTo>
                  <a:lnTo>
                    <a:pt x="15126" y="26807"/>
                  </a:lnTo>
                  <a:lnTo>
                    <a:pt x="13894" y="27479"/>
                  </a:lnTo>
                  <a:lnTo>
                    <a:pt x="12017" y="28487"/>
                  </a:lnTo>
                  <a:lnTo>
                    <a:pt x="12017" y="30868"/>
                  </a:lnTo>
                  <a:lnTo>
                    <a:pt x="14454" y="29580"/>
                  </a:lnTo>
                  <a:lnTo>
                    <a:pt x="16891" y="28235"/>
                  </a:lnTo>
                  <a:lnTo>
                    <a:pt x="19300" y="26863"/>
                  </a:lnTo>
                  <a:lnTo>
                    <a:pt x="21681" y="25490"/>
                  </a:lnTo>
                  <a:lnTo>
                    <a:pt x="24062" y="24062"/>
                  </a:lnTo>
                  <a:lnTo>
                    <a:pt x="26415" y="22605"/>
                  </a:lnTo>
                  <a:lnTo>
                    <a:pt x="28768" y="21149"/>
                  </a:lnTo>
                  <a:lnTo>
                    <a:pt x="31093" y="19664"/>
                  </a:lnTo>
                  <a:lnTo>
                    <a:pt x="33417" y="18123"/>
                  </a:lnTo>
                  <a:lnTo>
                    <a:pt x="35714" y="16583"/>
                  </a:lnTo>
                  <a:lnTo>
                    <a:pt x="37983" y="15014"/>
                  </a:lnTo>
                  <a:lnTo>
                    <a:pt x="40252" y="13418"/>
                  </a:lnTo>
                  <a:lnTo>
                    <a:pt x="42493" y="11793"/>
                  </a:lnTo>
                  <a:lnTo>
                    <a:pt x="44734" y="10140"/>
                  </a:lnTo>
                  <a:lnTo>
                    <a:pt x="46947" y="8460"/>
                  </a:lnTo>
                  <a:lnTo>
                    <a:pt x="49132" y="6779"/>
                  </a:lnTo>
                  <a:lnTo>
                    <a:pt x="49412" y="7227"/>
                  </a:lnTo>
                  <a:lnTo>
                    <a:pt x="49748" y="7675"/>
                  </a:lnTo>
                  <a:lnTo>
                    <a:pt x="50112" y="8039"/>
                  </a:lnTo>
                  <a:lnTo>
                    <a:pt x="50504" y="8348"/>
                  </a:lnTo>
                  <a:lnTo>
                    <a:pt x="50924" y="8628"/>
                  </a:lnTo>
                  <a:lnTo>
                    <a:pt x="51344" y="8852"/>
                  </a:lnTo>
                  <a:lnTo>
                    <a:pt x="51793" y="9020"/>
                  </a:lnTo>
                  <a:lnTo>
                    <a:pt x="52269" y="9160"/>
                  </a:lnTo>
                  <a:lnTo>
                    <a:pt x="52745" y="9216"/>
                  </a:lnTo>
                  <a:lnTo>
                    <a:pt x="53221" y="9244"/>
                  </a:lnTo>
                  <a:lnTo>
                    <a:pt x="53641" y="9216"/>
                  </a:lnTo>
                  <a:lnTo>
                    <a:pt x="54034" y="9188"/>
                  </a:lnTo>
                  <a:lnTo>
                    <a:pt x="54454" y="9076"/>
                  </a:lnTo>
                  <a:lnTo>
                    <a:pt x="54846" y="8964"/>
                  </a:lnTo>
                  <a:lnTo>
                    <a:pt x="55238" y="8796"/>
                  </a:lnTo>
                  <a:lnTo>
                    <a:pt x="55602" y="8600"/>
                  </a:lnTo>
                  <a:lnTo>
                    <a:pt x="55966" y="8376"/>
                  </a:lnTo>
                  <a:lnTo>
                    <a:pt x="56302" y="8095"/>
                  </a:lnTo>
                  <a:lnTo>
                    <a:pt x="56358" y="8067"/>
                  </a:lnTo>
                  <a:lnTo>
                    <a:pt x="69103" y="30196"/>
                  </a:lnTo>
                  <a:lnTo>
                    <a:pt x="69075" y="30224"/>
                  </a:lnTo>
                  <a:lnTo>
                    <a:pt x="68627" y="30616"/>
                  </a:lnTo>
                  <a:lnTo>
                    <a:pt x="68235" y="31064"/>
                  </a:lnTo>
                  <a:lnTo>
                    <a:pt x="67899" y="31513"/>
                  </a:lnTo>
                  <a:lnTo>
                    <a:pt x="67591" y="31989"/>
                  </a:lnTo>
                  <a:lnTo>
                    <a:pt x="67311" y="32493"/>
                  </a:lnTo>
                  <a:lnTo>
                    <a:pt x="67087" y="33025"/>
                  </a:lnTo>
                  <a:lnTo>
                    <a:pt x="66919" y="33557"/>
                  </a:lnTo>
                  <a:lnTo>
                    <a:pt x="66779" y="34118"/>
                  </a:lnTo>
                  <a:lnTo>
                    <a:pt x="66694" y="34678"/>
                  </a:lnTo>
                  <a:lnTo>
                    <a:pt x="66666" y="35238"/>
                  </a:lnTo>
                  <a:lnTo>
                    <a:pt x="66694" y="35798"/>
                  </a:lnTo>
                  <a:lnTo>
                    <a:pt x="66750" y="36387"/>
                  </a:lnTo>
                  <a:lnTo>
                    <a:pt x="66863" y="36947"/>
                  </a:lnTo>
                  <a:lnTo>
                    <a:pt x="67003" y="37507"/>
                  </a:lnTo>
                  <a:lnTo>
                    <a:pt x="67227" y="38039"/>
                  </a:lnTo>
                  <a:lnTo>
                    <a:pt x="67479" y="38571"/>
                  </a:lnTo>
                  <a:lnTo>
                    <a:pt x="64762" y="40700"/>
                  </a:lnTo>
                  <a:lnTo>
                    <a:pt x="61989" y="42745"/>
                  </a:lnTo>
                  <a:lnTo>
                    <a:pt x="61989" y="44258"/>
                  </a:lnTo>
                  <a:lnTo>
                    <a:pt x="63137" y="44258"/>
                  </a:lnTo>
                  <a:lnTo>
                    <a:pt x="63137" y="44566"/>
                  </a:lnTo>
                  <a:lnTo>
                    <a:pt x="66050" y="42353"/>
                  </a:lnTo>
                  <a:lnTo>
                    <a:pt x="68935" y="40112"/>
                  </a:lnTo>
                  <a:lnTo>
                    <a:pt x="71792" y="37843"/>
                  </a:lnTo>
                  <a:lnTo>
                    <a:pt x="74622" y="35518"/>
                  </a:lnTo>
                  <a:lnTo>
                    <a:pt x="60952" y="11793"/>
                  </a:lnTo>
                  <a:lnTo>
                    <a:pt x="55910" y="3081"/>
                  </a:lnTo>
                  <a:lnTo>
                    <a:pt x="54118" y="0"/>
                  </a:lnTo>
                  <a:close/>
                  <a:moveTo>
                    <a:pt x="30868" y="42941"/>
                  </a:moveTo>
                  <a:lnTo>
                    <a:pt x="30644" y="42969"/>
                  </a:lnTo>
                  <a:lnTo>
                    <a:pt x="30112" y="43081"/>
                  </a:lnTo>
                  <a:lnTo>
                    <a:pt x="31429" y="45406"/>
                  </a:lnTo>
                  <a:lnTo>
                    <a:pt x="31737" y="45154"/>
                  </a:lnTo>
                  <a:lnTo>
                    <a:pt x="31961" y="44874"/>
                  </a:lnTo>
                  <a:lnTo>
                    <a:pt x="32129" y="44622"/>
                  </a:lnTo>
                  <a:lnTo>
                    <a:pt x="32241" y="44370"/>
                  </a:lnTo>
                  <a:lnTo>
                    <a:pt x="32297" y="44146"/>
                  </a:lnTo>
                  <a:lnTo>
                    <a:pt x="32297" y="43893"/>
                  </a:lnTo>
                  <a:lnTo>
                    <a:pt x="32241" y="43669"/>
                  </a:lnTo>
                  <a:lnTo>
                    <a:pt x="32157" y="43445"/>
                  </a:lnTo>
                  <a:lnTo>
                    <a:pt x="32129" y="43445"/>
                  </a:lnTo>
                  <a:lnTo>
                    <a:pt x="32045" y="43333"/>
                  </a:lnTo>
                  <a:lnTo>
                    <a:pt x="31933" y="43221"/>
                  </a:lnTo>
                  <a:lnTo>
                    <a:pt x="31821" y="43137"/>
                  </a:lnTo>
                  <a:lnTo>
                    <a:pt x="31709" y="43053"/>
                  </a:lnTo>
                  <a:lnTo>
                    <a:pt x="31569" y="42997"/>
                  </a:lnTo>
                  <a:lnTo>
                    <a:pt x="31429" y="42969"/>
                  </a:lnTo>
                  <a:lnTo>
                    <a:pt x="31121" y="42941"/>
                  </a:lnTo>
                  <a:close/>
                  <a:moveTo>
                    <a:pt x="25995" y="35994"/>
                  </a:moveTo>
                  <a:lnTo>
                    <a:pt x="26835" y="37451"/>
                  </a:lnTo>
                  <a:lnTo>
                    <a:pt x="27199" y="37283"/>
                  </a:lnTo>
                  <a:lnTo>
                    <a:pt x="27591" y="37115"/>
                  </a:lnTo>
                  <a:lnTo>
                    <a:pt x="27955" y="36975"/>
                  </a:lnTo>
                  <a:lnTo>
                    <a:pt x="28347" y="36891"/>
                  </a:lnTo>
                  <a:lnTo>
                    <a:pt x="28740" y="36807"/>
                  </a:lnTo>
                  <a:lnTo>
                    <a:pt x="29132" y="36723"/>
                  </a:lnTo>
                  <a:lnTo>
                    <a:pt x="29524" y="36695"/>
                  </a:lnTo>
                  <a:lnTo>
                    <a:pt x="29972" y="36695"/>
                  </a:lnTo>
                  <a:lnTo>
                    <a:pt x="30196" y="38319"/>
                  </a:lnTo>
                  <a:lnTo>
                    <a:pt x="29552" y="38375"/>
                  </a:lnTo>
                  <a:lnTo>
                    <a:pt x="28908" y="38487"/>
                  </a:lnTo>
                  <a:lnTo>
                    <a:pt x="28263" y="38655"/>
                  </a:lnTo>
                  <a:lnTo>
                    <a:pt x="27675" y="38879"/>
                  </a:lnTo>
                  <a:lnTo>
                    <a:pt x="29188" y="41541"/>
                  </a:lnTo>
                  <a:lnTo>
                    <a:pt x="29776" y="41372"/>
                  </a:lnTo>
                  <a:lnTo>
                    <a:pt x="30364" y="41232"/>
                  </a:lnTo>
                  <a:lnTo>
                    <a:pt x="30924" y="41120"/>
                  </a:lnTo>
                  <a:lnTo>
                    <a:pt x="31205" y="41092"/>
                  </a:lnTo>
                  <a:lnTo>
                    <a:pt x="31821" y="41092"/>
                  </a:lnTo>
                  <a:lnTo>
                    <a:pt x="32129" y="41148"/>
                  </a:lnTo>
                  <a:lnTo>
                    <a:pt x="32437" y="41232"/>
                  </a:lnTo>
                  <a:lnTo>
                    <a:pt x="32745" y="41344"/>
                  </a:lnTo>
                  <a:lnTo>
                    <a:pt x="33025" y="41541"/>
                  </a:lnTo>
                  <a:lnTo>
                    <a:pt x="33277" y="41765"/>
                  </a:lnTo>
                  <a:lnTo>
                    <a:pt x="33529" y="42045"/>
                  </a:lnTo>
                  <a:lnTo>
                    <a:pt x="33754" y="42381"/>
                  </a:lnTo>
                  <a:lnTo>
                    <a:pt x="33866" y="42633"/>
                  </a:lnTo>
                  <a:lnTo>
                    <a:pt x="33978" y="42885"/>
                  </a:lnTo>
                  <a:lnTo>
                    <a:pt x="34062" y="43137"/>
                  </a:lnTo>
                  <a:lnTo>
                    <a:pt x="34118" y="43417"/>
                  </a:lnTo>
                  <a:lnTo>
                    <a:pt x="34118" y="43697"/>
                  </a:lnTo>
                  <a:lnTo>
                    <a:pt x="34118" y="43977"/>
                  </a:lnTo>
                  <a:lnTo>
                    <a:pt x="34090" y="44258"/>
                  </a:lnTo>
                  <a:lnTo>
                    <a:pt x="34006" y="44566"/>
                  </a:lnTo>
                  <a:lnTo>
                    <a:pt x="33922" y="44846"/>
                  </a:lnTo>
                  <a:lnTo>
                    <a:pt x="33782" y="45154"/>
                  </a:lnTo>
                  <a:lnTo>
                    <a:pt x="33614" y="45434"/>
                  </a:lnTo>
                  <a:lnTo>
                    <a:pt x="33417" y="45714"/>
                  </a:lnTo>
                  <a:lnTo>
                    <a:pt x="33193" y="45994"/>
                  </a:lnTo>
                  <a:lnTo>
                    <a:pt x="32913" y="46274"/>
                  </a:lnTo>
                  <a:lnTo>
                    <a:pt x="32605" y="46554"/>
                  </a:lnTo>
                  <a:lnTo>
                    <a:pt x="32269" y="46835"/>
                  </a:lnTo>
                  <a:lnTo>
                    <a:pt x="33109" y="48291"/>
                  </a:lnTo>
                  <a:lnTo>
                    <a:pt x="32045" y="48935"/>
                  </a:lnTo>
                  <a:lnTo>
                    <a:pt x="31205" y="47479"/>
                  </a:lnTo>
                  <a:lnTo>
                    <a:pt x="30840" y="47647"/>
                  </a:lnTo>
                  <a:lnTo>
                    <a:pt x="30448" y="47815"/>
                  </a:lnTo>
                  <a:lnTo>
                    <a:pt x="30084" y="47955"/>
                  </a:lnTo>
                  <a:lnTo>
                    <a:pt x="29692" y="48067"/>
                  </a:lnTo>
                  <a:lnTo>
                    <a:pt x="29300" y="48151"/>
                  </a:lnTo>
                  <a:lnTo>
                    <a:pt x="28880" y="48207"/>
                  </a:lnTo>
                  <a:lnTo>
                    <a:pt x="28488" y="48235"/>
                  </a:lnTo>
                  <a:lnTo>
                    <a:pt x="28095" y="48263"/>
                  </a:lnTo>
                  <a:lnTo>
                    <a:pt x="27703" y="48235"/>
                  </a:lnTo>
                  <a:lnTo>
                    <a:pt x="27339" y="48207"/>
                  </a:lnTo>
                  <a:lnTo>
                    <a:pt x="27171" y="46554"/>
                  </a:lnTo>
                  <a:lnTo>
                    <a:pt x="27171" y="46554"/>
                  </a:lnTo>
                  <a:lnTo>
                    <a:pt x="27535" y="46582"/>
                  </a:lnTo>
                  <a:lnTo>
                    <a:pt x="27927" y="46611"/>
                  </a:lnTo>
                  <a:lnTo>
                    <a:pt x="28235" y="46611"/>
                  </a:lnTo>
                  <a:lnTo>
                    <a:pt x="28544" y="46582"/>
                  </a:lnTo>
                  <a:lnTo>
                    <a:pt x="28880" y="46526"/>
                  </a:lnTo>
                  <a:lnTo>
                    <a:pt x="29188" y="46470"/>
                  </a:lnTo>
                  <a:lnTo>
                    <a:pt x="29496" y="46386"/>
                  </a:lnTo>
                  <a:lnTo>
                    <a:pt x="29776" y="46302"/>
                  </a:lnTo>
                  <a:lnTo>
                    <a:pt x="30084" y="46190"/>
                  </a:lnTo>
                  <a:lnTo>
                    <a:pt x="30364" y="46050"/>
                  </a:lnTo>
                  <a:lnTo>
                    <a:pt x="28880" y="43445"/>
                  </a:lnTo>
                  <a:lnTo>
                    <a:pt x="28319" y="43585"/>
                  </a:lnTo>
                  <a:lnTo>
                    <a:pt x="27759" y="43725"/>
                  </a:lnTo>
                  <a:lnTo>
                    <a:pt x="27199" y="43809"/>
                  </a:lnTo>
                  <a:lnTo>
                    <a:pt x="26639" y="43837"/>
                  </a:lnTo>
                  <a:lnTo>
                    <a:pt x="26303" y="43837"/>
                  </a:lnTo>
                  <a:lnTo>
                    <a:pt x="25967" y="43781"/>
                  </a:lnTo>
                  <a:lnTo>
                    <a:pt x="25658" y="43697"/>
                  </a:lnTo>
                  <a:lnTo>
                    <a:pt x="25350" y="43557"/>
                  </a:lnTo>
                  <a:lnTo>
                    <a:pt x="25070" y="43389"/>
                  </a:lnTo>
                  <a:lnTo>
                    <a:pt x="24790" y="43137"/>
                  </a:lnTo>
                  <a:lnTo>
                    <a:pt x="24538" y="42857"/>
                  </a:lnTo>
                  <a:lnTo>
                    <a:pt x="24314" y="42521"/>
                  </a:lnTo>
                  <a:lnTo>
                    <a:pt x="24174" y="42269"/>
                  </a:lnTo>
                  <a:lnTo>
                    <a:pt x="24062" y="41989"/>
                  </a:lnTo>
                  <a:lnTo>
                    <a:pt x="23978" y="41737"/>
                  </a:lnTo>
                  <a:lnTo>
                    <a:pt x="23950" y="41456"/>
                  </a:lnTo>
                  <a:lnTo>
                    <a:pt x="23922" y="41176"/>
                  </a:lnTo>
                  <a:lnTo>
                    <a:pt x="23922" y="40896"/>
                  </a:lnTo>
                  <a:lnTo>
                    <a:pt x="23950" y="40616"/>
                  </a:lnTo>
                  <a:lnTo>
                    <a:pt x="24034" y="40308"/>
                  </a:lnTo>
                  <a:lnTo>
                    <a:pt x="24118" y="40028"/>
                  </a:lnTo>
                  <a:lnTo>
                    <a:pt x="24258" y="39748"/>
                  </a:lnTo>
                  <a:lnTo>
                    <a:pt x="24426" y="39468"/>
                  </a:lnTo>
                  <a:lnTo>
                    <a:pt x="24622" y="39188"/>
                  </a:lnTo>
                  <a:lnTo>
                    <a:pt x="24874" y="38907"/>
                  </a:lnTo>
                  <a:lnTo>
                    <a:pt x="25126" y="38627"/>
                  </a:lnTo>
                  <a:lnTo>
                    <a:pt x="25434" y="38347"/>
                  </a:lnTo>
                  <a:lnTo>
                    <a:pt x="25798" y="38095"/>
                  </a:lnTo>
                  <a:lnTo>
                    <a:pt x="24930" y="36611"/>
                  </a:lnTo>
                  <a:lnTo>
                    <a:pt x="25995" y="35994"/>
                  </a:lnTo>
                  <a:close/>
                  <a:moveTo>
                    <a:pt x="27619" y="30728"/>
                  </a:moveTo>
                  <a:lnTo>
                    <a:pt x="26891" y="30812"/>
                  </a:lnTo>
                  <a:lnTo>
                    <a:pt x="26135" y="30924"/>
                  </a:lnTo>
                  <a:lnTo>
                    <a:pt x="25378" y="31120"/>
                  </a:lnTo>
                  <a:lnTo>
                    <a:pt x="24650" y="31345"/>
                  </a:lnTo>
                  <a:lnTo>
                    <a:pt x="23922" y="31597"/>
                  </a:lnTo>
                  <a:lnTo>
                    <a:pt x="23193" y="31933"/>
                  </a:lnTo>
                  <a:lnTo>
                    <a:pt x="22493" y="32297"/>
                  </a:lnTo>
                  <a:lnTo>
                    <a:pt x="21989" y="32605"/>
                  </a:lnTo>
                  <a:lnTo>
                    <a:pt x="21513" y="32941"/>
                  </a:lnTo>
                  <a:lnTo>
                    <a:pt x="21037" y="33277"/>
                  </a:lnTo>
                  <a:lnTo>
                    <a:pt x="20588" y="33641"/>
                  </a:lnTo>
                  <a:lnTo>
                    <a:pt x="20168" y="34034"/>
                  </a:lnTo>
                  <a:lnTo>
                    <a:pt x="19776" y="34426"/>
                  </a:lnTo>
                  <a:lnTo>
                    <a:pt x="19412" y="34846"/>
                  </a:lnTo>
                  <a:lnTo>
                    <a:pt x="19048" y="35266"/>
                  </a:lnTo>
                  <a:lnTo>
                    <a:pt x="18712" y="35714"/>
                  </a:lnTo>
                  <a:lnTo>
                    <a:pt x="18404" y="36162"/>
                  </a:lnTo>
                  <a:lnTo>
                    <a:pt x="18123" y="36639"/>
                  </a:lnTo>
                  <a:lnTo>
                    <a:pt x="17871" y="37115"/>
                  </a:lnTo>
                  <a:lnTo>
                    <a:pt x="17647" y="37591"/>
                  </a:lnTo>
                  <a:lnTo>
                    <a:pt x="17423" y="38095"/>
                  </a:lnTo>
                  <a:lnTo>
                    <a:pt x="17227" y="38599"/>
                  </a:lnTo>
                  <a:lnTo>
                    <a:pt x="17087" y="39132"/>
                  </a:lnTo>
                  <a:lnTo>
                    <a:pt x="16947" y="39636"/>
                  </a:lnTo>
                  <a:lnTo>
                    <a:pt x="16835" y="40168"/>
                  </a:lnTo>
                  <a:lnTo>
                    <a:pt x="16751" y="40700"/>
                  </a:lnTo>
                  <a:lnTo>
                    <a:pt x="16695" y="41232"/>
                  </a:lnTo>
                  <a:lnTo>
                    <a:pt x="16639" y="41793"/>
                  </a:lnTo>
                  <a:lnTo>
                    <a:pt x="16639" y="42325"/>
                  </a:lnTo>
                  <a:lnTo>
                    <a:pt x="16667" y="42857"/>
                  </a:lnTo>
                  <a:lnTo>
                    <a:pt x="16723" y="43417"/>
                  </a:lnTo>
                  <a:lnTo>
                    <a:pt x="16779" y="43949"/>
                  </a:lnTo>
                  <a:lnTo>
                    <a:pt x="16891" y="44482"/>
                  </a:lnTo>
                  <a:lnTo>
                    <a:pt x="17031" y="45042"/>
                  </a:lnTo>
                  <a:lnTo>
                    <a:pt x="17199" y="45574"/>
                  </a:lnTo>
                  <a:lnTo>
                    <a:pt x="17367" y="46106"/>
                  </a:lnTo>
                  <a:lnTo>
                    <a:pt x="17591" y="46639"/>
                  </a:lnTo>
                  <a:lnTo>
                    <a:pt x="17843" y="47143"/>
                  </a:lnTo>
                  <a:lnTo>
                    <a:pt x="18123" y="47675"/>
                  </a:lnTo>
                  <a:lnTo>
                    <a:pt x="18404" y="48123"/>
                  </a:lnTo>
                  <a:lnTo>
                    <a:pt x="18684" y="48543"/>
                  </a:lnTo>
                  <a:lnTo>
                    <a:pt x="18992" y="48963"/>
                  </a:lnTo>
                  <a:lnTo>
                    <a:pt x="19328" y="49384"/>
                  </a:lnTo>
                  <a:lnTo>
                    <a:pt x="19664" y="49776"/>
                  </a:lnTo>
                  <a:lnTo>
                    <a:pt x="20028" y="50140"/>
                  </a:lnTo>
                  <a:lnTo>
                    <a:pt x="20420" y="50476"/>
                  </a:lnTo>
                  <a:lnTo>
                    <a:pt x="20785" y="50812"/>
                  </a:lnTo>
                  <a:lnTo>
                    <a:pt x="21205" y="51148"/>
                  </a:lnTo>
                  <a:lnTo>
                    <a:pt x="21597" y="51428"/>
                  </a:lnTo>
                  <a:lnTo>
                    <a:pt x="22017" y="51709"/>
                  </a:lnTo>
                  <a:lnTo>
                    <a:pt x="22465" y="51989"/>
                  </a:lnTo>
                  <a:lnTo>
                    <a:pt x="22913" y="52213"/>
                  </a:lnTo>
                  <a:lnTo>
                    <a:pt x="23362" y="52437"/>
                  </a:lnTo>
                  <a:lnTo>
                    <a:pt x="23810" y="52633"/>
                  </a:lnTo>
                  <a:lnTo>
                    <a:pt x="24286" y="52829"/>
                  </a:lnTo>
                  <a:lnTo>
                    <a:pt x="32297" y="52829"/>
                  </a:lnTo>
                  <a:lnTo>
                    <a:pt x="32689" y="52661"/>
                  </a:lnTo>
                  <a:lnTo>
                    <a:pt x="33081" y="52493"/>
                  </a:lnTo>
                  <a:lnTo>
                    <a:pt x="33473" y="52297"/>
                  </a:lnTo>
                  <a:lnTo>
                    <a:pt x="33866" y="52073"/>
                  </a:lnTo>
                  <a:lnTo>
                    <a:pt x="34286" y="51849"/>
                  </a:lnTo>
                  <a:lnTo>
                    <a:pt x="34650" y="51596"/>
                  </a:lnTo>
                  <a:lnTo>
                    <a:pt x="35014" y="51316"/>
                  </a:lnTo>
                  <a:lnTo>
                    <a:pt x="35378" y="51036"/>
                  </a:lnTo>
                  <a:lnTo>
                    <a:pt x="35714" y="50756"/>
                  </a:lnTo>
                  <a:lnTo>
                    <a:pt x="36050" y="50448"/>
                  </a:lnTo>
                  <a:lnTo>
                    <a:pt x="36359" y="50140"/>
                  </a:lnTo>
                  <a:lnTo>
                    <a:pt x="36667" y="49804"/>
                  </a:lnTo>
                  <a:lnTo>
                    <a:pt x="36947" y="49468"/>
                  </a:lnTo>
                  <a:lnTo>
                    <a:pt x="37227" y="49103"/>
                  </a:lnTo>
                  <a:lnTo>
                    <a:pt x="37479" y="48767"/>
                  </a:lnTo>
                  <a:lnTo>
                    <a:pt x="37703" y="48403"/>
                  </a:lnTo>
                  <a:lnTo>
                    <a:pt x="38151" y="47647"/>
                  </a:lnTo>
                  <a:lnTo>
                    <a:pt x="38543" y="46863"/>
                  </a:lnTo>
                  <a:lnTo>
                    <a:pt x="38852" y="46050"/>
                  </a:lnTo>
                  <a:lnTo>
                    <a:pt x="39104" y="45210"/>
                  </a:lnTo>
                  <a:lnTo>
                    <a:pt x="39300" y="44370"/>
                  </a:lnTo>
                  <a:lnTo>
                    <a:pt x="39440" y="43501"/>
                  </a:lnTo>
                  <a:lnTo>
                    <a:pt x="39524" y="42633"/>
                  </a:lnTo>
                  <a:lnTo>
                    <a:pt x="39524" y="41737"/>
                  </a:lnTo>
                  <a:lnTo>
                    <a:pt x="39468" y="40868"/>
                  </a:lnTo>
                  <a:lnTo>
                    <a:pt x="39328" y="40000"/>
                  </a:lnTo>
                  <a:lnTo>
                    <a:pt x="38936" y="40000"/>
                  </a:lnTo>
                  <a:lnTo>
                    <a:pt x="38936" y="38347"/>
                  </a:lnTo>
                  <a:lnTo>
                    <a:pt x="38740" y="37815"/>
                  </a:lnTo>
                  <a:lnTo>
                    <a:pt x="38515" y="37283"/>
                  </a:lnTo>
                  <a:lnTo>
                    <a:pt x="38263" y="36751"/>
                  </a:lnTo>
                  <a:lnTo>
                    <a:pt x="37983" y="36246"/>
                  </a:lnTo>
                  <a:lnTo>
                    <a:pt x="37591" y="35602"/>
                  </a:lnTo>
                  <a:lnTo>
                    <a:pt x="37143" y="34986"/>
                  </a:lnTo>
                  <a:lnTo>
                    <a:pt x="36667" y="34398"/>
                  </a:lnTo>
                  <a:lnTo>
                    <a:pt x="36163" y="33866"/>
                  </a:lnTo>
                  <a:lnTo>
                    <a:pt x="35630" y="33361"/>
                  </a:lnTo>
                  <a:lnTo>
                    <a:pt x="35042" y="32913"/>
                  </a:lnTo>
                  <a:lnTo>
                    <a:pt x="34454" y="32493"/>
                  </a:lnTo>
                  <a:lnTo>
                    <a:pt x="33838" y="32129"/>
                  </a:lnTo>
                  <a:lnTo>
                    <a:pt x="33221" y="31793"/>
                  </a:lnTo>
                  <a:lnTo>
                    <a:pt x="32577" y="31513"/>
                  </a:lnTo>
                  <a:lnTo>
                    <a:pt x="31905" y="31289"/>
                  </a:lnTo>
                  <a:lnTo>
                    <a:pt x="31205" y="31064"/>
                  </a:lnTo>
                  <a:lnTo>
                    <a:pt x="30504" y="30924"/>
                  </a:lnTo>
                  <a:lnTo>
                    <a:pt x="29804" y="30812"/>
                  </a:lnTo>
                  <a:lnTo>
                    <a:pt x="29104" y="30728"/>
                  </a:lnTo>
                  <a:close/>
                  <a:moveTo>
                    <a:pt x="20700" y="67563"/>
                  </a:moveTo>
                  <a:lnTo>
                    <a:pt x="18544" y="68599"/>
                  </a:lnTo>
                  <a:lnTo>
                    <a:pt x="16387" y="69579"/>
                  </a:lnTo>
                  <a:lnTo>
                    <a:pt x="14202" y="70560"/>
                  </a:lnTo>
                  <a:lnTo>
                    <a:pt x="12017" y="71512"/>
                  </a:lnTo>
                  <a:lnTo>
                    <a:pt x="12017" y="72717"/>
                  </a:lnTo>
                  <a:lnTo>
                    <a:pt x="11989" y="73305"/>
                  </a:lnTo>
                  <a:lnTo>
                    <a:pt x="11905" y="73893"/>
                  </a:lnTo>
                  <a:lnTo>
                    <a:pt x="14118" y="72941"/>
                  </a:lnTo>
                  <a:lnTo>
                    <a:pt x="16331" y="71960"/>
                  </a:lnTo>
                  <a:lnTo>
                    <a:pt x="18516" y="70980"/>
                  </a:lnTo>
                  <a:lnTo>
                    <a:pt x="20700" y="69944"/>
                  </a:lnTo>
                  <a:lnTo>
                    <a:pt x="20700" y="67563"/>
                  </a:lnTo>
                  <a:close/>
                  <a:moveTo>
                    <a:pt x="0" y="78571"/>
                  </a:moveTo>
                  <a:lnTo>
                    <a:pt x="0" y="78599"/>
                  </a:lnTo>
                  <a:lnTo>
                    <a:pt x="84" y="785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7"/>
            <p:cNvSpPr/>
            <p:nvPr/>
          </p:nvSpPr>
          <p:spPr>
            <a:xfrm>
              <a:off x="2978751" y="3919108"/>
              <a:ext cx="1344" cy="459"/>
            </a:xfrm>
            <a:custGeom>
              <a:avLst/>
              <a:gdLst/>
              <a:ahLst/>
              <a:cxnLst/>
              <a:rect l="l" t="t" r="r" b="b"/>
              <a:pathLst>
                <a:path w="85" h="29" fill="none" extrusionOk="0">
                  <a:moveTo>
                    <a:pt x="8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7"/>
            <p:cNvSpPr/>
            <p:nvPr/>
          </p:nvSpPr>
          <p:spPr>
            <a:xfrm>
              <a:off x="3166995" y="3744974"/>
              <a:ext cx="139084" cy="100156"/>
            </a:xfrm>
            <a:custGeom>
              <a:avLst/>
              <a:gdLst/>
              <a:ahLst/>
              <a:cxnLst/>
              <a:rect l="l" t="t" r="r" b="b"/>
              <a:pathLst>
                <a:path w="8796" h="6332" fill="none" extrusionOk="0">
                  <a:moveTo>
                    <a:pt x="8795" y="1"/>
                  </a:moveTo>
                  <a:lnTo>
                    <a:pt x="8795" y="1"/>
                  </a:lnTo>
                  <a:lnTo>
                    <a:pt x="6639" y="1037"/>
                  </a:lnTo>
                  <a:lnTo>
                    <a:pt x="4482" y="2017"/>
                  </a:lnTo>
                  <a:lnTo>
                    <a:pt x="2297" y="2998"/>
                  </a:lnTo>
                  <a:lnTo>
                    <a:pt x="112" y="3950"/>
                  </a:lnTo>
                  <a:lnTo>
                    <a:pt x="112" y="5155"/>
                  </a:lnTo>
                  <a:lnTo>
                    <a:pt x="112" y="5155"/>
                  </a:lnTo>
                  <a:lnTo>
                    <a:pt x="84" y="5743"/>
                  </a:lnTo>
                  <a:lnTo>
                    <a:pt x="0" y="6331"/>
                  </a:lnTo>
                  <a:lnTo>
                    <a:pt x="0" y="6331"/>
                  </a:lnTo>
                  <a:lnTo>
                    <a:pt x="2213" y="5379"/>
                  </a:lnTo>
                  <a:lnTo>
                    <a:pt x="4426" y="4398"/>
                  </a:lnTo>
                  <a:lnTo>
                    <a:pt x="6611" y="3418"/>
                  </a:lnTo>
                  <a:lnTo>
                    <a:pt x="8795" y="2382"/>
                  </a:lnTo>
                  <a:lnTo>
                    <a:pt x="87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7"/>
            <p:cNvSpPr/>
            <p:nvPr/>
          </p:nvSpPr>
          <p:spPr>
            <a:xfrm>
              <a:off x="3454888" y="3355531"/>
              <a:ext cx="34566" cy="39006"/>
            </a:xfrm>
            <a:custGeom>
              <a:avLst/>
              <a:gdLst/>
              <a:ahLst/>
              <a:cxnLst/>
              <a:rect l="l" t="t" r="r" b="b"/>
              <a:pathLst>
                <a:path w="2186" h="2466" fill="none" extrusionOk="0">
                  <a:moveTo>
                    <a:pt x="1009" y="0"/>
                  </a:moveTo>
                  <a:lnTo>
                    <a:pt x="1009" y="0"/>
                  </a:lnTo>
                  <a:lnTo>
                    <a:pt x="756" y="0"/>
                  </a:lnTo>
                  <a:lnTo>
                    <a:pt x="532" y="28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317" y="2465"/>
                  </a:lnTo>
                  <a:lnTo>
                    <a:pt x="1317" y="2465"/>
                  </a:lnTo>
                  <a:lnTo>
                    <a:pt x="1625" y="2213"/>
                  </a:lnTo>
                  <a:lnTo>
                    <a:pt x="1849" y="1933"/>
                  </a:lnTo>
                  <a:lnTo>
                    <a:pt x="2017" y="1681"/>
                  </a:lnTo>
                  <a:lnTo>
                    <a:pt x="2129" y="1429"/>
                  </a:lnTo>
                  <a:lnTo>
                    <a:pt x="2185" y="1205"/>
                  </a:lnTo>
                  <a:lnTo>
                    <a:pt x="2185" y="952"/>
                  </a:lnTo>
                  <a:lnTo>
                    <a:pt x="2129" y="728"/>
                  </a:lnTo>
                  <a:lnTo>
                    <a:pt x="2045" y="504"/>
                  </a:lnTo>
                  <a:lnTo>
                    <a:pt x="2017" y="504"/>
                  </a:lnTo>
                  <a:lnTo>
                    <a:pt x="2017" y="504"/>
                  </a:lnTo>
                  <a:lnTo>
                    <a:pt x="1933" y="392"/>
                  </a:lnTo>
                  <a:lnTo>
                    <a:pt x="1821" y="280"/>
                  </a:lnTo>
                  <a:lnTo>
                    <a:pt x="1709" y="196"/>
                  </a:lnTo>
                  <a:lnTo>
                    <a:pt x="1597" y="112"/>
                  </a:lnTo>
                  <a:lnTo>
                    <a:pt x="1457" y="56"/>
                  </a:lnTo>
                  <a:lnTo>
                    <a:pt x="1317" y="28"/>
                  </a:lnTo>
                  <a:lnTo>
                    <a:pt x="10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7"/>
            <p:cNvSpPr/>
            <p:nvPr/>
          </p:nvSpPr>
          <p:spPr>
            <a:xfrm>
              <a:off x="3386674" y="3301467"/>
              <a:ext cx="34123" cy="39006"/>
            </a:xfrm>
            <a:custGeom>
              <a:avLst/>
              <a:gdLst/>
              <a:ahLst/>
              <a:cxnLst/>
              <a:rect l="l" t="t" r="r" b="b"/>
              <a:pathLst>
                <a:path w="2158" h="2466" fill="none" extrusionOk="0">
                  <a:moveTo>
                    <a:pt x="813" y="1"/>
                  </a:moveTo>
                  <a:lnTo>
                    <a:pt x="813" y="1"/>
                  </a:lnTo>
                  <a:lnTo>
                    <a:pt x="533" y="253"/>
                  </a:lnTo>
                  <a:lnTo>
                    <a:pt x="309" y="505"/>
                  </a:lnTo>
                  <a:lnTo>
                    <a:pt x="141" y="757"/>
                  </a:lnTo>
                  <a:lnTo>
                    <a:pt x="56" y="1009"/>
                  </a:lnTo>
                  <a:lnTo>
                    <a:pt x="0" y="1261"/>
                  </a:lnTo>
                  <a:lnTo>
                    <a:pt x="0" y="1485"/>
                  </a:lnTo>
                  <a:lnTo>
                    <a:pt x="56" y="1737"/>
                  </a:lnTo>
                  <a:lnTo>
                    <a:pt x="169" y="1962"/>
                  </a:lnTo>
                  <a:lnTo>
                    <a:pt x="169" y="1962"/>
                  </a:lnTo>
                  <a:lnTo>
                    <a:pt x="253" y="2074"/>
                  </a:lnTo>
                  <a:lnTo>
                    <a:pt x="365" y="2186"/>
                  </a:lnTo>
                  <a:lnTo>
                    <a:pt x="477" y="2270"/>
                  </a:lnTo>
                  <a:lnTo>
                    <a:pt x="617" y="2326"/>
                  </a:lnTo>
                  <a:lnTo>
                    <a:pt x="757" y="2382"/>
                  </a:lnTo>
                  <a:lnTo>
                    <a:pt x="897" y="2438"/>
                  </a:lnTo>
                  <a:lnTo>
                    <a:pt x="1261" y="2466"/>
                  </a:lnTo>
                  <a:lnTo>
                    <a:pt x="1261" y="2466"/>
                  </a:lnTo>
                  <a:lnTo>
                    <a:pt x="1681" y="2410"/>
                  </a:lnTo>
                  <a:lnTo>
                    <a:pt x="2157" y="2326"/>
                  </a:lnTo>
                  <a:lnTo>
                    <a:pt x="8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7"/>
            <p:cNvSpPr/>
            <p:nvPr/>
          </p:nvSpPr>
          <p:spPr>
            <a:xfrm>
              <a:off x="3356995" y="3245647"/>
              <a:ext cx="161237" cy="204710"/>
            </a:xfrm>
            <a:custGeom>
              <a:avLst/>
              <a:gdLst/>
              <a:ahLst/>
              <a:cxnLst/>
              <a:rect l="l" t="t" r="r" b="b"/>
              <a:pathLst>
                <a:path w="10197" h="12942" fill="none" extrusionOk="0">
                  <a:moveTo>
                    <a:pt x="2718" y="7843"/>
                  </a:moveTo>
                  <a:lnTo>
                    <a:pt x="2718" y="7843"/>
                  </a:lnTo>
                  <a:lnTo>
                    <a:pt x="2382" y="7843"/>
                  </a:lnTo>
                  <a:lnTo>
                    <a:pt x="2046" y="7787"/>
                  </a:lnTo>
                  <a:lnTo>
                    <a:pt x="1737" y="7703"/>
                  </a:lnTo>
                  <a:lnTo>
                    <a:pt x="1429" y="7563"/>
                  </a:lnTo>
                  <a:lnTo>
                    <a:pt x="1149" y="7395"/>
                  </a:lnTo>
                  <a:lnTo>
                    <a:pt x="869" y="7143"/>
                  </a:lnTo>
                  <a:lnTo>
                    <a:pt x="617" y="6863"/>
                  </a:lnTo>
                  <a:lnTo>
                    <a:pt x="393" y="6527"/>
                  </a:lnTo>
                  <a:lnTo>
                    <a:pt x="393" y="6527"/>
                  </a:lnTo>
                  <a:lnTo>
                    <a:pt x="253" y="6275"/>
                  </a:lnTo>
                  <a:lnTo>
                    <a:pt x="141" y="5995"/>
                  </a:lnTo>
                  <a:lnTo>
                    <a:pt x="57" y="5743"/>
                  </a:lnTo>
                  <a:lnTo>
                    <a:pt x="29" y="5462"/>
                  </a:lnTo>
                  <a:lnTo>
                    <a:pt x="1" y="5182"/>
                  </a:lnTo>
                  <a:lnTo>
                    <a:pt x="1" y="4902"/>
                  </a:lnTo>
                  <a:lnTo>
                    <a:pt x="29" y="4622"/>
                  </a:lnTo>
                  <a:lnTo>
                    <a:pt x="113" y="4314"/>
                  </a:lnTo>
                  <a:lnTo>
                    <a:pt x="197" y="4034"/>
                  </a:lnTo>
                  <a:lnTo>
                    <a:pt x="337" y="3754"/>
                  </a:lnTo>
                  <a:lnTo>
                    <a:pt x="505" y="3474"/>
                  </a:lnTo>
                  <a:lnTo>
                    <a:pt x="701" y="3194"/>
                  </a:lnTo>
                  <a:lnTo>
                    <a:pt x="953" y="2913"/>
                  </a:lnTo>
                  <a:lnTo>
                    <a:pt x="1205" y="2633"/>
                  </a:lnTo>
                  <a:lnTo>
                    <a:pt x="1513" y="2353"/>
                  </a:lnTo>
                  <a:lnTo>
                    <a:pt x="1877" y="2101"/>
                  </a:lnTo>
                  <a:lnTo>
                    <a:pt x="1877" y="2101"/>
                  </a:lnTo>
                  <a:lnTo>
                    <a:pt x="1009" y="617"/>
                  </a:lnTo>
                  <a:lnTo>
                    <a:pt x="2074" y="0"/>
                  </a:lnTo>
                  <a:lnTo>
                    <a:pt x="2914" y="1457"/>
                  </a:lnTo>
                  <a:lnTo>
                    <a:pt x="2914" y="1457"/>
                  </a:lnTo>
                  <a:lnTo>
                    <a:pt x="3278" y="1289"/>
                  </a:lnTo>
                  <a:lnTo>
                    <a:pt x="3670" y="1121"/>
                  </a:lnTo>
                  <a:lnTo>
                    <a:pt x="4034" y="981"/>
                  </a:lnTo>
                  <a:lnTo>
                    <a:pt x="4426" y="897"/>
                  </a:lnTo>
                  <a:lnTo>
                    <a:pt x="4819" y="813"/>
                  </a:lnTo>
                  <a:lnTo>
                    <a:pt x="5211" y="729"/>
                  </a:lnTo>
                  <a:lnTo>
                    <a:pt x="5603" y="701"/>
                  </a:lnTo>
                  <a:lnTo>
                    <a:pt x="5995" y="701"/>
                  </a:lnTo>
                  <a:lnTo>
                    <a:pt x="5995" y="701"/>
                  </a:lnTo>
                  <a:lnTo>
                    <a:pt x="6051" y="701"/>
                  </a:lnTo>
                  <a:lnTo>
                    <a:pt x="6051" y="701"/>
                  </a:lnTo>
                  <a:lnTo>
                    <a:pt x="6275" y="2325"/>
                  </a:lnTo>
                  <a:lnTo>
                    <a:pt x="6275" y="2325"/>
                  </a:lnTo>
                  <a:lnTo>
                    <a:pt x="5631" y="2381"/>
                  </a:lnTo>
                  <a:lnTo>
                    <a:pt x="4987" y="2493"/>
                  </a:lnTo>
                  <a:lnTo>
                    <a:pt x="4342" y="2661"/>
                  </a:lnTo>
                  <a:lnTo>
                    <a:pt x="3754" y="2885"/>
                  </a:lnTo>
                  <a:lnTo>
                    <a:pt x="3754" y="2885"/>
                  </a:lnTo>
                  <a:lnTo>
                    <a:pt x="5267" y="5547"/>
                  </a:lnTo>
                  <a:lnTo>
                    <a:pt x="5267" y="5547"/>
                  </a:lnTo>
                  <a:lnTo>
                    <a:pt x="5855" y="5378"/>
                  </a:lnTo>
                  <a:lnTo>
                    <a:pt x="6443" y="5238"/>
                  </a:lnTo>
                  <a:lnTo>
                    <a:pt x="7003" y="5126"/>
                  </a:lnTo>
                  <a:lnTo>
                    <a:pt x="7284" y="5098"/>
                  </a:lnTo>
                  <a:lnTo>
                    <a:pt x="7564" y="5098"/>
                  </a:lnTo>
                  <a:lnTo>
                    <a:pt x="7564" y="5098"/>
                  </a:lnTo>
                  <a:lnTo>
                    <a:pt x="7900" y="5098"/>
                  </a:lnTo>
                  <a:lnTo>
                    <a:pt x="8208" y="5154"/>
                  </a:lnTo>
                  <a:lnTo>
                    <a:pt x="8516" y="5238"/>
                  </a:lnTo>
                  <a:lnTo>
                    <a:pt x="8824" y="5350"/>
                  </a:lnTo>
                  <a:lnTo>
                    <a:pt x="9104" y="5547"/>
                  </a:lnTo>
                  <a:lnTo>
                    <a:pt x="9356" y="5771"/>
                  </a:lnTo>
                  <a:lnTo>
                    <a:pt x="9608" y="6051"/>
                  </a:lnTo>
                  <a:lnTo>
                    <a:pt x="9833" y="6387"/>
                  </a:lnTo>
                  <a:lnTo>
                    <a:pt x="9833" y="6387"/>
                  </a:lnTo>
                  <a:lnTo>
                    <a:pt x="9945" y="6639"/>
                  </a:lnTo>
                  <a:lnTo>
                    <a:pt x="10057" y="6891"/>
                  </a:lnTo>
                  <a:lnTo>
                    <a:pt x="10141" y="7143"/>
                  </a:lnTo>
                  <a:lnTo>
                    <a:pt x="10197" y="7423"/>
                  </a:lnTo>
                  <a:lnTo>
                    <a:pt x="10197" y="7703"/>
                  </a:lnTo>
                  <a:lnTo>
                    <a:pt x="10197" y="7983"/>
                  </a:lnTo>
                  <a:lnTo>
                    <a:pt x="10169" y="8264"/>
                  </a:lnTo>
                  <a:lnTo>
                    <a:pt x="10085" y="8572"/>
                  </a:lnTo>
                  <a:lnTo>
                    <a:pt x="10001" y="8852"/>
                  </a:lnTo>
                  <a:lnTo>
                    <a:pt x="9861" y="9160"/>
                  </a:lnTo>
                  <a:lnTo>
                    <a:pt x="9693" y="9440"/>
                  </a:lnTo>
                  <a:lnTo>
                    <a:pt x="9496" y="9720"/>
                  </a:lnTo>
                  <a:lnTo>
                    <a:pt x="9272" y="10000"/>
                  </a:lnTo>
                  <a:lnTo>
                    <a:pt x="8992" y="10280"/>
                  </a:lnTo>
                  <a:lnTo>
                    <a:pt x="8684" y="10560"/>
                  </a:lnTo>
                  <a:lnTo>
                    <a:pt x="8348" y="10841"/>
                  </a:lnTo>
                  <a:lnTo>
                    <a:pt x="8348" y="10841"/>
                  </a:lnTo>
                  <a:lnTo>
                    <a:pt x="9188" y="12297"/>
                  </a:lnTo>
                  <a:lnTo>
                    <a:pt x="8124" y="12941"/>
                  </a:lnTo>
                  <a:lnTo>
                    <a:pt x="7284" y="11485"/>
                  </a:lnTo>
                  <a:lnTo>
                    <a:pt x="7284" y="11485"/>
                  </a:lnTo>
                  <a:lnTo>
                    <a:pt x="6919" y="11653"/>
                  </a:lnTo>
                  <a:lnTo>
                    <a:pt x="6527" y="11821"/>
                  </a:lnTo>
                  <a:lnTo>
                    <a:pt x="6163" y="11961"/>
                  </a:lnTo>
                  <a:lnTo>
                    <a:pt x="5771" y="12073"/>
                  </a:lnTo>
                  <a:lnTo>
                    <a:pt x="5379" y="12157"/>
                  </a:lnTo>
                  <a:lnTo>
                    <a:pt x="4959" y="12213"/>
                  </a:lnTo>
                  <a:lnTo>
                    <a:pt x="4567" y="12241"/>
                  </a:lnTo>
                  <a:lnTo>
                    <a:pt x="4174" y="12269"/>
                  </a:lnTo>
                  <a:lnTo>
                    <a:pt x="4174" y="12269"/>
                  </a:lnTo>
                  <a:lnTo>
                    <a:pt x="3782" y="12241"/>
                  </a:lnTo>
                  <a:lnTo>
                    <a:pt x="3418" y="12213"/>
                  </a:lnTo>
                  <a:lnTo>
                    <a:pt x="3418" y="12213"/>
                  </a:lnTo>
                  <a:lnTo>
                    <a:pt x="3250" y="10560"/>
                  </a:lnTo>
                  <a:lnTo>
                    <a:pt x="3250" y="10560"/>
                  </a:lnTo>
                  <a:lnTo>
                    <a:pt x="3614" y="10588"/>
                  </a:lnTo>
                  <a:lnTo>
                    <a:pt x="4006" y="10617"/>
                  </a:lnTo>
                  <a:lnTo>
                    <a:pt x="4006" y="10617"/>
                  </a:lnTo>
                  <a:lnTo>
                    <a:pt x="4314" y="10617"/>
                  </a:lnTo>
                  <a:lnTo>
                    <a:pt x="4623" y="10588"/>
                  </a:lnTo>
                  <a:lnTo>
                    <a:pt x="4959" y="10532"/>
                  </a:lnTo>
                  <a:lnTo>
                    <a:pt x="5267" y="10476"/>
                  </a:lnTo>
                  <a:lnTo>
                    <a:pt x="5575" y="10392"/>
                  </a:lnTo>
                  <a:lnTo>
                    <a:pt x="5855" y="10308"/>
                  </a:lnTo>
                  <a:lnTo>
                    <a:pt x="6163" y="10196"/>
                  </a:lnTo>
                  <a:lnTo>
                    <a:pt x="6443" y="10056"/>
                  </a:lnTo>
                  <a:lnTo>
                    <a:pt x="4959" y="7451"/>
                  </a:lnTo>
                  <a:lnTo>
                    <a:pt x="4959" y="7451"/>
                  </a:lnTo>
                  <a:lnTo>
                    <a:pt x="4398" y="7591"/>
                  </a:lnTo>
                  <a:lnTo>
                    <a:pt x="3838" y="7731"/>
                  </a:lnTo>
                  <a:lnTo>
                    <a:pt x="3278" y="7815"/>
                  </a:lnTo>
                  <a:lnTo>
                    <a:pt x="2718" y="7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7"/>
            <p:cNvSpPr/>
            <p:nvPr/>
          </p:nvSpPr>
          <p:spPr>
            <a:xfrm>
              <a:off x="3241834" y="3162352"/>
              <a:ext cx="361879" cy="349583"/>
            </a:xfrm>
            <a:custGeom>
              <a:avLst/>
              <a:gdLst/>
              <a:ahLst/>
              <a:cxnLst/>
              <a:rect l="l" t="t" r="r" b="b"/>
              <a:pathLst>
                <a:path w="22886" h="22101" fill="none" extrusionOk="0">
                  <a:moveTo>
                    <a:pt x="11737" y="0"/>
                  </a:moveTo>
                  <a:lnTo>
                    <a:pt x="11737" y="0"/>
                  </a:lnTo>
                  <a:lnTo>
                    <a:pt x="10981" y="0"/>
                  </a:lnTo>
                  <a:lnTo>
                    <a:pt x="10253" y="84"/>
                  </a:lnTo>
                  <a:lnTo>
                    <a:pt x="9497" y="196"/>
                  </a:lnTo>
                  <a:lnTo>
                    <a:pt x="8740" y="392"/>
                  </a:lnTo>
                  <a:lnTo>
                    <a:pt x="8012" y="617"/>
                  </a:lnTo>
                  <a:lnTo>
                    <a:pt x="7284" y="869"/>
                  </a:lnTo>
                  <a:lnTo>
                    <a:pt x="6555" y="1205"/>
                  </a:lnTo>
                  <a:lnTo>
                    <a:pt x="5855" y="1569"/>
                  </a:lnTo>
                  <a:lnTo>
                    <a:pt x="5855" y="1569"/>
                  </a:lnTo>
                  <a:lnTo>
                    <a:pt x="5351" y="1877"/>
                  </a:lnTo>
                  <a:lnTo>
                    <a:pt x="4875" y="2213"/>
                  </a:lnTo>
                  <a:lnTo>
                    <a:pt x="4399" y="2549"/>
                  </a:lnTo>
                  <a:lnTo>
                    <a:pt x="3950" y="2913"/>
                  </a:lnTo>
                  <a:lnTo>
                    <a:pt x="3530" y="3306"/>
                  </a:lnTo>
                  <a:lnTo>
                    <a:pt x="3138" y="3698"/>
                  </a:lnTo>
                  <a:lnTo>
                    <a:pt x="2774" y="4118"/>
                  </a:lnTo>
                  <a:lnTo>
                    <a:pt x="2410" y="4538"/>
                  </a:lnTo>
                  <a:lnTo>
                    <a:pt x="2074" y="4986"/>
                  </a:lnTo>
                  <a:lnTo>
                    <a:pt x="1766" y="5434"/>
                  </a:lnTo>
                  <a:lnTo>
                    <a:pt x="1485" y="5911"/>
                  </a:lnTo>
                  <a:lnTo>
                    <a:pt x="1233" y="6387"/>
                  </a:lnTo>
                  <a:lnTo>
                    <a:pt x="1009" y="6863"/>
                  </a:lnTo>
                  <a:lnTo>
                    <a:pt x="785" y="7367"/>
                  </a:lnTo>
                  <a:lnTo>
                    <a:pt x="589" y="7871"/>
                  </a:lnTo>
                  <a:lnTo>
                    <a:pt x="449" y="8404"/>
                  </a:lnTo>
                  <a:lnTo>
                    <a:pt x="309" y="8908"/>
                  </a:lnTo>
                  <a:lnTo>
                    <a:pt x="197" y="9440"/>
                  </a:lnTo>
                  <a:lnTo>
                    <a:pt x="113" y="9972"/>
                  </a:lnTo>
                  <a:lnTo>
                    <a:pt x="57" y="10504"/>
                  </a:lnTo>
                  <a:lnTo>
                    <a:pt x="1" y="11065"/>
                  </a:lnTo>
                  <a:lnTo>
                    <a:pt x="1" y="11597"/>
                  </a:lnTo>
                  <a:lnTo>
                    <a:pt x="29" y="12129"/>
                  </a:lnTo>
                  <a:lnTo>
                    <a:pt x="85" y="12689"/>
                  </a:lnTo>
                  <a:lnTo>
                    <a:pt x="141" y="13221"/>
                  </a:lnTo>
                  <a:lnTo>
                    <a:pt x="253" y="13754"/>
                  </a:lnTo>
                  <a:lnTo>
                    <a:pt x="393" y="14314"/>
                  </a:lnTo>
                  <a:lnTo>
                    <a:pt x="561" y="14846"/>
                  </a:lnTo>
                  <a:lnTo>
                    <a:pt x="729" y="15378"/>
                  </a:lnTo>
                  <a:lnTo>
                    <a:pt x="953" y="15911"/>
                  </a:lnTo>
                  <a:lnTo>
                    <a:pt x="1205" y="16415"/>
                  </a:lnTo>
                  <a:lnTo>
                    <a:pt x="1485" y="16947"/>
                  </a:lnTo>
                  <a:lnTo>
                    <a:pt x="1485" y="16947"/>
                  </a:lnTo>
                  <a:lnTo>
                    <a:pt x="1766" y="17395"/>
                  </a:lnTo>
                  <a:lnTo>
                    <a:pt x="2046" y="17815"/>
                  </a:lnTo>
                  <a:lnTo>
                    <a:pt x="2354" y="18235"/>
                  </a:lnTo>
                  <a:lnTo>
                    <a:pt x="2690" y="18656"/>
                  </a:lnTo>
                  <a:lnTo>
                    <a:pt x="3026" y="19048"/>
                  </a:lnTo>
                  <a:lnTo>
                    <a:pt x="3390" y="19412"/>
                  </a:lnTo>
                  <a:lnTo>
                    <a:pt x="3782" y="19748"/>
                  </a:lnTo>
                  <a:lnTo>
                    <a:pt x="4147" y="20084"/>
                  </a:lnTo>
                  <a:lnTo>
                    <a:pt x="4567" y="20420"/>
                  </a:lnTo>
                  <a:lnTo>
                    <a:pt x="4959" y="20700"/>
                  </a:lnTo>
                  <a:lnTo>
                    <a:pt x="5379" y="20981"/>
                  </a:lnTo>
                  <a:lnTo>
                    <a:pt x="5827" y="21261"/>
                  </a:lnTo>
                  <a:lnTo>
                    <a:pt x="6275" y="21485"/>
                  </a:lnTo>
                  <a:lnTo>
                    <a:pt x="6724" y="21709"/>
                  </a:lnTo>
                  <a:lnTo>
                    <a:pt x="7172" y="21905"/>
                  </a:lnTo>
                  <a:lnTo>
                    <a:pt x="7648" y="22101"/>
                  </a:lnTo>
                  <a:lnTo>
                    <a:pt x="10589" y="22101"/>
                  </a:lnTo>
                  <a:lnTo>
                    <a:pt x="11149" y="22101"/>
                  </a:lnTo>
                  <a:lnTo>
                    <a:pt x="11149" y="22101"/>
                  </a:lnTo>
                  <a:lnTo>
                    <a:pt x="12914" y="22101"/>
                  </a:lnTo>
                  <a:lnTo>
                    <a:pt x="12914" y="22101"/>
                  </a:lnTo>
                  <a:lnTo>
                    <a:pt x="13950" y="22101"/>
                  </a:lnTo>
                  <a:lnTo>
                    <a:pt x="13950" y="22101"/>
                  </a:lnTo>
                  <a:lnTo>
                    <a:pt x="15155" y="22101"/>
                  </a:lnTo>
                  <a:lnTo>
                    <a:pt x="15155" y="22101"/>
                  </a:lnTo>
                  <a:lnTo>
                    <a:pt x="15659" y="22101"/>
                  </a:lnTo>
                  <a:lnTo>
                    <a:pt x="15659" y="22101"/>
                  </a:lnTo>
                  <a:lnTo>
                    <a:pt x="16051" y="21933"/>
                  </a:lnTo>
                  <a:lnTo>
                    <a:pt x="16443" y="21765"/>
                  </a:lnTo>
                  <a:lnTo>
                    <a:pt x="16835" y="21569"/>
                  </a:lnTo>
                  <a:lnTo>
                    <a:pt x="17228" y="21345"/>
                  </a:lnTo>
                  <a:lnTo>
                    <a:pt x="17228" y="21345"/>
                  </a:lnTo>
                  <a:lnTo>
                    <a:pt x="17648" y="21121"/>
                  </a:lnTo>
                  <a:lnTo>
                    <a:pt x="18012" y="20868"/>
                  </a:lnTo>
                  <a:lnTo>
                    <a:pt x="18376" y="20588"/>
                  </a:lnTo>
                  <a:lnTo>
                    <a:pt x="18740" y="20308"/>
                  </a:lnTo>
                  <a:lnTo>
                    <a:pt x="19076" y="20028"/>
                  </a:lnTo>
                  <a:lnTo>
                    <a:pt x="19412" y="19720"/>
                  </a:lnTo>
                  <a:lnTo>
                    <a:pt x="19721" y="19412"/>
                  </a:lnTo>
                  <a:lnTo>
                    <a:pt x="20029" y="19076"/>
                  </a:lnTo>
                  <a:lnTo>
                    <a:pt x="20309" y="18740"/>
                  </a:lnTo>
                  <a:lnTo>
                    <a:pt x="20589" y="18375"/>
                  </a:lnTo>
                  <a:lnTo>
                    <a:pt x="20841" y="18039"/>
                  </a:lnTo>
                  <a:lnTo>
                    <a:pt x="21065" y="17675"/>
                  </a:lnTo>
                  <a:lnTo>
                    <a:pt x="21513" y="16919"/>
                  </a:lnTo>
                  <a:lnTo>
                    <a:pt x="21905" y="16135"/>
                  </a:lnTo>
                  <a:lnTo>
                    <a:pt x="22214" y="15322"/>
                  </a:lnTo>
                  <a:lnTo>
                    <a:pt x="22466" y="14482"/>
                  </a:lnTo>
                  <a:lnTo>
                    <a:pt x="22662" y="13642"/>
                  </a:lnTo>
                  <a:lnTo>
                    <a:pt x="22802" y="12773"/>
                  </a:lnTo>
                  <a:lnTo>
                    <a:pt x="22886" y="11905"/>
                  </a:lnTo>
                  <a:lnTo>
                    <a:pt x="22886" y="11009"/>
                  </a:lnTo>
                  <a:lnTo>
                    <a:pt x="22830" y="10140"/>
                  </a:lnTo>
                  <a:lnTo>
                    <a:pt x="22690" y="9272"/>
                  </a:lnTo>
                  <a:lnTo>
                    <a:pt x="22298" y="9272"/>
                  </a:lnTo>
                  <a:lnTo>
                    <a:pt x="22298" y="7619"/>
                  </a:lnTo>
                  <a:lnTo>
                    <a:pt x="22298" y="7619"/>
                  </a:lnTo>
                  <a:lnTo>
                    <a:pt x="22102" y="7087"/>
                  </a:lnTo>
                  <a:lnTo>
                    <a:pt x="21877" y="6555"/>
                  </a:lnTo>
                  <a:lnTo>
                    <a:pt x="21625" y="6023"/>
                  </a:lnTo>
                  <a:lnTo>
                    <a:pt x="21345" y="5518"/>
                  </a:lnTo>
                  <a:lnTo>
                    <a:pt x="21345" y="5518"/>
                  </a:lnTo>
                  <a:lnTo>
                    <a:pt x="20953" y="4874"/>
                  </a:lnTo>
                  <a:lnTo>
                    <a:pt x="20505" y="4258"/>
                  </a:lnTo>
                  <a:lnTo>
                    <a:pt x="20029" y="3670"/>
                  </a:lnTo>
                  <a:lnTo>
                    <a:pt x="19525" y="3138"/>
                  </a:lnTo>
                  <a:lnTo>
                    <a:pt x="18992" y="2633"/>
                  </a:lnTo>
                  <a:lnTo>
                    <a:pt x="18404" y="2185"/>
                  </a:lnTo>
                  <a:lnTo>
                    <a:pt x="17816" y="1765"/>
                  </a:lnTo>
                  <a:lnTo>
                    <a:pt x="17200" y="1401"/>
                  </a:lnTo>
                  <a:lnTo>
                    <a:pt x="16583" y="1065"/>
                  </a:lnTo>
                  <a:lnTo>
                    <a:pt x="15939" y="785"/>
                  </a:lnTo>
                  <a:lnTo>
                    <a:pt x="15267" y="561"/>
                  </a:lnTo>
                  <a:lnTo>
                    <a:pt x="14567" y="336"/>
                  </a:lnTo>
                  <a:lnTo>
                    <a:pt x="13866" y="196"/>
                  </a:lnTo>
                  <a:lnTo>
                    <a:pt x="13166" y="84"/>
                  </a:lnTo>
                  <a:lnTo>
                    <a:pt x="12466" y="0"/>
                  </a:lnTo>
                  <a:lnTo>
                    <a:pt x="1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7"/>
            <p:cNvSpPr/>
            <p:nvPr/>
          </p:nvSpPr>
          <p:spPr>
            <a:xfrm>
              <a:off x="3168766" y="2676312"/>
              <a:ext cx="989925" cy="704923"/>
            </a:xfrm>
            <a:custGeom>
              <a:avLst/>
              <a:gdLst/>
              <a:ahLst/>
              <a:cxnLst/>
              <a:rect l="l" t="t" r="r" b="b"/>
              <a:pathLst>
                <a:path w="62605" h="44566" fill="none" extrusionOk="0">
                  <a:moveTo>
                    <a:pt x="42101" y="0"/>
                  </a:moveTo>
                  <a:lnTo>
                    <a:pt x="42101" y="0"/>
                  </a:lnTo>
                  <a:lnTo>
                    <a:pt x="40504" y="1345"/>
                  </a:lnTo>
                  <a:lnTo>
                    <a:pt x="38907" y="2661"/>
                  </a:lnTo>
                  <a:lnTo>
                    <a:pt x="37255" y="3950"/>
                  </a:lnTo>
                  <a:lnTo>
                    <a:pt x="35630" y="5238"/>
                  </a:lnTo>
                  <a:lnTo>
                    <a:pt x="33977" y="6527"/>
                  </a:lnTo>
                  <a:lnTo>
                    <a:pt x="32325" y="7787"/>
                  </a:lnTo>
                  <a:lnTo>
                    <a:pt x="30672" y="9020"/>
                  </a:lnTo>
                  <a:lnTo>
                    <a:pt x="28991" y="10252"/>
                  </a:lnTo>
                  <a:lnTo>
                    <a:pt x="28991" y="10252"/>
                  </a:lnTo>
                  <a:lnTo>
                    <a:pt x="26667" y="11933"/>
                  </a:lnTo>
                  <a:lnTo>
                    <a:pt x="24342" y="13586"/>
                  </a:lnTo>
                  <a:lnTo>
                    <a:pt x="21989" y="15182"/>
                  </a:lnTo>
                  <a:lnTo>
                    <a:pt x="19608" y="16779"/>
                  </a:lnTo>
                  <a:lnTo>
                    <a:pt x="17227" y="18347"/>
                  </a:lnTo>
                  <a:lnTo>
                    <a:pt x="14818" y="19860"/>
                  </a:lnTo>
                  <a:lnTo>
                    <a:pt x="12381" y="21373"/>
                  </a:lnTo>
                  <a:lnTo>
                    <a:pt x="9944" y="22857"/>
                  </a:lnTo>
                  <a:lnTo>
                    <a:pt x="9944" y="22857"/>
                  </a:lnTo>
                  <a:lnTo>
                    <a:pt x="7619" y="24230"/>
                  </a:lnTo>
                  <a:lnTo>
                    <a:pt x="5294" y="25574"/>
                  </a:lnTo>
                  <a:lnTo>
                    <a:pt x="5294" y="25574"/>
                  </a:lnTo>
                  <a:lnTo>
                    <a:pt x="3445" y="26611"/>
                  </a:lnTo>
                  <a:lnTo>
                    <a:pt x="3445" y="26611"/>
                  </a:lnTo>
                  <a:lnTo>
                    <a:pt x="3109" y="26807"/>
                  </a:lnTo>
                  <a:lnTo>
                    <a:pt x="3109" y="26807"/>
                  </a:lnTo>
                  <a:lnTo>
                    <a:pt x="1877" y="27479"/>
                  </a:lnTo>
                  <a:lnTo>
                    <a:pt x="1877" y="27479"/>
                  </a:lnTo>
                  <a:lnTo>
                    <a:pt x="0" y="28487"/>
                  </a:lnTo>
                  <a:lnTo>
                    <a:pt x="0" y="30868"/>
                  </a:lnTo>
                  <a:lnTo>
                    <a:pt x="0" y="30868"/>
                  </a:lnTo>
                  <a:lnTo>
                    <a:pt x="2437" y="29580"/>
                  </a:lnTo>
                  <a:lnTo>
                    <a:pt x="4874" y="28235"/>
                  </a:lnTo>
                  <a:lnTo>
                    <a:pt x="7283" y="26863"/>
                  </a:lnTo>
                  <a:lnTo>
                    <a:pt x="9664" y="25490"/>
                  </a:lnTo>
                  <a:lnTo>
                    <a:pt x="12045" y="24062"/>
                  </a:lnTo>
                  <a:lnTo>
                    <a:pt x="14398" y="22605"/>
                  </a:lnTo>
                  <a:lnTo>
                    <a:pt x="16751" y="21149"/>
                  </a:lnTo>
                  <a:lnTo>
                    <a:pt x="19076" y="19664"/>
                  </a:lnTo>
                  <a:lnTo>
                    <a:pt x="21400" y="18123"/>
                  </a:lnTo>
                  <a:lnTo>
                    <a:pt x="23697" y="16583"/>
                  </a:lnTo>
                  <a:lnTo>
                    <a:pt x="25966" y="15014"/>
                  </a:lnTo>
                  <a:lnTo>
                    <a:pt x="28235" y="13418"/>
                  </a:lnTo>
                  <a:lnTo>
                    <a:pt x="30476" y="11793"/>
                  </a:lnTo>
                  <a:lnTo>
                    <a:pt x="32717" y="10140"/>
                  </a:lnTo>
                  <a:lnTo>
                    <a:pt x="34930" y="8460"/>
                  </a:lnTo>
                  <a:lnTo>
                    <a:pt x="37115" y="6779"/>
                  </a:lnTo>
                  <a:lnTo>
                    <a:pt x="37115" y="6779"/>
                  </a:lnTo>
                  <a:lnTo>
                    <a:pt x="37395" y="7227"/>
                  </a:lnTo>
                  <a:lnTo>
                    <a:pt x="37731" y="7675"/>
                  </a:lnTo>
                  <a:lnTo>
                    <a:pt x="37731" y="7675"/>
                  </a:lnTo>
                  <a:lnTo>
                    <a:pt x="38095" y="8039"/>
                  </a:lnTo>
                  <a:lnTo>
                    <a:pt x="38487" y="8348"/>
                  </a:lnTo>
                  <a:lnTo>
                    <a:pt x="38907" y="8628"/>
                  </a:lnTo>
                  <a:lnTo>
                    <a:pt x="39327" y="8852"/>
                  </a:lnTo>
                  <a:lnTo>
                    <a:pt x="39776" y="9020"/>
                  </a:lnTo>
                  <a:lnTo>
                    <a:pt x="40252" y="9160"/>
                  </a:lnTo>
                  <a:lnTo>
                    <a:pt x="40728" y="9216"/>
                  </a:lnTo>
                  <a:lnTo>
                    <a:pt x="41204" y="9244"/>
                  </a:lnTo>
                  <a:lnTo>
                    <a:pt x="41204" y="9244"/>
                  </a:lnTo>
                  <a:lnTo>
                    <a:pt x="41624" y="9216"/>
                  </a:lnTo>
                  <a:lnTo>
                    <a:pt x="42017" y="9188"/>
                  </a:lnTo>
                  <a:lnTo>
                    <a:pt x="42437" y="9076"/>
                  </a:lnTo>
                  <a:lnTo>
                    <a:pt x="42829" y="8964"/>
                  </a:lnTo>
                  <a:lnTo>
                    <a:pt x="43221" y="8796"/>
                  </a:lnTo>
                  <a:lnTo>
                    <a:pt x="43585" y="8600"/>
                  </a:lnTo>
                  <a:lnTo>
                    <a:pt x="43949" y="8376"/>
                  </a:lnTo>
                  <a:lnTo>
                    <a:pt x="44285" y="8095"/>
                  </a:lnTo>
                  <a:lnTo>
                    <a:pt x="44341" y="8067"/>
                  </a:lnTo>
                  <a:lnTo>
                    <a:pt x="57086" y="30196"/>
                  </a:lnTo>
                  <a:lnTo>
                    <a:pt x="57058" y="30224"/>
                  </a:lnTo>
                  <a:lnTo>
                    <a:pt x="57058" y="30224"/>
                  </a:lnTo>
                  <a:lnTo>
                    <a:pt x="56610" y="30616"/>
                  </a:lnTo>
                  <a:lnTo>
                    <a:pt x="56218" y="31064"/>
                  </a:lnTo>
                  <a:lnTo>
                    <a:pt x="55882" y="31513"/>
                  </a:lnTo>
                  <a:lnTo>
                    <a:pt x="55574" y="31989"/>
                  </a:lnTo>
                  <a:lnTo>
                    <a:pt x="55294" y="32493"/>
                  </a:lnTo>
                  <a:lnTo>
                    <a:pt x="55070" y="33025"/>
                  </a:lnTo>
                  <a:lnTo>
                    <a:pt x="54902" y="33557"/>
                  </a:lnTo>
                  <a:lnTo>
                    <a:pt x="54762" y="34118"/>
                  </a:lnTo>
                  <a:lnTo>
                    <a:pt x="54677" y="34678"/>
                  </a:lnTo>
                  <a:lnTo>
                    <a:pt x="54649" y="35238"/>
                  </a:lnTo>
                  <a:lnTo>
                    <a:pt x="54677" y="35798"/>
                  </a:lnTo>
                  <a:lnTo>
                    <a:pt x="54733" y="36387"/>
                  </a:lnTo>
                  <a:lnTo>
                    <a:pt x="54846" y="36947"/>
                  </a:lnTo>
                  <a:lnTo>
                    <a:pt x="54986" y="37507"/>
                  </a:lnTo>
                  <a:lnTo>
                    <a:pt x="55210" y="38039"/>
                  </a:lnTo>
                  <a:lnTo>
                    <a:pt x="55462" y="38571"/>
                  </a:lnTo>
                  <a:lnTo>
                    <a:pt x="55462" y="38571"/>
                  </a:lnTo>
                  <a:lnTo>
                    <a:pt x="52745" y="40700"/>
                  </a:lnTo>
                  <a:lnTo>
                    <a:pt x="49972" y="42745"/>
                  </a:lnTo>
                  <a:lnTo>
                    <a:pt x="49972" y="44258"/>
                  </a:lnTo>
                  <a:lnTo>
                    <a:pt x="51120" y="44258"/>
                  </a:lnTo>
                  <a:lnTo>
                    <a:pt x="51120" y="44566"/>
                  </a:lnTo>
                  <a:lnTo>
                    <a:pt x="51120" y="44566"/>
                  </a:lnTo>
                  <a:lnTo>
                    <a:pt x="54033" y="42353"/>
                  </a:lnTo>
                  <a:lnTo>
                    <a:pt x="56918" y="40112"/>
                  </a:lnTo>
                  <a:lnTo>
                    <a:pt x="59775" y="37843"/>
                  </a:lnTo>
                  <a:lnTo>
                    <a:pt x="62605" y="35518"/>
                  </a:lnTo>
                  <a:lnTo>
                    <a:pt x="62605" y="35518"/>
                  </a:lnTo>
                  <a:lnTo>
                    <a:pt x="48935" y="11793"/>
                  </a:lnTo>
                  <a:lnTo>
                    <a:pt x="48935" y="11793"/>
                  </a:lnTo>
                  <a:lnTo>
                    <a:pt x="43893" y="3081"/>
                  </a:lnTo>
                  <a:lnTo>
                    <a:pt x="43893" y="3081"/>
                  </a:lnTo>
                  <a:lnTo>
                    <a:pt x="421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7"/>
            <p:cNvSpPr/>
            <p:nvPr/>
          </p:nvSpPr>
          <p:spPr>
            <a:xfrm>
              <a:off x="3168766" y="2783523"/>
              <a:ext cx="902673" cy="1023946"/>
            </a:xfrm>
            <a:custGeom>
              <a:avLst/>
              <a:gdLst/>
              <a:ahLst/>
              <a:cxnLst/>
              <a:rect l="l" t="t" r="r" b="b"/>
              <a:pathLst>
                <a:path w="57087" h="64735" extrusionOk="0">
                  <a:moveTo>
                    <a:pt x="27311" y="33222"/>
                  </a:moveTo>
                  <a:lnTo>
                    <a:pt x="27451" y="34090"/>
                  </a:lnTo>
                  <a:lnTo>
                    <a:pt x="27507" y="34959"/>
                  </a:lnTo>
                  <a:lnTo>
                    <a:pt x="27507" y="35855"/>
                  </a:lnTo>
                  <a:lnTo>
                    <a:pt x="27423" y="36723"/>
                  </a:lnTo>
                  <a:lnTo>
                    <a:pt x="27283" y="37592"/>
                  </a:lnTo>
                  <a:lnTo>
                    <a:pt x="27087" y="38432"/>
                  </a:lnTo>
                  <a:lnTo>
                    <a:pt x="26835" y="39272"/>
                  </a:lnTo>
                  <a:lnTo>
                    <a:pt x="26526" y="40085"/>
                  </a:lnTo>
                  <a:lnTo>
                    <a:pt x="26134" y="40869"/>
                  </a:lnTo>
                  <a:lnTo>
                    <a:pt x="25686" y="41625"/>
                  </a:lnTo>
                  <a:lnTo>
                    <a:pt x="25462" y="41989"/>
                  </a:lnTo>
                  <a:lnTo>
                    <a:pt x="25210" y="42325"/>
                  </a:lnTo>
                  <a:lnTo>
                    <a:pt x="24930" y="42690"/>
                  </a:lnTo>
                  <a:lnTo>
                    <a:pt x="24650" y="43026"/>
                  </a:lnTo>
                  <a:lnTo>
                    <a:pt x="24342" y="43362"/>
                  </a:lnTo>
                  <a:lnTo>
                    <a:pt x="24033" y="43670"/>
                  </a:lnTo>
                  <a:lnTo>
                    <a:pt x="23697" y="43978"/>
                  </a:lnTo>
                  <a:lnTo>
                    <a:pt x="23361" y="44258"/>
                  </a:lnTo>
                  <a:lnTo>
                    <a:pt x="22997" y="44538"/>
                  </a:lnTo>
                  <a:lnTo>
                    <a:pt x="22633" y="44818"/>
                  </a:lnTo>
                  <a:lnTo>
                    <a:pt x="22269" y="45071"/>
                  </a:lnTo>
                  <a:lnTo>
                    <a:pt x="21849" y="45295"/>
                  </a:lnTo>
                  <a:lnTo>
                    <a:pt x="21456" y="45519"/>
                  </a:lnTo>
                  <a:lnTo>
                    <a:pt x="21064" y="45715"/>
                  </a:lnTo>
                  <a:lnTo>
                    <a:pt x="20672" y="45883"/>
                  </a:lnTo>
                  <a:lnTo>
                    <a:pt x="20280" y="46051"/>
                  </a:lnTo>
                  <a:lnTo>
                    <a:pt x="28039" y="46051"/>
                  </a:lnTo>
                  <a:lnTo>
                    <a:pt x="28039" y="41765"/>
                  </a:lnTo>
                  <a:lnTo>
                    <a:pt x="29159" y="41765"/>
                  </a:lnTo>
                  <a:lnTo>
                    <a:pt x="29159" y="37508"/>
                  </a:lnTo>
                  <a:lnTo>
                    <a:pt x="28039" y="37508"/>
                  </a:lnTo>
                  <a:lnTo>
                    <a:pt x="28039" y="33222"/>
                  </a:lnTo>
                  <a:close/>
                  <a:moveTo>
                    <a:pt x="37115" y="1"/>
                  </a:moveTo>
                  <a:lnTo>
                    <a:pt x="34930" y="1682"/>
                  </a:lnTo>
                  <a:lnTo>
                    <a:pt x="32717" y="3362"/>
                  </a:lnTo>
                  <a:lnTo>
                    <a:pt x="30476" y="5015"/>
                  </a:lnTo>
                  <a:lnTo>
                    <a:pt x="28235" y="6640"/>
                  </a:lnTo>
                  <a:lnTo>
                    <a:pt x="25966" y="8236"/>
                  </a:lnTo>
                  <a:lnTo>
                    <a:pt x="23697" y="9805"/>
                  </a:lnTo>
                  <a:lnTo>
                    <a:pt x="21400" y="11345"/>
                  </a:lnTo>
                  <a:lnTo>
                    <a:pt x="19076" y="12886"/>
                  </a:lnTo>
                  <a:lnTo>
                    <a:pt x="16751" y="14371"/>
                  </a:lnTo>
                  <a:lnTo>
                    <a:pt x="14398" y="15827"/>
                  </a:lnTo>
                  <a:lnTo>
                    <a:pt x="12045" y="17284"/>
                  </a:lnTo>
                  <a:lnTo>
                    <a:pt x="9664" y="18712"/>
                  </a:lnTo>
                  <a:lnTo>
                    <a:pt x="7283" y="20085"/>
                  </a:lnTo>
                  <a:lnTo>
                    <a:pt x="4874" y="21457"/>
                  </a:lnTo>
                  <a:lnTo>
                    <a:pt x="2437" y="22802"/>
                  </a:lnTo>
                  <a:lnTo>
                    <a:pt x="0" y="24090"/>
                  </a:lnTo>
                  <a:lnTo>
                    <a:pt x="0" y="64734"/>
                  </a:lnTo>
                  <a:lnTo>
                    <a:pt x="2185" y="63782"/>
                  </a:lnTo>
                  <a:lnTo>
                    <a:pt x="4370" y="62801"/>
                  </a:lnTo>
                  <a:lnTo>
                    <a:pt x="6527" y="61821"/>
                  </a:lnTo>
                  <a:lnTo>
                    <a:pt x="8683" y="60785"/>
                  </a:lnTo>
                  <a:lnTo>
                    <a:pt x="8683" y="58908"/>
                  </a:lnTo>
                  <a:lnTo>
                    <a:pt x="9244" y="58908"/>
                  </a:lnTo>
                  <a:lnTo>
                    <a:pt x="9244" y="54650"/>
                  </a:lnTo>
                  <a:lnTo>
                    <a:pt x="8683" y="54650"/>
                  </a:lnTo>
                  <a:lnTo>
                    <a:pt x="8683" y="50337"/>
                  </a:lnTo>
                  <a:lnTo>
                    <a:pt x="10364" y="50337"/>
                  </a:lnTo>
                  <a:lnTo>
                    <a:pt x="10364" y="46051"/>
                  </a:lnTo>
                  <a:lnTo>
                    <a:pt x="12269" y="46051"/>
                  </a:lnTo>
                  <a:lnTo>
                    <a:pt x="11793" y="45855"/>
                  </a:lnTo>
                  <a:lnTo>
                    <a:pt x="11345" y="45659"/>
                  </a:lnTo>
                  <a:lnTo>
                    <a:pt x="10896" y="45435"/>
                  </a:lnTo>
                  <a:lnTo>
                    <a:pt x="10448" y="45211"/>
                  </a:lnTo>
                  <a:lnTo>
                    <a:pt x="10000" y="44931"/>
                  </a:lnTo>
                  <a:lnTo>
                    <a:pt x="9580" y="44650"/>
                  </a:lnTo>
                  <a:lnTo>
                    <a:pt x="9188" y="44370"/>
                  </a:lnTo>
                  <a:lnTo>
                    <a:pt x="8768" y="44034"/>
                  </a:lnTo>
                  <a:lnTo>
                    <a:pt x="8403" y="43698"/>
                  </a:lnTo>
                  <a:lnTo>
                    <a:pt x="8011" y="43362"/>
                  </a:lnTo>
                  <a:lnTo>
                    <a:pt x="7647" y="42998"/>
                  </a:lnTo>
                  <a:lnTo>
                    <a:pt x="7311" y="42606"/>
                  </a:lnTo>
                  <a:lnTo>
                    <a:pt x="6975" y="42185"/>
                  </a:lnTo>
                  <a:lnTo>
                    <a:pt x="6667" y="41765"/>
                  </a:lnTo>
                  <a:lnTo>
                    <a:pt x="6387" y="41345"/>
                  </a:lnTo>
                  <a:lnTo>
                    <a:pt x="6106" y="40897"/>
                  </a:lnTo>
                  <a:lnTo>
                    <a:pt x="5826" y="40365"/>
                  </a:lnTo>
                  <a:lnTo>
                    <a:pt x="5574" y="39861"/>
                  </a:lnTo>
                  <a:lnTo>
                    <a:pt x="5350" y="39328"/>
                  </a:lnTo>
                  <a:lnTo>
                    <a:pt x="5182" y="38796"/>
                  </a:lnTo>
                  <a:lnTo>
                    <a:pt x="5014" y="38264"/>
                  </a:lnTo>
                  <a:lnTo>
                    <a:pt x="4874" y="37704"/>
                  </a:lnTo>
                  <a:lnTo>
                    <a:pt x="4762" y="37171"/>
                  </a:lnTo>
                  <a:lnTo>
                    <a:pt x="4706" y="36639"/>
                  </a:lnTo>
                  <a:lnTo>
                    <a:pt x="4650" y="36079"/>
                  </a:lnTo>
                  <a:lnTo>
                    <a:pt x="4622" y="35547"/>
                  </a:lnTo>
                  <a:lnTo>
                    <a:pt x="4622" y="35015"/>
                  </a:lnTo>
                  <a:lnTo>
                    <a:pt x="4678" y="34454"/>
                  </a:lnTo>
                  <a:lnTo>
                    <a:pt x="4734" y="33922"/>
                  </a:lnTo>
                  <a:lnTo>
                    <a:pt x="4818" y="33390"/>
                  </a:lnTo>
                  <a:lnTo>
                    <a:pt x="4930" y="32858"/>
                  </a:lnTo>
                  <a:lnTo>
                    <a:pt x="5070" y="32354"/>
                  </a:lnTo>
                  <a:lnTo>
                    <a:pt x="5210" y="31821"/>
                  </a:lnTo>
                  <a:lnTo>
                    <a:pt x="5406" y="31317"/>
                  </a:lnTo>
                  <a:lnTo>
                    <a:pt x="5630" y="30813"/>
                  </a:lnTo>
                  <a:lnTo>
                    <a:pt x="5854" y="30337"/>
                  </a:lnTo>
                  <a:lnTo>
                    <a:pt x="6106" y="29861"/>
                  </a:lnTo>
                  <a:lnTo>
                    <a:pt x="6387" y="29384"/>
                  </a:lnTo>
                  <a:lnTo>
                    <a:pt x="6695" y="28936"/>
                  </a:lnTo>
                  <a:lnTo>
                    <a:pt x="7031" y="28488"/>
                  </a:lnTo>
                  <a:lnTo>
                    <a:pt x="7395" y="28068"/>
                  </a:lnTo>
                  <a:lnTo>
                    <a:pt x="7759" y="27648"/>
                  </a:lnTo>
                  <a:lnTo>
                    <a:pt x="8151" y="27256"/>
                  </a:lnTo>
                  <a:lnTo>
                    <a:pt x="8571" y="26863"/>
                  </a:lnTo>
                  <a:lnTo>
                    <a:pt x="9020" y="26499"/>
                  </a:lnTo>
                  <a:lnTo>
                    <a:pt x="9496" y="26163"/>
                  </a:lnTo>
                  <a:lnTo>
                    <a:pt x="9972" y="25827"/>
                  </a:lnTo>
                  <a:lnTo>
                    <a:pt x="10476" y="25519"/>
                  </a:lnTo>
                  <a:lnTo>
                    <a:pt x="11176" y="25155"/>
                  </a:lnTo>
                  <a:lnTo>
                    <a:pt x="11905" y="24819"/>
                  </a:lnTo>
                  <a:lnTo>
                    <a:pt x="12633" y="24567"/>
                  </a:lnTo>
                  <a:lnTo>
                    <a:pt x="13361" y="24342"/>
                  </a:lnTo>
                  <a:lnTo>
                    <a:pt x="14118" y="24146"/>
                  </a:lnTo>
                  <a:lnTo>
                    <a:pt x="14874" y="24034"/>
                  </a:lnTo>
                  <a:lnTo>
                    <a:pt x="15602" y="23950"/>
                  </a:lnTo>
                  <a:lnTo>
                    <a:pt x="17087" y="23950"/>
                  </a:lnTo>
                  <a:lnTo>
                    <a:pt x="17787" y="24034"/>
                  </a:lnTo>
                  <a:lnTo>
                    <a:pt x="18487" y="24146"/>
                  </a:lnTo>
                  <a:lnTo>
                    <a:pt x="19188" y="24286"/>
                  </a:lnTo>
                  <a:lnTo>
                    <a:pt x="19888" y="24511"/>
                  </a:lnTo>
                  <a:lnTo>
                    <a:pt x="20560" y="24735"/>
                  </a:lnTo>
                  <a:lnTo>
                    <a:pt x="21204" y="25015"/>
                  </a:lnTo>
                  <a:lnTo>
                    <a:pt x="21821" y="25351"/>
                  </a:lnTo>
                  <a:lnTo>
                    <a:pt x="22437" y="25715"/>
                  </a:lnTo>
                  <a:lnTo>
                    <a:pt x="23025" y="26135"/>
                  </a:lnTo>
                  <a:lnTo>
                    <a:pt x="23613" y="26583"/>
                  </a:lnTo>
                  <a:lnTo>
                    <a:pt x="24146" y="27088"/>
                  </a:lnTo>
                  <a:lnTo>
                    <a:pt x="24650" y="27620"/>
                  </a:lnTo>
                  <a:lnTo>
                    <a:pt x="25126" y="28208"/>
                  </a:lnTo>
                  <a:lnTo>
                    <a:pt x="25574" y="28824"/>
                  </a:lnTo>
                  <a:lnTo>
                    <a:pt x="25966" y="29468"/>
                  </a:lnTo>
                  <a:lnTo>
                    <a:pt x="26246" y="29973"/>
                  </a:lnTo>
                  <a:lnTo>
                    <a:pt x="26498" y="30505"/>
                  </a:lnTo>
                  <a:lnTo>
                    <a:pt x="26723" y="31037"/>
                  </a:lnTo>
                  <a:lnTo>
                    <a:pt x="26919" y="31569"/>
                  </a:lnTo>
                  <a:lnTo>
                    <a:pt x="26919" y="28908"/>
                  </a:lnTo>
                  <a:lnTo>
                    <a:pt x="48851" y="28908"/>
                  </a:lnTo>
                  <a:lnTo>
                    <a:pt x="48851" y="33194"/>
                  </a:lnTo>
                  <a:lnTo>
                    <a:pt x="49972" y="33194"/>
                  </a:lnTo>
                  <a:lnTo>
                    <a:pt x="49972" y="35967"/>
                  </a:lnTo>
                  <a:lnTo>
                    <a:pt x="52745" y="33922"/>
                  </a:lnTo>
                  <a:lnTo>
                    <a:pt x="55462" y="31793"/>
                  </a:lnTo>
                  <a:lnTo>
                    <a:pt x="55210" y="31261"/>
                  </a:lnTo>
                  <a:lnTo>
                    <a:pt x="54986" y="30729"/>
                  </a:lnTo>
                  <a:lnTo>
                    <a:pt x="54846" y="30169"/>
                  </a:lnTo>
                  <a:lnTo>
                    <a:pt x="54733" y="29609"/>
                  </a:lnTo>
                  <a:lnTo>
                    <a:pt x="54677" y="29020"/>
                  </a:lnTo>
                  <a:lnTo>
                    <a:pt x="54649" y="28460"/>
                  </a:lnTo>
                  <a:lnTo>
                    <a:pt x="54677" y="27900"/>
                  </a:lnTo>
                  <a:lnTo>
                    <a:pt x="54762" y="27340"/>
                  </a:lnTo>
                  <a:lnTo>
                    <a:pt x="54902" y="26779"/>
                  </a:lnTo>
                  <a:lnTo>
                    <a:pt x="55070" y="26247"/>
                  </a:lnTo>
                  <a:lnTo>
                    <a:pt x="55294" y="25715"/>
                  </a:lnTo>
                  <a:lnTo>
                    <a:pt x="55574" y="25211"/>
                  </a:lnTo>
                  <a:lnTo>
                    <a:pt x="55882" y="24735"/>
                  </a:lnTo>
                  <a:lnTo>
                    <a:pt x="56218" y="24286"/>
                  </a:lnTo>
                  <a:lnTo>
                    <a:pt x="56610" y="23838"/>
                  </a:lnTo>
                  <a:lnTo>
                    <a:pt x="57058" y="23446"/>
                  </a:lnTo>
                  <a:lnTo>
                    <a:pt x="57086" y="23418"/>
                  </a:lnTo>
                  <a:lnTo>
                    <a:pt x="44341" y="1289"/>
                  </a:lnTo>
                  <a:lnTo>
                    <a:pt x="44285" y="1317"/>
                  </a:lnTo>
                  <a:lnTo>
                    <a:pt x="43949" y="1598"/>
                  </a:lnTo>
                  <a:lnTo>
                    <a:pt x="43585" y="1822"/>
                  </a:lnTo>
                  <a:lnTo>
                    <a:pt x="43221" y="2018"/>
                  </a:lnTo>
                  <a:lnTo>
                    <a:pt x="42829" y="2186"/>
                  </a:lnTo>
                  <a:lnTo>
                    <a:pt x="42437" y="2298"/>
                  </a:lnTo>
                  <a:lnTo>
                    <a:pt x="42017" y="2410"/>
                  </a:lnTo>
                  <a:lnTo>
                    <a:pt x="41624" y="2438"/>
                  </a:lnTo>
                  <a:lnTo>
                    <a:pt x="41204" y="2466"/>
                  </a:lnTo>
                  <a:lnTo>
                    <a:pt x="40728" y="2438"/>
                  </a:lnTo>
                  <a:lnTo>
                    <a:pt x="40252" y="2382"/>
                  </a:lnTo>
                  <a:lnTo>
                    <a:pt x="39776" y="2242"/>
                  </a:lnTo>
                  <a:lnTo>
                    <a:pt x="39327" y="2074"/>
                  </a:lnTo>
                  <a:lnTo>
                    <a:pt x="38907" y="1850"/>
                  </a:lnTo>
                  <a:lnTo>
                    <a:pt x="38487" y="1570"/>
                  </a:lnTo>
                  <a:lnTo>
                    <a:pt x="38095" y="1261"/>
                  </a:lnTo>
                  <a:lnTo>
                    <a:pt x="37731" y="897"/>
                  </a:lnTo>
                  <a:lnTo>
                    <a:pt x="37395" y="449"/>
                  </a:lnTo>
                  <a:lnTo>
                    <a:pt x="371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7"/>
            <p:cNvSpPr/>
            <p:nvPr/>
          </p:nvSpPr>
          <p:spPr>
            <a:xfrm>
              <a:off x="3489438" y="3308996"/>
              <a:ext cx="140413" cy="202939"/>
            </a:xfrm>
            <a:custGeom>
              <a:avLst/>
              <a:gdLst/>
              <a:ahLst/>
              <a:cxnLst/>
              <a:rect l="l" t="t" r="r" b="b"/>
              <a:pathLst>
                <a:path w="8880" h="12830" fill="none" extrusionOk="0">
                  <a:moveTo>
                    <a:pt x="7759" y="1"/>
                  </a:moveTo>
                  <a:lnTo>
                    <a:pt x="7031" y="1"/>
                  </a:lnTo>
                  <a:lnTo>
                    <a:pt x="7031" y="1"/>
                  </a:lnTo>
                  <a:lnTo>
                    <a:pt x="7171" y="869"/>
                  </a:lnTo>
                  <a:lnTo>
                    <a:pt x="7227" y="1738"/>
                  </a:lnTo>
                  <a:lnTo>
                    <a:pt x="7227" y="2634"/>
                  </a:lnTo>
                  <a:lnTo>
                    <a:pt x="7143" y="3502"/>
                  </a:lnTo>
                  <a:lnTo>
                    <a:pt x="7003" y="4371"/>
                  </a:lnTo>
                  <a:lnTo>
                    <a:pt x="6807" y="5211"/>
                  </a:lnTo>
                  <a:lnTo>
                    <a:pt x="6555" y="6051"/>
                  </a:lnTo>
                  <a:lnTo>
                    <a:pt x="6246" y="6864"/>
                  </a:lnTo>
                  <a:lnTo>
                    <a:pt x="5854" y="7648"/>
                  </a:lnTo>
                  <a:lnTo>
                    <a:pt x="5406" y="8404"/>
                  </a:lnTo>
                  <a:lnTo>
                    <a:pt x="5182" y="8768"/>
                  </a:lnTo>
                  <a:lnTo>
                    <a:pt x="4930" y="9104"/>
                  </a:lnTo>
                  <a:lnTo>
                    <a:pt x="4650" y="9469"/>
                  </a:lnTo>
                  <a:lnTo>
                    <a:pt x="4370" y="9805"/>
                  </a:lnTo>
                  <a:lnTo>
                    <a:pt x="4062" y="10141"/>
                  </a:lnTo>
                  <a:lnTo>
                    <a:pt x="3753" y="10449"/>
                  </a:lnTo>
                  <a:lnTo>
                    <a:pt x="3417" y="10757"/>
                  </a:lnTo>
                  <a:lnTo>
                    <a:pt x="3081" y="11037"/>
                  </a:lnTo>
                  <a:lnTo>
                    <a:pt x="2717" y="11317"/>
                  </a:lnTo>
                  <a:lnTo>
                    <a:pt x="2353" y="11597"/>
                  </a:lnTo>
                  <a:lnTo>
                    <a:pt x="1989" y="11850"/>
                  </a:lnTo>
                  <a:lnTo>
                    <a:pt x="1569" y="12074"/>
                  </a:lnTo>
                  <a:lnTo>
                    <a:pt x="1569" y="12074"/>
                  </a:lnTo>
                  <a:lnTo>
                    <a:pt x="1176" y="12298"/>
                  </a:lnTo>
                  <a:lnTo>
                    <a:pt x="784" y="12494"/>
                  </a:lnTo>
                  <a:lnTo>
                    <a:pt x="392" y="12662"/>
                  </a:lnTo>
                  <a:lnTo>
                    <a:pt x="0" y="12830"/>
                  </a:lnTo>
                  <a:lnTo>
                    <a:pt x="1120" y="12830"/>
                  </a:lnTo>
                  <a:lnTo>
                    <a:pt x="1120" y="12830"/>
                  </a:lnTo>
                  <a:lnTo>
                    <a:pt x="1709" y="12830"/>
                  </a:lnTo>
                  <a:lnTo>
                    <a:pt x="1709" y="12830"/>
                  </a:lnTo>
                  <a:lnTo>
                    <a:pt x="5042" y="12830"/>
                  </a:lnTo>
                  <a:lnTo>
                    <a:pt x="5042" y="12830"/>
                  </a:lnTo>
                  <a:lnTo>
                    <a:pt x="5350" y="12830"/>
                  </a:lnTo>
                  <a:lnTo>
                    <a:pt x="5350" y="12830"/>
                  </a:lnTo>
                  <a:lnTo>
                    <a:pt x="7759" y="12830"/>
                  </a:lnTo>
                  <a:lnTo>
                    <a:pt x="7759" y="8544"/>
                  </a:lnTo>
                  <a:lnTo>
                    <a:pt x="8879" y="8544"/>
                  </a:lnTo>
                  <a:lnTo>
                    <a:pt x="8879" y="4287"/>
                  </a:lnTo>
                  <a:lnTo>
                    <a:pt x="7759" y="4287"/>
                  </a:lnTo>
                  <a:lnTo>
                    <a:pt x="77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7"/>
            <p:cNvSpPr/>
            <p:nvPr/>
          </p:nvSpPr>
          <p:spPr>
            <a:xfrm>
              <a:off x="3168766" y="2783523"/>
              <a:ext cx="902673" cy="1023946"/>
            </a:xfrm>
            <a:custGeom>
              <a:avLst/>
              <a:gdLst/>
              <a:ahLst/>
              <a:cxnLst/>
              <a:rect l="l" t="t" r="r" b="b"/>
              <a:pathLst>
                <a:path w="57087" h="64735" fill="none" extrusionOk="0">
                  <a:moveTo>
                    <a:pt x="37115" y="1"/>
                  </a:moveTo>
                  <a:lnTo>
                    <a:pt x="37115" y="1"/>
                  </a:lnTo>
                  <a:lnTo>
                    <a:pt x="34930" y="1682"/>
                  </a:lnTo>
                  <a:lnTo>
                    <a:pt x="32717" y="3362"/>
                  </a:lnTo>
                  <a:lnTo>
                    <a:pt x="30476" y="5015"/>
                  </a:lnTo>
                  <a:lnTo>
                    <a:pt x="28235" y="6640"/>
                  </a:lnTo>
                  <a:lnTo>
                    <a:pt x="25966" y="8236"/>
                  </a:lnTo>
                  <a:lnTo>
                    <a:pt x="23697" y="9805"/>
                  </a:lnTo>
                  <a:lnTo>
                    <a:pt x="21400" y="11345"/>
                  </a:lnTo>
                  <a:lnTo>
                    <a:pt x="19076" y="12886"/>
                  </a:lnTo>
                  <a:lnTo>
                    <a:pt x="16751" y="14371"/>
                  </a:lnTo>
                  <a:lnTo>
                    <a:pt x="14398" y="15827"/>
                  </a:lnTo>
                  <a:lnTo>
                    <a:pt x="12045" y="17284"/>
                  </a:lnTo>
                  <a:lnTo>
                    <a:pt x="9664" y="18712"/>
                  </a:lnTo>
                  <a:lnTo>
                    <a:pt x="7283" y="20085"/>
                  </a:lnTo>
                  <a:lnTo>
                    <a:pt x="4874" y="21457"/>
                  </a:lnTo>
                  <a:lnTo>
                    <a:pt x="2437" y="22802"/>
                  </a:lnTo>
                  <a:lnTo>
                    <a:pt x="0" y="24090"/>
                  </a:lnTo>
                  <a:lnTo>
                    <a:pt x="0" y="64734"/>
                  </a:lnTo>
                  <a:lnTo>
                    <a:pt x="0" y="64734"/>
                  </a:lnTo>
                  <a:lnTo>
                    <a:pt x="2185" y="63782"/>
                  </a:lnTo>
                  <a:lnTo>
                    <a:pt x="4370" y="62801"/>
                  </a:lnTo>
                  <a:lnTo>
                    <a:pt x="6527" y="61821"/>
                  </a:lnTo>
                  <a:lnTo>
                    <a:pt x="8683" y="60785"/>
                  </a:lnTo>
                  <a:lnTo>
                    <a:pt x="8683" y="58908"/>
                  </a:lnTo>
                  <a:lnTo>
                    <a:pt x="9244" y="58908"/>
                  </a:lnTo>
                  <a:lnTo>
                    <a:pt x="9244" y="54650"/>
                  </a:lnTo>
                  <a:lnTo>
                    <a:pt x="8683" y="54650"/>
                  </a:lnTo>
                  <a:lnTo>
                    <a:pt x="8683" y="50337"/>
                  </a:lnTo>
                  <a:lnTo>
                    <a:pt x="10364" y="50337"/>
                  </a:lnTo>
                  <a:lnTo>
                    <a:pt x="10364" y="46051"/>
                  </a:lnTo>
                  <a:lnTo>
                    <a:pt x="12269" y="46051"/>
                  </a:lnTo>
                  <a:lnTo>
                    <a:pt x="12269" y="46051"/>
                  </a:lnTo>
                  <a:lnTo>
                    <a:pt x="11793" y="45855"/>
                  </a:lnTo>
                  <a:lnTo>
                    <a:pt x="11345" y="45659"/>
                  </a:lnTo>
                  <a:lnTo>
                    <a:pt x="10896" y="45435"/>
                  </a:lnTo>
                  <a:lnTo>
                    <a:pt x="10448" y="45211"/>
                  </a:lnTo>
                  <a:lnTo>
                    <a:pt x="10000" y="44931"/>
                  </a:lnTo>
                  <a:lnTo>
                    <a:pt x="9580" y="44650"/>
                  </a:lnTo>
                  <a:lnTo>
                    <a:pt x="9188" y="44370"/>
                  </a:lnTo>
                  <a:lnTo>
                    <a:pt x="8768" y="44034"/>
                  </a:lnTo>
                  <a:lnTo>
                    <a:pt x="8403" y="43698"/>
                  </a:lnTo>
                  <a:lnTo>
                    <a:pt x="8011" y="43362"/>
                  </a:lnTo>
                  <a:lnTo>
                    <a:pt x="7647" y="42998"/>
                  </a:lnTo>
                  <a:lnTo>
                    <a:pt x="7311" y="42606"/>
                  </a:lnTo>
                  <a:lnTo>
                    <a:pt x="6975" y="42185"/>
                  </a:lnTo>
                  <a:lnTo>
                    <a:pt x="6667" y="41765"/>
                  </a:lnTo>
                  <a:lnTo>
                    <a:pt x="6387" y="41345"/>
                  </a:lnTo>
                  <a:lnTo>
                    <a:pt x="6106" y="40897"/>
                  </a:lnTo>
                  <a:lnTo>
                    <a:pt x="6106" y="40897"/>
                  </a:lnTo>
                  <a:lnTo>
                    <a:pt x="5826" y="40365"/>
                  </a:lnTo>
                  <a:lnTo>
                    <a:pt x="5574" y="39861"/>
                  </a:lnTo>
                  <a:lnTo>
                    <a:pt x="5350" y="39328"/>
                  </a:lnTo>
                  <a:lnTo>
                    <a:pt x="5182" y="38796"/>
                  </a:lnTo>
                  <a:lnTo>
                    <a:pt x="5014" y="38264"/>
                  </a:lnTo>
                  <a:lnTo>
                    <a:pt x="4874" y="37704"/>
                  </a:lnTo>
                  <a:lnTo>
                    <a:pt x="4762" y="37171"/>
                  </a:lnTo>
                  <a:lnTo>
                    <a:pt x="4706" y="36639"/>
                  </a:lnTo>
                  <a:lnTo>
                    <a:pt x="4650" y="36079"/>
                  </a:lnTo>
                  <a:lnTo>
                    <a:pt x="4622" y="35547"/>
                  </a:lnTo>
                  <a:lnTo>
                    <a:pt x="4622" y="35015"/>
                  </a:lnTo>
                  <a:lnTo>
                    <a:pt x="4678" y="34454"/>
                  </a:lnTo>
                  <a:lnTo>
                    <a:pt x="4734" y="33922"/>
                  </a:lnTo>
                  <a:lnTo>
                    <a:pt x="4818" y="33390"/>
                  </a:lnTo>
                  <a:lnTo>
                    <a:pt x="4930" y="32858"/>
                  </a:lnTo>
                  <a:lnTo>
                    <a:pt x="5070" y="32354"/>
                  </a:lnTo>
                  <a:lnTo>
                    <a:pt x="5210" y="31821"/>
                  </a:lnTo>
                  <a:lnTo>
                    <a:pt x="5406" y="31317"/>
                  </a:lnTo>
                  <a:lnTo>
                    <a:pt x="5630" y="30813"/>
                  </a:lnTo>
                  <a:lnTo>
                    <a:pt x="5854" y="30337"/>
                  </a:lnTo>
                  <a:lnTo>
                    <a:pt x="6106" y="29861"/>
                  </a:lnTo>
                  <a:lnTo>
                    <a:pt x="6387" y="29384"/>
                  </a:lnTo>
                  <a:lnTo>
                    <a:pt x="6695" y="28936"/>
                  </a:lnTo>
                  <a:lnTo>
                    <a:pt x="7031" y="28488"/>
                  </a:lnTo>
                  <a:lnTo>
                    <a:pt x="7395" y="28068"/>
                  </a:lnTo>
                  <a:lnTo>
                    <a:pt x="7759" y="27648"/>
                  </a:lnTo>
                  <a:lnTo>
                    <a:pt x="8151" y="27256"/>
                  </a:lnTo>
                  <a:lnTo>
                    <a:pt x="8571" y="26863"/>
                  </a:lnTo>
                  <a:lnTo>
                    <a:pt x="9020" y="26499"/>
                  </a:lnTo>
                  <a:lnTo>
                    <a:pt x="9496" y="26163"/>
                  </a:lnTo>
                  <a:lnTo>
                    <a:pt x="9972" y="25827"/>
                  </a:lnTo>
                  <a:lnTo>
                    <a:pt x="10476" y="25519"/>
                  </a:lnTo>
                  <a:lnTo>
                    <a:pt x="10476" y="25519"/>
                  </a:lnTo>
                  <a:lnTo>
                    <a:pt x="11176" y="25155"/>
                  </a:lnTo>
                  <a:lnTo>
                    <a:pt x="11905" y="24819"/>
                  </a:lnTo>
                  <a:lnTo>
                    <a:pt x="12633" y="24567"/>
                  </a:lnTo>
                  <a:lnTo>
                    <a:pt x="13361" y="24342"/>
                  </a:lnTo>
                  <a:lnTo>
                    <a:pt x="14118" y="24146"/>
                  </a:lnTo>
                  <a:lnTo>
                    <a:pt x="14874" y="24034"/>
                  </a:lnTo>
                  <a:lnTo>
                    <a:pt x="15602" y="23950"/>
                  </a:lnTo>
                  <a:lnTo>
                    <a:pt x="16358" y="23950"/>
                  </a:lnTo>
                  <a:lnTo>
                    <a:pt x="16358" y="23950"/>
                  </a:lnTo>
                  <a:lnTo>
                    <a:pt x="17087" y="23950"/>
                  </a:lnTo>
                  <a:lnTo>
                    <a:pt x="17787" y="24034"/>
                  </a:lnTo>
                  <a:lnTo>
                    <a:pt x="18487" y="24146"/>
                  </a:lnTo>
                  <a:lnTo>
                    <a:pt x="19188" y="24286"/>
                  </a:lnTo>
                  <a:lnTo>
                    <a:pt x="19888" y="24511"/>
                  </a:lnTo>
                  <a:lnTo>
                    <a:pt x="20560" y="24735"/>
                  </a:lnTo>
                  <a:lnTo>
                    <a:pt x="21204" y="25015"/>
                  </a:lnTo>
                  <a:lnTo>
                    <a:pt x="21821" y="25351"/>
                  </a:lnTo>
                  <a:lnTo>
                    <a:pt x="22437" y="25715"/>
                  </a:lnTo>
                  <a:lnTo>
                    <a:pt x="23025" y="26135"/>
                  </a:lnTo>
                  <a:lnTo>
                    <a:pt x="23613" y="26583"/>
                  </a:lnTo>
                  <a:lnTo>
                    <a:pt x="24146" y="27088"/>
                  </a:lnTo>
                  <a:lnTo>
                    <a:pt x="24650" y="27620"/>
                  </a:lnTo>
                  <a:lnTo>
                    <a:pt x="25126" y="28208"/>
                  </a:lnTo>
                  <a:lnTo>
                    <a:pt x="25574" y="28824"/>
                  </a:lnTo>
                  <a:lnTo>
                    <a:pt x="25966" y="29468"/>
                  </a:lnTo>
                  <a:lnTo>
                    <a:pt x="25966" y="29468"/>
                  </a:lnTo>
                  <a:lnTo>
                    <a:pt x="26246" y="29973"/>
                  </a:lnTo>
                  <a:lnTo>
                    <a:pt x="26498" y="30505"/>
                  </a:lnTo>
                  <a:lnTo>
                    <a:pt x="26723" y="31037"/>
                  </a:lnTo>
                  <a:lnTo>
                    <a:pt x="26919" y="31569"/>
                  </a:lnTo>
                  <a:lnTo>
                    <a:pt x="26919" y="28908"/>
                  </a:lnTo>
                  <a:lnTo>
                    <a:pt x="31736" y="28908"/>
                  </a:lnTo>
                  <a:lnTo>
                    <a:pt x="32297" y="28908"/>
                  </a:lnTo>
                  <a:lnTo>
                    <a:pt x="32297" y="28908"/>
                  </a:lnTo>
                  <a:lnTo>
                    <a:pt x="34061" y="28908"/>
                  </a:lnTo>
                  <a:lnTo>
                    <a:pt x="34061" y="28908"/>
                  </a:lnTo>
                  <a:lnTo>
                    <a:pt x="35126" y="28908"/>
                  </a:lnTo>
                  <a:lnTo>
                    <a:pt x="35126" y="28908"/>
                  </a:lnTo>
                  <a:lnTo>
                    <a:pt x="36330" y="28908"/>
                  </a:lnTo>
                  <a:lnTo>
                    <a:pt x="36330" y="28908"/>
                  </a:lnTo>
                  <a:lnTo>
                    <a:pt x="37927" y="28908"/>
                  </a:lnTo>
                  <a:lnTo>
                    <a:pt x="37927" y="28908"/>
                  </a:lnTo>
                  <a:lnTo>
                    <a:pt x="38543" y="28908"/>
                  </a:lnTo>
                  <a:lnTo>
                    <a:pt x="38543" y="28908"/>
                  </a:lnTo>
                  <a:lnTo>
                    <a:pt x="41876" y="28908"/>
                  </a:lnTo>
                  <a:lnTo>
                    <a:pt x="41876" y="28908"/>
                  </a:lnTo>
                  <a:lnTo>
                    <a:pt x="42185" y="28908"/>
                  </a:lnTo>
                  <a:lnTo>
                    <a:pt x="42185" y="28908"/>
                  </a:lnTo>
                  <a:lnTo>
                    <a:pt x="48851" y="28908"/>
                  </a:lnTo>
                  <a:lnTo>
                    <a:pt x="48851" y="33194"/>
                  </a:lnTo>
                  <a:lnTo>
                    <a:pt x="49972" y="33194"/>
                  </a:lnTo>
                  <a:lnTo>
                    <a:pt x="49972" y="35967"/>
                  </a:lnTo>
                  <a:lnTo>
                    <a:pt x="49972" y="35967"/>
                  </a:lnTo>
                  <a:lnTo>
                    <a:pt x="52745" y="33922"/>
                  </a:lnTo>
                  <a:lnTo>
                    <a:pt x="55462" y="31793"/>
                  </a:lnTo>
                  <a:lnTo>
                    <a:pt x="55462" y="31793"/>
                  </a:lnTo>
                  <a:lnTo>
                    <a:pt x="55210" y="31261"/>
                  </a:lnTo>
                  <a:lnTo>
                    <a:pt x="54986" y="30729"/>
                  </a:lnTo>
                  <a:lnTo>
                    <a:pt x="54846" y="30169"/>
                  </a:lnTo>
                  <a:lnTo>
                    <a:pt x="54733" y="29609"/>
                  </a:lnTo>
                  <a:lnTo>
                    <a:pt x="54677" y="29020"/>
                  </a:lnTo>
                  <a:lnTo>
                    <a:pt x="54649" y="28460"/>
                  </a:lnTo>
                  <a:lnTo>
                    <a:pt x="54677" y="27900"/>
                  </a:lnTo>
                  <a:lnTo>
                    <a:pt x="54762" y="27340"/>
                  </a:lnTo>
                  <a:lnTo>
                    <a:pt x="54902" y="26779"/>
                  </a:lnTo>
                  <a:lnTo>
                    <a:pt x="55070" y="26247"/>
                  </a:lnTo>
                  <a:lnTo>
                    <a:pt x="55294" y="25715"/>
                  </a:lnTo>
                  <a:lnTo>
                    <a:pt x="55574" y="25211"/>
                  </a:lnTo>
                  <a:lnTo>
                    <a:pt x="55882" y="24735"/>
                  </a:lnTo>
                  <a:lnTo>
                    <a:pt x="56218" y="24286"/>
                  </a:lnTo>
                  <a:lnTo>
                    <a:pt x="56610" y="23838"/>
                  </a:lnTo>
                  <a:lnTo>
                    <a:pt x="57058" y="23446"/>
                  </a:lnTo>
                  <a:lnTo>
                    <a:pt x="57086" y="23418"/>
                  </a:lnTo>
                  <a:lnTo>
                    <a:pt x="44341" y="1289"/>
                  </a:lnTo>
                  <a:lnTo>
                    <a:pt x="44285" y="1317"/>
                  </a:lnTo>
                  <a:lnTo>
                    <a:pt x="44285" y="1317"/>
                  </a:lnTo>
                  <a:lnTo>
                    <a:pt x="43949" y="1598"/>
                  </a:lnTo>
                  <a:lnTo>
                    <a:pt x="43585" y="1822"/>
                  </a:lnTo>
                  <a:lnTo>
                    <a:pt x="43221" y="2018"/>
                  </a:lnTo>
                  <a:lnTo>
                    <a:pt x="42829" y="2186"/>
                  </a:lnTo>
                  <a:lnTo>
                    <a:pt x="42437" y="2298"/>
                  </a:lnTo>
                  <a:lnTo>
                    <a:pt x="42017" y="2410"/>
                  </a:lnTo>
                  <a:lnTo>
                    <a:pt x="41624" y="2438"/>
                  </a:lnTo>
                  <a:lnTo>
                    <a:pt x="41204" y="2466"/>
                  </a:lnTo>
                  <a:lnTo>
                    <a:pt x="41204" y="2466"/>
                  </a:lnTo>
                  <a:lnTo>
                    <a:pt x="40728" y="2438"/>
                  </a:lnTo>
                  <a:lnTo>
                    <a:pt x="40252" y="2382"/>
                  </a:lnTo>
                  <a:lnTo>
                    <a:pt x="39776" y="2242"/>
                  </a:lnTo>
                  <a:lnTo>
                    <a:pt x="39327" y="2074"/>
                  </a:lnTo>
                  <a:lnTo>
                    <a:pt x="38907" y="1850"/>
                  </a:lnTo>
                  <a:lnTo>
                    <a:pt x="38487" y="1570"/>
                  </a:lnTo>
                  <a:lnTo>
                    <a:pt x="38095" y="1261"/>
                  </a:lnTo>
                  <a:lnTo>
                    <a:pt x="37731" y="897"/>
                  </a:lnTo>
                  <a:lnTo>
                    <a:pt x="37731" y="897"/>
                  </a:lnTo>
                  <a:lnTo>
                    <a:pt x="37395" y="449"/>
                  </a:lnTo>
                  <a:lnTo>
                    <a:pt x="371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7"/>
            <p:cNvSpPr/>
            <p:nvPr/>
          </p:nvSpPr>
          <p:spPr>
            <a:xfrm>
              <a:off x="3454888" y="3355531"/>
              <a:ext cx="34566" cy="39006"/>
            </a:xfrm>
            <a:custGeom>
              <a:avLst/>
              <a:gdLst/>
              <a:ahLst/>
              <a:cxnLst/>
              <a:rect l="l" t="t" r="r" b="b"/>
              <a:pathLst>
                <a:path w="2186" h="2466" fill="none" extrusionOk="0">
                  <a:moveTo>
                    <a:pt x="1317" y="2465"/>
                  </a:moveTo>
                  <a:lnTo>
                    <a:pt x="1317" y="2465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532" y="28"/>
                  </a:lnTo>
                  <a:lnTo>
                    <a:pt x="756" y="0"/>
                  </a:lnTo>
                  <a:lnTo>
                    <a:pt x="1009" y="0"/>
                  </a:lnTo>
                  <a:lnTo>
                    <a:pt x="1009" y="0"/>
                  </a:lnTo>
                  <a:lnTo>
                    <a:pt x="1317" y="28"/>
                  </a:lnTo>
                  <a:lnTo>
                    <a:pt x="1457" y="56"/>
                  </a:lnTo>
                  <a:lnTo>
                    <a:pt x="1597" y="112"/>
                  </a:lnTo>
                  <a:lnTo>
                    <a:pt x="1709" y="196"/>
                  </a:lnTo>
                  <a:lnTo>
                    <a:pt x="1821" y="280"/>
                  </a:lnTo>
                  <a:lnTo>
                    <a:pt x="1933" y="392"/>
                  </a:lnTo>
                  <a:lnTo>
                    <a:pt x="2017" y="504"/>
                  </a:lnTo>
                  <a:lnTo>
                    <a:pt x="2045" y="504"/>
                  </a:lnTo>
                  <a:lnTo>
                    <a:pt x="2045" y="504"/>
                  </a:lnTo>
                  <a:lnTo>
                    <a:pt x="2129" y="728"/>
                  </a:lnTo>
                  <a:lnTo>
                    <a:pt x="2185" y="952"/>
                  </a:lnTo>
                  <a:lnTo>
                    <a:pt x="2185" y="1205"/>
                  </a:lnTo>
                  <a:lnTo>
                    <a:pt x="2129" y="1429"/>
                  </a:lnTo>
                  <a:lnTo>
                    <a:pt x="2017" y="1681"/>
                  </a:lnTo>
                  <a:lnTo>
                    <a:pt x="1849" y="1933"/>
                  </a:lnTo>
                  <a:lnTo>
                    <a:pt x="1625" y="2213"/>
                  </a:lnTo>
                  <a:lnTo>
                    <a:pt x="1317" y="24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7"/>
            <p:cNvSpPr/>
            <p:nvPr/>
          </p:nvSpPr>
          <p:spPr>
            <a:xfrm>
              <a:off x="3386674" y="3301467"/>
              <a:ext cx="34123" cy="39006"/>
            </a:xfrm>
            <a:custGeom>
              <a:avLst/>
              <a:gdLst/>
              <a:ahLst/>
              <a:cxnLst/>
              <a:rect l="l" t="t" r="r" b="b"/>
              <a:pathLst>
                <a:path w="2158" h="2466" fill="none" extrusionOk="0">
                  <a:moveTo>
                    <a:pt x="1261" y="2466"/>
                  </a:moveTo>
                  <a:lnTo>
                    <a:pt x="1261" y="2466"/>
                  </a:lnTo>
                  <a:lnTo>
                    <a:pt x="897" y="2438"/>
                  </a:lnTo>
                  <a:lnTo>
                    <a:pt x="757" y="2382"/>
                  </a:lnTo>
                  <a:lnTo>
                    <a:pt x="617" y="2326"/>
                  </a:lnTo>
                  <a:lnTo>
                    <a:pt x="477" y="2270"/>
                  </a:lnTo>
                  <a:lnTo>
                    <a:pt x="365" y="2186"/>
                  </a:lnTo>
                  <a:lnTo>
                    <a:pt x="253" y="2074"/>
                  </a:lnTo>
                  <a:lnTo>
                    <a:pt x="169" y="1962"/>
                  </a:lnTo>
                  <a:lnTo>
                    <a:pt x="169" y="1962"/>
                  </a:lnTo>
                  <a:lnTo>
                    <a:pt x="56" y="1737"/>
                  </a:lnTo>
                  <a:lnTo>
                    <a:pt x="0" y="1485"/>
                  </a:lnTo>
                  <a:lnTo>
                    <a:pt x="0" y="1261"/>
                  </a:lnTo>
                  <a:lnTo>
                    <a:pt x="56" y="1009"/>
                  </a:lnTo>
                  <a:lnTo>
                    <a:pt x="141" y="757"/>
                  </a:lnTo>
                  <a:lnTo>
                    <a:pt x="309" y="505"/>
                  </a:lnTo>
                  <a:lnTo>
                    <a:pt x="533" y="253"/>
                  </a:lnTo>
                  <a:lnTo>
                    <a:pt x="813" y="1"/>
                  </a:lnTo>
                  <a:lnTo>
                    <a:pt x="2157" y="2326"/>
                  </a:lnTo>
                  <a:lnTo>
                    <a:pt x="2157" y="2326"/>
                  </a:lnTo>
                  <a:lnTo>
                    <a:pt x="1681" y="2410"/>
                  </a:lnTo>
                  <a:lnTo>
                    <a:pt x="1261" y="2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7"/>
            <p:cNvSpPr/>
            <p:nvPr/>
          </p:nvSpPr>
          <p:spPr>
            <a:xfrm>
              <a:off x="3356995" y="3245647"/>
              <a:ext cx="161237" cy="204710"/>
            </a:xfrm>
            <a:custGeom>
              <a:avLst/>
              <a:gdLst/>
              <a:ahLst/>
              <a:cxnLst/>
              <a:rect l="l" t="t" r="r" b="b"/>
              <a:pathLst>
                <a:path w="10197" h="12942" fill="none" extrusionOk="0">
                  <a:moveTo>
                    <a:pt x="2074" y="0"/>
                  </a:moveTo>
                  <a:lnTo>
                    <a:pt x="1009" y="617"/>
                  </a:lnTo>
                  <a:lnTo>
                    <a:pt x="1009" y="617"/>
                  </a:lnTo>
                  <a:lnTo>
                    <a:pt x="1877" y="2101"/>
                  </a:lnTo>
                  <a:lnTo>
                    <a:pt x="1877" y="2101"/>
                  </a:lnTo>
                  <a:lnTo>
                    <a:pt x="1513" y="2353"/>
                  </a:lnTo>
                  <a:lnTo>
                    <a:pt x="1205" y="2633"/>
                  </a:lnTo>
                  <a:lnTo>
                    <a:pt x="953" y="2913"/>
                  </a:lnTo>
                  <a:lnTo>
                    <a:pt x="701" y="3194"/>
                  </a:lnTo>
                  <a:lnTo>
                    <a:pt x="505" y="3474"/>
                  </a:lnTo>
                  <a:lnTo>
                    <a:pt x="337" y="3754"/>
                  </a:lnTo>
                  <a:lnTo>
                    <a:pt x="197" y="4034"/>
                  </a:lnTo>
                  <a:lnTo>
                    <a:pt x="113" y="4314"/>
                  </a:lnTo>
                  <a:lnTo>
                    <a:pt x="29" y="4622"/>
                  </a:lnTo>
                  <a:lnTo>
                    <a:pt x="1" y="4902"/>
                  </a:lnTo>
                  <a:lnTo>
                    <a:pt x="1" y="5182"/>
                  </a:lnTo>
                  <a:lnTo>
                    <a:pt x="29" y="5462"/>
                  </a:lnTo>
                  <a:lnTo>
                    <a:pt x="57" y="5743"/>
                  </a:lnTo>
                  <a:lnTo>
                    <a:pt x="141" y="5995"/>
                  </a:lnTo>
                  <a:lnTo>
                    <a:pt x="253" y="6275"/>
                  </a:lnTo>
                  <a:lnTo>
                    <a:pt x="393" y="6527"/>
                  </a:lnTo>
                  <a:lnTo>
                    <a:pt x="393" y="6527"/>
                  </a:lnTo>
                  <a:lnTo>
                    <a:pt x="617" y="6863"/>
                  </a:lnTo>
                  <a:lnTo>
                    <a:pt x="869" y="7143"/>
                  </a:lnTo>
                  <a:lnTo>
                    <a:pt x="1149" y="7395"/>
                  </a:lnTo>
                  <a:lnTo>
                    <a:pt x="1429" y="7563"/>
                  </a:lnTo>
                  <a:lnTo>
                    <a:pt x="1737" y="7703"/>
                  </a:lnTo>
                  <a:lnTo>
                    <a:pt x="2046" y="7787"/>
                  </a:lnTo>
                  <a:lnTo>
                    <a:pt x="2382" y="7843"/>
                  </a:lnTo>
                  <a:lnTo>
                    <a:pt x="2718" y="7843"/>
                  </a:lnTo>
                  <a:lnTo>
                    <a:pt x="2718" y="7843"/>
                  </a:lnTo>
                  <a:lnTo>
                    <a:pt x="3278" y="7815"/>
                  </a:lnTo>
                  <a:lnTo>
                    <a:pt x="3838" y="7731"/>
                  </a:lnTo>
                  <a:lnTo>
                    <a:pt x="4398" y="7591"/>
                  </a:lnTo>
                  <a:lnTo>
                    <a:pt x="4959" y="7451"/>
                  </a:lnTo>
                  <a:lnTo>
                    <a:pt x="6443" y="10056"/>
                  </a:lnTo>
                  <a:lnTo>
                    <a:pt x="6443" y="10056"/>
                  </a:lnTo>
                  <a:lnTo>
                    <a:pt x="6163" y="10196"/>
                  </a:lnTo>
                  <a:lnTo>
                    <a:pt x="5855" y="10308"/>
                  </a:lnTo>
                  <a:lnTo>
                    <a:pt x="5575" y="10392"/>
                  </a:lnTo>
                  <a:lnTo>
                    <a:pt x="5267" y="10476"/>
                  </a:lnTo>
                  <a:lnTo>
                    <a:pt x="4959" y="10532"/>
                  </a:lnTo>
                  <a:lnTo>
                    <a:pt x="4623" y="10588"/>
                  </a:lnTo>
                  <a:lnTo>
                    <a:pt x="4314" y="10617"/>
                  </a:lnTo>
                  <a:lnTo>
                    <a:pt x="4006" y="10617"/>
                  </a:lnTo>
                  <a:lnTo>
                    <a:pt x="4006" y="10617"/>
                  </a:lnTo>
                  <a:lnTo>
                    <a:pt x="3614" y="10588"/>
                  </a:lnTo>
                  <a:lnTo>
                    <a:pt x="3250" y="10560"/>
                  </a:lnTo>
                  <a:lnTo>
                    <a:pt x="3250" y="10560"/>
                  </a:lnTo>
                  <a:lnTo>
                    <a:pt x="3418" y="12213"/>
                  </a:lnTo>
                  <a:lnTo>
                    <a:pt x="3418" y="12213"/>
                  </a:lnTo>
                  <a:lnTo>
                    <a:pt x="3782" y="12241"/>
                  </a:lnTo>
                  <a:lnTo>
                    <a:pt x="4174" y="12269"/>
                  </a:lnTo>
                  <a:lnTo>
                    <a:pt x="4174" y="12269"/>
                  </a:lnTo>
                  <a:lnTo>
                    <a:pt x="4567" y="12241"/>
                  </a:lnTo>
                  <a:lnTo>
                    <a:pt x="4959" y="12213"/>
                  </a:lnTo>
                  <a:lnTo>
                    <a:pt x="5379" y="12157"/>
                  </a:lnTo>
                  <a:lnTo>
                    <a:pt x="5771" y="12073"/>
                  </a:lnTo>
                  <a:lnTo>
                    <a:pt x="6163" y="11961"/>
                  </a:lnTo>
                  <a:lnTo>
                    <a:pt x="6527" y="11821"/>
                  </a:lnTo>
                  <a:lnTo>
                    <a:pt x="6919" y="11653"/>
                  </a:lnTo>
                  <a:lnTo>
                    <a:pt x="7284" y="11485"/>
                  </a:lnTo>
                  <a:lnTo>
                    <a:pt x="8124" y="12941"/>
                  </a:lnTo>
                  <a:lnTo>
                    <a:pt x="9188" y="12297"/>
                  </a:lnTo>
                  <a:lnTo>
                    <a:pt x="9188" y="12297"/>
                  </a:lnTo>
                  <a:lnTo>
                    <a:pt x="8348" y="10841"/>
                  </a:lnTo>
                  <a:lnTo>
                    <a:pt x="8348" y="10841"/>
                  </a:lnTo>
                  <a:lnTo>
                    <a:pt x="8684" y="10560"/>
                  </a:lnTo>
                  <a:lnTo>
                    <a:pt x="8992" y="10280"/>
                  </a:lnTo>
                  <a:lnTo>
                    <a:pt x="9272" y="10000"/>
                  </a:lnTo>
                  <a:lnTo>
                    <a:pt x="9496" y="9720"/>
                  </a:lnTo>
                  <a:lnTo>
                    <a:pt x="9693" y="9440"/>
                  </a:lnTo>
                  <a:lnTo>
                    <a:pt x="9861" y="9160"/>
                  </a:lnTo>
                  <a:lnTo>
                    <a:pt x="10001" y="8852"/>
                  </a:lnTo>
                  <a:lnTo>
                    <a:pt x="10085" y="8572"/>
                  </a:lnTo>
                  <a:lnTo>
                    <a:pt x="10169" y="8264"/>
                  </a:lnTo>
                  <a:lnTo>
                    <a:pt x="10197" y="7983"/>
                  </a:lnTo>
                  <a:lnTo>
                    <a:pt x="10197" y="7703"/>
                  </a:lnTo>
                  <a:lnTo>
                    <a:pt x="10197" y="7423"/>
                  </a:lnTo>
                  <a:lnTo>
                    <a:pt x="10141" y="7143"/>
                  </a:lnTo>
                  <a:lnTo>
                    <a:pt x="10057" y="6891"/>
                  </a:lnTo>
                  <a:lnTo>
                    <a:pt x="9945" y="6639"/>
                  </a:lnTo>
                  <a:lnTo>
                    <a:pt x="9833" y="6387"/>
                  </a:lnTo>
                  <a:lnTo>
                    <a:pt x="9833" y="6387"/>
                  </a:lnTo>
                  <a:lnTo>
                    <a:pt x="9608" y="6051"/>
                  </a:lnTo>
                  <a:lnTo>
                    <a:pt x="9356" y="5771"/>
                  </a:lnTo>
                  <a:lnTo>
                    <a:pt x="9104" y="5547"/>
                  </a:lnTo>
                  <a:lnTo>
                    <a:pt x="8824" y="5350"/>
                  </a:lnTo>
                  <a:lnTo>
                    <a:pt x="8516" y="5238"/>
                  </a:lnTo>
                  <a:lnTo>
                    <a:pt x="8208" y="5154"/>
                  </a:lnTo>
                  <a:lnTo>
                    <a:pt x="7900" y="5098"/>
                  </a:lnTo>
                  <a:lnTo>
                    <a:pt x="7564" y="5098"/>
                  </a:lnTo>
                  <a:lnTo>
                    <a:pt x="7564" y="5098"/>
                  </a:lnTo>
                  <a:lnTo>
                    <a:pt x="7284" y="5098"/>
                  </a:lnTo>
                  <a:lnTo>
                    <a:pt x="7003" y="5126"/>
                  </a:lnTo>
                  <a:lnTo>
                    <a:pt x="6443" y="5238"/>
                  </a:lnTo>
                  <a:lnTo>
                    <a:pt x="5855" y="5378"/>
                  </a:lnTo>
                  <a:lnTo>
                    <a:pt x="5267" y="5547"/>
                  </a:lnTo>
                  <a:lnTo>
                    <a:pt x="5267" y="5547"/>
                  </a:lnTo>
                  <a:lnTo>
                    <a:pt x="3754" y="2885"/>
                  </a:lnTo>
                  <a:lnTo>
                    <a:pt x="3754" y="2885"/>
                  </a:lnTo>
                  <a:lnTo>
                    <a:pt x="4342" y="2661"/>
                  </a:lnTo>
                  <a:lnTo>
                    <a:pt x="4987" y="2493"/>
                  </a:lnTo>
                  <a:lnTo>
                    <a:pt x="5631" y="2381"/>
                  </a:lnTo>
                  <a:lnTo>
                    <a:pt x="6275" y="2325"/>
                  </a:lnTo>
                  <a:lnTo>
                    <a:pt x="6275" y="2325"/>
                  </a:lnTo>
                  <a:lnTo>
                    <a:pt x="6051" y="701"/>
                  </a:lnTo>
                  <a:lnTo>
                    <a:pt x="6051" y="701"/>
                  </a:lnTo>
                  <a:lnTo>
                    <a:pt x="5995" y="701"/>
                  </a:lnTo>
                  <a:lnTo>
                    <a:pt x="5995" y="701"/>
                  </a:lnTo>
                  <a:lnTo>
                    <a:pt x="5603" y="701"/>
                  </a:lnTo>
                  <a:lnTo>
                    <a:pt x="5211" y="729"/>
                  </a:lnTo>
                  <a:lnTo>
                    <a:pt x="4819" y="813"/>
                  </a:lnTo>
                  <a:lnTo>
                    <a:pt x="4426" y="897"/>
                  </a:lnTo>
                  <a:lnTo>
                    <a:pt x="4034" y="981"/>
                  </a:lnTo>
                  <a:lnTo>
                    <a:pt x="3670" y="1121"/>
                  </a:lnTo>
                  <a:lnTo>
                    <a:pt x="3278" y="1289"/>
                  </a:lnTo>
                  <a:lnTo>
                    <a:pt x="2914" y="1457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7"/>
            <p:cNvSpPr/>
            <p:nvPr/>
          </p:nvSpPr>
          <p:spPr>
            <a:xfrm>
              <a:off x="3612125" y="3850872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7"/>
            <p:cNvSpPr/>
            <p:nvPr/>
          </p:nvSpPr>
          <p:spPr>
            <a:xfrm>
              <a:off x="3612125" y="3850872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7"/>
            <p:cNvSpPr/>
            <p:nvPr/>
          </p:nvSpPr>
          <p:spPr>
            <a:xfrm>
              <a:off x="3652873" y="3851315"/>
              <a:ext cx="35878" cy="67794"/>
            </a:xfrm>
            <a:custGeom>
              <a:avLst/>
              <a:gdLst/>
              <a:ahLst/>
              <a:cxnLst/>
              <a:rect l="l" t="t" r="r" b="b"/>
              <a:pathLst>
                <a:path w="2269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2269" y="4286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7"/>
            <p:cNvSpPr/>
            <p:nvPr/>
          </p:nvSpPr>
          <p:spPr>
            <a:xfrm>
              <a:off x="3612125" y="3851315"/>
              <a:ext cx="76626" cy="67794"/>
            </a:xfrm>
            <a:custGeom>
              <a:avLst/>
              <a:gdLst/>
              <a:ahLst/>
              <a:cxnLst/>
              <a:rect l="l" t="t" r="r" b="b"/>
              <a:pathLst>
                <a:path w="4846" h="4286" fill="none" extrusionOk="0">
                  <a:moveTo>
                    <a:pt x="4846" y="0"/>
                  </a:moveTo>
                  <a:lnTo>
                    <a:pt x="2577" y="0"/>
                  </a:lnTo>
                  <a:lnTo>
                    <a:pt x="2577" y="4286"/>
                  </a:lnTo>
                  <a:lnTo>
                    <a:pt x="0" y="4286"/>
                  </a:lnTo>
                  <a:lnTo>
                    <a:pt x="4846" y="4286"/>
                  </a:lnTo>
                  <a:lnTo>
                    <a:pt x="48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7"/>
            <p:cNvSpPr/>
            <p:nvPr/>
          </p:nvSpPr>
          <p:spPr>
            <a:xfrm>
              <a:off x="3697606" y="3851315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7"/>
            <p:cNvSpPr/>
            <p:nvPr/>
          </p:nvSpPr>
          <p:spPr>
            <a:xfrm>
              <a:off x="3697606" y="3851315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fill="none" extrusionOk="0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7"/>
            <p:cNvSpPr/>
            <p:nvPr/>
          </p:nvSpPr>
          <p:spPr>
            <a:xfrm>
              <a:off x="3741896" y="3851315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7"/>
            <p:cNvSpPr/>
            <p:nvPr/>
          </p:nvSpPr>
          <p:spPr>
            <a:xfrm>
              <a:off x="3786186" y="3851315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7"/>
            <p:cNvSpPr/>
            <p:nvPr/>
          </p:nvSpPr>
          <p:spPr>
            <a:xfrm>
              <a:off x="3848629" y="3851315"/>
              <a:ext cx="4902" cy="67794"/>
            </a:xfrm>
            <a:custGeom>
              <a:avLst/>
              <a:gdLst/>
              <a:ahLst/>
              <a:cxnLst/>
              <a:rect l="l" t="t" r="r" b="b"/>
              <a:pathLst>
                <a:path w="310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7"/>
            <p:cNvSpPr/>
            <p:nvPr/>
          </p:nvSpPr>
          <p:spPr>
            <a:xfrm>
              <a:off x="3628507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7"/>
            <p:cNvSpPr/>
            <p:nvPr/>
          </p:nvSpPr>
          <p:spPr>
            <a:xfrm>
              <a:off x="3628507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61" y="1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7"/>
            <p:cNvSpPr/>
            <p:nvPr/>
          </p:nvSpPr>
          <p:spPr>
            <a:xfrm>
              <a:off x="3671026" y="3783521"/>
              <a:ext cx="34123" cy="67810"/>
            </a:xfrm>
            <a:custGeom>
              <a:avLst/>
              <a:gdLst/>
              <a:ahLst/>
              <a:cxnLst/>
              <a:rect l="l" t="t" r="r" b="b"/>
              <a:pathLst>
                <a:path w="2158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2157" y="4286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7"/>
            <p:cNvSpPr/>
            <p:nvPr/>
          </p:nvSpPr>
          <p:spPr>
            <a:xfrm>
              <a:off x="3652873" y="3783521"/>
              <a:ext cx="52275" cy="67810"/>
            </a:xfrm>
            <a:custGeom>
              <a:avLst/>
              <a:gdLst/>
              <a:ahLst/>
              <a:cxnLst/>
              <a:rect l="l" t="t" r="r" b="b"/>
              <a:pathLst>
                <a:path w="3306" h="4287" fill="none" extrusionOk="0">
                  <a:moveTo>
                    <a:pt x="3305" y="1"/>
                  </a:moveTo>
                  <a:lnTo>
                    <a:pt x="1149" y="1"/>
                  </a:lnTo>
                  <a:lnTo>
                    <a:pt x="1149" y="4286"/>
                  </a:lnTo>
                  <a:lnTo>
                    <a:pt x="0" y="4286"/>
                  </a:lnTo>
                  <a:lnTo>
                    <a:pt x="3305" y="4286"/>
                  </a:lnTo>
                  <a:lnTo>
                    <a:pt x="33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7"/>
            <p:cNvSpPr/>
            <p:nvPr/>
          </p:nvSpPr>
          <p:spPr>
            <a:xfrm>
              <a:off x="3713988" y="3783521"/>
              <a:ext cx="27482" cy="67810"/>
            </a:xfrm>
            <a:custGeom>
              <a:avLst/>
              <a:gdLst/>
              <a:ahLst/>
              <a:cxnLst/>
              <a:rect l="l" t="t" r="r" b="b"/>
              <a:pathLst>
                <a:path w="1738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737" y="4286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7"/>
            <p:cNvSpPr/>
            <p:nvPr/>
          </p:nvSpPr>
          <p:spPr>
            <a:xfrm>
              <a:off x="3758278" y="3783521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7"/>
            <p:cNvSpPr/>
            <p:nvPr/>
          </p:nvSpPr>
          <p:spPr>
            <a:xfrm>
              <a:off x="3758278" y="3783521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7"/>
            <p:cNvSpPr/>
            <p:nvPr/>
          </p:nvSpPr>
          <p:spPr>
            <a:xfrm>
              <a:off x="3802568" y="3783521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7"/>
            <p:cNvSpPr/>
            <p:nvPr/>
          </p:nvSpPr>
          <p:spPr>
            <a:xfrm>
              <a:off x="3865026" y="3783521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7"/>
            <p:cNvSpPr/>
            <p:nvPr/>
          </p:nvSpPr>
          <p:spPr>
            <a:xfrm>
              <a:off x="3597499" y="3715284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1" y="1"/>
                  </a:moveTo>
                  <a:lnTo>
                    <a:pt x="1" y="4315"/>
                  </a:lnTo>
                  <a:lnTo>
                    <a:pt x="21961" y="4315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7"/>
            <p:cNvSpPr/>
            <p:nvPr/>
          </p:nvSpPr>
          <p:spPr>
            <a:xfrm>
              <a:off x="3597499" y="3715284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1" y="4315"/>
                  </a:moveTo>
                  <a:lnTo>
                    <a:pt x="1" y="4315"/>
                  </a:lnTo>
                  <a:lnTo>
                    <a:pt x="1" y="1"/>
                  </a:lnTo>
                  <a:lnTo>
                    <a:pt x="21961" y="1"/>
                  </a:lnTo>
                  <a:lnTo>
                    <a:pt x="21961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7"/>
            <p:cNvSpPr/>
            <p:nvPr/>
          </p:nvSpPr>
          <p:spPr>
            <a:xfrm>
              <a:off x="3652873" y="3715727"/>
              <a:ext cx="21267" cy="67810"/>
            </a:xfrm>
            <a:custGeom>
              <a:avLst/>
              <a:gdLst/>
              <a:ahLst/>
              <a:cxnLst/>
              <a:rect l="l" t="t" r="r" b="b"/>
              <a:pathLst>
                <a:path w="1345" h="4287" extrusionOk="0">
                  <a:moveTo>
                    <a:pt x="0" y="1"/>
                  </a:moveTo>
                  <a:lnTo>
                    <a:pt x="0" y="4259"/>
                  </a:lnTo>
                  <a:lnTo>
                    <a:pt x="1149" y="4259"/>
                  </a:lnTo>
                  <a:lnTo>
                    <a:pt x="1149" y="4287"/>
                  </a:lnTo>
                  <a:lnTo>
                    <a:pt x="1345" y="4287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7"/>
            <p:cNvSpPr/>
            <p:nvPr/>
          </p:nvSpPr>
          <p:spPr>
            <a:xfrm>
              <a:off x="3652873" y="3715727"/>
              <a:ext cx="21267" cy="67810"/>
            </a:xfrm>
            <a:custGeom>
              <a:avLst/>
              <a:gdLst/>
              <a:ahLst/>
              <a:cxnLst/>
              <a:rect l="l" t="t" r="r" b="b"/>
              <a:pathLst>
                <a:path w="1345" h="4287" fill="none" extrusionOk="0">
                  <a:moveTo>
                    <a:pt x="1345" y="1"/>
                  </a:moveTo>
                  <a:lnTo>
                    <a:pt x="0" y="1"/>
                  </a:lnTo>
                  <a:lnTo>
                    <a:pt x="0" y="4259"/>
                  </a:lnTo>
                  <a:lnTo>
                    <a:pt x="1149" y="4259"/>
                  </a:lnTo>
                  <a:lnTo>
                    <a:pt x="1149" y="4287"/>
                  </a:lnTo>
                  <a:lnTo>
                    <a:pt x="1345" y="4287"/>
                  </a:lnTo>
                  <a:lnTo>
                    <a:pt x="13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7"/>
            <p:cNvSpPr/>
            <p:nvPr/>
          </p:nvSpPr>
          <p:spPr>
            <a:xfrm>
              <a:off x="3682980" y="3715727"/>
              <a:ext cx="27482" cy="67810"/>
            </a:xfrm>
            <a:custGeom>
              <a:avLst/>
              <a:gdLst/>
              <a:ahLst/>
              <a:cxnLst/>
              <a:rect l="l" t="t" r="r" b="b"/>
              <a:pathLst>
                <a:path w="173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7"/>
            <p:cNvSpPr/>
            <p:nvPr/>
          </p:nvSpPr>
          <p:spPr>
            <a:xfrm>
              <a:off x="3682980" y="3715727"/>
              <a:ext cx="27482" cy="67810"/>
            </a:xfrm>
            <a:custGeom>
              <a:avLst/>
              <a:gdLst/>
              <a:ahLst/>
              <a:cxnLst/>
              <a:rect l="l" t="t" r="r" b="b"/>
              <a:pathLst>
                <a:path w="1738" h="4287" fill="none" extrusionOk="0">
                  <a:moveTo>
                    <a:pt x="1737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7"/>
            <p:cNvSpPr/>
            <p:nvPr/>
          </p:nvSpPr>
          <p:spPr>
            <a:xfrm>
              <a:off x="3727270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7"/>
            <p:cNvSpPr/>
            <p:nvPr/>
          </p:nvSpPr>
          <p:spPr>
            <a:xfrm>
              <a:off x="3727270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7"/>
            <p:cNvSpPr/>
            <p:nvPr/>
          </p:nvSpPr>
          <p:spPr>
            <a:xfrm>
              <a:off x="3771560" y="3715727"/>
              <a:ext cx="9772" cy="67810"/>
            </a:xfrm>
            <a:custGeom>
              <a:avLst/>
              <a:gdLst/>
              <a:ahLst/>
              <a:cxnLst/>
              <a:rect l="l" t="t" r="r" b="b"/>
              <a:pathLst>
                <a:path w="61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7"/>
            <p:cNvSpPr/>
            <p:nvPr/>
          </p:nvSpPr>
          <p:spPr>
            <a:xfrm>
              <a:off x="3834018" y="3715727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7"/>
            <p:cNvSpPr/>
            <p:nvPr/>
          </p:nvSpPr>
          <p:spPr>
            <a:xfrm>
              <a:off x="3612125" y="3647506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7"/>
            <p:cNvSpPr/>
            <p:nvPr/>
          </p:nvSpPr>
          <p:spPr>
            <a:xfrm>
              <a:off x="3612125" y="3647506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7"/>
            <p:cNvSpPr/>
            <p:nvPr/>
          </p:nvSpPr>
          <p:spPr>
            <a:xfrm>
              <a:off x="3662171" y="3647949"/>
              <a:ext cx="26580" cy="67794"/>
            </a:xfrm>
            <a:custGeom>
              <a:avLst/>
              <a:gdLst/>
              <a:ahLst/>
              <a:cxnLst/>
              <a:rect l="l" t="t" r="r" b="b"/>
              <a:pathLst>
                <a:path w="1681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681" y="4286"/>
                  </a:lnTo>
                  <a:lnTo>
                    <a:pt x="16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7"/>
            <p:cNvSpPr/>
            <p:nvPr/>
          </p:nvSpPr>
          <p:spPr>
            <a:xfrm>
              <a:off x="3652873" y="3647949"/>
              <a:ext cx="35878" cy="67794"/>
            </a:xfrm>
            <a:custGeom>
              <a:avLst/>
              <a:gdLst/>
              <a:ahLst/>
              <a:cxnLst/>
              <a:rect l="l" t="t" r="r" b="b"/>
              <a:pathLst>
                <a:path w="2269" h="4286" fill="none" extrusionOk="0">
                  <a:moveTo>
                    <a:pt x="2269" y="0"/>
                  </a:moveTo>
                  <a:lnTo>
                    <a:pt x="588" y="0"/>
                  </a:lnTo>
                  <a:lnTo>
                    <a:pt x="588" y="4286"/>
                  </a:lnTo>
                  <a:lnTo>
                    <a:pt x="0" y="4286"/>
                  </a:lnTo>
                  <a:lnTo>
                    <a:pt x="2269" y="4286"/>
                  </a:lnTo>
                  <a:lnTo>
                    <a:pt x="22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7"/>
            <p:cNvSpPr/>
            <p:nvPr/>
          </p:nvSpPr>
          <p:spPr>
            <a:xfrm>
              <a:off x="3697606" y="3647949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7"/>
            <p:cNvSpPr/>
            <p:nvPr/>
          </p:nvSpPr>
          <p:spPr>
            <a:xfrm>
              <a:off x="3697606" y="3647949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fill="none" extrusionOk="0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7"/>
            <p:cNvSpPr/>
            <p:nvPr/>
          </p:nvSpPr>
          <p:spPr>
            <a:xfrm>
              <a:off x="3741896" y="3647949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7"/>
            <p:cNvSpPr/>
            <p:nvPr/>
          </p:nvSpPr>
          <p:spPr>
            <a:xfrm>
              <a:off x="3741896" y="3647949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fill="none" extrusionOk="0">
                  <a:moveTo>
                    <a:pt x="1205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7"/>
            <p:cNvSpPr/>
            <p:nvPr/>
          </p:nvSpPr>
          <p:spPr>
            <a:xfrm>
              <a:off x="3786186" y="3647949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7"/>
            <p:cNvSpPr/>
            <p:nvPr/>
          </p:nvSpPr>
          <p:spPr>
            <a:xfrm>
              <a:off x="3848629" y="3647949"/>
              <a:ext cx="4902" cy="67794"/>
            </a:xfrm>
            <a:custGeom>
              <a:avLst/>
              <a:gdLst/>
              <a:ahLst/>
              <a:cxnLst/>
              <a:rect l="l" t="t" r="r" b="b"/>
              <a:pathLst>
                <a:path w="310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7"/>
            <p:cNvSpPr/>
            <p:nvPr/>
          </p:nvSpPr>
          <p:spPr>
            <a:xfrm>
              <a:off x="3620980" y="3579712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7"/>
            <p:cNvSpPr/>
            <p:nvPr/>
          </p:nvSpPr>
          <p:spPr>
            <a:xfrm>
              <a:off x="3620980" y="3579712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7"/>
            <p:cNvSpPr/>
            <p:nvPr/>
          </p:nvSpPr>
          <p:spPr>
            <a:xfrm>
              <a:off x="3652873" y="3580155"/>
              <a:ext cx="44306" cy="67810"/>
            </a:xfrm>
            <a:custGeom>
              <a:avLst/>
              <a:gdLst/>
              <a:ahLst/>
              <a:cxnLst/>
              <a:rect l="l" t="t" r="r" b="b"/>
              <a:pathLst>
                <a:path w="2802" h="4287" extrusionOk="0">
                  <a:moveTo>
                    <a:pt x="0" y="1"/>
                  </a:moveTo>
                  <a:lnTo>
                    <a:pt x="0" y="4258"/>
                  </a:lnTo>
                  <a:lnTo>
                    <a:pt x="588" y="4258"/>
                  </a:lnTo>
                  <a:lnTo>
                    <a:pt x="588" y="4286"/>
                  </a:lnTo>
                  <a:lnTo>
                    <a:pt x="2801" y="4286"/>
                  </a:lnTo>
                  <a:lnTo>
                    <a:pt x="28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7"/>
            <p:cNvSpPr/>
            <p:nvPr/>
          </p:nvSpPr>
          <p:spPr>
            <a:xfrm>
              <a:off x="3652873" y="3580155"/>
              <a:ext cx="44306" cy="67810"/>
            </a:xfrm>
            <a:custGeom>
              <a:avLst/>
              <a:gdLst/>
              <a:ahLst/>
              <a:cxnLst/>
              <a:rect l="l" t="t" r="r" b="b"/>
              <a:pathLst>
                <a:path w="2802" h="4287" fill="none" extrusionOk="0">
                  <a:moveTo>
                    <a:pt x="2801" y="1"/>
                  </a:moveTo>
                  <a:lnTo>
                    <a:pt x="0" y="1"/>
                  </a:lnTo>
                  <a:lnTo>
                    <a:pt x="0" y="4258"/>
                  </a:lnTo>
                  <a:lnTo>
                    <a:pt x="588" y="4258"/>
                  </a:lnTo>
                  <a:lnTo>
                    <a:pt x="588" y="4286"/>
                  </a:lnTo>
                  <a:lnTo>
                    <a:pt x="2801" y="4286"/>
                  </a:lnTo>
                  <a:lnTo>
                    <a:pt x="28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7"/>
            <p:cNvSpPr/>
            <p:nvPr/>
          </p:nvSpPr>
          <p:spPr>
            <a:xfrm>
              <a:off x="3706461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7"/>
            <p:cNvSpPr/>
            <p:nvPr/>
          </p:nvSpPr>
          <p:spPr>
            <a:xfrm>
              <a:off x="3706461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7"/>
            <p:cNvSpPr/>
            <p:nvPr/>
          </p:nvSpPr>
          <p:spPr>
            <a:xfrm>
              <a:off x="3750751" y="3580155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7"/>
            <p:cNvSpPr/>
            <p:nvPr/>
          </p:nvSpPr>
          <p:spPr>
            <a:xfrm>
              <a:off x="3750751" y="3580155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7"/>
            <p:cNvSpPr/>
            <p:nvPr/>
          </p:nvSpPr>
          <p:spPr>
            <a:xfrm>
              <a:off x="3795484" y="3580155"/>
              <a:ext cx="9313" cy="67810"/>
            </a:xfrm>
            <a:custGeom>
              <a:avLst/>
              <a:gdLst/>
              <a:ahLst/>
              <a:cxnLst/>
              <a:rect l="l" t="t" r="r" b="b"/>
              <a:pathLst>
                <a:path w="589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589" y="428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7"/>
            <p:cNvSpPr/>
            <p:nvPr/>
          </p:nvSpPr>
          <p:spPr>
            <a:xfrm>
              <a:off x="3857499" y="3580155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7"/>
            <p:cNvSpPr/>
            <p:nvPr/>
          </p:nvSpPr>
          <p:spPr>
            <a:xfrm>
              <a:off x="3612125" y="3511918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7"/>
            <p:cNvSpPr/>
            <p:nvPr/>
          </p:nvSpPr>
          <p:spPr>
            <a:xfrm>
              <a:off x="3612125" y="3511918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fill="none" extrusionOk="0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7"/>
            <p:cNvSpPr/>
            <p:nvPr/>
          </p:nvSpPr>
          <p:spPr>
            <a:xfrm>
              <a:off x="3679881" y="3512361"/>
              <a:ext cx="8428" cy="67810"/>
            </a:xfrm>
            <a:custGeom>
              <a:avLst/>
              <a:gdLst/>
              <a:ahLst/>
              <a:cxnLst/>
              <a:rect l="l" t="t" r="r" b="b"/>
              <a:pathLst>
                <a:path w="533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533" y="4287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7"/>
            <p:cNvSpPr/>
            <p:nvPr/>
          </p:nvSpPr>
          <p:spPr>
            <a:xfrm>
              <a:off x="3697606" y="3512361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7"/>
            <p:cNvSpPr/>
            <p:nvPr/>
          </p:nvSpPr>
          <p:spPr>
            <a:xfrm>
              <a:off x="3697606" y="3512361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fill="none" extrusionOk="0">
                  <a:moveTo>
                    <a:pt x="1737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7"/>
            <p:cNvSpPr/>
            <p:nvPr/>
          </p:nvSpPr>
          <p:spPr>
            <a:xfrm>
              <a:off x="3741896" y="351236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7"/>
            <p:cNvSpPr/>
            <p:nvPr/>
          </p:nvSpPr>
          <p:spPr>
            <a:xfrm>
              <a:off x="3741896" y="351236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7"/>
            <p:cNvSpPr/>
            <p:nvPr/>
          </p:nvSpPr>
          <p:spPr>
            <a:xfrm>
              <a:off x="3786186" y="3512361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7"/>
            <p:cNvSpPr/>
            <p:nvPr/>
          </p:nvSpPr>
          <p:spPr>
            <a:xfrm>
              <a:off x="3848629" y="3512361"/>
              <a:ext cx="4902" cy="67810"/>
            </a:xfrm>
            <a:custGeom>
              <a:avLst/>
              <a:gdLst/>
              <a:ahLst/>
              <a:cxnLst/>
              <a:rect l="l" t="t" r="r" b="b"/>
              <a:pathLst>
                <a:path w="310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7"/>
            <p:cNvSpPr/>
            <p:nvPr/>
          </p:nvSpPr>
          <p:spPr>
            <a:xfrm>
              <a:off x="3612125" y="3444140"/>
              <a:ext cx="346810" cy="68237"/>
            </a:xfrm>
            <a:custGeom>
              <a:avLst/>
              <a:gdLst/>
              <a:ahLst/>
              <a:cxnLst/>
              <a:rect l="l" t="t" r="r" b="b"/>
              <a:pathLst>
                <a:path w="21933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7"/>
            <p:cNvSpPr/>
            <p:nvPr/>
          </p:nvSpPr>
          <p:spPr>
            <a:xfrm>
              <a:off x="3612125" y="3444140"/>
              <a:ext cx="346810" cy="68237"/>
            </a:xfrm>
            <a:custGeom>
              <a:avLst/>
              <a:gdLst/>
              <a:ahLst/>
              <a:cxnLst/>
              <a:rect l="l" t="t" r="r" b="b"/>
              <a:pathLst>
                <a:path w="21933" h="4314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7"/>
            <p:cNvSpPr/>
            <p:nvPr/>
          </p:nvSpPr>
          <p:spPr>
            <a:xfrm>
              <a:off x="3612125" y="3444140"/>
              <a:ext cx="76183" cy="68237"/>
            </a:xfrm>
            <a:custGeom>
              <a:avLst/>
              <a:gdLst/>
              <a:ahLst/>
              <a:cxnLst/>
              <a:rect l="l" t="t" r="r" b="b"/>
              <a:pathLst>
                <a:path w="4818" h="4314" extrusionOk="0">
                  <a:moveTo>
                    <a:pt x="0" y="0"/>
                  </a:moveTo>
                  <a:lnTo>
                    <a:pt x="0" y="4286"/>
                  </a:lnTo>
                  <a:lnTo>
                    <a:pt x="4286" y="4286"/>
                  </a:lnTo>
                  <a:lnTo>
                    <a:pt x="4286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0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7"/>
            <p:cNvSpPr/>
            <p:nvPr/>
          </p:nvSpPr>
          <p:spPr>
            <a:xfrm>
              <a:off x="3612125" y="3444140"/>
              <a:ext cx="76183" cy="68237"/>
            </a:xfrm>
            <a:custGeom>
              <a:avLst/>
              <a:gdLst/>
              <a:ahLst/>
              <a:cxnLst/>
              <a:rect l="l" t="t" r="r" b="b"/>
              <a:pathLst>
                <a:path w="4818" h="4314" fill="none" extrusionOk="0">
                  <a:moveTo>
                    <a:pt x="1120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4286" y="4286"/>
                  </a:lnTo>
                  <a:lnTo>
                    <a:pt x="4286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0" y="28"/>
                  </a:lnTo>
                  <a:lnTo>
                    <a:pt x="11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7"/>
            <p:cNvSpPr/>
            <p:nvPr/>
          </p:nvSpPr>
          <p:spPr>
            <a:xfrm>
              <a:off x="3697606" y="3444583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7"/>
            <p:cNvSpPr/>
            <p:nvPr/>
          </p:nvSpPr>
          <p:spPr>
            <a:xfrm>
              <a:off x="3697606" y="3444583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fill="none" extrusionOk="0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7"/>
            <p:cNvSpPr/>
            <p:nvPr/>
          </p:nvSpPr>
          <p:spPr>
            <a:xfrm>
              <a:off x="3741896" y="3444583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7"/>
            <p:cNvSpPr/>
            <p:nvPr/>
          </p:nvSpPr>
          <p:spPr>
            <a:xfrm>
              <a:off x="3741896" y="3444583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fill="none" extrusionOk="0">
                  <a:moveTo>
                    <a:pt x="1205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7"/>
            <p:cNvSpPr/>
            <p:nvPr/>
          </p:nvSpPr>
          <p:spPr>
            <a:xfrm>
              <a:off x="3786186" y="3444583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7"/>
            <p:cNvSpPr/>
            <p:nvPr/>
          </p:nvSpPr>
          <p:spPr>
            <a:xfrm>
              <a:off x="3848629" y="3444583"/>
              <a:ext cx="4902" cy="67794"/>
            </a:xfrm>
            <a:custGeom>
              <a:avLst/>
              <a:gdLst/>
              <a:ahLst/>
              <a:cxnLst/>
              <a:rect l="l" t="t" r="r" b="b"/>
              <a:pathLst>
                <a:path w="310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7"/>
            <p:cNvSpPr/>
            <p:nvPr/>
          </p:nvSpPr>
          <p:spPr>
            <a:xfrm>
              <a:off x="3629835" y="3376347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7"/>
            <p:cNvSpPr/>
            <p:nvPr/>
          </p:nvSpPr>
          <p:spPr>
            <a:xfrm>
              <a:off x="3629835" y="3376347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61" y="1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7"/>
            <p:cNvSpPr/>
            <p:nvPr/>
          </p:nvSpPr>
          <p:spPr>
            <a:xfrm>
              <a:off x="3629835" y="3376790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4846" y="4286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7"/>
            <p:cNvSpPr/>
            <p:nvPr/>
          </p:nvSpPr>
          <p:spPr>
            <a:xfrm>
              <a:off x="3629835" y="3376790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fill="none" extrusionOk="0">
                  <a:moveTo>
                    <a:pt x="4846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4846" y="4286"/>
                  </a:lnTo>
                  <a:lnTo>
                    <a:pt x="48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7"/>
            <p:cNvSpPr/>
            <p:nvPr/>
          </p:nvSpPr>
          <p:spPr>
            <a:xfrm>
              <a:off x="3715316" y="3376790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7"/>
            <p:cNvSpPr/>
            <p:nvPr/>
          </p:nvSpPr>
          <p:spPr>
            <a:xfrm>
              <a:off x="3715316" y="3376790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3759606" y="3376790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3759606" y="3376790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3804339" y="3376790"/>
              <a:ext cx="9329" cy="67810"/>
            </a:xfrm>
            <a:custGeom>
              <a:avLst/>
              <a:gdLst/>
              <a:ahLst/>
              <a:cxnLst/>
              <a:rect l="l" t="t" r="r" b="b"/>
              <a:pathLst>
                <a:path w="590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589" y="428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3866354" y="3376790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7"/>
            <p:cNvSpPr/>
            <p:nvPr/>
          </p:nvSpPr>
          <p:spPr>
            <a:xfrm>
              <a:off x="3612125" y="3308553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7"/>
            <p:cNvSpPr/>
            <p:nvPr/>
          </p:nvSpPr>
          <p:spPr>
            <a:xfrm>
              <a:off x="3612125" y="3308553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fill="none" extrusionOk="0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3612125" y="3308996"/>
              <a:ext cx="76183" cy="67810"/>
            </a:xfrm>
            <a:custGeom>
              <a:avLst/>
              <a:gdLst/>
              <a:ahLst/>
              <a:cxnLst/>
              <a:rect l="l" t="t" r="r" b="b"/>
              <a:pathLst>
                <a:path w="4818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4818" y="4287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3612125" y="3308996"/>
              <a:ext cx="76183" cy="67810"/>
            </a:xfrm>
            <a:custGeom>
              <a:avLst/>
              <a:gdLst/>
              <a:ahLst/>
              <a:cxnLst/>
              <a:rect l="l" t="t" r="r" b="b"/>
              <a:pathLst>
                <a:path w="4818" h="4287" fill="none" extrusionOk="0">
                  <a:moveTo>
                    <a:pt x="4818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4818" y="4287"/>
                  </a:lnTo>
                  <a:lnTo>
                    <a:pt x="48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3697606" y="3308996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3697606" y="3308996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fill="none" extrusionOk="0">
                  <a:moveTo>
                    <a:pt x="1737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7"/>
            <p:cNvSpPr/>
            <p:nvPr/>
          </p:nvSpPr>
          <p:spPr>
            <a:xfrm>
              <a:off x="3741896" y="3308996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7"/>
            <p:cNvSpPr/>
            <p:nvPr/>
          </p:nvSpPr>
          <p:spPr>
            <a:xfrm>
              <a:off x="3741896" y="3308996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7"/>
            <p:cNvSpPr/>
            <p:nvPr/>
          </p:nvSpPr>
          <p:spPr>
            <a:xfrm>
              <a:off x="3786186" y="3308996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7"/>
            <p:cNvSpPr/>
            <p:nvPr/>
          </p:nvSpPr>
          <p:spPr>
            <a:xfrm>
              <a:off x="3848629" y="3308996"/>
              <a:ext cx="4902" cy="67810"/>
            </a:xfrm>
            <a:custGeom>
              <a:avLst/>
              <a:gdLst/>
              <a:ahLst/>
              <a:cxnLst/>
              <a:rect l="l" t="t" r="r" b="b"/>
              <a:pathLst>
                <a:path w="310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7"/>
            <p:cNvSpPr/>
            <p:nvPr/>
          </p:nvSpPr>
          <p:spPr>
            <a:xfrm>
              <a:off x="3594400" y="3240775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7"/>
            <p:cNvSpPr/>
            <p:nvPr/>
          </p:nvSpPr>
          <p:spPr>
            <a:xfrm>
              <a:off x="3594400" y="3240775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fill="none" extrusionOk="0">
                  <a:moveTo>
                    <a:pt x="21933" y="4314"/>
                  </a:moveTo>
                  <a:lnTo>
                    <a:pt x="1" y="4314"/>
                  </a:lnTo>
                  <a:lnTo>
                    <a:pt x="1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7"/>
            <p:cNvSpPr/>
            <p:nvPr/>
          </p:nvSpPr>
          <p:spPr>
            <a:xfrm>
              <a:off x="3594400" y="3240775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4818" y="4314"/>
                  </a:lnTo>
                  <a:lnTo>
                    <a:pt x="4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7"/>
            <p:cNvSpPr/>
            <p:nvPr/>
          </p:nvSpPr>
          <p:spPr>
            <a:xfrm>
              <a:off x="3594400" y="3240775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fill="none" extrusionOk="0">
                  <a:moveTo>
                    <a:pt x="4818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4818" y="4314"/>
                  </a:lnTo>
                  <a:lnTo>
                    <a:pt x="48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7"/>
            <p:cNvSpPr/>
            <p:nvPr/>
          </p:nvSpPr>
          <p:spPr>
            <a:xfrm>
              <a:off x="3679438" y="3240775"/>
              <a:ext cx="27924" cy="16"/>
            </a:xfrm>
            <a:custGeom>
              <a:avLst/>
              <a:gdLst/>
              <a:ahLst/>
              <a:cxnLst/>
              <a:rect l="l" t="t" r="r" b="b"/>
              <a:pathLst>
                <a:path w="1766" h="1" extrusionOk="0">
                  <a:moveTo>
                    <a:pt x="176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65" y="0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7"/>
            <p:cNvSpPr/>
            <p:nvPr/>
          </p:nvSpPr>
          <p:spPr>
            <a:xfrm>
              <a:off x="3679438" y="3240775"/>
              <a:ext cx="27924" cy="16"/>
            </a:xfrm>
            <a:custGeom>
              <a:avLst/>
              <a:gdLst/>
              <a:ahLst/>
              <a:cxnLst/>
              <a:rect l="l" t="t" r="r" b="b"/>
              <a:pathLst>
                <a:path w="1766" h="1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65" y="0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7"/>
            <p:cNvSpPr/>
            <p:nvPr/>
          </p:nvSpPr>
          <p:spPr>
            <a:xfrm>
              <a:off x="3679438" y="3240775"/>
              <a:ext cx="27924" cy="68237"/>
            </a:xfrm>
            <a:custGeom>
              <a:avLst/>
              <a:gdLst/>
              <a:ahLst/>
              <a:cxnLst/>
              <a:rect l="l" t="t" r="r" b="b"/>
              <a:pathLst>
                <a:path w="1766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1765" y="4314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3679438" y="3240775"/>
              <a:ext cx="27924" cy="68237"/>
            </a:xfrm>
            <a:custGeom>
              <a:avLst/>
              <a:gdLst/>
              <a:ahLst/>
              <a:cxnLst/>
              <a:rect l="l" t="t" r="r" b="b"/>
              <a:pathLst>
                <a:path w="1766" h="4314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1765" y="4314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3724171" y="3240775"/>
              <a:ext cx="19070" cy="16"/>
            </a:xfrm>
            <a:custGeom>
              <a:avLst/>
              <a:gdLst/>
              <a:ahLst/>
              <a:cxnLst/>
              <a:rect l="l" t="t" r="r" b="b"/>
              <a:pathLst>
                <a:path w="1206" h="1" extrusionOk="0">
                  <a:moveTo>
                    <a:pt x="120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205" y="0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3724171" y="3240775"/>
              <a:ext cx="19070" cy="16"/>
            </a:xfrm>
            <a:custGeom>
              <a:avLst/>
              <a:gdLst/>
              <a:ahLst/>
              <a:cxnLst/>
              <a:rect l="l" t="t" r="r" b="b"/>
              <a:pathLst>
                <a:path w="1206" h="1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205" y="0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3724171" y="3240775"/>
              <a:ext cx="19070" cy="68237"/>
            </a:xfrm>
            <a:custGeom>
              <a:avLst/>
              <a:gdLst/>
              <a:ahLst/>
              <a:cxnLst/>
              <a:rect l="l" t="t" r="r" b="b"/>
              <a:pathLst>
                <a:path w="1206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1205" y="4314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3724171" y="3240775"/>
              <a:ext cx="19070" cy="68237"/>
            </a:xfrm>
            <a:custGeom>
              <a:avLst/>
              <a:gdLst/>
              <a:ahLst/>
              <a:cxnLst/>
              <a:rect l="l" t="t" r="r" b="b"/>
              <a:pathLst>
                <a:path w="1206" h="4314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1205" y="4314"/>
                  </a:lnTo>
                  <a:lnTo>
                    <a:pt x="120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3768461" y="3240775"/>
              <a:ext cx="9772" cy="16"/>
            </a:xfrm>
            <a:custGeom>
              <a:avLst/>
              <a:gdLst/>
              <a:ahLst/>
              <a:cxnLst/>
              <a:rect l="l" t="t" r="r" b="b"/>
              <a:pathLst>
                <a:path w="618" h="1" extrusionOk="0">
                  <a:moveTo>
                    <a:pt x="617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17" y="0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3768461" y="3240775"/>
              <a:ext cx="9772" cy="16"/>
            </a:xfrm>
            <a:custGeom>
              <a:avLst/>
              <a:gdLst/>
              <a:ahLst/>
              <a:cxnLst/>
              <a:rect l="l" t="t" r="r" b="b"/>
              <a:pathLst>
                <a:path w="618" h="1" fill="none" extrusionOk="0">
                  <a:moveTo>
                    <a:pt x="617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17" y="0"/>
                  </a:lnTo>
                  <a:lnTo>
                    <a:pt x="6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3768461" y="3240775"/>
              <a:ext cx="9772" cy="68237"/>
            </a:xfrm>
            <a:custGeom>
              <a:avLst/>
              <a:gdLst/>
              <a:ahLst/>
              <a:cxnLst/>
              <a:rect l="l" t="t" r="r" b="b"/>
              <a:pathLst>
                <a:path w="618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617" y="4314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3830919" y="3240775"/>
              <a:ext cx="4886" cy="16"/>
            </a:xfrm>
            <a:custGeom>
              <a:avLst/>
              <a:gdLst/>
              <a:ahLst/>
              <a:cxnLst/>
              <a:rect l="l" t="t" r="r" b="b"/>
              <a:pathLst>
                <a:path w="309" h="1" extrusionOk="0">
                  <a:moveTo>
                    <a:pt x="30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09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3830919" y="3240775"/>
              <a:ext cx="4886" cy="16"/>
            </a:xfrm>
            <a:custGeom>
              <a:avLst/>
              <a:gdLst/>
              <a:ahLst/>
              <a:cxnLst/>
              <a:rect l="l" t="t" r="r" b="b"/>
              <a:pathLst>
                <a:path w="309" h="1" fill="none" extrusionOk="0">
                  <a:moveTo>
                    <a:pt x="30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09" y="0"/>
                  </a:lnTo>
                  <a:lnTo>
                    <a:pt x="3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3830919" y="3240775"/>
              <a:ext cx="4886" cy="68237"/>
            </a:xfrm>
            <a:custGeom>
              <a:avLst/>
              <a:gdLst/>
              <a:ahLst/>
              <a:cxnLst/>
              <a:rect l="l" t="t" r="r" b="b"/>
              <a:pathLst>
                <a:path w="309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309" y="431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3306064" y="3850872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3306064" y="3850872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3306064" y="3850872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1" y="28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3306064" y="3850872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fill="none" extrusionOk="0">
                  <a:moveTo>
                    <a:pt x="1121" y="0"/>
                  </a:moveTo>
                  <a:lnTo>
                    <a:pt x="0" y="0"/>
                  </a:lnTo>
                  <a:lnTo>
                    <a:pt x="0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1" y="28"/>
                  </a:lnTo>
                  <a:lnTo>
                    <a:pt x="11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3391102" y="3851315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3391102" y="3851315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3435835" y="3851315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3435835" y="3851315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3480125" y="3851315"/>
              <a:ext cx="9772" cy="67794"/>
            </a:xfrm>
            <a:custGeom>
              <a:avLst/>
              <a:gdLst/>
              <a:ahLst/>
              <a:cxnLst/>
              <a:rect l="l" t="t" r="r" b="b"/>
              <a:pathLst>
                <a:path w="618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3542583" y="3851315"/>
              <a:ext cx="4443" cy="67794"/>
            </a:xfrm>
            <a:custGeom>
              <a:avLst/>
              <a:gdLst/>
              <a:ahLst/>
              <a:cxnLst/>
              <a:rect l="l" t="t" r="r" b="b"/>
              <a:pathLst>
                <a:path w="281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280" y="4286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3323773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1" y="1"/>
                  </a:moveTo>
                  <a:lnTo>
                    <a:pt x="1" y="4314"/>
                  </a:lnTo>
                  <a:lnTo>
                    <a:pt x="21962" y="4314"/>
                  </a:lnTo>
                  <a:lnTo>
                    <a:pt x="21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3323773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2" y="4314"/>
                  </a:moveTo>
                  <a:lnTo>
                    <a:pt x="1" y="4314"/>
                  </a:lnTo>
                  <a:lnTo>
                    <a:pt x="1" y="1"/>
                  </a:lnTo>
                  <a:lnTo>
                    <a:pt x="21962" y="1"/>
                  </a:lnTo>
                  <a:lnTo>
                    <a:pt x="21962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3323773" y="3783521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4847" y="4286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3323773" y="3783521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fill="none" extrusionOk="0">
                  <a:moveTo>
                    <a:pt x="4847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4847" y="4286"/>
                  </a:lnTo>
                  <a:lnTo>
                    <a:pt x="48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3408827" y="3783521"/>
              <a:ext cx="27909" cy="67810"/>
            </a:xfrm>
            <a:custGeom>
              <a:avLst/>
              <a:gdLst/>
              <a:ahLst/>
              <a:cxnLst/>
              <a:rect l="l" t="t" r="r" b="b"/>
              <a:pathLst>
                <a:path w="1765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3408827" y="3783521"/>
              <a:ext cx="27909" cy="67810"/>
            </a:xfrm>
            <a:custGeom>
              <a:avLst/>
              <a:gdLst/>
              <a:ahLst/>
              <a:cxnLst/>
              <a:rect l="l" t="t" r="r" b="b"/>
              <a:pathLst>
                <a:path w="1765" h="4287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3453560" y="378352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3453560" y="378352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3497850" y="3783521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616" y="4286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3560293" y="3783521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7"/>
            <p:cNvSpPr/>
            <p:nvPr/>
          </p:nvSpPr>
          <p:spPr>
            <a:xfrm>
              <a:off x="3306064" y="3715284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7"/>
            <p:cNvSpPr/>
            <p:nvPr/>
          </p:nvSpPr>
          <p:spPr>
            <a:xfrm>
              <a:off x="3306064" y="3715284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fill="none" extrusionOk="0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7"/>
            <p:cNvSpPr/>
            <p:nvPr/>
          </p:nvSpPr>
          <p:spPr>
            <a:xfrm>
              <a:off x="3306064" y="3715284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4818" y="4315"/>
                  </a:lnTo>
                  <a:lnTo>
                    <a:pt x="4818" y="29"/>
                  </a:lnTo>
                  <a:lnTo>
                    <a:pt x="561" y="2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7"/>
            <p:cNvSpPr/>
            <p:nvPr/>
          </p:nvSpPr>
          <p:spPr>
            <a:xfrm>
              <a:off x="3306064" y="3715284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fill="none" extrusionOk="0">
                  <a:moveTo>
                    <a:pt x="561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4818" y="4315"/>
                  </a:lnTo>
                  <a:lnTo>
                    <a:pt x="4818" y="29"/>
                  </a:lnTo>
                  <a:lnTo>
                    <a:pt x="561" y="29"/>
                  </a:lnTo>
                  <a:lnTo>
                    <a:pt x="5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7"/>
            <p:cNvSpPr/>
            <p:nvPr/>
          </p:nvSpPr>
          <p:spPr>
            <a:xfrm>
              <a:off x="3391102" y="3715727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765" y="4287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7"/>
            <p:cNvSpPr/>
            <p:nvPr/>
          </p:nvSpPr>
          <p:spPr>
            <a:xfrm>
              <a:off x="3391102" y="3715727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765" y="4287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7"/>
            <p:cNvSpPr/>
            <p:nvPr/>
          </p:nvSpPr>
          <p:spPr>
            <a:xfrm>
              <a:off x="3435835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7"/>
            <p:cNvSpPr/>
            <p:nvPr/>
          </p:nvSpPr>
          <p:spPr>
            <a:xfrm>
              <a:off x="3435835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7"/>
            <p:cNvSpPr/>
            <p:nvPr/>
          </p:nvSpPr>
          <p:spPr>
            <a:xfrm>
              <a:off x="3480125" y="3715727"/>
              <a:ext cx="9772" cy="67810"/>
            </a:xfrm>
            <a:custGeom>
              <a:avLst/>
              <a:gdLst/>
              <a:ahLst/>
              <a:cxnLst/>
              <a:rect l="l" t="t" r="r" b="b"/>
              <a:pathLst>
                <a:path w="61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7"/>
            <p:cNvSpPr/>
            <p:nvPr/>
          </p:nvSpPr>
          <p:spPr>
            <a:xfrm>
              <a:off x="3542583" y="3715727"/>
              <a:ext cx="4443" cy="67810"/>
            </a:xfrm>
            <a:custGeom>
              <a:avLst/>
              <a:gdLst/>
              <a:ahLst/>
              <a:cxnLst/>
              <a:rect l="l" t="t" r="r" b="b"/>
              <a:pathLst>
                <a:path w="281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280" y="4287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7"/>
            <p:cNvSpPr/>
            <p:nvPr/>
          </p:nvSpPr>
          <p:spPr>
            <a:xfrm>
              <a:off x="3314919" y="3647506"/>
              <a:ext cx="347268" cy="68237"/>
            </a:xfrm>
            <a:custGeom>
              <a:avLst/>
              <a:gdLst/>
              <a:ahLst/>
              <a:cxnLst/>
              <a:rect l="l" t="t" r="r" b="b"/>
              <a:pathLst>
                <a:path w="21962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7"/>
            <p:cNvSpPr/>
            <p:nvPr/>
          </p:nvSpPr>
          <p:spPr>
            <a:xfrm>
              <a:off x="3314919" y="3647506"/>
              <a:ext cx="347268" cy="68237"/>
            </a:xfrm>
            <a:custGeom>
              <a:avLst/>
              <a:gdLst/>
              <a:ahLst/>
              <a:cxnLst/>
              <a:rect l="l" t="t" r="r" b="b"/>
              <a:pathLst>
                <a:path w="21962" h="4314" fill="none" extrusionOk="0">
                  <a:moveTo>
                    <a:pt x="21961" y="4314"/>
                  </a:moveTo>
                  <a:lnTo>
                    <a:pt x="1" y="4314"/>
                  </a:lnTo>
                  <a:lnTo>
                    <a:pt x="1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7"/>
            <p:cNvSpPr/>
            <p:nvPr/>
          </p:nvSpPr>
          <p:spPr>
            <a:xfrm>
              <a:off x="3314919" y="3647949"/>
              <a:ext cx="76199" cy="67794"/>
            </a:xfrm>
            <a:custGeom>
              <a:avLst/>
              <a:gdLst/>
              <a:ahLst/>
              <a:cxnLst/>
              <a:rect l="l" t="t" r="r" b="b"/>
              <a:pathLst>
                <a:path w="4819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4819" y="4286"/>
                  </a:lnTo>
                  <a:lnTo>
                    <a:pt x="4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7"/>
            <p:cNvSpPr/>
            <p:nvPr/>
          </p:nvSpPr>
          <p:spPr>
            <a:xfrm>
              <a:off x="3314919" y="3647949"/>
              <a:ext cx="76199" cy="67794"/>
            </a:xfrm>
            <a:custGeom>
              <a:avLst/>
              <a:gdLst/>
              <a:ahLst/>
              <a:cxnLst/>
              <a:rect l="l" t="t" r="r" b="b"/>
              <a:pathLst>
                <a:path w="4819" h="4286" fill="none" extrusionOk="0">
                  <a:moveTo>
                    <a:pt x="4819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4819" y="4286"/>
                  </a:lnTo>
                  <a:lnTo>
                    <a:pt x="48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7"/>
            <p:cNvSpPr/>
            <p:nvPr/>
          </p:nvSpPr>
          <p:spPr>
            <a:xfrm>
              <a:off x="3399957" y="3647949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7"/>
            <p:cNvSpPr/>
            <p:nvPr/>
          </p:nvSpPr>
          <p:spPr>
            <a:xfrm>
              <a:off x="3399957" y="3647949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7"/>
            <p:cNvSpPr/>
            <p:nvPr/>
          </p:nvSpPr>
          <p:spPr>
            <a:xfrm>
              <a:off x="3444690" y="3647949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7"/>
            <p:cNvSpPr/>
            <p:nvPr/>
          </p:nvSpPr>
          <p:spPr>
            <a:xfrm>
              <a:off x="3444690" y="3647949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7"/>
            <p:cNvSpPr/>
            <p:nvPr/>
          </p:nvSpPr>
          <p:spPr>
            <a:xfrm>
              <a:off x="3488995" y="3647949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6" y="4286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7"/>
            <p:cNvSpPr/>
            <p:nvPr/>
          </p:nvSpPr>
          <p:spPr>
            <a:xfrm>
              <a:off x="3488995" y="3647949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fill="none" extrusionOk="0">
                  <a:moveTo>
                    <a:pt x="616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616" y="4286"/>
                  </a:lnTo>
                  <a:lnTo>
                    <a:pt x="6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7"/>
            <p:cNvSpPr/>
            <p:nvPr/>
          </p:nvSpPr>
          <p:spPr>
            <a:xfrm>
              <a:off x="3551438" y="3647949"/>
              <a:ext cx="4886" cy="67794"/>
            </a:xfrm>
            <a:custGeom>
              <a:avLst/>
              <a:gdLst/>
              <a:ahLst/>
              <a:cxnLst/>
              <a:rect l="l" t="t" r="r" b="b"/>
              <a:pathLst>
                <a:path w="309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7"/>
            <p:cNvSpPr/>
            <p:nvPr/>
          </p:nvSpPr>
          <p:spPr>
            <a:xfrm>
              <a:off x="3306064" y="3579712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7"/>
            <p:cNvSpPr/>
            <p:nvPr/>
          </p:nvSpPr>
          <p:spPr>
            <a:xfrm>
              <a:off x="3306064" y="3579712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7"/>
            <p:cNvSpPr/>
            <p:nvPr/>
          </p:nvSpPr>
          <p:spPr>
            <a:xfrm>
              <a:off x="3306064" y="3579712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4818" y="4314"/>
                  </a:lnTo>
                  <a:lnTo>
                    <a:pt x="4818" y="29"/>
                  </a:lnTo>
                  <a:lnTo>
                    <a:pt x="1681" y="29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7"/>
            <p:cNvSpPr/>
            <p:nvPr/>
          </p:nvSpPr>
          <p:spPr>
            <a:xfrm>
              <a:off x="3306064" y="3579712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fill="none" extrusionOk="0">
                  <a:moveTo>
                    <a:pt x="1681" y="1"/>
                  </a:moveTo>
                  <a:lnTo>
                    <a:pt x="0" y="1"/>
                  </a:lnTo>
                  <a:lnTo>
                    <a:pt x="0" y="4314"/>
                  </a:lnTo>
                  <a:lnTo>
                    <a:pt x="4818" y="4314"/>
                  </a:lnTo>
                  <a:lnTo>
                    <a:pt x="4818" y="29"/>
                  </a:lnTo>
                  <a:lnTo>
                    <a:pt x="1681" y="29"/>
                  </a:lnTo>
                  <a:lnTo>
                    <a:pt x="16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7"/>
            <p:cNvSpPr/>
            <p:nvPr/>
          </p:nvSpPr>
          <p:spPr>
            <a:xfrm>
              <a:off x="3391102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7"/>
            <p:cNvSpPr/>
            <p:nvPr/>
          </p:nvSpPr>
          <p:spPr>
            <a:xfrm>
              <a:off x="3391102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7"/>
            <p:cNvSpPr/>
            <p:nvPr/>
          </p:nvSpPr>
          <p:spPr>
            <a:xfrm>
              <a:off x="3435835" y="3580155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7"/>
            <p:cNvSpPr/>
            <p:nvPr/>
          </p:nvSpPr>
          <p:spPr>
            <a:xfrm>
              <a:off x="3435835" y="3580155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7"/>
            <p:cNvSpPr/>
            <p:nvPr/>
          </p:nvSpPr>
          <p:spPr>
            <a:xfrm>
              <a:off x="3480125" y="3580155"/>
              <a:ext cx="9772" cy="67810"/>
            </a:xfrm>
            <a:custGeom>
              <a:avLst/>
              <a:gdLst/>
              <a:ahLst/>
              <a:cxnLst/>
              <a:rect l="l" t="t" r="r" b="b"/>
              <a:pathLst>
                <a:path w="618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7"/>
            <p:cNvSpPr/>
            <p:nvPr/>
          </p:nvSpPr>
          <p:spPr>
            <a:xfrm>
              <a:off x="3542583" y="3580155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7"/>
            <p:cNvSpPr/>
            <p:nvPr/>
          </p:nvSpPr>
          <p:spPr>
            <a:xfrm>
              <a:off x="3332644" y="3511918"/>
              <a:ext cx="347252" cy="68253"/>
            </a:xfrm>
            <a:custGeom>
              <a:avLst/>
              <a:gdLst/>
              <a:ahLst/>
              <a:cxnLst/>
              <a:rect l="l" t="t" r="r" b="b"/>
              <a:pathLst>
                <a:path w="21961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61" y="4315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7"/>
            <p:cNvSpPr/>
            <p:nvPr/>
          </p:nvSpPr>
          <p:spPr>
            <a:xfrm>
              <a:off x="3332644" y="3511918"/>
              <a:ext cx="76642" cy="68253"/>
            </a:xfrm>
            <a:custGeom>
              <a:avLst/>
              <a:gdLst/>
              <a:ahLst/>
              <a:cxnLst/>
              <a:rect l="l" t="t" r="r" b="b"/>
              <a:pathLst>
                <a:path w="4847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4846" y="4315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7"/>
            <p:cNvSpPr/>
            <p:nvPr/>
          </p:nvSpPr>
          <p:spPr>
            <a:xfrm>
              <a:off x="3332644" y="3511918"/>
              <a:ext cx="76642" cy="68253"/>
            </a:xfrm>
            <a:custGeom>
              <a:avLst/>
              <a:gdLst/>
              <a:ahLst/>
              <a:cxnLst/>
              <a:rect l="l" t="t" r="r" b="b"/>
              <a:pathLst>
                <a:path w="4847" h="4315" fill="none" extrusionOk="0">
                  <a:moveTo>
                    <a:pt x="4846" y="1"/>
                  </a:moveTo>
                  <a:lnTo>
                    <a:pt x="1905" y="1"/>
                  </a:lnTo>
                  <a:lnTo>
                    <a:pt x="0" y="1"/>
                  </a:lnTo>
                  <a:lnTo>
                    <a:pt x="0" y="4315"/>
                  </a:lnTo>
                  <a:lnTo>
                    <a:pt x="4846" y="4315"/>
                  </a:lnTo>
                  <a:lnTo>
                    <a:pt x="48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7"/>
            <p:cNvSpPr/>
            <p:nvPr/>
          </p:nvSpPr>
          <p:spPr>
            <a:xfrm>
              <a:off x="3418125" y="3511918"/>
              <a:ext cx="27909" cy="16"/>
            </a:xfrm>
            <a:custGeom>
              <a:avLst/>
              <a:gdLst/>
              <a:ahLst/>
              <a:cxnLst/>
              <a:rect l="l" t="t" r="r" b="b"/>
              <a:pathLst>
                <a:path w="1765" h="1" extrusionOk="0">
                  <a:moveTo>
                    <a:pt x="176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65" y="1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rgbClr val="C6A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7"/>
            <p:cNvSpPr/>
            <p:nvPr/>
          </p:nvSpPr>
          <p:spPr>
            <a:xfrm>
              <a:off x="3418125" y="3511918"/>
              <a:ext cx="27909" cy="16"/>
            </a:xfrm>
            <a:custGeom>
              <a:avLst/>
              <a:gdLst/>
              <a:ahLst/>
              <a:cxnLst/>
              <a:rect l="l" t="t" r="r" b="b"/>
              <a:pathLst>
                <a:path w="1765" h="1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7"/>
            <p:cNvSpPr/>
            <p:nvPr/>
          </p:nvSpPr>
          <p:spPr>
            <a:xfrm>
              <a:off x="3418125" y="3511918"/>
              <a:ext cx="27909" cy="68253"/>
            </a:xfrm>
            <a:custGeom>
              <a:avLst/>
              <a:gdLst/>
              <a:ahLst/>
              <a:cxnLst/>
              <a:rect l="l" t="t" r="r" b="b"/>
              <a:pathLst>
                <a:path w="1765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1765" y="4315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7"/>
            <p:cNvSpPr/>
            <p:nvPr/>
          </p:nvSpPr>
          <p:spPr>
            <a:xfrm>
              <a:off x="3418125" y="3511918"/>
              <a:ext cx="27909" cy="68253"/>
            </a:xfrm>
            <a:custGeom>
              <a:avLst/>
              <a:gdLst/>
              <a:ahLst/>
              <a:cxnLst/>
              <a:rect l="l" t="t" r="r" b="b"/>
              <a:pathLst>
                <a:path w="1765" h="4315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1765" y="4315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7"/>
            <p:cNvSpPr/>
            <p:nvPr/>
          </p:nvSpPr>
          <p:spPr>
            <a:xfrm>
              <a:off x="3462415" y="3511918"/>
              <a:ext cx="19054" cy="16"/>
            </a:xfrm>
            <a:custGeom>
              <a:avLst/>
              <a:gdLst/>
              <a:ahLst/>
              <a:cxnLst/>
              <a:rect l="l" t="t" r="r" b="b"/>
              <a:pathLst>
                <a:path w="1205" h="1" extrusionOk="0">
                  <a:moveTo>
                    <a:pt x="120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05" y="1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rgbClr val="C6A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7"/>
            <p:cNvSpPr/>
            <p:nvPr/>
          </p:nvSpPr>
          <p:spPr>
            <a:xfrm>
              <a:off x="3462415" y="3511918"/>
              <a:ext cx="19054" cy="16"/>
            </a:xfrm>
            <a:custGeom>
              <a:avLst/>
              <a:gdLst/>
              <a:ahLst/>
              <a:cxnLst/>
              <a:rect l="l" t="t" r="r" b="b"/>
              <a:pathLst>
                <a:path w="1205" h="1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05" y="1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7"/>
            <p:cNvSpPr/>
            <p:nvPr/>
          </p:nvSpPr>
          <p:spPr>
            <a:xfrm>
              <a:off x="3462415" y="3511918"/>
              <a:ext cx="19054" cy="68253"/>
            </a:xfrm>
            <a:custGeom>
              <a:avLst/>
              <a:gdLst/>
              <a:ahLst/>
              <a:cxnLst/>
              <a:rect l="l" t="t" r="r" b="b"/>
              <a:pathLst>
                <a:path w="1205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1205" y="4315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7"/>
            <p:cNvSpPr/>
            <p:nvPr/>
          </p:nvSpPr>
          <p:spPr>
            <a:xfrm>
              <a:off x="3462415" y="3511918"/>
              <a:ext cx="19054" cy="68253"/>
            </a:xfrm>
            <a:custGeom>
              <a:avLst/>
              <a:gdLst/>
              <a:ahLst/>
              <a:cxnLst/>
              <a:rect l="l" t="t" r="r" b="b"/>
              <a:pathLst>
                <a:path w="1205" h="4315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1205" y="4315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7"/>
            <p:cNvSpPr/>
            <p:nvPr/>
          </p:nvSpPr>
          <p:spPr>
            <a:xfrm>
              <a:off x="3507148" y="3511918"/>
              <a:ext cx="9313" cy="16"/>
            </a:xfrm>
            <a:custGeom>
              <a:avLst/>
              <a:gdLst/>
              <a:ahLst/>
              <a:cxnLst/>
              <a:rect l="l" t="t" r="r" b="b"/>
              <a:pathLst>
                <a:path w="589" h="1" extrusionOk="0">
                  <a:moveTo>
                    <a:pt x="589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89" y="1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7"/>
            <p:cNvSpPr/>
            <p:nvPr/>
          </p:nvSpPr>
          <p:spPr>
            <a:xfrm>
              <a:off x="3507148" y="3511918"/>
              <a:ext cx="9313" cy="16"/>
            </a:xfrm>
            <a:custGeom>
              <a:avLst/>
              <a:gdLst/>
              <a:ahLst/>
              <a:cxnLst/>
              <a:rect l="l" t="t" r="r" b="b"/>
              <a:pathLst>
                <a:path w="589" h="1" fill="none" extrusionOk="0">
                  <a:moveTo>
                    <a:pt x="589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89" y="1"/>
                  </a:lnTo>
                  <a:lnTo>
                    <a:pt x="5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7"/>
            <p:cNvSpPr/>
            <p:nvPr/>
          </p:nvSpPr>
          <p:spPr>
            <a:xfrm>
              <a:off x="3507148" y="3511918"/>
              <a:ext cx="9313" cy="68253"/>
            </a:xfrm>
            <a:custGeom>
              <a:avLst/>
              <a:gdLst/>
              <a:ahLst/>
              <a:cxnLst/>
              <a:rect l="l" t="t" r="r" b="b"/>
              <a:pathLst>
                <a:path w="589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589" y="431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7"/>
            <p:cNvSpPr/>
            <p:nvPr/>
          </p:nvSpPr>
          <p:spPr>
            <a:xfrm>
              <a:off x="3569148" y="3511918"/>
              <a:ext cx="4902" cy="16"/>
            </a:xfrm>
            <a:custGeom>
              <a:avLst/>
              <a:gdLst/>
              <a:ahLst/>
              <a:cxnLst/>
              <a:rect l="l" t="t" r="r" b="b"/>
              <a:pathLst>
                <a:path w="310" h="1" extrusionOk="0">
                  <a:moveTo>
                    <a:pt x="309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09" y="1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7"/>
            <p:cNvSpPr/>
            <p:nvPr/>
          </p:nvSpPr>
          <p:spPr>
            <a:xfrm>
              <a:off x="3569148" y="3511918"/>
              <a:ext cx="4902" cy="16"/>
            </a:xfrm>
            <a:custGeom>
              <a:avLst/>
              <a:gdLst/>
              <a:ahLst/>
              <a:cxnLst/>
              <a:rect l="l" t="t" r="r" b="b"/>
              <a:pathLst>
                <a:path w="310" h="1" fill="none" extrusionOk="0">
                  <a:moveTo>
                    <a:pt x="309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09" y="1"/>
                  </a:lnTo>
                  <a:lnTo>
                    <a:pt x="3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7"/>
            <p:cNvSpPr/>
            <p:nvPr/>
          </p:nvSpPr>
          <p:spPr>
            <a:xfrm>
              <a:off x="3569148" y="3511918"/>
              <a:ext cx="4902" cy="68253"/>
            </a:xfrm>
            <a:custGeom>
              <a:avLst/>
              <a:gdLst/>
              <a:ahLst/>
              <a:cxnLst/>
              <a:rect l="l" t="t" r="r" b="b"/>
              <a:pathLst>
                <a:path w="310" h="4315" extrusionOk="0">
                  <a:moveTo>
                    <a:pt x="1" y="1"/>
                  </a:moveTo>
                  <a:lnTo>
                    <a:pt x="1" y="4315"/>
                  </a:lnTo>
                  <a:lnTo>
                    <a:pt x="309" y="4315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7"/>
            <p:cNvSpPr/>
            <p:nvPr/>
          </p:nvSpPr>
          <p:spPr>
            <a:xfrm>
              <a:off x="1688093" y="1103435"/>
              <a:ext cx="1480689" cy="2815689"/>
            </a:xfrm>
            <a:custGeom>
              <a:avLst/>
              <a:gdLst/>
              <a:ahLst/>
              <a:cxnLst/>
              <a:rect l="l" t="t" r="r" b="b"/>
              <a:pathLst>
                <a:path w="93642" h="178011" extrusionOk="0">
                  <a:moveTo>
                    <a:pt x="5855" y="0"/>
                  </a:moveTo>
                  <a:lnTo>
                    <a:pt x="5267" y="28"/>
                  </a:lnTo>
                  <a:lnTo>
                    <a:pt x="4678" y="140"/>
                  </a:lnTo>
                  <a:lnTo>
                    <a:pt x="4118" y="280"/>
                  </a:lnTo>
                  <a:lnTo>
                    <a:pt x="3586" y="477"/>
                  </a:lnTo>
                  <a:lnTo>
                    <a:pt x="3082" y="701"/>
                  </a:lnTo>
                  <a:lnTo>
                    <a:pt x="2577" y="1009"/>
                  </a:lnTo>
                  <a:lnTo>
                    <a:pt x="2129" y="1345"/>
                  </a:lnTo>
                  <a:lnTo>
                    <a:pt x="1709" y="1709"/>
                  </a:lnTo>
                  <a:lnTo>
                    <a:pt x="1345" y="2129"/>
                  </a:lnTo>
                  <a:lnTo>
                    <a:pt x="1009" y="2577"/>
                  </a:lnTo>
                  <a:lnTo>
                    <a:pt x="729" y="3082"/>
                  </a:lnTo>
                  <a:lnTo>
                    <a:pt x="477" y="3586"/>
                  </a:lnTo>
                  <a:lnTo>
                    <a:pt x="281" y="4118"/>
                  </a:lnTo>
                  <a:lnTo>
                    <a:pt x="141" y="4678"/>
                  </a:lnTo>
                  <a:lnTo>
                    <a:pt x="28" y="5266"/>
                  </a:lnTo>
                  <a:lnTo>
                    <a:pt x="0" y="5855"/>
                  </a:lnTo>
                  <a:lnTo>
                    <a:pt x="0" y="172156"/>
                  </a:lnTo>
                  <a:lnTo>
                    <a:pt x="28" y="172744"/>
                  </a:lnTo>
                  <a:lnTo>
                    <a:pt x="141" y="173332"/>
                  </a:lnTo>
                  <a:lnTo>
                    <a:pt x="281" y="173892"/>
                  </a:lnTo>
                  <a:lnTo>
                    <a:pt x="477" y="174425"/>
                  </a:lnTo>
                  <a:lnTo>
                    <a:pt x="729" y="174957"/>
                  </a:lnTo>
                  <a:lnTo>
                    <a:pt x="1009" y="175433"/>
                  </a:lnTo>
                  <a:lnTo>
                    <a:pt x="1345" y="175881"/>
                  </a:lnTo>
                  <a:lnTo>
                    <a:pt x="1709" y="176301"/>
                  </a:lnTo>
                  <a:lnTo>
                    <a:pt x="2129" y="176665"/>
                  </a:lnTo>
                  <a:lnTo>
                    <a:pt x="2577" y="177002"/>
                  </a:lnTo>
                  <a:lnTo>
                    <a:pt x="3082" y="177310"/>
                  </a:lnTo>
                  <a:lnTo>
                    <a:pt x="3586" y="177534"/>
                  </a:lnTo>
                  <a:lnTo>
                    <a:pt x="4118" y="177730"/>
                  </a:lnTo>
                  <a:lnTo>
                    <a:pt x="4678" y="177898"/>
                  </a:lnTo>
                  <a:lnTo>
                    <a:pt x="5267" y="177982"/>
                  </a:lnTo>
                  <a:lnTo>
                    <a:pt x="5855" y="178010"/>
                  </a:lnTo>
                  <a:lnTo>
                    <a:pt x="87815" y="178010"/>
                  </a:lnTo>
                  <a:lnTo>
                    <a:pt x="88403" y="177982"/>
                  </a:lnTo>
                  <a:lnTo>
                    <a:pt x="88991" y="177898"/>
                  </a:lnTo>
                  <a:lnTo>
                    <a:pt x="89551" y="177730"/>
                  </a:lnTo>
                  <a:lnTo>
                    <a:pt x="90084" y="177534"/>
                  </a:lnTo>
                  <a:lnTo>
                    <a:pt x="90588" y="177310"/>
                  </a:lnTo>
                  <a:lnTo>
                    <a:pt x="91064" y="177002"/>
                  </a:lnTo>
                  <a:lnTo>
                    <a:pt x="91512" y="176665"/>
                  </a:lnTo>
                  <a:lnTo>
                    <a:pt x="91932" y="176301"/>
                  </a:lnTo>
                  <a:lnTo>
                    <a:pt x="92325" y="175881"/>
                  </a:lnTo>
                  <a:lnTo>
                    <a:pt x="92661" y="175433"/>
                  </a:lnTo>
                  <a:lnTo>
                    <a:pt x="92941" y="174957"/>
                  </a:lnTo>
                  <a:lnTo>
                    <a:pt x="93193" y="174425"/>
                  </a:lnTo>
                  <a:lnTo>
                    <a:pt x="93389" y="173892"/>
                  </a:lnTo>
                  <a:lnTo>
                    <a:pt x="93529" y="173332"/>
                  </a:lnTo>
                  <a:lnTo>
                    <a:pt x="93613" y="172744"/>
                  </a:lnTo>
                  <a:lnTo>
                    <a:pt x="93641" y="172156"/>
                  </a:lnTo>
                  <a:lnTo>
                    <a:pt x="93641" y="5855"/>
                  </a:lnTo>
                  <a:lnTo>
                    <a:pt x="93613" y="5266"/>
                  </a:lnTo>
                  <a:lnTo>
                    <a:pt x="93529" y="4678"/>
                  </a:lnTo>
                  <a:lnTo>
                    <a:pt x="93389" y="4118"/>
                  </a:lnTo>
                  <a:lnTo>
                    <a:pt x="93193" y="3586"/>
                  </a:lnTo>
                  <a:lnTo>
                    <a:pt x="92941" y="3082"/>
                  </a:lnTo>
                  <a:lnTo>
                    <a:pt x="92661" y="2577"/>
                  </a:lnTo>
                  <a:lnTo>
                    <a:pt x="92325" y="2129"/>
                  </a:lnTo>
                  <a:lnTo>
                    <a:pt x="91932" y="1709"/>
                  </a:lnTo>
                  <a:lnTo>
                    <a:pt x="91512" y="1345"/>
                  </a:lnTo>
                  <a:lnTo>
                    <a:pt x="91064" y="1009"/>
                  </a:lnTo>
                  <a:lnTo>
                    <a:pt x="90588" y="701"/>
                  </a:lnTo>
                  <a:lnTo>
                    <a:pt x="90084" y="477"/>
                  </a:lnTo>
                  <a:lnTo>
                    <a:pt x="89551" y="280"/>
                  </a:lnTo>
                  <a:lnTo>
                    <a:pt x="88991" y="140"/>
                  </a:lnTo>
                  <a:lnTo>
                    <a:pt x="88403" y="28"/>
                  </a:lnTo>
                  <a:lnTo>
                    <a:pt x="878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7"/>
            <p:cNvSpPr/>
            <p:nvPr/>
          </p:nvSpPr>
          <p:spPr>
            <a:xfrm>
              <a:off x="1738582" y="1159255"/>
              <a:ext cx="1381024" cy="2701819"/>
            </a:xfrm>
            <a:custGeom>
              <a:avLst/>
              <a:gdLst/>
              <a:ahLst/>
              <a:cxnLst/>
              <a:rect l="l" t="t" r="r" b="b"/>
              <a:pathLst>
                <a:path w="87339" h="170812" extrusionOk="0">
                  <a:moveTo>
                    <a:pt x="1793" y="1"/>
                  </a:moveTo>
                  <a:lnTo>
                    <a:pt x="1597" y="29"/>
                  </a:lnTo>
                  <a:lnTo>
                    <a:pt x="1401" y="57"/>
                  </a:lnTo>
                  <a:lnTo>
                    <a:pt x="1233" y="113"/>
                  </a:lnTo>
                  <a:lnTo>
                    <a:pt x="1065" y="169"/>
                  </a:lnTo>
                  <a:lnTo>
                    <a:pt x="925" y="253"/>
                  </a:lnTo>
                  <a:lnTo>
                    <a:pt x="757" y="365"/>
                  </a:lnTo>
                  <a:lnTo>
                    <a:pt x="617" y="477"/>
                  </a:lnTo>
                  <a:lnTo>
                    <a:pt x="505" y="589"/>
                  </a:lnTo>
                  <a:lnTo>
                    <a:pt x="393" y="729"/>
                  </a:lnTo>
                  <a:lnTo>
                    <a:pt x="281" y="869"/>
                  </a:lnTo>
                  <a:lnTo>
                    <a:pt x="197" y="1037"/>
                  </a:lnTo>
                  <a:lnTo>
                    <a:pt x="141" y="1205"/>
                  </a:lnTo>
                  <a:lnTo>
                    <a:pt x="85" y="1373"/>
                  </a:lnTo>
                  <a:lnTo>
                    <a:pt x="29" y="1541"/>
                  </a:lnTo>
                  <a:lnTo>
                    <a:pt x="1" y="1737"/>
                  </a:lnTo>
                  <a:lnTo>
                    <a:pt x="1" y="1933"/>
                  </a:lnTo>
                  <a:lnTo>
                    <a:pt x="1" y="168711"/>
                  </a:lnTo>
                  <a:lnTo>
                    <a:pt x="1" y="168795"/>
                  </a:lnTo>
                  <a:lnTo>
                    <a:pt x="29" y="169019"/>
                  </a:lnTo>
                  <a:lnTo>
                    <a:pt x="57" y="169215"/>
                  </a:lnTo>
                  <a:lnTo>
                    <a:pt x="113" y="169411"/>
                  </a:lnTo>
                  <a:lnTo>
                    <a:pt x="197" y="169607"/>
                  </a:lnTo>
                  <a:lnTo>
                    <a:pt x="281" y="169775"/>
                  </a:lnTo>
                  <a:lnTo>
                    <a:pt x="365" y="169943"/>
                  </a:lnTo>
                  <a:lnTo>
                    <a:pt x="505" y="170111"/>
                  </a:lnTo>
                  <a:lnTo>
                    <a:pt x="617" y="170251"/>
                  </a:lnTo>
                  <a:lnTo>
                    <a:pt x="785" y="170363"/>
                  </a:lnTo>
                  <a:lnTo>
                    <a:pt x="925" y="170475"/>
                  </a:lnTo>
                  <a:lnTo>
                    <a:pt x="1121" y="170587"/>
                  </a:lnTo>
                  <a:lnTo>
                    <a:pt x="1289" y="170672"/>
                  </a:lnTo>
                  <a:lnTo>
                    <a:pt x="1485" y="170728"/>
                  </a:lnTo>
                  <a:lnTo>
                    <a:pt x="1681" y="170784"/>
                  </a:lnTo>
                  <a:lnTo>
                    <a:pt x="1877" y="170812"/>
                  </a:lnTo>
                  <a:lnTo>
                    <a:pt x="85266" y="170812"/>
                  </a:lnTo>
                  <a:lnTo>
                    <a:pt x="85518" y="170784"/>
                  </a:lnTo>
                  <a:lnTo>
                    <a:pt x="85714" y="170728"/>
                  </a:lnTo>
                  <a:lnTo>
                    <a:pt x="85938" y="170644"/>
                  </a:lnTo>
                  <a:lnTo>
                    <a:pt x="86134" y="170531"/>
                  </a:lnTo>
                  <a:lnTo>
                    <a:pt x="86330" y="170419"/>
                  </a:lnTo>
                  <a:lnTo>
                    <a:pt x="86499" y="170307"/>
                  </a:lnTo>
                  <a:lnTo>
                    <a:pt x="86667" y="170139"/>
                  </a:lnTo>
                  <a:lnTo>
                    <a:pt x="86807" y="169999"/>
                  </a:lnTo>
                  <a:lnTo>
                    <a:pt x="86947" y="169803"/>
                  </a:lnTo>
                  <a:lnTo>
                    <a:pt x="87059" y="169635"/>
                  </a:lnTo>
                  <a:lnTo>
                    <a:pt x="87143" y="169411"/>
                  </a:lnTo>
                  <a:lnTo>
                    <a:pt x="87227" y="169215"/>
                  </a:lnTo>
                  <a:lnTo>
                    <a:pt x="87283" y="168991"/>
                  </a:lnTo>
                  <a:lnTo>
                    <a:pt x="87311" y="168767"/>
                  </a:lnTo>
                  <a:lnTo>
                    <a:pt x="87339" y="168543"/>
                  </a:lnTo>
                  <a:lnTo>
                    <a:pt x="87339" y="2130"/>
                  </a:lnTo>
                  <a:lnTo>
                    <a:pt x="87339" y="1905"/>
                  </a:lnTo>
                  <a:lnTo>
                    <a:pt x="87283" y="1709"/>
                  </a:lnTo>
                  <a:lnTo>
                    <a:pt x="87255" y="1513"/>
                  </a:lnTo>
                  <a:lnTo>
                    <a:pt x="87171" y="1317"/>
                  </a:lnTo>
                  <a:lnTo>
                    <a:pt x="87087" y="1121"/>
                  </a:lnTo>
                  <a:lnTo>
                    <a:pt x="87003" y="953"/>
                  </a:lnTo>
                  <a:lnTo>
                    <a:pt x="86863" y="785"/>
                  </a:lnTo>
                  <a:lnTo>
                    <a:pt x="86751" y="645"/>
                  </a:lnTo>
                  <a:lnTo>
                    <a:pt x="86611" y="505"/>
                  </a:lnTo>
                  <a:lnTo>
                    <a:pt x="86443" y="393"/>
                  </a:lnTo>
                  <a:lnTo>
                    <a:pt x="86274" y="281"/>
                  </a:lnTo>
                  <a:lnTo>
                    <a:pt x="86078" y="197"/>
                  </a:lnTo>
                  <a:lnTo>
                    <a:pt x="85910" y="113"/>
                  </a:lnTo>
                  <a:lnTo>
                    <a:pt x="85686" y="57"/>
                  </a:lnTo>
                  <a:lnTo>
                    <a:pt x="85490" y="29"/>
                  </a:lnTo>
                  <a:lnTo>
                    <a:pt x="85294" y="1"/>
                  </a:lnTo>
                  <a:lnTo>
                    <a:pt x="64874" y="1"/>
                  </a:lnTo>
                  <a:lnTo>
                    <a:pt x="64650" y="29"/>
                  </a:lnTo>
                  <a:lnTo>
                    <a:pt x="64426" y="85"/>
                  </a:lnTo>
                  <a:lnTo>
                    <a:pt x="64230" y="169"/>
                  </a:lnTo>
                  <a:lnTo>
                    <a:pt x="64062" y="281"/>
                  </a:lnTo>
                  <a:lnTo>
                    <a:pt x="63894" y="393"/>
                  </a:lnTo>
                  <a:lnTo>
                    <a:pt x="63754" y="561"/>
                  </a:lnTo>
                  <a:lnTo>
                    <a:pt x="63642" y="757"/>
                  </a:lnTo>
                  <a:lnTo>
                    <a:pt x="63530" y="953"/>
                  </a:lnTo>
                  <a:lnTo>
                    <a:pt x="62689" y="3054"/>
                  </a:lnTo>
                  <a:lnTo>
                    <a:pt x="62577" y="3250"/>
                  </a:lnTo>
                  <a:lnTo>
                    <a:pt x="62465" y="3446"/>
                  </a:lnTo>
                  <a:lnTo>
                    <a:pt x="62325" y="3586"/>
                  </a:lnTo>
                  <a:lnTo>
                    <a:pt x="62157" y="3726"/>
                  </a:lnTo>
                  <a:lnTo>
                    <a:pt x="61961" y="3838"/>
                  </a:lnTo>
                  <a:lnTo>
                    <a:pt x="61765" y="3922"/>
                  </a:lnTo>
                  <a:lnTo>
                    <a:pt x="61569" y="3950"/>
                  </a:lnTo>
                  <a:lnTo>
                    <a:pt x="61345" y="3978"/>
                  </a:lnTo>
                  <a:lnTo>
                    <a:pt x="26051" y="3978"/>
                  </a:lnTo>
                  <a:lnTo>
                    <a:pt x="25827" y="3950"/>
                  </a:lnTo>
                  <a:lnTo>
                    <a:pt x="25631" y="3894"/>
                  </a:lnTo>
                  <a:lnTo>
                    <a:pt x="25435" y="3838"/>
                  </a:lnTo>
                  <a:lnTo>
                    <a:pt x="25239" y="3726"/>
                  </a:lnTo>
                  <a:lnTo>
                    <a:pt x="25071" y="3586"/>
                  </a:lnTo>
                  <a:lnTo>
                    <a:pt x="24930" y="3418"/>
                  </a:lnTo>
                  <a:lnTo>
                    <a:pt x="24818" y="3250"/>
                  </a:lnTo>
                  <a:lnTo>
                    <a:pt x="24706" y="3054"/>
                  </a:lnTo>
                  <a:lnTo>
                    <a:pt x="23866" y="953"/>
                  </a:lnTo>
                  <a:lnTo>
                    <a:pt x="23754" y="729"/>
                  </a:lnTo>
                  <a:lnTo>
                    <a:pt x="23642" y="561"/>
                  </a:lnTo>
                  <a:lnTo>
                    <a:pt x="23502" y="393"/>
                  </a:lnTo>
                  <a:lnTo>
                    <a:pt x="23334" y="281"/>
                  </a:lnTo>
                  <a:lnTo>
                    <a:pt x="23138" y="169"/>
                  </a:lnTo>
                  <a:lnTo>
                    <a:pt x="22942" y="85"/>
                  </a:lnTo>
                  <a:lnTo>
                    <a:pt x="22746" y="29"/>
                  </a:lnTo>
                  <a:lnTo>
                    <a:pt x="225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7"/>
            <p:cNvSpPr/>
            <p:nvPr/>
          </p:nvSpPr>
          <p:spPr>
            <a:xfrm>
              <a:off x="1738582" y="1159255"/>
              <a:ext cx="1381024" cy="2701819"/>
            </a:xfrm>
            <a:custGeom>
              <a:avLst/>
              <a:gdLst/>
              <a:ahLst/>
              <a:cxnLst/>
              <a:rect l="l" t="t" r="r" b="b"/>
              <a:pathLst>
                <a:path w="87339" h="170812" fill="none" extrusionOk="0">
                  <a:moveTo>
                    <a:pt x="87339" y="2130"/>
                  </a:moveTo>
                  <a:lnTo>
                    <a:pt x="87339" y="168543"/>
                  </a:lnTo>
                  <a:lnTo>
                    <a:pt x="87339" y="168543"/>
                  </a:lnTo>
                  <a:lnTo>
                    <a:pt x="87311" y="168767"/>
                  </a:lnTo>
                  <a:lnTo>
                    <a:pt x="87283" y="168991"/>
                  </a:lnTo>
                  <a:lnTo>
                    <a:pt x="87227" y="169215"/>
                  </a:lnTo>
                  <a:lnTo>
                    <a:pt x="87143" y="169411"/>
                  </a:lnTo>
                  <a:lnTo>
                    <a:pt x="87059" y="169635"/>
                  </a:lnTo>
                  <a:lnTo>
                    <a:pt x="86947" y="169803"/>
                  </a:lnTo>
                  <a:lnTo>
                    <a:pt x="86807" y="169999"/>
                  </a:lnTo>
                  <a:lnTo>
                    <a:pt x="86667" y="170139"/>
                  </a:lnTo>
                  <a:lnTo>
                    <a:pt x="86499" y="170307"/>
                  </a:lnTo>
                  <a:lnTo>
                    <a:pt x="86330" y="170419"/>
                  </a:lnTo>
                  <a:lnTo>
                    <a:pt x="86134" y="170531"/>
                  </a:lnTo>
                  <a:lnTo>
                    <a:pt x="85938" y="170644"/>
                  </a:lnTo>
                  <a:lnTo>
                    <a:pt x="85714" y="170728"/>
                  </a:lnTo>
                  <a:lnTo>
                    <a:pt x="85518" y="170784"/>
                  </a:lnTo>
                  <a:lnTo>
                    <a:pt x="85266" y="170812"/>
                  </a:lnTo>
                  <a:lnTo>
                    <a:pt x="85042" y="170812"/>
                  </a:lnTo>
                  <a:lnTo>
                    <a:pt x="85042" y="170812"/>
                  </a:lnTo>
                  <a:lnTo>
                    <a:pt x="85014" y="170812"/>
                  </a:lnTo>
                  <a:lnTo>
                    <a:pt x="2074" y="170812"/>
                  </a:lnTo>
                  <a:lnTo>
                    <a:pt x="2074" y="170812"/>
                  </a:lnTo>
                  <a:lnTo>
                    <a:pt x="1877" y="170812"/>
                  </a:lnTo>
                  <a:lnTo>
                    <a:pt x="1681" y="170784"/>
                  </a:lnTo>
                  <a:lnTo>
                    <a:pt x="1485" y="170728"/>
                  </a:lnTo>
                  <a:lnTo>
                    <a:pt x="1289" y="170672"/>
                  </a:lnTo>
                  <a:lnTo>
                    <a:pt x="1121" y="170587"/>
                  </a:lnTo>
                  <a:lnTo>
                    <a:pt x="925" y="170475"/>
                  </a:lnTo>
                  <a:lnTo>
                    <a:pt x="785" y="170363"/>
                  </a:lnTo>
                  <a:lnTo>
                    <a:pt x="617" y="170251"/>
                  </a:lnTo>
                  <a:lnTo>
                    <a:pt x="505" y="170111"/>
                  </a:lnTo>
                  <a:lnTo>
                    <a:pt x="365" y="169943"/>
                  </a:lnTo>
                  <a:lnTo>
                    <a:pt x="281" y="169775"/>
                  </a:lnTo>
                  <a:lnTo>
                    <a:pt x="197" y="169607"/>
                  </a:lnTo>
                  <a:lnTo>
                    <a:pt x="113" y="169411"/>
                  </a:lnTo>
                  <a:lnTo>
                    <a:pt x="57" y="169215"/>
                  </a:lnTo>
                  <a:lnTo>
                    <a:pt x="29" y="169019"/>
                  </a:lnTo>
                  <a:lnTo>
                    <a:pt x="1" y="168795"/>
                  </a:lnTo>
                  <a:lnTo>
                    <a:pt x="1" y="168795"/>
                  </a:lnTo>
                  <a:lnTo>
                    <a:pt x="1" y="168711"/>
                  </a:lnTo>
                  <a:lnTo>
                    <a:pt x="1" y="1933"/>
                  </a:lnTo>
                  <a:lnTo>
                    <a:pt x="1" y="1933"/>
                  </a:lnTo>
                  <a:lnTo>
                    <a:pt x="1" y="1737"/>
                  </a:lnTo>
                  <a:lnTo>
                    <a:pt x="29" y="1541"/>
                  </a:lnTo>
                  <a:lnTo>
                    <a:pt x="85" y="1373"/>
                  </a:lnTo>
                  <a:lnTo>
                    <a:pt x="141" y="1205"/>
                  </a:lnTo>
                  <a:lnTo>
                    <a:pt x="197" y="1037"/>
                  </a:lnTo>
                  <a:lnTo>
                    <a:pt x="281" y="869"/>
                  </a:lnTo>
                  <a:lnTo>
                    <a:pt x="393" y="729"/>
                  </a:lnTo>
                  <a:lnTo>
                    <a:pt x="505" y="589"/>
                  </a:lnTo>
                  <a:lnTo>
                    <a:pt x="617" y="477"/>
                  </a:lnTo>
                  <a:lnTo>
                    <a:pt x="757" y="365"/>
                  </a:lnTo>
                  <a:lnTo>
                    <a:pt x="925" y="253"/>
                  </a:lnTo>
                  <a:lnTo>
                    <a:pt x="1065" y="169"/>
                  </a:lnTo>
                  <a:lnTo>
                    <a:pt x="1233" y="113"/>
                  </a:lnTo>
                  <a:lnTo>
                    <a:pt x="1401" y="57"/>
                  </a:lnTo>
                  <a:lnTo>
                    <a:pt x="1597" y="29"/>
                  </a:lnTo>
                  <a:lnTo>
                    <a:pt x="1793" y="1"/>
                  </a:lnTo>
                  <a:lnTo>
                    <a:pt x="1793" y="1"/>
                  </a:lnTo>
                  <a:lnTo>
                    <a:pt x="22522" y="1"/>
                  </a:lnTo>
                  <a:lnTo>
                    <a:pt x="22522" y="1"/>
                  </a:lnTo>
                  <a:lnTo>
                    <a:pt x="22746" y="29"/>
                  </a:lnTo>
                  <a:lnTo>
                    <a:pt x="22942" y="85"/>
                  </a:lnTo>
                  <a:lnTo>
                    <a:pt x="23138" y="169"/>
                  </a:lnTo>
                  <a:lnTo>
                    <a:pt x="23334" y="281"/>
                  </a:lnTo>
                  <a:lnTo>
                    <a:pt x="23502" y="393"/>
                  </a:lnTo>
                  <a:lnTo>
                    <a:pt x="23642" y="561"/>
                  </a:lnTo>
                  <a:lnTo>
                    <a:pt x="23754" y="729"/>
                  </a:lnTo>
                  <a:lnTo>
                    <a:pt x="23866" y="953"/>
                  </a:lnTo>
                  <a:lnTo>
                    <a:pt x="24706" y="3054"/>
                  </a:lnTo>
                  <a:lnTo>
                    <a:pt x="24706" y="3054"/>
                  </a:lnTo>
                  <a:lnTo>
                    <a:pt x="24818" y="3250"/>
                  </a:lnTo>
                  <a:lnTo>
                    <a:pt x="24930" y="3418"/>
                  </a:lnTo>
                  <a:lnTo>
                    <a:pt x="25071" y="3586"/>
                  </a:lnTo>
                  <a:lnTo>
                    <a:pt x="25239" y="3726"/>
                  </a:lnTo>
                  <a:lnTo>
                    <a:pt x="25435" y="3838"/>
                  </a:lnTo>
                  <a:lnTo>
                    <a:pt x="25631" y="3894"/>
                  </a:lnTo>
                  <a:lnTo>
                    <a:pt x="25827" y="3950"/>
                  </a:lnTo>
                  <a:lnTo>
                    <a:pt x="26051" y="3978"/>
                  </a:lnTo>
                  <a:lnTo>
                    <a:pt x="61345" y="3978"/>
                  </a:lnTo>
                  <a:lnTo>
                    <a:pt x="61345" y="3978"/>
                  </a:lnTo>
                  <a:lnTo>
                    <a:pt x="61569" y="3950"/>
                  </a:lnTo>
                  <a:lnTo>
                    <a:pt x="61765" y="3922"/>
                  </a:lnTo>
                  <a:lnTo>
                    <a:pt x="61961" y="3838"/>
                  </a:lnTo>
                  <a:lnTo>
                    <a:pt x="62157" y="3726"/>
                  </a:lnTo>
                  <a:lnTo>
                    <a:pt x="62325" y="3586"/>
                  </a:lnTo>
                  <a:lnTo>
                    <a:pt x="62465" y="3446"/>
                  </a:lnTo>
                  <a:lnTo>
                    <a:pt x="62577" y="3250"/>
                  </a:lnTo>
                  <a:lnTo>
                    <a:pt x="62689" y="3054"/>
                  </a:lnTo>
                  <a:lnTo>
                    <a:pt x="63530" y="953"/>
                  </a:lnTo>
                  <a:lnTo>
                    <a:pt x="63530" y="953"/>
                  </a:lnTo>
                  <a:lnTo>
                    <a:pt x="63642" y="757"/>
                  </a:lnTo>
                  <a:lnTo>
                    <a:pt x="63754" y="561"/>
                  </a:lnTo>
                  <a:lnTo>
                    <a:pt x="63894" y="393"/>
                  </a:lnTo>
                  <a:lnTo>
                    <a:pt x="64062" y="281"/>
                  </a:lnTo>
                  <a:lnTo>
                    <a:pt x="64230" y="169"/>
                  </a:lnTo>
                  <a:lnTo>
                    <a:pt x="64426" y="85"/>
                  </a:lnTo>
                  <a:lnTo>
                    <a:pt x="64650" y="29"/>
                  </a:lnTo>
                  <a:lnTo>
                    <a:pt x="64874" y="1"/>
                  </a:lnTo>
                  <a:lnTo>
                    <a:pt x="85294" y="1"/>
                  </a:lnTo>
                  <a:lnTo>
                    <a:pt x="85294" y="1"/>
                  </a:lnTo>
                  <a:lnTo>
                    <a:pt x="85490" y="29"/>
                  </a:lnTo>
                  <a:lnTo>
                    <a:pt x="85686" y="57"/>
                  </a:lnTo>
                  <a:lnTo>
                    <a:pt x="85910" y="113"/>
                  </a:lnTo>
                  <a:lnTo>
                    <a:pt x="86078" y="197"/>
                  </a:lnTo>
                  <a:lnTo>
                    <a:pt x="86274" y="281"/>
                  </a:lnTo>
                  <a:lnTo>
                    <a:pt x="86443" y="393"/>
                  </a:lnTo>
                  <a:lnTo>
                    <a:pt x="86611" y="505"/>
                  </a:lnTo>
                  <a:lnTo>
                    <a:pt x="86751" y="645"/>
                  </a:lnTo>
                  <a:lnTo>
                    <a:pt x="86863" y="785"/>
                  </a:lnTo>
                  <a:lnTo>
                    <a:pt x="87003" y="953"/>
                  </a:lnTo>
                  <a:lnTo>
                    <a:pt x="87087" y="1121"/>
                  </a:lnTo>
                  <a:lnTo>
                    <a:pt x="87171" y="1317"/>
                  </a:lnTo>
                  <a:lnTo>
                    <a:pt x="87255" y="1513"/>
                  </a:lnTo>
                  <a:lnTo>
                    <a:pt x="87283" y="1709"/>
                  </a:lnTo>
                  <a:lnTo>
                    <a:pt x="87339" y="1905"/>
                  </a:lnTo>
                  <a:lnTo>
                    <a:pt x="87339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7"/>
            <p:cNvSpPr/>
            <p:nvPr/>
          </p:nvSpPr>
          <p:spPr>
            <a:xfrm>
              <a:off x="1738582" y="1269139"/>
              <a:ext cx="16" cy="2483379"/>
            </a:xfrm>
            <a:custGeom>
              <a:avLst/>
              <a:gdLst/>
              <a:ahLst/>
              <a:cxnLst/>
              <a:rect l="l" t="t" r="r" b="b"/>
              <a:pathLst>
                <a:path w="1" h="157002" extrusionOk="0">
                  <a:moveTo>
                    <a:pt x="1" y="72717"/>
                  </a:moveTo>
                  <a:lnTo>
                    <a:pt x="1" y="72717"/>
                  </a:lnTo>
                  <a:lnTo>
                    <a:pt x="1" y="72717"/>
                  </a:lnTo>
                  <a:lnTo>
                    <a:pt x="1" y="157002"/>
                  </a:lnTo>
                  <a:lnTo>
                    <a:pt x="1" y="157002"/>
                  </a:lnTo>
                  <a:lnTo>
                    <a:pt x="1" y="72717"/>
                  </a:lnTo>
                  <a:close/>
                  <a:moveTo>
                    <a:pt x="1" y="14174"/>
                  </a:moveTo>
                  <a:lnTo>
                    <a:pt x="1" y="14174"/>
                  </a:lnTo>
                  <a:lnTo>
                    <a:pt x="1" y="56639"/>
                  </a:lnTo>
                  <a:lnTo>
                    <a:pt x="1" y="56639"/>
                  </a:lnTo>
                  <a:lnTo>
                    <a:pt x="1" y="56667"/>
                  </a:lnTo>
                  <a:lnTo>
                    <a:pt x="1" y="14174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7"/>
            <p:cNvSpPr/>
            <p:nvPr/>
          </p:nvSpPr>
          <p:spPr>
            <a:xfrm>
              <a:off x="1738582" y="2419325"/>
              <a:ext cx="16" cy="1333194"/>
            </a:xfrm>
            <a:custGeom>
              <a:avLst/>
              <a:gdLst/>
              <a:ahLst/>
              <a:cxnLst/>
              <a:rect l="l" t="t" r="r" b="b"/>
              <a:pathLst>
                <a:path w="1" h="8428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84286"/>
                  </a:lnTo>
                  <a:lnTo>
                    <a:pt x="1" y="8428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7"/>
            <p:cNvSpPr/>
            <p:nvPr/>
          </p:nvSpPr>
          <p:spPr>
            <a:xfrm>
              <a:off x="1738582" y="1493321"/>
              <a:ext cx="16" cy="672149"/>
            </a:xfrm>
            <a:custGeom>
              <a:avLst/>
              <a:gdLst/>
              <a:ahLst/>
              <a:cxnLst/>
              <a:rect l="l" t="t" r="r" b="b"/>
              <a:pathLst>
                <a:path w="1" h="4249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2466"/>
                  </a:lnTo>
                  <a:lnTo>
                    <a:pt x="1" y="42466"/>
                  </a:lnTo>
                  <a:lnTo>
                    <a:pt x="1" y="4249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7"/>
            <p:cNvSpPr/>
            <p:nvPr/>
          </p:nvSpPr>
          <p:spPr>
            <a:xfrm>
              <a:off x="1738582" y="1269139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7"/>
            <p:cNvSpPr/>
            <p:nvPr/>
          </p:nvSpPr>
          <p:spPr>
            <a:xfrm>
              <a:off x="1738582" y="1493321"/>
              <a:ext cx="1381024" cy="2259198"/>
            </a:xfrm>
            <a:custGeom>
              <a:avLst/>
              <a:gdLst/>
              <a:ahLst/>
              <a:cxnLst/>
              <a:rect l="l" t="t" r="r" b="b"/>
              <a:pathLst>
                <a:path w="87339" h="142829" extrusionOk="0">
                  <a:moveTo>
                    <a:pt x="79972" y="89832"/>
                  </a:moveTo>
                  <a:lnTo>
                    <a:pt x="80140" y="89860"/>
                  </a:lnTo>
                  <a:lnTo>
                    <a:pt x="80448" y="89944"/>
                  </a:lnTo>
                  <a:lnTo>
                    <a:pt x="80728" y="90112"/>
                  </a:lnTo>
                  <a:lnTo>
                    <a:pt x="80980" y="90308"/>
                  </a:lnTo>
                  <a:lnTo>
                    <a:pt x="81176" y="90560"/>
                  </a:lnTo>
                  <a:lnTo>
                    <a:pt x="81345" y="90841"/>
                  </a:lnTo>
                  <a:lnTo>
                    <a:pt x="81429" y="91149"/>
                  </a:lnTo>
                  <a:lnTo>
                    <a:pt x="81457" y="91317"/>
                  </a:lnTo>
                  <a:lnTo>
                    <a:pt x="81485" y="91485"/>
                  </a:lnTo>
                  <a:lnTo>
                    <a:pt x="81485" y="100112"/>
                  </a:lnTo>
                  <a:lnTo>
                    <a:pt x="81457" y="100280"/>
                  </a:lnTo>
                  <a:lnTo>
                    <a:pt x="81429" y="100448"/>
                  </a:lnTo>
                  <a:lnTo>
                    <a:pt x="81345" y="100784"/>
                  </a:lnTo>
                  <a:lnTo>
                    <a:pt x="81176" y="101065"/>
                  </a:lnTo>
                  <a:lnTo>
                    <a:pt x="80980" y="101317"/>
                  </a:lnTo>
                  <a:lnTo>
                    <a:pt x="80728" y="101513"/>
                  </a:lnTo>
                  <a:lnTo>
                    <a:pt x="80448" y="101653"/>
                  </a:lnTo>
                  <a:lnTo>
                    <a:pt x="80140" y="101765"/>
                  </a:lnTo>
                  <a:lnTo>
                    <a:pt x="79972" y="101793"/>
                  </a:lnTo>
                  <a:lnTo>
                    <a:pt x="7312" y="101793"/>
                  </a:lnTo>
                  <a:lnTo>
                    <a:pt x="7143" y="101765"/>
                  </a:lnTo>
                  <a:lnTo>
                    <a:pt x="6835" y="101653"/>
                  </a:lnTo>
                  <a:lnTo>
                    <a:pt x="6555" y="101513"/>
                  </a:lnTo>
                  <a:lnTo>
                    <a:pt x="6303" y="101317"/>
                  </a:lnTo>
                  <a:lnTo>
                    <a:pt x="6107" y="101065"/>
                  </a:lnTo>
                  <a:lnTo>
                    <a:pt x="5939" y="100784"/>
                  </a:lnTo>
                  <a:lnTo>
                    <a:pt x="5855" y="100448"/>
                  </a:lnTo>
                  <a:lnTo>
                    <a:pt x="5827" y="100280"/>
                  </a:lnTo>
                  <a:lnTo>
                    <a:pt x="5827" y="100112"/>
                  </a:lnTo>
                  <a:lnTo>
                    <a:pt x="5827" y="91485"/>
                  </a:lnTo>
                  <a:lnTo>
                    <a:pt x="5827" y="91317"/>
                  </a:lnTo>
                  <a:lnTo>
                    <a:pt x="5855" y="91149"/>
                  </a:lnTo>
                  <a:lnTo>
                    <a:pt x="5939" y="90841"/>
                  </a:lnTo>
                  <a:lnTo>
                    <a:pt x="6107" y="90560"/>
                  </a:lnTo>
                  <a:lnTo>
                    <a:pt x="6303" y="90308"/>
                  </a:lnTo>
                  <a:lnTo>
                    <a:pt x="6555" y="90112"/>
                  </a:lnTo>
                  <a:lnTo>
                    <a:pt x="6835" y="89944"/>
                  </a:lnTo>
                  <a:lnTo>
                    <a:pt x="7143" y="89860"/>
                  </a:lnTo>
                  <a:lnTo>
                    <a:pt x="7312" y="89832"/>
                  </a:lnTo>
                  <a:close/>
                  <a:moveTo>
                    <a:pt x="79972" y="106135"/>
                  </a:moveTo>
                  <a:lnTo>
                    <a:pt x="80140" y="106163"/>
                  </a:lnTo>
                  <a:lnTo>
                    <a:pt x="80448" y="106275"/>
                  </a:lnTo>
                  <a:lnTo>
                    <a:pt x="80728" y="106415"/>
                  </a:lnTo>
                  <a:lnTo>
                    <a:pt x="80980" y="106611"/>
                  </a:lnTo>
                  <a:lnTo>
                    <a:pt x="81176" y="106863"/>
                  </a:lnTo>
                  <a:lnTo>
                    <a:pt x="81345" y="107143"/>
                  </a:lnTo>
                  <a:lnTo>
                    <a:pt x="81429" y="107479"/>
                  </a:lnTo>
                  <a:lnTo>
                    <a:pt x="81457" y="107647"/>
                  </a:lnTo>
                  <a:lnTo>
                    <a:pt x="81485" y="107815"/>
                  </a:lnTo>
                  <a:lnTo>
                    <a:pt x="81485" y="116443"/>
                  </a:lnTo>
                  <a:lnTo>
                    <a:pt x="81457" y="116611"/>
                  </a:lnTo>
                  <a:lnTo>
                    <a:pt x="81429" y="116779"/>
                  </a:lnTo>
                  <a:lnTo>
                    <a:pt x="81345" y="117087"/>
                  </a:lnTo>
                  <a:lnTo>
                    <a:pt x="81176" y="117367"/>
                  </a:lnTo>
                  <a:lnTo>
                    <a:pt x="80980" y="117619"/>
                  </a:lnTo>
                  <a:lnTo>
                    <a:pt x="80728" y="117815"/>
                  </a:lnTo>
                  <a:lnTo>
                    <a:pt x="80448" y="117983"/>
                  </a:lnTo>
                  <a:lnTo>
                    <a:pt x="80140" y="118067"/>
                  </a:lnTo>
                  <a:lnTo>
                    <a:pt x="79972" y="118095"/>
                  </a:lnTo>
                  <a:lnTo>
                    <a:pt x="7312" y="118095"/>
                  </a:lnTo>
                  <a:lnTo>
                    <a:pt x="7143" y="118067"/>
                  </a:lnTo>
                  <a:lnTo>
                    <a:pt x="6835" y="117983"/>
                  </a:lnTo>
                  <a:lnTo>
                    <a:pt x="6555" y="117815"/>
                  </a:lnTo>
                  <a:lnTo>
                    <a:pt x="6303" y="117619"/>
                  </a:lnTo>
                  <a:lnTo>
                    <a:pt x="6107" y="117367"/>
                  </a:lnTo>
                  <a:lnTo>
                    <a:pt x="5939" y="117087"/>
                  </a:lnTo>
                  <a:lnTo>
                    <a:pt x="5855" y="116779"/>
                  </a:lnTo>
                  <a:lnTo>
                    <a:pt x="5827" y="116611"/>
                  </a:lnTo>
                  <a:lnTo>
                    <a:pt x="5827" y="116443"/>
                  </a:lnTo>
                  <a:lnTo>
                    <a:pt x="5827" y="107815"/>
                  </a:lnTo>
                  <a:lnTo>
                    <a:pt x="5827" y="107647"/>
                  </a:lnTo>
                  <a:lnTo>
                    <a:pt x="5855" y="107479"/>
                  </a:lnTo>
                  <a:lnTo>
                    <a:pt x="5939" y="107143"/>
                  </a:lnTo>
                  <a:lnTo>
                    <a:pt x="6107" y="106863"/>
                  </a:lnTo>
                  <a:lnTo>
                    <a:pt x="6303" y="106611"/>
                  </a:lnTo>
                  <a:lnTo>
                    <a:pt x="6555" y="106415"/>
                  </a:lnTo>
                  <a:lnTo>
                    <a:pt x="6835" y="106275"/>
                  </a:lnTo>
                  <a:lnTo>
                    <a:pt x="7143" y="106163"/>
                  </a:lnTo>
                  <a:lnTo>
                    <a:pt x="7312" y="106135"/>
                  </a:lnTo>
                  <a:close/>
                  <a:moveTo>
                    <a:pt x="79804" y="122437"/>
                  </a:moveTo>
                  <a:lnTo>
                    <a:pt x="79972" y="122465"/>
                  </a:lnTo>
                  <a:lnTo>
                    <a:pt x="80140" y="122465"/>
                  </a:lnTo>
                  <a:lnTo>
                    <a:pt x="80448" y="122577"/>
                  </a:lnTo>
                  <a:lnTo>
                    <a:pt x="80728" y="122717"/>
                  </a:lnTo>
                  <a:lnTo>
                    <a:pt x="80980" y="122941"/>
                  </a:lnTo>
                  <a:lnTo>
                    <a:pt x="81176" y="123193"/>
                  </a:lnTo>
                  <a:lnTo>
                    <a:pt x="81345" y="123473"/>
                  </a:lnTo>
                  <a:lnTo>
                    <a:pt x="81429" y="123781"/>
                  </a:lnTo>
                  <a:lnTo>
                    <a:pt x="81457" y="123950"/>
                  </a:lnTo>
                  <a:lnTo>
                    <a:pt x="81485" y="124118"/>
                  </a:lnTo>
                  <a:lnTo>
                    <a:pt x="81485" y="132745"/>
                  </a:lnTo>
                  <a:lnTo>
                    <a:pt x="81457" y="132913"/>
                  </a:lnTo>
                  <a:lnTo>
                    <a:pt x="81429" y="133081"/>
                  </a:lnTo>
                  <a:lnTo>
                    <a:pt x="81345" y="133389"/>
                  </a:lnTo>
                  <a:lnTo>
                    <a:pt x="81176" y="133669"/>
                  </a:lnTo>
                  <a:lnTo>
                    <a:pt x="80980" y="133921"/>
                  </a:lnTo>
                  <a:lnTo>
                    <a:pt x="80728" y="134145"/>
                  </a:lnTo>
                  <a:lnTo>
                    <a:pt x="80448" y="134286"/>
                  </a:lnTo>
                  <a:lnTo>
                    <a:pt x="80140" y="134398"/>
                  </a:lnTo>
                  <a:lnTo>
                    <a:pt x="79972" y="134398"/>
                  </a:lnTo>
                  <a:lnTo>
                    <a:pt x="79804" y="134426"/>
                  </a:lnTo>
                  <a:lnTo>
                    <a:pt x="7480" y="134426"/>
                  </a:lnTo>
                  <a:lnTo>
                    <a:pt x="7312" y="134398"/>
                  </a:lnTo>
                  <a:lnTo>
                    <a:pt x="7143" y="134398"/>
                  </a:lnTo>
                  <a:lnTo>
                    <a:pt x="6835" y="134286"/>
                  </a:lnTo>
                  <a:lnTo>
                    <a:pt x="6555" y="134145"/>
                  </a:lnTo>
                  <a:lnTo>
                    <a:pt x="6303" y="133921"/>
                  </a:lnTo>
                  <a:lnTo>
                    <a:pt x="6107" y="133669"/>
                  </a:lnTo>
                  <a:lnTo>
                    <a:pt x="5939" y="133389"/>
                  </a:lnTo>
                  <a:lnTo>
                    <a:pt x="5855" y="133081"/>
                  </a:lnTo>
                  <a:lnTo>
                    <a:pt x="5827" y="132913"/>
                  </a:lnTo>
                  <a:lnTo>
                    <a:pt x="5827" y="132745"/>
                  </a:lnTo>
                  <a:lnTo>
                    <a:pt x="5827" y="124118"/>
                  </a:lnTo>
                  <a:lnTo>
                    <a:pt x="5827" y="123950"/>
                  </a:lnTo>
                  <a:lnTo>
                    <a:pt x="5855" y="123781"/>
                  </a:lnTo>
                  <a:lnTo>
                    <a:pt x="5939" y="123473"/>
                  </a:lnTo>
                  <a:lnTo>
                    <a:pt x="6107" y="123193"/>
                  </a:lnTo>
                  <a:lnTo>
                    <a:pt x="6303" y="122941"/>
                  </a:lnTo>
                  <a:lnTo>
                    <a:pt x="6555" y="122717"/>
                  </a:lnTo>
                  <a:lnTo>
                    <a:pt x="6835" y="122577"/>
                  </a:lnTo>
                  <a:lnTo>
                    <a:pt x="7143" y="122465"/>
                  </a:lnTo>
                  <a:lnTo>
                    <a:pt x="7312" y="122465"/>
                  </a:lnTo>
                  <a:lnTo>
                    <a:pt x="7480" y="122437"/>
                  </a:lnTo>
                  <a:close/>
                  <a:moveTo>
                    <a:pt x="1" y="1"/>
                  </a:moveTo>
                  <a:lnTo>
                    <a:pt x="1" y="42494"/>
                  </a:lnTo>
                  <a:lnTo>
                    <a:pt x="393" y="43278"/>
                  </a:lnTo>
                  <a:lnTo>
                    <a:pt x="729" y="44090"/>
                  </a:lnTo>
                  <a:lnTo>
                    <a:pt x="1065" y="44903"/>
                  </a:lnTo>
                  <a:lnTo>
                    <a:pt x="1373" y="45715"/>
                  </a:lnTo>
                  <a:lnTo>
                    <a:pt x="1653" y="46527"/>
                  </a:lnTo>
                  <a:lnTo>
                    <a:pt x="1933" y="47340"/>
                  </a:lnTo>
                  <a:lnTo>
                    <a:pt x="2158" y="48124"/>
                  </a:lnTo>
                  <a:lnTo>
                    <a:pt x="2354" y="48908"/>
                  </a:lnTo>
                  <a:lnTo>
                    <a:pt x="2522" y="49664"/>
                  </a:lnTo>
                  <a:lnTo>
                    <a:pt x="2634" y="50421"/>
                  </a:lnTo>
                  <a:lnTo>
                    <a:pt x="2718" y="51149"/>
                  </a:lnTo>
                  <a:lnTo>
                    <a:pt x="2774" y="51821"/>
                  </a:lnTo>
                  <a:lnTo>
                    <a:pt x="2774" y="52494"/>
                  </a:lnTo>
                  <a:lnTo>
                    <a:pt x="2746" y="53110"/>
                  </a:lnTo>
                  <a:lnTo>
                    <a:pt x="2662" y="53670"/>
                  </a:lnTo>
                  <a:lnTo>
                    <a:pt x="2522" y="54230"/>
                  </a:lnTo>
                  <a:lnTo>
                    <a:pt x="2326" y="54706"/>
                  </a:lnTo>
                  <a:lnTo>
                    <a:pt x="2102" y="55239"/>
                  </a:lnTo>
                  <a:lnTo>
                    <a:pt x="1821" y="55771"/>
                  </a:lnTo>
                  <a:lnTo>
                    <a:pt x="1513" y="56303"/>
                  </a:lnTo>
                  <a:lnTo>
                    <a:pt x="1177" y="56863"/>
                  </a:lnTo>
                  <a:lnTo>
                    <a:pt x="813" y="57395"/>
                  </a:lnTo>
                  <a:lnTo>
                    <a:pt x="421" y="57984"/>
                  </a:lnTo>
                  <a:lnTo>
                    <a:pt x="1" y="58544"/>
                  </a:lnTo>
                  <a:lnTo>
                    <a:pt x="1" y="142829"/>
                  </a:lnTo>
                  <a:lnTo>
                    <a:pt x="87339" y="142829"/>
                  </a:lnTo>
                  <a:lnTo>
                    <a:pt x="873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7"/>
            <p:cNvSpPr/>
            <p:nvPr/>
          </p:nvSpPr>
          <p:spPr>
            <a:xfrm>
              <a:off x="1830704" y="3429952"/>
              <a:ext cx="1196337" cy="189652"/>
            </a:xfrm>
            <a:custGeom>
              <a:avLst/>
              <a:gdLst/>
              <a:ahLst/>
              <a:cxnLst/>
              <a:rect l="l" t="t" r="r" b="b"/>
              <a:pathLst>
                <a:path w="75659" h="11990" fill="none" extrusionOk="0">
                  <a:moveTo>
                    <a:pt x="1654" y="11990"/>
                  </a:moveTo>
                  <a:lnTo>
                    <a:pt x="1654" y="11990"/>
                  </a:lnTo>
                  <a:lnTo>
                    <a:pt x="1486" y="11962"/>
                  </a:lnTo>
                  <a:lnTo>
                    <a:pt x="1317" y="11962"/>
                  </a:lnTo>
                  <a:lnTo>
                    <a:pt x="1009" y="11850"/>
                  </a:lnTo>
                  <a:lnTo>
                    <a:pt x="729" y="11709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2"/>
                  </a:lnTo>
                  <a:lnTo>
                    <a:pt x="1" y="1682"/>
                  </a:lnTo>
                  <a:lnTo>
                    <a:pt x="1" y="1514"/>
                  </a:lnTo>
                  <a:lnTo>
                    <a:pt x="29" y="1345"/>
                  </a:lnTo>
                  <a:lnTo>
                    <a:pt x="113" y="1037"/>
                  </a:lnTo>
                  <a:lnTo>
                    <a:pt x="281" y="757"/>
                  </a:lnTo>
                  <a:lnTo>
                    <a:pt x="477" y="505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29"/>
                  </a:lnTo>
                  <a:lnTo>
                    <a:pt x="1654" y="1"/>
                  </a:lnTo>
                  <a:lnTo>
                    <a:pt x="73978" y="1"/>
                  </a:lnTo>
                  <a:lnTo>
                    <a:pt x="73978" y="1"/>
                  </a:lnTo>
                  <a:lnTo>
                    <a:pt x="74146" y="29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505"/>
                  </a:lnTo>
                  <a:lnTo>
                    <a:pt x="75350" y="757"/>
                  </a:lnTo>
                  <a:lnTo>
                    <a:pt x="75519" y="1037"/>
                  </a:lnTo>
                  <a:lnTo>
                    <a:pt x="75603" y="1345"/>
                  </a:lnTo>
                  <a:lnTo>
                    <a:pt x="75631" y="1514"/>
                  </a:lnTo>
                  <a:lnTo>
                    <a:pt x="75659" y="1682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709"/>
                  </a:lnTo>
                  <a:lnTo>
                    <a:pt x="74622" y="11850"/>
                  </a:lnTo>
                  <a:lnTo>
                    <a:pt x="74314" y="11962"/>
                  </a:lnTo>
                  <a:lnTo>
                    <a:pt x="74146" y="11962"/>
                  </a:lnTo>
                  <a:lnTo>
                    <a:pt x="73978" y="11990"/>
                  </a:lnTo>
                  <a:lnTo>
                    <a:pt x="1654" y="119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7"/>
            <p:cNvSpPr/>
            <p:nvPr/>
          </p:nvSpPr>
          <p:spPr>
            <a:xfrm>
              <a:off x="1830704" y="3172095"/>
              <a:ext cx="1196337" cy="189209"/>
            </a:xfrm>
            <a:custGeom>
              <a:avLst/>
              <a:gdLst/>
              <a:ahLst/>
              <a:cxnLst/>
              <a:rect l="l" t="t" r="r" b="b"/>
              <a:pathLst>
                <a:path w="75659" h="11962" fill="none" extrusionOk="0">
                  <a:moveTo>
                    <a:pt x="1654" y="11961"/>
                  </a:move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49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1"/>
                  </a:lnTo>
                  <a:lnTo>
                    <a:pt x="1" y="1681"/>
                  </a:lnTo>
                  <a:lnTo>
                    <a:pt x="1" y="1513"/>
                  </a:lnTo>
                  <a:lnTo>
                    <a:pt x="29" y="1345"/>
                  </a:lnTo>
                  <a:lnTo>
                    <a:pt x="113" y="1009"/>
                  </a:lnTo>
                  <a:lnTo>
                    <a:pt x="281" y="729"/>
                  </a:lnTo>
                  <a:lnTo>
                    <a:pt x="477" y="477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1"/>
                  </a:lnTo>
                  <a:lnTo>
                    <a:pt x="1654" y="1"/>
                  </a:lnTo>
                  <a:lnTo>
                    <a:pt x="73978" y="1"/>
                  </a:lnTo>
                  <a:lnTo>
                    <a:pt x="73978" y="1"/>
                  </a:lnTo>
                  <a:lnTo>
                    <a:pt x="74146" y="1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477"/>
                  </a:lnTo>
                  <a:lnTo>
                    <a:pt x="75350" y="729"/>
                  </a:lnTo>
                  <a:lnTo>
                    <a:pt x="75519" y="1009"/>
                  </a:lnTo>
                  <a:lnTo>
                    <a:pt x="75603" y="1345"/>
                  </a:lnTo>
                  <a:lnTo>
                    <a:pt x="75631" y="1513"/>
                  </a:lnTo>
                  <a:lnTo>
                    <a:pt x="75659" y="1681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49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7"/>
            <p:cNvSpPr/>
            <p:nvPr/>
          </p:nvSpPr>
          <p:spPr>
            <a:xfrm>
              <a:off x="1830704" y="2914238"/>
              <a:ext cx="1196337" cy="189193"/>
            </a:xfrm>
            <a:custGeom>
              <a:avLst/>
              <a:gdLst/>
              <a:ahLst/>
              <a:cxnLst/>
              <a:rect l="l" t="t" r="r" b="b"/>
              <a:pathLst>
                <a:path w="75659" h="11961" fill="none" extrusionOk="0">
                  <a:moveTo>
                    <a:pt x="1654" y="11961"/>
                  </a:move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21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2"/>
                  </a:lnTo>
                  <a:lnTo>
                    <a:pt x="29" y="10616"/>
                  </a:lnTo>
                  <a:lnTo>
                    <a:pt x="1" y="10448"/>
                  </a:lnTo>
                  <a:lnTo>
                    <a:pt x="1" y="10280"/>
                  </a:lnTo>
                  <a:lnTo>
                    <a:pt x="1" y="1653"/>
                  </a:lnTo>
                  <a:lnTo>
                    <a:pt x="1" y="1653"/>
                  </a:lnTo>
                  <a:lnTo>
                    <a:pt x="1" y="1485"/>
                  </a:lnTo>
                  <a:lnTo>
                    <a:pt x="29" y="1317"/>
                  </a:lnTo>
                  <a:lnTo>
                    <a:pt x="113" y="1009"/>
                  </a:lnTo>
                  <a:lnTo>
                    <a:pt x="281" y="728"/>
                  </a:lnTo>
                  <a:lnTo>
                    <a:pt x="477" y="476"/>
                  </a:lnTo>
                  <a:lnTo>
                    <a:pt x="729" y="280"/>
                  </a:lnTo>
                  <a:lnTo>
                    <a:pt x="1009" y="112"/>
                  </a:lnTo>
                  <a:lnTo>
                    <a:pt x="1317" y="28"/>
                  </a:lnTo>
                  <a:lnTo>
                    <a:pt x="1486" y="0"/>
                  </a:lnTo>
                  <a:lnTo>
                    <a:pt x="1654" y="0"/>
                  </a:lnTo>
                  <a:lnTo>
                    <a:pt x="73978" y="0"/>
                  </a:lnTo>
                  <a:lnTo>
                    <a:pt x="73978" y="0"/>
                  </a:lnTo>
                  <a:lnTo>
                    <a:pt x="74146" y="0"/>
                  </a:lnTo>
                  <a:lnTo>
                    <a:pt x="74314" y="28"/>
                  </a:lnTo>
                  <a:lnTo>
                    <a:pt x="74622" y="112"/>
                  </a:lnTo>
                  <a:lnTo>
                    <a:pt x="74902" y="280"/>
                  </a:lnTo>
                  <a:lnTo>
                    <a:pt x="75154" y="476"/>
                  </a:lnTo>
                  <a:lnTo>
                    <a:pt x="75350" y="728"/>
                  </a:lnTo>
                  <a:lnTo>
                    <a:pt x="75519" y="1009"/>
                  </a:lnTo>
                  <a:lnTo>
                    <a:pt x="75603" y="1317"/>
                  </a:lnTo>
                  <a:lnTo>
                    <a:pt x="75631" y="1485"/>
                  </a:lnTo>
                  <a:lnTo>
                    <a:pt x="75659" y="1653"/>
                  </a:lnTo>
                  <a:lnTo>
                    <a:pt x="75659" y="10280"/>
                  </a:lnTo>
                  <a:lnTo>
                    <a:pt x="75659" y="10280"/>
                  </a:lnTo>
                  <a:lnTo>
                    <a:pt x="75631" y="10448"/>
                  </a:lnTo>
                  <a:lnTo>
                    <a:pt x="75603" y="10616"/>
                  </a:lnTo>
                  <a:lnTo>
                    <a:pt x="75519" y="10952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21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7"/>
            <p:cNvSpPr/>
            <p:nvPr/>
          </p:nvSpPr>
          <p:spPr>
            <a:xfrm>
              <a:off x="1738582" y="1493321"/>
              <a:ext cx="1381024" cy="2259198"/>
            </a:xfrm>
            <a:custGeom>
              <a:avLst/>
              <a:gdLst/>
              <a:ahLst/>
              <a:cxnLst/>
              <a:rect l="l" t="t" r="r" b="b"/>
              <a:pathLst>
                <a:path w="87339" h="142829" fill="none" extrusionOk="0">
                  <a:moveTo>
                    <a:pt x="87339" y="1"/>
                  </a:moveTo>
                  <a:lnTo>
                    <a:pt x="1" y="1"/>
                  </a:lnTo>
                  <a:lnTo>
                    <a:pt x="1" y="42494"/>
                  </a:lnTo>
                  <a:lnTo>
                    <a:pt x="1" y="42494"/>
                  </a:lnTo>
                  <a:lnTo>
                    <a:pt x="393" y="43278"/>
                  </a:lnTo>
                  <a:lnTo>
                    <a:pt x="729" y="44090"/>
                  </a:lnTo>
                  <a:lnTo>
                    <a:pt x="1065" y="44903"/>
                  </a:lnTo>
                  <a:lnTo>
                    <a:pt x="1373" y="45715"/>
                  </a:lnTo>
                  <a:lnTo>
                    <a:pt x="1653" y="46527"/>
                  </a:lnTo>
                  <a:lnTo>
                    <a:pt x="1933" y="47340"/>
                  </a:lnTo>
                  <a:lnTo>
                    <a:pt x="2158" y="48124"/>
                  </a:lnTo>
                  <a:lnTo>
                    <a:pt x="2354" y="48908"/>
                  </a:lnTo>
                  <a:lnTo>
                    <a:pt x="2522" y="49664"/>
                  </a:lnTo>
                  <a:lnTo>
                    <a:pt x="2634" y="50421"/>
                  </a:lnTo>
                  <a:lnTo>
                    <a:pt x="2718" y="51149"/>
                  </a:lnTo>
                  <a:lnTo>
                    <a:pt x="2774" y="51821"/>
                  </a:lnTo>
                  <a:lnTo>
                    <a:pt x="2774" y="52494"/>
                  </a:lnTo>
                  <a:lnTo>
                    <a:pt x="2746" y="53110"/>
                  </a:lnTo>
                  <a:lnTo>
                    <a:pt x="2662" y="53670"/>
                  </a:lnTo>
                  <a:lnTo>
                    <a:pt x="2522" y="54230"/>
                  </a:lnTo>
                  <a:lnTo>
                    <a:pt x="2522" y="54230"/>
                  </a:lnTo>
                  <a:lnTo>
                    <a:pt x="2326" y="54706"/>
                  </a:lnTo>
                  <a:lnTo>
                    <a:pt x="2102" y="55239"/>
                  </a:lnTo>
                  <a:lnTo>
                    <a:pt x="1821" y="55771"/>
                  </a:lnTo>
                  <a:lnTo>
                    <a:pt x="1513" y="56303"/>
                  </a:lnTo>
                  <a:lnTo>
                    <a:pt x="1177" y="56863"/>
                  </a:lnTo>
                  <a:lnTo>
                    <a:pt x="813" y="57395"/>
                  </a:lnTo>
                  <a:lnTo>
                    <a:pt x="421" y="57984"/>
                  </a:lnTo>
                  <a:lnTo>
                    <a:pt x="1" y="58544"/>
                  </a:lnTo>
                  <a:lnTo>
                    <a:pt x="1" y="142829"/>
                  </a:lnTo>
                  <a:lnTo>
                    <a:pt x="87339" y="142829"/>
                  </a:lnTo>
                  <a:lnTo>
                    <a:pt x="87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7"/>
            <p:cNvSpPr/>
            <p:nvPr/>
          </p:nvSpPr>
          <p:spPr>
            <a:xfrm>
              <a:off x="1738582" y="1269139"/>
              <a:ext cx="1381024" cy="16"/>
            </a:xfrm>
            <a:custGeom>
              <a:avLst/>
              <a:gdLst/>
              <a:ahLst/>
              <a:cxnLst/>
              <a:rect l="l" t="t" r="r" b="b"/>
              <a:pathLst>
                <a:path w="87339" h="1" fill="none" extrusionOk="0">
                  <a:moveTo>
                    <a:pt x="8733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87339" y="0"/>
                  </a:lnTo>
                  <a:lnTo>
                    <a:pt x="87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7"/>
            <p:cNvSpPr/>
            <p:nvPr/>
          </p:nvSpPr>
          <p:spPr>
            <a:xfrm>
              <a:off x="2379040" y="1143754"/>
              <a:ext cx="37665" cy="37677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205" y="0"/>
                  </a:moveTo>
                  <a:lnTo>
                    <a:pt x="953" y="28"/>
                  </a:lnTo>
                  <a:lnTo>
                    <a:pt x="729" y="84"/>
                  </a:lnTo>
                  <a:lnTo>
                    <a:pt x="533" y="196"/>
                  </a:lnTo>
                  <a:lnTo>
                    <a:pt x="337" y="336"/>
                  </a:lnTo>
                  <a:lnTo>
                    <a:pt x="197" y="533"/>
                  </a:lnTo>
                  <a:lnTo>
                    <a:pt x="85" y="729"/>
                  </a:lnTo>
                  <a:lnTo>
                    <a:pt x="29" y="953"/>
                  </a:lnTo>
                  <a:lnTo>
                    <a:pt x="1" y="1205"/>
                  </a:lnTo>
                  <a:lnTo>
                    <a:pt x="29" y="1429"/>
                  </a:lnTo>
                  <a:lnTo>
                    <a:pt x="85" y="1653"/>
                  </a:lnTo>
                  <a:lnTo>
                    <a:pt x="197" y="1877"/>
                  </a:lnTo>
                  <a:lnTo>
                    <a:pt x="337" y="2045"/>
                  </a:lnTo>
                  <a:lnTo>
                    <a:pt x="533" y="2185"/>
                  </a:lnTo>
                  <a:lnTo>
                    <a:pt x="729" y="2297"/>
                  </a:lnTo>
                  <a:lnTo>
                    <a:pt x="953" y="2381"/>
                  </a:lnTo>
                  <a:lnTo>
                    <a:pt x="1429" y="2381"/>
                  </a:lnTo>
                  <a:lnTo>
                    <a:pt x="1653" y="2297"/>
                  </a:lnTo>
                  <a:lnTo>
                    <a:pt x="1849" y="2185"/>
                  </a:lnTo>
                  <a:lnTo>
                    <a:pt x="2045" y="2045"/>
                  </a:lnTo>
                  <a:lnTo>
                    <a:pt x="2185" y="1877"/>
                  </a:lnTo>
                  <a:lnTo>
                    <a:pt x="2297" y="1653"/>
                  </a:lnTo>
                  <a:lnTo>
                    <a:pt x="2353" y="1429"/>
                  </a:lnTo>
                  <a:lnTo>
                    <a:pt x="2381" y="1205"/>
                  </a:lnTo>
                  <a:lnTo>
                    <a:pt x="2353" y="953"/>
                  </a:lnTo>
                  <a:lnTo>
                    <a:pt x="2297" y="729"/>
                  </a:lnTo>
                  <a:lnTo>
                    <a:pt x="2185" y="533"/>
                  </a:lnTo>
                  <a:lnTo>
                    <a:pt x="2045" y="336"/>
                  </a:lnTo>
                  <a:lnTo>
                    <a:pt x="1849" y="196"/>
                  </a:lnTo>
                  <a:lnTo>
                    <a:pt x="1653" y="84"/>
                  </a:lnTo>
                  <a:lnTo>
                    <a:pt x="1429" y="28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7"/>
            <p:cNvSpPr/>
            <p:nvPr/>
          </p:nvSpPr>
          <p:spPr>
            <a:xfrm>
              <a:off x="2431300" y="1150397"/>
              <a:ext cx="24382" cy="24391"/>
            </a:xfrm>
            <a:custGeom>
              <a:avLst/>
              <a:gdLst/>
              <a:ahLst/>
              <a:cxnLst/>
              <a:rect l="l" t="t" r="r" b="b"/>
              <a:pathLst>
                <a:path w="1542" h="1542" extrusionOk="0">
                  <a:moveTo>
                    <a:pt x="757" y="1"/>
                  </a:moveTo>
                  <a:lnTo>
                    <a:pt x="617" y="29"/>
                  </a:lnTo>
                  <a:lnTo>
                    <a:pt x="477" y="57"/>
                  </a:lnTo>
                  <a:lnTo>
                    <a:pt x="337" y="141"/>
                  </a:lnTo>
                  <a:lnTo>
                    <a:pt x="225" y="225"/>
                  </a:lnTo>
                  <a:lnTo>
                    <a:pt x="141" y="337"/>
                  </a:lnTo>
                  <a:lnTo>
                    <a:pt x="57" y="477"/>
                  </a:lnTo>
                  <a:lnTo>
                    <a:pt x="1" y="617"/>
                  </a:lnTo>
                  <a:lnTo>
                    <a:pt x="1" y="785"/>
                  </a:lnTo>
                  <a:lnTo>
                    <a:pt x="1" y="925"/>
                  </a:lnTo>
                  <a:lnTo>
                    <a:pt x="57" y="1065"/>
                  </a:lnTo>
                  <a:lnTo>
                    <a:pt x="141" y="1205"/>
                  </a:lnTo>
                  <a:lnTo>
                    <a:pt x="225" y="1317"/>
                  </a:lnTo>
                  <a:lnTo>
                    <a:pt x="337" y="1401"/>
                  </a:lnTo>
                  <a:lnTo>
                    <a:pt x="477" y="1485"/>
                  </a:lnTo>
                  <a:lnTo>
                    <a:pt x="617" y="1541"/>
                  </a:lnTo>
                  <a:lnTo>
                    <a:pt x="925" y="1541"/>
                  </a:lnTo>
                  <a:lnTo>
                    <a:pt x="1065" y="1485"/>
                  </a:lnTo>
                  <a:lnTo>
                    <a:pt x="1205" y="1401"/>
                  </a:lnTo>
                  <a:lnTo>
                    <a:pt x="1317" y="1317"/>
                  </a:lnTo>
                  <a:lnTo>
                    <a:pt x="1401" y="1205"/>
                  </a:lnTo>
                  <a:lnTo>
                    <a:pt x="1485" y="1065"/>
                  </a:lnTo>
                  <a:lnTo>
                    <a:pt x="1513" y="925"/>
                  </a:lnTo>
                  <a:lnTo>
                    <a:pt x="1541" y="785"/>
                  </a:lnTo>
                  <a:lnTo>
                    <a:pt x="1541" y="757"/>
                  </a:lnTo>
                  <a:lnTo>
                    <a:pt x="1513" y="617"/>
                  </a:lnTo>
                  <a:lnTo>
                    <a:pt x="1485" y="477"/>
                  </a:lnTo>
                  <a:lnTo>
                    <a:pt x="1401" y="337"/>
                  </a:lnTo>
                  <a:lnTo>
                    <a:pt x="1317" y="225"/>
                  </a:lnTo>
                  <a:lnTo>
                    <a:pt x="1205" y="141"/>
                  </a:lnTo>
                  <a:lnTo>
                    <a:pt x="1065" y="57"/>
                  </a:lnTo>
                  <a:lnTo>
                    <a:pt x="925" y="29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7"/>
            <p:cNvSpPr/>
            <p:nvPr/>
          </p:nvSpPr>
          <p:spPr>
            <a:xfrm>
              <a:off x="1894490" y="1209760"/>
              <a:ext cx="16840" cy="23062"/>
            </a:xfrm>
            <a:custGeom>
              <a:avLst/>
              <a:gdLst/>
              <a:ahLst/>
              <a:cxnLst/>
              <a:rect l="l" t="t" r="r" b="b"/>
              <a:pathLst>
                <a:path w="1065" h="1458" extrusionOk="0">
                  <a:moveTo>
                    <a:pt x="1" y="1"/>
                  </a:moveTo>
                  <a:lnTo>
                    <a:pt x="1" y="1458"/>
                  </a:lnTo>
                  <a:lnTo>
                    <a:pt x="1065" y="1458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7"/>
            <p:cNvSpPr/>
            <p:nvPr/>
          </p:nvSpPr>
          <p:spPr>
            <a:xfrm>
              <a:off x="1866582" y="1202231"/>
              <a:ext cx="17299" cy="30591"/>
            </a:xfrm>
            <a:custGeom>
              <a:avLst/>
              <a:gdLst/>
              <a:ahLst/>
              <a:cxnLst/>
              <a:rect l="l" t="t" r="r" b="b"/>
              <a:pathLst>
                <a:path w="1094" h="1934" extrusionOk="0">
                  <a:moveTo>
                    <a:pt x="1" y="1"/>
                  </a:moveTo>
                  <a:lnTo>
                    <a:pt x="1" y="1934"/>
                  </a:lnTo>
                  <a:lnTo>
                    <a:pt x="1093" y="1934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7"/>
            <p:cNvSpPr/>
            <p:nvPr/>
          </p:nvSpPr>
          <p:spPr>
            <a:xfrm>
              <a:off x="1866582" y="1202231"/>
              <a:ext cx="17299" cy="30591"/>
            </a:xfrm>
            <a:custGeom>
              <a:avLst/>
              <a:gdLst/>
              <a:ahLst/>
              <a:cxnLst/>
              <a:rect l="l" t="t" r="r" b="b"/>
              <a:pathLst>
                <a:path w="1094" h="1934" fill="none" extrusionOk="0">
                  <a:moveTo>
                    <a:pt x="1093" y="1"/>
                  </a:moveTo>
                  <a:lnTo>
                    <a:pt x="1" y="1"/>
                  </a:lnTo>
                  <a:lnTo>
                    <a:pt x="1" y="1934"/>
                  </a:lnTo>
                  <a:lnTo>
                    <a:pt x="1093" y="1934"/>
                  </a:lnTo>
                  <a:lnTo>
                    <a:pt x="109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7"/>
            <p:cNvSpPr/>
            <p:nvPr/>
          </p:nvSpPr>
          <p:spPr>
            <a:xfrm>
              <a:off x="1838689" y="1194702"/>
              <a:ext cx="17283" cy="37677"/>
            </a:xfrm>
            <a:custGeom>
              <a:avLst/>
              <a:gdLst/>
              <a:ahLst/>
              <a:cxnLst/>
              <a:rect l="l" t="t" r="r" b="b"/>
              <a:pathLst>
                <a:path w="1093" h="2382" extrusionOk="0">
                  <a:moveTo>
                    <a:pt x="0" y="1"/>
                  </a:moveTo>
                  <a:lnTo>
                    <a:pt x="0" y="2382"/>
                  </a:lnTo>
                  <a:lnTo>
                    <a:pt x="1093" y="2382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7"/>
            <p:cNvSpPr/>
            <p:nvPr/>
          </p:nvSpPr>
          <p:spPr>
            <a:xfrm>
              <a:off x="1811223" y="1187173"/>
              <a:ext cx="16840" cy="45649"/>
            </a:xfrm>
            <a:custGeom>
              <a:avLst/>
              <a:gdLst/>
              <a:ahLst/>
              <a:cxnLst/>
              <a:rect l="l" t="t" r="r" b="b"/>
              <a:pathLst>
                <a:path w="1065" h="2886" extrusionOk="0">
                  <a:moveTo>
                    <a:pt x="1" y="0"/>
                  </a:moveTo>
                  <a:lnTo>
                    <a:pt x="1" y="2886"/>
                  </a:lnTo>
                  <a:lnTo>
                    <a:pt x="1065" y="2886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7"/>
            <p:cNvSpPr/>
            <p:nvPr/>
          </p:nvSpPr>
          <p:spPr>
            <a:xfrm>
              <a:off x="2956598" y="1201788"/>
              <a:ext cx="10215" cy="22619"/>
            </a:xfrm>
            <a:custGeom>
              <a:avLst/>
              <a:gdLst/>
              <a:ahLst/>
              <a:cxnLst/>
              <a:rect l="l" t="t" r="r" b="b"/>
              <a:pathLst>
                <a:path w="646" h="1430" extrusionOk="0">
                  <a:moveTo>
                    <a:pt x="1" y="1"/>
                  </a:moveTo>
                  <a:lnTo>
                    <a:pt x="1" y="1429"/>
                  </a:lnTo>
                  <a:lnTo>
                    <a:pt x="645" y="1429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7"/>
            <p:cNvSpPr/>
            <p:nvPr/>
          </p:nvSpPr>
          <p:spPr>
            <a:xfrm>
              <a:off x="2973880" y="1193374"/>
              <a:ext cx="80627" cy="39006"/>
            </a:xfrm>
            <a:custGeom>
              <a:avLst/>
              <a:gdLst/>
              <a:ahLst/>
              <a:cxnLst/>
              <a:rect l="l" t="t" r="r" b="b"/>
              <a:pathLst>
                <a:path w="5099" h="2466" extrusionOk="0">
                  <a:moveTo>
                    <a:pt x="0" y="1"/>
                  </a:moveTo>
                  <a:lnTo>
                    <a:pt x="0" y="2466"/>
                  </a:lnTo>
                  <a:lnTo>
                    <a:pt x="5098" y="2466"/>
                  </a:lnTo>
                  <a:lnTo>
                    <a:pt x="5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7"/>
            <p:cNvSpPr/>
            <p:nvPr/>
          </p:nvSpPr>
          <p:spPr>
            <a:xfrm>
              <a:off x="2973880" y="1193374"/>
              <a:ext cx="80627" cy="39006"/>
            </a:xfrm>
            <a:custGeom>
              <a:avLst/>
              <a:gdLst/>
              <a:ahLst/>
              <a:cxnLst/>
              <a:rect l="l" t="t" r="r" b="b"/>
              <a:pathLst>
                <a:path w="5099" h="2466" fill="none" extrusionOk="0">
                  <a:moveTo>
                    <a:pt x="5098" y="1"/>
                  </a:moveTo>
                  <a:lnTo>
                    <a:pt x="0" y="1"/>
                  </a:lnTo>
                  <a:lnTo>
                    <a:pt x="0" y="2466"/>
                  </a:lnTo>
                  <a:lnTo>
                    <a:pt x="5098" y="2466"/>
                  </a:lnTo>
                  <a:lnTo>
                    <a:pt x="50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7"/>
            <p:cNvSpPr/>
            <p:nvPr/>
          </p:nvSpPr>
          <p:spPr>
            <a:xfrm>
              <a:off x="1736811" y="1269139"/>
              <a:ext cx="1383238" cy="224197"/>
            </a:xfrm>
            <a:custGeom>
              <a:avLst/>
              <a:gdLst/>
              <a:ahLst/>
              <a:cxnLst/>
              <a:rect l="l" t="t" r="r" b="b"/>
              <a:pathLst>
                <a:path w="87479" h="14174" extrusionOk="0">
                  <a:moveTo>
                    <a:pt x="1" y="0"/>
                  </a:moveTo>
                  <a:lnTo>
                    <a:pt x="1" y="14174"/>
                  </a:lnTo>
                  <a:lnTo>
                    <a:pt x="87479" y="14174"/>
                  </a:lnTo>
                  <a:lnTo>
                    <a:pt x="87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7"/>
            <p:cNvSpPr/>
            <p:nvPr/>
          </p:nvSpPr>
          <p:spPr>
            <a:xfrm>
              <a:off x="1736811" y="1269139"/>
              <a:ext cx="1383238" cy="224197"/>
            </a:xfrm>
            <a:custGeom>
              <a:avLst/>
              <a:gdLst/>
              <a:ahLst/>
              <a:cxnLst/>
              <a:rect l="l" t="t" r="r" b="b"/>
              <a:pathLst>
                <a:path w="87479" h="14174" fill="none" extrusionOk="0">
                  <a:moveTo>
                    <a:pt x="1" y="0"/>
                  </a:moveTo>
                  <a:lnTo>
                    <a:pt x="87479" y="0"/>
                  </a:lnTo>
                  <a:lnTo>
                    <a:pt x="87479" y="14174"/>
                  </a:lnTo>
                  <a:lnTo>
                    <a:pt x="1" y="1417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7"/>
            <p:cNvSpPr/>
            <p:nvPr/>
          </p:nvSpPr>
          <p:spPr>
            <a:xfrm>
              <a:off x="2072093" y="1337376"/>
              <a:ext cx="54505" cy="74437"/>
            </a:xfrm>
            <a:custGeom>
              <a:avLst/>
              <a:gdLst/>
              <a:ahLst/>
              <a:cxnLst/>
              <a:rect l="l" t="t" r="r" b="b"/>
              <a:pathLst>
                <a:path w="3447" h="4706" extrusionOk="0">
                  <a:moveTo>
                    <a:pt x="1" y="0"/>
                  </a:moveTo>
                  <a:lnTo>
                    <a:pt x="1" y="4706"/>
                  </a:lnTo>
                  <a:lnTo>
                    <a:pt x="869" y="4706"/>
                  </a:lnTo>
                  <a:lnTo>
                    <a:pt x="869" y="2913"/>
                  </a:lnTo>
                  <a:lnTo>
                    <a:pt x="3138" y="2913"/>
                  </a:lnTo>
                  <a:lnTo>
                    <a:pt x="3138" y="2157"/>
                  </a:lnTo>
                  <a:lnTo>
                    <a:pt x="869" y="2157"/>
                  </a:lnTo>
                  <a:lnTo>
                    <a:pt x="869" y="728"/>
                  </a:lnTo>
                  <a:lnTo>
                    <a:pt x="3446" y="728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7"/>
            <p:cNvSpPr/>
            <p:nvPr/>
          </p:nvSpPr>
          <p:spPr>
            <a:xfrm>
              <a:off x="2072093" y="1337376"/>
              <a:ext cx="54505" cy="74437"/>
            </a:xfrm>
            <a:custGeom>
              <a:avLst/>
              <a:gdLst/>
              <a:ahLst/>
              <a:cxnLst/>
              <a:rect l="l" t="t" r="r" b="b"/>
              <a:pathLst>
                <a:path w="3447" h="4706" fill="none" extrusionOk="0">
                  <a:moveTo>
                    <a:pt x="3446" y="0"/>
                  </a:moveTo>
                  <a:lnTo>
                    <a:pt x="1" y="0"/>
                  </a:lnTo>
                  <a:lnTo>
                    <a:pt x="1" y="4706"/>
                  </a:lnTo>
                  <a:lnTo>
                    <a:pt x="869" y="4706"/>
                  </a:lnTo>
                  <a:lnTo>
                    <a:pt x="869" y="2913"/>
                  </a:lnTo>
                  <a:lnTo>
                    <a:pt x="3138" y="2913"/>
                  </a:lnTo>
                  <a:lnTo>
                    <a:pt x="3138" y="2157"/>
                  </a:lnTo>
                  <a:lnTo>
                    <a:pt x="869" y="2157"/>
                  </a:lnTo>
                  <a:lnTo>
                    <a:pt x="869" y="728"/>
                  </a:lnTo>
                  <a:lnTo>
                    <a:pt x="3446" y="728"/>
                  </a:lnTo>
                  <a:lnTo>
                    <a:pt x="34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7"/>
            <p:cNvSpPr/>
            <p:nvPr/>
          </p:nvSpPr>
          <p:spPr>
            <a:xfrm>
              <a:off x="2135437" y="1329388"/>
              <a:ext cx="17726" cy="82868"/>
            </a:xfrm>
            <a:custGeom>
              <a:avLst/>
              <a:gdLst/>
              <a:ahLst/>
              <a:cxnLst/>
              <a:rect l="l" t="t" r="r" b="b"/>
              <a:pathLst>
                <a:path w="1121" h="5239" extrusionOk="0">
                  <a:moveTo>
                    <a:pt x="505" y="1"/>
                  </a:moveTo>
                  <a:lnTo>
                    <a:pt x="421" y="29"/>
                  </a:lnTo>
                  <a:lnTo>
                    <a:pt x="309" y="57"/>
                  </a:lnTo>
                  <a:lnTo>
                    <a:pt x="225" y="85"/>
                  </a:lnTo>
                  <a:lnTo>
                    <a:pt x="141" y="169"/>
                  </a:lnTo>
                  <a:lnTo>
                    <a:pt x="85" y="225"/>
                  </a:lnTo>
                  <a:lnTo>
                    <a:pt x="57" y="309"/>
                  </a:lnTo>
                  <a:lnTo>
                    <a:pt x="1" y="421"/>
                  </a:lnTo>
                  <a:lnTo>
                    <a:pt x="1" y="505"/>
                  </a:lnTo>
                  <a:lnTo>
                    <a:pt x="57" y="505"/>
                  </a:lnTo>
                  <a:lnTo>
                    <a:pt x="113" y="617"/>
                  </a:lnTo>
                  <a:lnTo>
                    <a:pt x="197" y="729"/>
                  </a:lnTo>
                  <a:lnTo>
                    <a:pt x="309" y="813"/>
                  </a:lnTo>
                  <a:lnTo>
                    <a:pt x="421" y="869"/>
                  </a:lnTo>
                  <a:lnTo>
                    <a:pt x="589" y="897"/>
                  </a:lnTo>
                  <a:lnTo>
                    <a:pt x="757" y="869"/>
                  </a:lnTo>
                  <a:lnTo>
                    <a:pt x="925" y="785"/>
                  </a:lnTo>
                  <a:lnTo>
                    <a:pt x="1037" y="673"/>
                  </a:lnTo>
                  <a:lnTo>
                    <a:pt x="1121" y="505"/>
                  </a:lnTo>
                  <a:lnTo>
                    <a:pt x="1121" y="449"/>
                  </a:lnTo>
                  <a:lnTo>
                    <a:pt x="1093" y="365"/>
                  </a:lnTo>
                  <a:lnTo>
                    <a:pt x="1065" y="281"/>
                  </a:lnTo>
                  <a:lnTo>
                    <a:pt x="953" y="141"/>
                  </a:lnTo>
                  <a:lnTo>
                    <a:pt x="813" y="29"/>
                  </a:lnTo>
                  <a:lnTo>
                    <a:pt x="729" y="1"/>
                  </a:lnTo>
                  <a:close/>
                  <a:moveTo>
                    <a:pt x="113" y="1654"/>
                  </a:moveTo>
                  <a:lnTo>
                    <a:pt x="113" y="5239"/>
                  </a:lnTo>
                  <a:lnTo>
                    <a:pt x="953" y="5239"/>
                  </a:lnTo>
                  <a:lnTo>
                    <a:pt x="953" y="1654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7"/>
            <p:cNvSpPr/>
            <p:nvPr/>
          </p:nvSpPr>
          <p:spPr>
            <a:xfrm>
              <a:off x="2137208" y="1355535"/>
              <a:ext cx="13298" cy="56722"/>
            </a:xfrm>
            <a:custGeom>
              <a:avLst/>
              <a:gdLst/>
              <a:ahLst/>
              <a:cxnLst/>
              <a:rect l="l" t="t" r="r" b="b"/>
              <a:pathLst>
                <a:path w="841" h="3586" fill="none" extrusionOk="0">
                  <a:moveTo>
                    <a:pt x="841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841" y="3586"/>
                  </a:lnTo>
                  <a:lnTo>
                    <a:pt x="8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7"/>
            <p:cNvSpPr/>
            <p:nvPr/>
          </p:nvSpPr>
          <p:spPr>
            <a:xfrm>
              <a:off x="2135437" y="1329388"/>
              <a:ext cx="17726" cy="14204"/>
            </a:xfrm>
            <a:custGeom>
              <a:avLst/>
              <a:gdLst/>
              <a:ahLst/>
              <a:cxnLst/>
              <a:rect l="l" t="t" r="r" b="b"/>
              <a:pathLst>
                <a:path w="1121" h="898" fill="none" extrusionOk="0">
                  <a:moveTo>
                    <a:pt x="617" y="1"/>
                  </a:moveTo>
                  <a:lnTo>
                    <a:pt x="617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533" y="1"/>
                  </a:lnTo>
                  <a:lnTo>
                    <a:pt x="533" y="1"/>
                  </a:lnTo>
                  <a:lnTo>
                    <a:pt x="505" y="1"/>
                  </a:lnTo>
                  <a:lnTo>
                    <a:pt x="505" y="1"/>
                  </a:lnTo>
                  <a:lnTo>
                    <a:pt x="421" y="29"/>
                  </a:lnTo>
                  <a:lnTo>
                    <a:pt x="309" y="57"/>
                  </a:lnTo>
                  <a:lnTo>
                    <a:pt x="225" y="85"/>
                  </a:lnTo>
                  <a:lnTo>
                    <a:pt x="141" y="169"/>
                  </a:lnTo>
                  <a:lnTo>
                    <a:pt x="85" y="225"/>
                  </a:lnTo>
                  <a:lnTo>
                    <a:pt x="57" y="309"/>
                  </a:lnTo>
                  <a:lnTo>
                    <a:pt x="1" y="421"/>
                  </a:lnTo>
                  <a:lnTo>
                    <a:pt x="1" y="505"/>
                  </a:lnTo>
                  <a:lnTo>
                    <a:pt x="57" y="505"/>
                  </a:lnTo>
                  <a:lnTo>
                    <a:pt x="57" y="505"/>
                  </a:lnTo>
                  <a:lnTo>
                    <a:pt x="113" y="617"/>
                  </a:lnTo>
                  <a:lnTo>
                    <a:pt x="197" y="729"/>
                  </a:lnTo>
                  <a:lnTo>
                    <a:pt x="309" y="813"/>
                  </a:lnTo>
                  <a:lnTo>
                    <a:pt x="421" y="869"/>
                  </a:lnTo>
                  <a:lnTo>
                    <a:pt x="421" y="869"/>
                  </a:lnTo>
                  <a:lnTo>
                    <a:pt x="589" y="897"/>
                  </a:lnTo>
                  <a:lnTo>
                    <a:pt x="589" y="897"/>
                  </a:lnTo>
                  <a:lnTo>
                    <a:pt x="757" y="869"/>
                  </a:lnTo>
                  <a:lnTo>
                    <a:pt x="925" y="785"/>
                  </a:lnTo>
                  <a:lnTo>
                    <a:pt x="1037" y="673"/>
                  </a:lnTo>
                  <a:lnTo>
                    <a:pt x="1121" y="505"/>
                  </a:lnTo>
                  <a:lnTo>
                    <a:pt x="1121" y="505"/>
                  </a:lnTo>
                  <a:lnTo>
                    <a:pt x="1121" y="449"/>
                  </a:lnTo>
                  <a:lnTo>
                    <a:pt x="1121" y="449"/>
                  </a:lnTo>
                  <a:lnTo>
                    <a:pt x="1093" y="365"/>
                  </a:lnTo>
                  <a:lnTo>
                    <a:pt x="1065" y="281"/>
                  </a:lnTo>
                  <a:lnTo>
                    <a:pt x="953" y="141"/>
                  </a:lnTo>
                  <a:lnTo>
                    <a:pt x="813" y="29"/>
                  </a:lnTo>
                  <a:lnTo>
                    <a:pt x="729" y="1"/>
                  </a:lnTo>
                  <a:lnTo>
                    <a:pt x="6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7"/>
            <p:cNvSpPr/>
            <p:nvPr/>
          </p:nvSpPr>
          <p:spPr>
            <a:xfrm>
              <a:off x="2168216" y="1354206"/>
              <a:ext cx="56260" cy="57607"/>
            </a:xfrm>
            <a:custGeom>
              <a:avLst/>
              <a:gdLst/>
              <a:ahLst/>
              <a:cxnLst/>
              <a:rect l="l" t="t" r="r" b="b"/>
              <a:pathLst>
                <a:path w="3558" h="3642" extrusionOk="0">
                  <a:moveTo>
                    <a:pt x="1793" y="1"/>
                  </a:moveTo>
                  <a:lnTo>
                    <a:pt x="1625" y="29"/>
                  </a:lnTo>
                  <a:lnTo>
                    <a:pt x="1317" y="141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0" y="57"/>
                  </a:lnTo>
                  <a:lnTo>
                    <a:pt x="0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09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597" y="757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2045" y="757"/>
                  </a:lnTo>
                  <a:lnTo>
                    <a:pt x="2213" y="813"/>
                  </a:lnTo>
                  <a:lnTo>
                    <a:pt x="2353" y="869"/>
                  </a:lnTo>
                  <a:lnTo>
                    <a:pt x="2493" y="981"/>
                  </a:lnTo>
                  <a:lnTo>
                    <a:pt x="2577" y="1121"/>
                  </a:lnTo>
                  <a:lnTo>
                    <a:pt x="2661" y="1261"/>
                  </a:lnTo>
                  <a:lnTo>
                    <a:pt x="2689" y="1457"/>
                  </a:lnTo>
                  <a:lnTo>
                    <a:pt x="2717" y="1681"/>
                  </a:lnTo>
                  <a:lnTo>
                    <a:pt x="2717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317"/>
                  </a:lnTo>
                  <a:lnTo>
                    <a:pt x="3502" y="1037"/>
                  </a:lnTo>
                  <a:lnTo>
                    <a:pt x="3418" y="785"/>
                  </a:lnTo>
                  <a:lnTo>
                    <a:pt x="3278" y="561"/>
                  </a:lnTo>
                  <a:lnTo>
                    <a:pt x="3110" y="365"/>
                  </a:lnTo>
                  <a:lnTo>
                    <a:pt x="2913" y="225"/>
                  </a:lnTo>
                  <a:lnTo>
                    <a:pt x="2661" y="113"/>
                  </a:lnTo>
                  <a:lnTo>
                    <a:pt x="2409" y="29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7"/>
            <p:cNvSpPr/>
            <p:nvPr/>
          </p:nvSpPr>
          <p:spPr>
            <a:xfrm>
              <a:off x="2168216" y="1354206"/>
              <a:ext cx="56260" cy="57607"/>
            </a:xfrm>
            <a:custGeom>
              <a:avLst/>
              <a:gdLst/>
              <a:ahLst/>
              <a:cxnLst/>
              <a:rect l="l" t="t" r="r" b="b"/>
              <a:pathLst>
                <a:path w="3558" h="3642" fill="none" extrusionOk="0">
                  <a:moveTo>
                    <a:pt x="2157" y="1"/>
                  </a:moveTo>
                  <a:lnTo>
                    <a:pt x="2157" y="1"/>
                  </a:lnTo>
                  <a:lnTo>
                    <a:pt x="2045" y="1"/>
                  </a:lnTo>
                  <a:lnTo>
                    <a:pt x="2045" y="1"/>
                  </a:lnTo>
                  <a:lnTo>
                    <a:pt x="1961" y="1"/>
                  </a:lnTo>
                  <a:lnTo>
                    <a:pt x="1961" y="1"/>
                  </a:lnTo>
                  <a:lnTo>
                    <a:pt x="1793" y="1"/>
                  </a:lnTo>
                  <a:lnTo>
                    <a:pt x="1625" y="29"/>
                  </a:lnTo>
                  <a:lnTo>
                    <a:pt x="1317" y="141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0" y="57"/>
                  </a:lnTo>
                  <a:lnTo>
                    <a:pt x="0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09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597" y="757"/>
                  </a:lnTo>
                  <a:lnTo>
                    <a:pt x="1793" y="729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1849" y="729"/>
                  </a:lnTo>
                  <a:lnTo>
                    <a:pt x="2045" y="757"/>
                  </a:lnTo>
                  <a:lnTo>
                    <a:pt x="2213" y="813"/>
                  </a:lnTo>
                  <a:lnTo>
                    <a:pt x="2353" y="869"/>
                  </a:lnTo>
                  <a:lnTo>
                    <a:pt x="2493" y="981"/>
                  </a:lnTo>
                  <a:lnTo>
                    <a:pt x="2577" y="1121"/>
                  </a:lnTo>
                  <a:lnTo>
                    <a:pt x="2661" y="1261"/>
                  </a:lnTo>
                  <a:lnTo>
                    <a:pt x="2689" y="1457"/>
                  </a:lnTo>
                  <a:lnTo>
                    <a:pt x="2717" y="1681"/>
                  </a:lnTo>
                  <a:lnTo>
                    <a:pt x="2717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597"/>
                  </a:lnTo>
                  <a:lnTo>
                    <a:pt x="3558" y="1317"/>
                  </a:lnTo>
                  <a:lnTo>
                    <a:pt x="3558" y="1317"/>
                  </a:lnTo>
                  <a:lnTo>
                    <a:pt x="3502" y="1037"/>
                  </a:lnTo>
                  <a:lnTo>
                    <a:pt x="3418" y="785"/>
                  </a:lnTo>
                  <a:lnTo>
                    <a:pt x="3278" y="561"/>
                  </a:lnTo>
                  <a:lnTo>
                    <a:pt x="3110" y="365"/>
                  </a:lnTo>
                  <a:lnTo>
                    <a:pt x="2913" y="225"/>
                  </a:lnTo>
                  <a:lnTo>
                    <a:pt x="2661" y="113"/>
                  </a:lnTo>
                  <a:lnTo>
                    <a:pt x="2409" y="29"/>
                  </a:lnTo>
                  <a:lnTo>
                    <a:pt x="21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7"/>
            <p:cNvSpPr/>
            <p:nvPr/>
          </p:nvSpPr>
          <p:spPr>
            <a:xfrm>
              <a:off x="2237758" y="1354206"/>
              <a:ext cx="51390" cy="58493"/>
            </a:xfrm>
            <a:custGeom>
              <a:avLst/>
              <a:gdLst/>
              <a:ahLst/>
              <a:cxnLst/>
              <a:rect l="l" t="t" r="r" b="b"/>
              <a:pathLst>
                <a:path w="3250" h="3698" extrusionOk="0">
                  <a:moveTo>
                    <a:pt x="2409" y="2101"/>
                  </a:moveTo>
                  <a:lnTo>
                    <a:pt x="2409" y="2522"/>
                  </a:lnTo>
                  <a:lnTo>
                    <a:pt x="2353" y="2634"/>
                  </a:lnTo>
                  <a:lnTo>
                    <a:pt x="2269" y="2746"/>
                  </a:lnTo>
                  <a:lnTo>
                    <a:pt x="2185" y="2858"/>
                  </a:lnTo>
                  <a:lnTo>
                    <a:pt x="2073" y="2942"/>
                  </a:lnTo>
                  <a:lnTo>
                    <a:pt x="1961" y="2998"/>
                  </a:lnTo>
                  <a:lnTo>
                    <a:pt x="1821" y="3054"/>
                  </a:lnTo>
                  <a:lnTo>
                    <a:pt x="1709" y="3082"/>
                  </a:lnTo>
                  <a:lnTo>
                    <a:pt x="1345" y="3082"/>
                  </a:lnTo>
                  <a:lnTo>
                    <a:pt x="1205" y="3026"/>
                  </a:lnTo>
                  <a:lnTo>
                    <a:pt x="1092" y="2998"/>
                  </a:lnTo>
                  <a:lnTo>
                    <a:pt x="1008" y="2914"/>
                  </a:lnTo>
                  <a:lnTo>
                    <a:pt x="924" y="2858"/>
                  </a:lnTo>
                  <a:lnTo>
                    <a:pt x="868" y="2774"/>
                  </a:lnTo>
                  <a:lnTo>
                    <a:pt x="812" y="2690"/>
                  </a:lnTo>
                  <a:lnTo>
                    <a:pt x="812" y="2578"/>
                  </a:lnTo>
                  <a:lnTo>
                    <a:pt x="812" y="2494"/>
                  </a:lnTo>
                  <a:lnTo>
                    <a:pt x="840" y="2409"/>
                  </a:lnTo>
                  <a:lnTo>
                    <a:pt x="896" y="2325"/>
                  </a:lnTo>
                  <a:lnTo>
                    <a:pt x="980" y="2241"/>
                  </a:lnTo>
                  <a:lnTo>
                    <a:pt x="1064" y="2185"/>
                  </a:lnTo>
                  <a:lnTo>
                    <a:pt x="1205" y="2129"/>
                  </a:lnTo>
                  <a:lnTo>
                    <a:pt x="1345" y="2101"/>
                  </a:lnTo>
                  <a:close/>
                  <a:moveTo>
                    <a:pt x="1541" y="1"/>
                  </a:moveTo>
                  <a:lnTo>
                    <a:pt x="1177" y="29"/>
                  </a:lnTo>
                  <a:lnTo>
                    <a:pt x="784" y="113"/>
                  </a:lnTo>
                  <a:lnTo>
                    <a:pt x="448" y="253"/>
                  </a:lnTo>
                  <a:lnTo>
                    <a:pt x="112" y="449"/>
                  </a:lnTo>
                  <a:lnTo>
                    <a:pt x="420" y="1065"/>
                  </a:lnTo>
                  <a:lnTo>
                    <a:pt x="672" y="925"/>
                  </a:lnTo>
                  <a:lnTo>
                    <a:pt x="924" y="813"/>
                  </a:lnTo>
                  <a:lnTo>
                    <a:pt x="1205" y="729"/>
                  </a:lnTo>
                  <a:lnTo>
                    <a:pt x="1513" y="701"/>
                  </a:lnTo>
                  <a:lnTo>
                    <a:pt x="1737" y="729"/>
                  </a:lnTo>
                  <a:lnTo>
                    <a:pt x="1933" y="757"/>
                  </a:lnTo>
                  <a:lnTo>
                    <a:pt x="2073" y="813"/>
                  </a:lnTo>
                  <a:lnTo>
                    <a:pt x="2213" y="925"/>
                  </a:lnTo>
                  <a:lnTo>
                    <a:pt x="2297" y="1037"/>
                  </a:lnTo>
                  <a:lnTo>
                    <a:pt x="2353" y="1149"/>
                  </a:lnTo>
                  <a:lnTo>
                    <a:pt x="2409" y="1317"/>
                  </a:lnTo>
                  <a:lnTo>
                    <a:pt x="2409" y="1485"/>
                  </a:lnTo>
                  <a:lnTo>
                    <a:pt x="2409" y="1541"/>
                  </a:lnTo>
                  <a:lnTo>
                    <a:pt x="1485" y="1541"/>
                  </a:lnTo>
                  <a:lnTo>
                    <a:pt x="1120" y="1569"/>
                  </a:lnTo>
                  <a:lnTo>
                    <a:pt x="784" y="1625"/>
                  </a:lnTo>
                  <a:lnTo>
                    <a:pt x="532" y="1709"/>
                  </a:lnTo>
                  <a:lnTo>
                    <a:pt x="336" y="1849"/>
                  </a:lnTo>
                  <a:lnTo>
                    <a:pt x="168" y="1989"/>
                  </a:lnTo>
                  <a:lnTo>
                    <a:pt x="84" y="2185"/>
                  </a:lnTo>
                  <a:lnTo>
                    <a:pt x="28" y="2381"/>
                  </a:lnTo>
                  <a:lnTo>
                    <a:pt x="0" y="2606"/>
                  </a:lnTo>
                  <a:lnTo>
                    <a:pt x="28" y="2830"/>
                  </a:lnTo>
                  <a:lnTo>
                    <a:pt x="84" y="3054"/>
                  </a:lnTo>
                  <a:lnTo>
                    <a:pt x="196" y="3222"/>
                  </a:lnTo>
                  <a:lnTo>
                    <a:pt x="364" y="3390"/>
                  </a:lnTo>
                  <a:lnTo>
                    <a:pt x="560" y="3530"/>
                  </a:lnTo>
                  <a:lnTo>
                    <a:pt x="784" y="3614"/>
                  </a:lnTo>
                  <a:lnTo>
                    <a:pt x="1036" y="3670"/>
                  </a:lnTo>
                  <a:lnTo>
                    <a:pt x="1345" y="3698"/>
                  </a:lnTo>
                  <a:lnTo>
                    <a:pt x="1457" y="3698"/>
                  </a:lnTo>
                  <a:lnTo>
                    <a:pt x="1737" y="3670"/>
                  </a:lnTo>
                  <a:lnTo>
                    <a:pt x="2017" y="3558"/>
                  </a:lnTo>
                  <a:lnTo>
                    <a:pt x="2241" y="3418"/>
                  </a:lnTo>
                  <a:lnTo>
                    <a:pt x="2353" y="3334"/>
                  </a:lnTo>
                  <a:lnTo>
                    <a:pt x="2465" y="3222"/>
                  </a:lnTo>
                  <a:lnTo>
                    <a:pt x="2465" y="3642"/>
                  </a:lnTo>
                  <a:lnTo>
                    <a:pt x="3249" y="3642"/>
                  </a:lnTo>
                  <a:lnTo>
                    <a:pt x="3249" y="1541"/>
                  </a:lnTo>
                  <a:lnTo>
                    <a:pt x="3221" y="1177"/>
                  </a:lnTo>
                  <a:lnTo>
                    <a:pt x="3137" y="869"/>
                  </a:lnTo>
                  <a:lnTo>
                    <a:pt x="3081" y="729"/>
                  </a:lnTo>
                  <a:lnTo>
                    <a:pt x="2997" y="589"/>
                  </a:lnTo>
                  <a:lnTo>
                    <a:pt x="2913" y="477"/>
                  </a:lnTo>
                  <a:lnTo>
                    <a:pt x="2829" y="393"/>
                  </a:lnTo>
                  <a:lnTo>
                    <a:pt x="2605" y="225"/>
                  </a:lnTo>
                  <a:lnTo>
                    <a:pt x="2325" y="85"/>
                  </a:lnTo>
                  <a:lnTo>
                    <a:pt x="1989" y="29"/>
                  </a:lnTo>
                  <a:lnTo>
                    <a:pt x="1625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7"/>
            <p:cNvSpPr/>
            <p:nvPr/>
          </p:nvSpPr>
          <p:spPr>
            <a:xfrm>
              <a:off x="2250598" y="1387438"/>
              <a:ext cx="25252" cy="15517"/>
            </a:xfrm>
            <a:custGeom>
              <a:avLst/>
              <a:gdLst/>
              <a:ahLst/>
              <a:cxnLst/>
              <a:rect l="l" t="t" r="r" b="b"/>
              <a:pathLst>
                <a:path w="1597" h="981" fill="none" extrusionOk="0">
                  <a:moveTo>
                    <a:pt x="757" y="981"/>
                  </a:moveTo>
                  <a:lnTo>
                    <a:pt x="757" y="981"/>
                  </a:lnTo>
                  <a:lnTo>
                    <a:pt x="673" y="981"/>
                  </a:lnTo>
                  <a:lnTo>
                    <a:pt x="673" y="981"/>
                  </a:lnTo>
                  <a:lnTo>
                    <a:pt x="533" y="981"/>
                  </a:lnTo>
                  <a:lnTo>
                    <a:pt x="393" y="925"/>
                  </a:lnTo>
                  <a:lnTo>
                    <a:pt x="280" y="897"/>
                  </a:lnTo>
                  <a:lnTo>
                    <a:pt x="196" y="813"/>
                  </a:lnTo>
                  <a:lnTo>
                    <a:pt x="112" y="757"/>
                  </a:lnTo>
                  <a:lnTo>
                    <a:pt x="56" y="673"/>
                  </a:lnTo>
                  <a:lnTo>
                    <a:pt x="0" y="589"/>
                  </a:lnTo>
                  <a:lnTo>
                    <a:pt x="0" y="477"/>
                  </a:lnTo>
                  <a:lnTo>
                    <a:pt x="0" y="477"/>
                  </a:lnTo>
                  <a:lnTo>
                    <a:pt x="0" y="393"/>
                  </a:lnTo>
                  <a:lnTo>
                    <a:pt x="28" y="308"/>
                  </a:lnTo>
                  <a:lnTo>
                    <a:pt x="84" y="224"/>
                  </a:lnTo>
                  <a:lnTo>
                    <a:pt x="168" y="140"/>
                  </a:lnTo>
                  <a:lnTo>
                    <a:pt x="252" y="84"/>
                  </a:lnTo>
                  <a:lnTo>
                    <a:pt x="393" y="28"/>
                  </a:lnTo>
                  <a:lnTo>
                    <a:pt x="533" y="0"/>
                  </a:lnTo>
                  <a:lnTo>
                    <a:pt x="729" y="0"/>
                  </a:lnTo>
                  <a:lnTo>
                    <a:pt x="1597" y="0"/>
                  </a:lnTo>
                  <a:lnTo>
                    <a:pt x="1597" y="421"/>
                  </a:lnTo>
                  <a:lnTo>
                    <a:pt x="1597" y="421"/>
                  </a:lnTo>
                  <a:lnTo>
                    <a:pt x="1541" y="533"/>
                  </a:lnTo>
                  <a:lnTo>
                    <a:pt x="1457" y="645"/>
                  </a:lnTo>
                  <a:lnTo>
                    <a:pt x="1373" y="757"/>
                  </a:lnTo>
                  <a:lnTo>
                    <a:pt x="1261" y="841"/>
                  </a:lnTo>
                  <a:lnTo>
                    <a:pt x="1149" y="897"/>
                  </a:lnTo>
                  <a:lnTo>
                    <a:pt x="1009" y="953"/>
                  </a:lnTo>
                  <a:lnTo>
                    <a:pt x="897" y="981"/>
                  </a:lnTo>
                  <a:lnTo>
                    <a:pt x="757" y="9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7"/>
            <p:cNvSpPr/>
            <p:nvPr/>
          </p:nvSpPr>
          <p:spPr>
            <a:xfrm>
              <a:off x="2237758" y="1354206"/>
              <a:ext cx="51390" cy="58493"/>
            </a:xfrm>
            <a:custGeom>
              <a:avLst/>
              <a:gdLst/>
              <a:ahLst/>
              <a:cxnLst/>
              <a:rect l="l" t="t" r="r" b="b"/>
              <a:pathLst>
                <a:path w="3250" h="3698" fill="none" extrusionOk="0">
                  <a:moveTo>
                    <a:pt x="1541" y="1"/>
                  </a:moveTo>
                  <a:lnTo>
                    <a:pt x="1541" y="1"/>
                  </a:lnTo>
                  <a:lnTo>
                    <a:pt x="1177" y="29"/>
                  </a:lnTo>
                  <a:lnTo>
                    <a:pt x="784" y="113"/>
                  </a:lnTo>
                  <a:lnTo>
                    <a:pt x="448" y="253"/>
                  </a:lnTo>
                  <a:lnTo>
                    <a:pt x="112" y="449"/>
                  </a:lnTo>
                  <a:lnTo>
                    <a:pt x="420" y="1065"/>
                  </a:lnTo>
                  <a:lnTo>
                    <a:pt x="420" y="1065"/>
                  </a:lnTo>
                  <a:lnTo>
                    <a:pt x="672" y="925"/>
                  </a:lnTo>
                  <a:lnTo>
                    <a:pt x="924" y="813"/>
                  </a:lnTo>
                  <a:lnTo>
                    <a:pt x="1205" y="729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737" y="729"/>
                  </a:lnTo>
                  <a:lnTo>
                    <a:pt x="1933" y="757"/>
                  </a:lnTo>
                  <a:lnTo>
                    <a:pt x="2073" y="813"/>
                  </a:lnTo>
                  <a:lnTo>
                    <a:pt x="2213" y="925"/>
                  </a:lnTo>
                  <a:lnTo>
                    <a:pt x="2297" y="1037"/>
                  </a:lnTo>
                  <a:lnTo>
                    <a:pt x="2353" y="1149"/>
                  </a:lnTo>
                  <a:lnTo>
                    <a:pt x="2409" y="1317"/>
                  </a:lnTo>
                  <a:lnTo>
                    <a:pt x="2409" y="1485"/>
                  </a:lnTo>
                  <a:lnTo>
                    <a:pt x="2409" y="1541"/>
                  </a:lnTo>
                  <a:lnTo>
                    <a:pt x="1485" y="1541"/>
                  </a:lnTo>
                  <a:lnTo>
                    <a:pt x="1485" y="1541"/>
                  </a:lnTo>
                  <a:lnTo>
                    <a:pt x="1120" y="1569"/>
                  </a:lnTo>
                  <a:lnTo>
                    <a:pt x="784" y="1625"/>
                  </a:lnTo>
                  <a:lnTo>
                    <a:pt x="532" y="1709"/>
                  </a:lnTo>
                  <a:lnTo>
                    <a:pt x="336" y="1849"/>
                  </a:lnTo>
                  <a:lnTo>
                    <a:pt x="168" y="1989"/>
                  </a:lnTo>
                  <a:lnTo>
                    <a:pt x="84" y="2185"/>
                  </a:lnTo>
                  <a:lnTo>
                    <a:pt x="28" y="2381"/>
                  </a:lnTo>
                  <a:lnTo>
                    <a:pt x="0" y="2606"/>
                  </a:lnTo>
                  <a:lnTo>
                    <a:pt x="0" y="2606"/>
                  </a:lnTo>
                  <a:lnTo>
                    <a:pt x="28" y="2830"/>
                  </a:lnTo>
                  <a:lnTo>
                    <a:pt x="84" y="3054"/>
                  </a:lnTo>
                  <a:lnTo>
                    <a:pt x="196" y="3222"/>
                  </a:lnTo>
                  <a:lnTo>
                    <a:pt x="364" y="3390"/>
                  </a:lnTo>
                  <a:lnTo>
                    <a:pt x="560" y="3530"/>
                  </a:lnTo>
                  <a:lnTo>
                    <a:pt x="784" y="3614"/>
                  </a:lnTo>
                  <a:lnTo>
                    <a:pt x="1036" y="3670"/>
                  </a:lnTo>
                  <a:lnTo>
                    <a:pt x="1345" y="3698"/>
                  </a:lnTo>
                  <a:lnTo>
                    <a:pt x="1345" y="3698"/>
                  </a:lnTo>
                  <a:lnTo>
                    <a:pt x="1457" y="3698"/>
                  </a:lnTo>
                  <a:lnTo>
                    <a:pt x="1457" y="3698"/>
                  </a:lnTo>
                  <a:lnTo>
                    <a:pt x="1737" y="3670"/>
                  </a:lnTo>
                  <a:lnTo>
                    <a:pt x="2017" y="3558"/>
                  </a:lnTo>
                  <a:lnTo>
                    <a:pt x="2241" y="3418"/>
                  </a:lnTo>
                  <a:lnTo>
                    <a:pt x="2353" y="3334"/>
                  </a:lnTo>
                  <a:lnTo>
                    <a:pt x="2465" y="3222"/>
                  </a:lnTo>
                  <a:lnTo>
                    <a:pt x="2465" y="3642"/>
                  </a:lnTo>
                  <a:lnTo>
                    <a:pt x="3249" y="3642"/>
                  </a:lnTo>
                  <a:lnTo>
                    <a:pt x="3249" y="1541"/>
                  </a:lnTo>
                  <a:lnTo>
                    <a:pt x="3249" y="1541"/>
                  </a:lnTo>
                  <a:lnTo>
                    <a:pt x="3221" y="1177"/>
                  </a:lnTo>
                  <a:lnTo>
                    <a:pt x="3137" y="869"/>
                  </a:lnTo>
                  <a:lnTo>
                    <a:pt x="3081" y="729"/>
                  </a:lnTo>
                  <a:lnTo>
                    <a:pt x="2997" y="589"/>
                  </a:lnTo>
                  <a:lnTo>
                    <a:pt x="2913" y="477"/>
                  </a:lnTo>
                  <a:lnTo>
                    <a:pt x="2829" y="393"/>
                  </a:lnTo>
                  <a:lnTo>
                    <a:pt x="2605" y="225"/>
                  </a:lnTo>
                  <a:lnTo>
                    <a:pt x="2325" y="85"/>
                  </a:lnTo>
                  <a:lnTo>
                    <a:pt x="1989" y="29"/>
                  </a:lnTo>
                  <a:lnTo>
                    <a:pt x="1625" y="1"/>
                  </a:lnTo>
                  <a:lnTo>
                    <a:pt x="1625" y="1"/>
                  </a:lnTo>
                  <a:lnTo>
                    <a:pt x="15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7"/>
            <p:cNvSpPr/>
            <p:nvPr/>
          </p:nvSpPr>
          <p:spPr>
            <a:xfrm>
              <a:off x="2305956" y="1354206"/>
              <a:ext cx="56718" cy="57607"/>
            </a:xfrm>
            <a:custGeom>
              <a:avLst/>
              <a:gdLst/>
              <a:ahLst/>
              <a:cxnLst/>
              <a:rect l="l" t="t" r="r" b="b"/>
              <a:pathLst>
                <a:path w="3587" h="3642" extrusionOk="0">
                  <a:moveTo>
                    <a:pt x="1793" y="1"/>
                  </a:moveTo>
                  <a:lnTo>
                    <a:pt x="1653" y="29"/>
                  </a:lnTo>
                  <a:lnTo>
                    <a:pt x="1345" y="141"/>
                  </a:lnTo>
                  <a:lnTo>
                    <a:pt x="1065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1" y="57"/>
                  </a:lnTo>
                  <a:lnTo>
                    <a:pt x="1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37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625" y="757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2046" y="757"/>
                  </a:lnTo>
                  <a:lnTo>
                    <a:pt x="2214" y="813"/>
                  </a:lnTo>
                  <a:lnTo>
                    <a:pt x="2354" y="869"/>
                  </a:lnTo>
                  <a:lnTo>
                    <a:pt x="2494" y="981"/>
                  </a:lnTo>
                  <a:lnTo>
                    <a:pt x="2578" y="1121"/>
                  </a:lnTo>
                  <a:lnTo>
                    <a:pt x="2662" y="1261"/>
                  </a:lnTo>
                  <a:lnTo>
                    <a:pt x="2690" y="1457"/>
                  </a:lnTo>
                  <a:lnTo>
                    <a:pt x="2718" y="1681"/>
                  </a:lnTo>
                  <a:lnTo>
                    <a:pt x="2718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86" y="1289"/>
                  </a:lnTo>
                  <a:lnTo>
                    <a:pt x="3530" y="1037"/>
                  </a:lnTo>
                  <a:lnTo>
                    <a:pt x="3446" y="785"/>
                  </a:lnTo>
                  <a:lnTo>
                    <a:pt x="3306" y="561"/>
                  </a:lnTo>
                  <a:lnTo>
                    <a:pt x="3110" y="365"/>
                  </a:lnTo>
                  <a:lnTo>
                    <a:pt x="2914" y="225"/>
                  </a:lnTo>
                  <a:lnTo>
                    <a:pt x="2690" y="113"/>
                  </a:lnTo>
                  <a:lnTo>
                    <a:pt x="2438" y="29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7"/>
            <p:cNvSpPr/>
            <p:nvPr/>
          </p:nvSpPr>
          <p:spPr>
            <a:xfrm>
              <a:off x="2305956" y="1354206"/>
              <a:ext cx="56718" cy="57607"/>
            </a:xfrm>
            <a:custGeom>
              <a:avLst/>
              <a:gdLst/>
              <a:ahLst/>
              <a:cxnLst/>
              <a:rect l="l" t="t" r="r" b="b"/>
              <a:pathLst>
                <a:path w="3587" h="3642" fill="none" extrusionOk="0">
                  <a:moveTo>
                    <a:pt x="2158" y="1"/>
                  </a:moveTo>
                  <a:lnTo>
                    <a:pt x="2158" y="1"/>
                  </a:lnTo>
                  <a:lnTo>
                    <a:pt x="2046" y="1"/>
                  </a:lnTo>
                  <a:lnTo>
                    <a:pt x="2046" y="1"/>
                  </a:lnTo>
                  <a:lnTo>
                    <a:pt x="1962" y="1"/>
                  </a:lnTo>
                  <a:lnTo>
                    <a:pt x="1962" y="1"/>
                  </a:lnTo>
                  <a:lnTo>
                    <a:pt x="1793" y="1"/>
                  </a:lnTo>
                  <a:lnTo>
                    <a:pt x="1653" y="29"/>
                  </a:lnTo>
                  <a:lnTo>
                    <a:pt x="1345" y="141"/>
                  </a:lnTo>
                  <a:lnTo>
                    <a:pt x="1065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1" y="57"/>
                  </a:lnTo>
                  <a:lnTo>
                    <a:pt x="1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37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625" y="757"/>
                  </a:lnTo>
                  <a:lnTo>
                    <a:pt x="1793" y="729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1849" y="729"/>
                  </a:lnTo>
                  <a:lnTo>
                    <a:pt x="2046" y="757"/>
                  </a:lnTo>
                  <a:lnTo>
                    <a:pt x="2214" y="813"/>
                  </a:lnTo>
                  <a:lnTo>
                    <a:pt x="2354" y="869"/>
                  </a:lnTo>
                  <a:lnTo>
                    <a:pt x="2494" y="981"/>
                  </a:lnTo>
                  <a:lnTo>
                    <a:pt x="2578" y="1121"/>
                  </a:lnTo>
                  <a:lnTo>
                    <a:pt x="2662" y="1261"/>
                  </a:lnTo>
                  <a:lnTo>
                    <a:pt x="2690" y="1457"/>
                  </a:lnTo>
                  <a:lnTo>
                    <a:pt x="2718" y="1681"/>
                  </a:lnTo>
                  <a:lnTo>
                    <a:pt x="2718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597"/>
                  </a:lnTo>
                  <a:lnTo>
                    <a:pt x="3586" y="1289"/>
                  </a:lnTo>
                  <a:lnTo>
                    <a:pt x="3586" y="1289"/>
                  </a:lnTo>
                  <a:lnTo>
                    <a:pt x="3530" y="1037"/>
                  </a:lnTo>
                  <a:lnTo>
                    <a:pt x="3446" y="785"/>
                  </a:lnTo>
                  <a:lnTo>
                    <a:pt x="3306" y="561"/>
                  </a:lnTo>
                  <a:lnTo>
                    <a:pt x="3110" y="365"/>
                  </a:lnTo>
                  <a:lnTo>
                    <a:pt x="2914" y="225"/>
                  </a:lnTo>
                  <a:lnTo>
                    <a:pt x="2690" y="113"/>
                  </a:lnTo>
                  <a:lnTo>
                    <a:pt x="2438" y="29"/>
                  </a:lnTo>
                  <a:lnTo>
                    <a:pt x="21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7"/>
            <p:cNvSpPr/>
            <p:nvPr/>
          </p:nvSpPr>
          <p:spPr>
            <a:xfrm>
              <a:off x="2375498" y="1354649"/>
              <a:ext cx="55374" cy="58509"/>
            </a:xfrm>
            <a:custGeom>
              <a:avLst/>
              <a:gdLst/>
              <a:ahLst/>
              <a:cxnLst/>
              <a:rect l="l" t="t" r="r" b="b"/>
              <a:pathLst>
                <a:path w="3502" h="3699" extrusionOk="0">
                  <a:moveTo>
                    <a:pt x="1625" y="1"/>
                  </a:moveTo>
                  <a:lnTo>
                    <a:pt x="1429" y="29"/>
                  </a:lnTo>
                  <a:lnTo>
                    <a:pt x="1261" y="85"/>
                  </a:lnTo>
                  <a:lnTo>
                    <a:pt x="1093" y="141"/>
                  </a:lnTo>
                  <a:lnTo>
                    <a:pt x="925" y="225"/>
                  </a:lnTo>
                  <a:lnTo>
                    <a:pt x="785" y="309"/>
                  </a:lnTo>
                  <a:lnTo>
                    <a:pt x="505" y="561"/>
                  </a:lnTo>
                  <a:lnTo>
                    <a:pt x="309" y="813"/>
                  </a:lnTo>
                  <a:lnTo>
                    <a:pt x="225" y="981"/>
                  </a:lnTo>
                  <a:lnTo>
                    <a:pt x="141" y="1121"/>
                  </a:lnTo>
                  <a:lnTo>
                    <a:pt x="84" y="1289"/>
                  </a:lnTo>
                  <a:lnTo>
                    <a:pt x="28" y="1485"/>
                  </a:lnTo>
                  <a:lnTo>
                    <a:pt x="0" y="1653"/>
                  </a:lnTo>
                  <a:lnTo>
                    <a:pt x="0" y="1849"/>
                  </a:lnTo>
                  <a:lnTo>
                    <a:pt x="0" y="1989"/>
                  </a:lnTo>
                  <a:lnTo>
                    <a:pt x="28" y="2157"/>
                  </a:lnTo>
                  <a:lnTo>
                    <a:pt x="56" y="2325"/>
                  </a:lnTo>
                  <a:lnTo>
                    <a:pt x="197" y="2662"/>
                  </a:lnTo>
                  <a:lnTo>
                    <a:pt x="365" y="2942"/>
                  </a:lnTo>
                  <a:lnTo>
                    <a:pt x="589" y="3194"/>
                  </a:lnTo>
                  <a:lnTo>
                    <a:pt x="841" y="3390"/>
                  </a:lnTo>
                  <a:lnTo>
                    <a:pt x="1149" y="3558"/>
                  </a:lnTo>
                  <a:lnTo>
                    <a:pt x="1485" y="3642"/>
                  </a:lnTo>
                  <a:lnTo>
                    <a:pt x="1653" y="3670"/>
                  </a:lnTo>
                  <a:lnTo>
                    <a:pt x="1821" y="3698"/>
                  </a:lnTo>
                  <a:lnTo>
                    <a:pt x="1961" y="3670"/>
                  </a:lnTo>
                  <a:lnTo>
                    <a:pt x="2045" y="3698"/>
                  </a:lnTo>
                  <a:lnTo>
                    <a:pt x="2269" y="3670"/>
                  </a:lnTo>
                  <a:lnTo>
                    <a:pt x="2493" y="3614"/>
                  </a:lnTo>
                  <a:lnTo>
                    <a:pt x="2690" y="3558"/>
                  </a:lnTo>
                  <a:lnTo>
                    <a:pt x="2886" y="3446"/>
                  </a:lnTo>
                  <a:lnTo>
                    <a:pt x="3054" y="3334"/>
                  </a:lnTo>
                  <a:lnTo>
                    <a:pt x="3222" y="3194"/>
                  </a:lnTo>
                  <a:lnTo>
                    <a:pt x="3362" y="3026"/>
                  </a:lnTo>
                  <a:lnTo>
                    <a:pt x="3502" y="2830"/>
                  </a:lnTo>
                  <a:lnTo>
                    <a:pt x="2858" y="2466"/>
                  </a:lnTo>
                  <a:lnTo>
                    <a:pt x="2774" y="2578"/>
                  </a:lnTo>
                  <a:lnTo>
                    <a:pt x="2690" y="2662"/>
                  </a:lnTo>
                  <a:lnTo>
                    <a:pt x="2577" y="2746"/>
                  </a:lnTo>
                  <a:lnTo>
                    <a:pt x="2465" y="2830"/>
                  </a:lnTo>
                  <a:lnTo>
                    <a:pt x="2353" y="2886"/>
                  </a:lnTo>
                  <a:lnTo>
                    <a:pt x="2213" y="2942"/>
                  </a:lnTo>
                  <a:lnTo>
                    <a:pt x="2101" y="2942"/>
                  </a:lnTo>
                  <a:lnTo>
                    <a:pt x="1961" y="2970"/>
                  </a:lnTo>
                  <a:lnTo>
                    <a:pt x="1933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774"/>
                  </a:lnTo>
                  <a:lnTo>
                    <a:pt x="1149" y="2634"/>
                  </a:lnTo>
                  <a:lnTo>
                    <a:pt x="1009" y="2466"/>
                  </a:lnTo>
                  <a:lnTo>
                    <a:pt x="897" y="2269"/>
                  </a:lnTo>
                  <a:lnTo>
                    <a:pt x="841" y="2073"/>
                  </a:lnTo>
                  <a:lnTo>
                    <a:pt x="813" y="1849"/>
                  </a:lnTo>
                  <a:lnTo>
                    <a:pt x="841" y="1625"/>
                  </a:lnTo>
                  <a:lnTo>
                    <a:pt x="897" y="1401"/>
                  </a:lnTo>
                  <a:lnTo>
                    <a:pt x="1009" y="1205"/>
                  </a:lnTo>
                  <a:lnTo>
                    <a:pt x="1149" y="1037"/>
                  </a:lnTo>
                  <a:lnTo>
                    <a:pt x="1317" y="897"/>
                  </a:lnTo>
                  <a:lnTo>
                    <a:pt x="1513" y="813"/>
                  </a:lnTo>
                  <a:lnTo>
                    <a:pt x="1709" y="729"/>
                  </a:lnTo>
                  <a:lnTo>
                    <a:pt x="1933" y="701"/>
                  </a:lnTo>
                  <a:lnTo>
                    <a:pt x="1961" y="701"/>
                  </a:lnTo>
                  <a:lnTo>
                    <a:pt x="2101" y="729"/>
                  </a:lnTo>
                  <a:lnTo>
                    <a:pt x="2213" y="757"/>
                  </a:lnTo>
                  <a:lnTo>
                    <a:pt x="2353" y="785"/>
                  </a:lnTo>
                  <a:lnTo>
                    <a:pt x="2465" y="841"/>
                  </a:lnTo>
                  <a:lnTo>
                    <a:pt x="2577" y="925"/>
                  </a:lnTo>
                  <a:lnTo>
                    <a:pt x="2690" y="1009"/>
                  </a:lnTo>
                  <a:lnTo>
                    <a:pt x="2774" y="1093"/>
                  </a:lnTo>
                  <a:lnTo>
                    <a:pt x="2858" y="1205"/>
                  </a:lnTo>
                  <a:lnTo>
                    <a:pt x="3502" y="841"/>
                  </a:lnTo>
                  <a:lnTo>
                    <a:pt x="3362" y="645"/>
                  </a:lnTo>
                  <a:lnTo>
                    <a:pt x="3222" y="477"/>
                  </a:lnTo>
                  <a:lnTo>
                    <a:pt x="3082" y="337"/>
                  </a:lnTo>
                  <a:lnTo>
                    <a:pt x="2886" y="225"/>
                  </a:lnTo>
                  <a:lnTo>
                    <a:pt x="2690" y="113"/>
                  </a:lnTo>
                  <a:lnTo>
                    <a:pt x="2493" y="57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7"/>
            <p:cNvSpPr/>
            <p:nvPr/>
          </p:nvSpPr>
          <p:spPr>
            <a:xfrm>
              <a:off x="2375498" y="1354649"/>
              <a:ext cx="55374" cy="58509"/>
            </a:xfrm>
            <a:custGeom>
              <a:avLst/>
              <a:gdLst/>
              <a:ahLst/>
              <a:cxnLst/>
              <a:rect l="l" t="t" r="r" b="b"/>
              <a:pathLst>
                <a:path w="3502" h="3699" fill="none" extrusionOk="0">
                  <a:moveTo>
                    <a:pt x="1821" y="1"/>
                  </a:moveTo>
                  <a:lnTo>
                    <a:pt x="1821" y="1"/>
                  </a:lnTo>
                  <a:lnTo>
                    <a:pt x="1793" y="1"/>
                  </a:lnTo>
                  <a:lnTo>
                    <a:pt x="1793" y="1"/>
                  </a:lnTo>
                  <a:lnTo>
                    <a:pt x="1625" y="1"/>
                  </a:lnTo>
                  <a:lnTo>
                    <a:pt x="1429" y="29"/>
                  </a:lnTo>
                  <a:lnTo>
                    <a:pt x="1261" y="85"/>
                  </a:lnTo>
                  <a:lnTo>
                    <a:pt x="1093" y="141"/>
                  </a:lnTo>
                  <a:lnTo>
                    <a:pt x="925" y="225"/>
                  </a:lnTo>
                  <a:lnTo>
                    <a:pt x="785" y="309"/>
                  </a:lnTo>
                  <a:lnTo>
                    <a:pt x="505" y="561"/>
                  </a:lnTo>
                  <a:lnTo>
                    <a:pt x="309" y="813"/>
                  </a:lnTo>
                  <a:lnTo>
                    <a:pt x="225" y="981"/>
                  </a:lnTo>
                  <a:lnTo>
                    <a:pt x="141" y="1121"/>
                  </a:lnTo>
                  <a:lnTo>
                    <a:pt x="84" y="1289"/>
                  </a:lnTo>
                  <a:lnTo>
                    <a:pt x="28" y="1485"/>
                  </a:lnTo>
                  <a:lnTo>
                    <a:pt x="0" y="1653"/>
                  </a:lnTo>
                  <a:lnTo>
                    <a:pt x="0" y="1849"/>
                  </a:lnTo>
                  <a:lnTo>
                    <a:pt x="0" y="1849"/>
                  </a:lnTo>
                  <a:lnTo>
                    <a:pt x="0" y="1989"/>
                  </a:lnTo>
                  <a:lnTo>
                    <a:pt x="0" y="1989"/>
                  </a:lnTo>
                  <a:lnTo>
                    <a:pt x="28" y="2157"/>
                  </a:lnTo>
                  <a:lnTo>
                    <a:pt x="56" y="2325"/>
                  </a:lnTo>
                  <a:lnTo>
                    <a:pt x="197" y="2662"/>
                  </a:lnTo>
                  <a:lnTo>
                    <a:pt x="365" y="2942"/>
                  </a:lnTo>
                  <a:lnTo>
                    <a:pt x="589" y="3194"/>
                  </a:lnTo>
                  <a:lnTo>
                    <a:pt x="841" y="3390"/>
                  </a:lnTo>
                  <a:lnTo>
                    <a:pt x="1149" y="3558"/>
                  </a:lnTo>
                  <a:lnTo>
                    <a:pt x="1485" y="3642"/>
                  </a:lnTo>
                  <a:lnTo>
                    <a:pt x="1653" y="3670"/>
                  </a:lnTo>
                  <a:lnTo>
                    <a:pt x="1821" y="3698"/>
                  </a:lnTo>
                  <a:lnTo>
                    <a:pt x="1821" y="3698"/>
                  </a:lnTo>
                  <a:lnTo>
                    <a:pt x="1961" y="3670"/>
                  </a:lnTo>
                  <a:lnTo>
                    <a:pt x="1961" y="3670"/>
                  </a:lnTo>
                  <a:lnTo>
                    <a:pt x="2045" y="3698"/>
                  </a:lnTo>
                  <a:lnTo>
                    <a:pt x="2045" y="3698"/>
                  </a:lnTo>
                  <a:lnTo>
                    <a:pt x="2269" y="3670"/>
                  </a:lnTo>
                  <a:lnTo>
                    <a:pt x="2493" y="3614"/>
                  </a:lnTo>
                  <a:lnTo>
                    <a:pt x="2690" y="3558"/>
                  </a:lnTo>
                  <a:lnTo>
                    <a:pt x="2886" y="3446"/>
                  </a:lnTo>
                  <a:lnTo>
                    <a:pt x="3054" y="3334"/>
                  </a:lnTo>
                  <a:lnTo>
                    <a:pt x="3222" y="3194"/>
                  </a:lnTo>
                  <a:lnTo>
                    <a:pt x="3362" y="3026"/>
                  </a:lnTo>
                  <a:lnTo>
                    <a:pt x="3502" y="2830"/>
                  </a:lnTo>
                  <a:lnTo>
                    <a:pt x="2858" y="2466"/>
                  </a:lnTo>
                  <a:lnTo>
                    <a:pt x="2858" y="2466"/>
                  </a:lnTo>
                  <a:lnTo>
                    <a:pt x="2774" y="2578"/>
                  </a:lnTo>
                  <a:lnTo>
                    <a:pt x="2690" y="2662"/>
                  </a:lnTo>
                  <a:lnTo>
                    <a:pt x="2577" y="2746"/>
                  </a:lnTo>
                  <a:lnTo>
                    <a:pt x="2465" y="2830"/>
                  </a:lnTo>
                  <a:lnTo>
                    <a:pt x="2353" y="2886"/>
                  </a:lnTo>
                  <a:lnTo>
                    <a:pt x="2213" y="2942"/>
                  </a:lnTo>
                  <a:lnTo>
                    <a:pt x="2101" y="2942"/>
                  </a:lnTo>
                  <a:lnTo>
                    <a:pt x="1961" y="2970"/>
                  </a:lnTo>
                  <a:lnTo>
                    <a:pt x="1961" y="2970"/>
                  </a:lnTo>
                  <a:lnTo>
                    <a:pt x="1933" y="2970"/>
                  </a:lnTo>
                  <a:lnTo>
                    <a:pt x="1933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774"/>
                  </a:lnTo>
                  <a:lnTo>
                    <a:pt x="1149" y="2634"/>
                  </a:lnTo>
                  <a:lnTo>
                    <a:pt x="1009" y="2466"/>
                  </a:lnTo>
                  <a:lnTo>
                    <a:pt x="897" y="2269"/>
                  </a:lnTo>
                  <a:lnTo>
                    <a:pt x="841" y="2073"/>
                  </a:lnTo>
                  <a:lnTo>
                    <a:pt x="813" y="1849"/>
                  </a:lnTo>
                  <a:lnTo>
                    <a:pt x="813" y="1849"/>
                  </a:lnTo>
                  <a:lnTo>
                    <a:pt x="841" y="1625"/>
                  </a:lnTo>
                  <a:lnTo>
                    <a:pt x="897" y="1401"/>
                  </a:lnTo>
                  <a:lnTo>
                    <a:pt x="1009" y="1205"/>
                  </a:lnTo>
                  <a:lnTo>
                    <a:pt x="1149" y="1037"/>
                  </a:lnTo>
                  <a:lnTo>
                    <a:pt x="1317" y="897"/>
                  </a:lnTo>
                  <a:lnTo>
                    <a:pt x="1513" y="813"/>
                  </a:lnTo>
                  <a:lnTo>
                    <a:pt x="1709" y="729"/>
                  </a:lnTo>
                  <a:lnTo>
                    <a:pt x="1933" y="701"/>
                  </a:lnTo>
                  <a:lnTo>
                    <a:pt x="1933" y="701"/>
                  </a:lnTo>
                  <a:lnTo>
                    <a:pt x="1961" y="701"/>
                  </a:lnTo>
                  <a:lnTo>
                    <a:pt x="1961" y="701"/>
                  </a:lnTo>
                  <a:lnTo>
                    <a:pt x="2101" y="729"/>
                  </a:lnTo>
                  <a:lnTo>
                    <a:pt x="2213" y="757"/>
                  </a:lnTo>
                  <a:lnTo>
                    <a:pt x="2353" y="785"/>
                  </a:lnTo>
                  <a:lnTo>
                    <a:pt x="2465" y="841"/>
                  </a:lnTo>
                  <a:lnTo>
                    <a:pt x="2577" y="925"/>
                  </a:lnTo>
                  <a:lnTo>
                    <a:pt x="2690" y="1009"/>
                  </a:lnTo>
                  <a:lnTo>
                    <a:pt x="2774" y="1093"/>
                  </a:lnTo>
                  <a:lnTo>
                    <a:pt x="2858" y="1205"/>
                  </a:lnTo>
                  <a:lnTo>
                    <a:pt x="3502" y="841"/>
                  </a:lnTo>
                  <a:lnTo>
                    <a:pt x="3502" y="841"/>
                  </a:lnTo>
                  <a:lnTo>
                    <a:pt x="3362" y="645"/>
                  </a:lnTo>
                  <a:lnTo>
                    <a:pt x="3222" y="477"/>
                  </a:lnTo>
                  <a:lnTo>
                    <a:pt x="3082" y="337"/>
                  </a:lnTo>
                  <a:lnTo>
                    <a:pt x="2886" y="225"/>
                  </a:lnTo>
                  <a:lnTo>
                    <a:pt x="2690" y="113"/>
                  </a:lnTo>
                  <a:lnTo>
                    <a:pt x="2493" y="57"/>
                  </a:lnTo>
                  <a:lnTo>
                    <a:pt x="2297" y="1"/>
                  </a:lnTo>
                  <a:lnTo>
                    <a:pt x="2073" y="1"/>
                  </a:lnTo>
                  <a:lnTo>
                    <a:pt x="2073" y="1"/>
                  </a:lnTo>
                  <a:lnTo>
                    <a:pt x="1961" y="1"/>
                  </a:lnTo>
                  <a:lnTo>
                    <a:pt x="1961" y="1"/>
                  </a:lnTo>
                  <a:lnTo>
                    <a:pt x="18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7"/>
            <p:cNvSpPr/>
            <p:nvPr/>
          </p:nvSpPr>
          <p:spPr>
            <a:xfrm>
              <a:off x="2436613" y="1354206"/>
              <a:ext cx="58489" cy="58493"/>
            </a:xfrm>
            <a:custGeom>
              <a:avLst/>
              <a:gdLst/>
              <a:ahLst/>
              <a:cxnLst/>
              <a:rect l="l" t="t" r="r" b="b"/>
              <a:pathLst>
                <a:path w="3699" h="3698" extrusionOk="0">
                  <a:moveTo>
                    <a:pt x="1906" y="673"/>
                  </a:moveTo>
                  <a:lnTo>
                    <a:pt x="2102" y="701"/>
                  </a:lnTo>
                  <a:lnTo>
                    <a:pt x="2270" y="757"/>
                  </a:lnTo>
                  <a:lnTo>
                    <a:pt x="2438" y="813"/>
                  </a:lnTo>
                  <a:lnTo>
                    <a:pt x="2578" y="925"/>
                  </a:lnTo>
                  <a:lnTo>
                    <a:pt x="2690" y="1065"/>
                  </a:lnTo>
                  <a:lnTo>
                    <a:pt x="2774" y="1205"/>
                  </a:lnTo>
                  <a:lnTo>
                    <a:pt x="2858" y="1373"/>
                  </a:lnTo>
                  <a:lnTo>
                    <a:pt x="2886" y="1569"/>
                  </a:lnTo>
                  <a:lnTo>
                    <a:pt x="813" y="1569"/>
                  </a:lnTo>
                  <a:lnTo>
                    <a:pt x="869" y="1373"/>
                  </a:lnTo>
                  <a:lnTo>
                    <a:pt x="925" y="1205"/>
                  </a:lnTo>
                  <a:lnTo>
                    <a:pt x="1037" y="1065"/>
                  </a:lnTo>
                  <a:lnTo>
                    <a:pt x="1149" y="925"/>
                  </a:lnTo>
                  <a:lnTo>
                    <a:pt x="1289" y="813"/>
                  </a:lnTo>
                  <a:lnTo>
                    <a:pt x="1458" y="757"/>
                  </a:lnTo>
                  <a:lnTo>
                    <a:pt x="1626" y="701"/>
                  </a:lnTo>
                  <a:lnTo>
                    <a:pt x="1822" y="673"/>
                  </a:lnTo>
                  <a:close/>
                  <a:moveTo>
                    <a:pt x="1738" y="1"/>
                  </a:moveTo>
                  <a:lnTo>
                    <a:pt x="1570" y="29"/>
                  </a:lnTo>
                  <a:lnTo>
                    <a:pt x="1374" y="57"/>
                  </a:lnTo>
                  <a:lnTo>
                    <a:pt x="1205" y="113"/>
                  </a:lnTo>
                  <a:lnTo>
                    <a:pt x="1037" y="169"/>
                  </a:lnTo>
                  <a:lnTo>
                    <a:pt x="897" y="253"/>
                  </a:lnTo>
                  <a:lnTo>
                    <a:pt x="757" y="337"/>
                  </a:lnTo>
                  <a:lnTo>
                    <a:pt x="505" y="561"/>
                  </a:lnTo>
                  <a:lnTo>
                    <a:pt x="281" y="841"/>
                  </a:lnTo>
                  <a:lnTo>
                    <a:pt x="197" y="981"/>
                  </a:lnTo>
                  <a:lnTo>
                    <a:pt x="113" y="1149"/>
                  </a:lnTo>
                  <a:lnTo>
                    <a:pt x="57" y="1317"/>
                  </a:lnTo>
                  <a:lnTo>
                    <a:pt x="29" y="1485"/>
                  </a:lnTo>
                  <a:lnTo>
                    <a:pt x="1" y="1653"/>
                  </a:lnTo>
                  <a:lnTo>
                    <a:pt x="1" y="1849"/>
                  </a:lnTo>
                  <a:lnTo>
                    <a:pt x="57" y="2185"/>
                  </a:lnTo>
                  <a:lnTo>
                    <a:pt x="197" y="2522"/>
                  </a:lnTo>
                  <a:lnTo>
                    <a:pt x="365" y="2830"/>
                  </a:lnTo>
                  <a:lnTo>
                    <a:pt x="589" y="3110"/>
                  </a:lnTo>
                  <a:lnTo>
                    <a:pt x="729" y="3250"/>
                  </a:lnTo>
                  <a:lnTo>
                    <a:pt x="897" y="3362"/>
                  </a:lnTo>
                  <a:lnTo>
                    <a:pt x="1065" y="3474"/>
                  </a:lnTo>
                  <a:lnTo>
                    <a:pt x="1261" y="3558"/>
                  </a:lnTo>
                  <a:lnTo>
                    <a:pt x="1430" y="3614"/>
                  </a:lnTo>
                  <a:lnTo>
                    <a:pt x="1626" y="3670"/>
                  </a:lnTo>
                  <a:lnTo>
                    <a:pt x="1822" y="3698"/>
                  </a:lnTo>
                  <a:lnTo>
                    <a:pt x="2214" y="3698"/>
                  </a:lnTo>
                  <a:lnTo>
                    <a:pt x="2410" y="3670"/>
                  </a:lnTo>
                  <a:lnTo>
                    <a:pt x="2606" y="3614"/>
                  </a:lnTo>
                  <a:lnTo>
                    <a:pt x="2774" y="3558"/>
                  </a:lnTo>
                  <a:lnTo>
                    <a:pt x="2970" y="3474"/>
                  </a:lnTo>
                  <a:lnTo>
                    <a:pt x="3138" y="3362"/>
                  </a:lnTo>
                  <a:lnTo>
                    <a:pt x="3278" y="3250"/>
                  </a:lnTo>
                  <a:lnTo>
                    <a:pt x="3446" y="3110"/>
                  </a:lnTo>
                  <a:lnTo>
                    <a:pt x="2998" y="2578"/>
                  </a:lnTo>
                  <a:lnTo>
                    <a:pt x="2802" y="2746"/>
                  </a:lnTo>
                  <a:lnTo>
                    <a:pt x="2578" y="2886"/>
                  </a:lnTo>
                  <a:lnTo>
                    <a:pt x="2326" y="2942"/>
                  </a:lnTo>
                  <a:lnTo>
                    <a:pt x="2074" y="2970"/>
                  </a:lnTo>
                  <a:lnTo>
                    <a:pt x="2018" y="2970"/>
                  </a:lnTo>
                  <a:lnTo>
                    <a:pt x="1906" y="2998"/>
                  </a:lnTo>
                  <a:lnTo>
                    <a:pt x="1738" y="2970"/>
                  </a:lnTo>
                  <a:lnTo>
                    <a:pt x="1542" y="2914"/>
                  </a:lnTo>
                  <a:lnTo>
                    <a:pt x="1374" y="2858"/>
                  </a:lnTo>
                  <a:lnTo>
                    <a:pt x="1233" y="2746"/>
                  </a:lnTo>
                  <a:lnTo>
                    <a:pt x="1093" y="2606"/>
                  </a:lnTo>
                  <a:lnTo>
                    <a:pt x="981" y="2466"/>
                  </a:lnTo>
                  <a:lnTo>
                    <a:pt x="897" y="2297"/>
                  </a:lnTo>
                  <a:lnTo>
                    <a:pt x="841" y="2129"/>
                  </a:lnTo>
                  <a:lnTo>
                    <a:pt x="3670" y="2129"/>
                  </a:lnTo>
                  <a:lnTo>
                    <a:pt x="3698" y="1877"/>
                  </a:lnTo>
                  <a:lnTo>
                    <a:pt x="3698" y="1709"/>
                  </a:lnTo>
                  <a:lnTo>
                    <a:pt x="3670" y="1513"/>
                  </a:lnTo>
                  <a:lnTo>
                    <a:pt x="3642" y="1345"/>
                  </a:lnTo>
                  <a:lnTo>
                    <a:pt x="3530" y="1037"/>
                  </a:lnTo>
                  <a:lnTo>
                    <a:pt x="3362" y="757"/>
                  </a:lnTo>
                  <a:lnTo>
                    <a:pt x="3138" y="505"/>
                  </a:lnTo>
                  <a:lnTo>
                    <a:pt x="2886" y="281"/>
                  </a:lnTo>
                  <a:lnTo>
                    <a:pt x="2606" y="141"/>
                  </a:lnTo>
                  <a:lnTo>
                    <a:pt x="2270" y="29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7"/>
            <p:cNvSpPr/>
            <p:nvPr/>
          </p:nvSpPr>
          <p:spPr>
            <a:xfrm>
              <a:off x="2449468" y="1364835"/>
              <a:ext cx="32795" cy="14204"/>
            </a:xfrm>
            <a:custGeom>
              <a:avLst/>
              <a:gdLst/>
              <a:ahLst/>
              <a:cxnLst/>
              <a:rect l="l" t="t" r="r" b="b"/>
              <a:pathLst>
                <a:path w="2074" h="898" fill="none" extrusionOk="0">
                  <a:moveTo>
                    <a:pt x="0" y="897"/>
                  </a:moveTo>
                  <a:lnTo>
                    <a:pt x="0" y="897"/>
                  </a:lnTo>
                  <a:lnTo>
                    <a:pt x="56" y="701"/>
                  </a:lnTo>
                  <a:lnTo>
                    <a:pt x="112" y="533"/>
                  </a:lnTo>
                  <a:lnTo>
                    <a:pt x="224" y="393"/>
                  </a:lnTo>
                  <a:lnTo>
                    <a:pt x="336" y="253"/>
                  </a:lnTo>
                  <a:lnTo>
                    <a:pt x="476" y="141"/>
                  </a:lnTo>
                  <a:lnTo>
                    <a:pt x="645" y="85"/>
                  </a:lnTo>
                  <a:lnTo>
                    <a:pt x="813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093" y="1"/>
                  </a:lnTo>
                  <a:lnTo>
                    <a:pt x="1093" y="1"/>
                  </a:lnTo>
                  <a:lnTo>
                    <a:pt x="1289" y="29"/>
                  </a:lnTo>
                  <a:lnTo>
                    <a:pt x="1457" y="85"/>
                  </a:lnTo>
                  <a:lnTo>
                    <a:pt x="1625" y="141"/>
                  </a:lnTo>
                  <a:lnTo>
                    <a:pt x="1765" y="253"/>
                  </a:lnTo>
                  <a:lnTo>
                    <a:pt x="1877" y="393"/>
                  </a:lnTo>
                  <a:lnTo>
                    <a:pt x="1961" y="533"/>
                  </a:lnTo>
                  <a:lnTo>
                    <a:pt x="2045" y="701"/>
                  </a:lnTo>
                  <a:lnTo>
                    <a:pt x="2073" y="897"/>
                  </a:lnTo>
                  <a:lnTo>
                    <a:pt x="28" y="897"/>
                  </a:lnTo>
                  <a:lnTo>
                    <a:pt x="0" y="8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7"/>
            <p:cNvSpPr/>
            <p:nvPr/>
          </p:nvSpPr>
          <p:spPr>
            <a:xfrm>
              <a:off x="2436613" y="1354206"/>
              <a:ext cx="58489" cy="58493"/>
            </a:xfrm>
            <a:custGeom>
              <a:avLst/>
              <a:gdLst/>
              <a:ahLst/>
              <a:cxnLst/>
              <a:rect l="l" t="t" r="r" b="b"/>
              <a:pathLst>
                <a:path w="3699" h="3698" fill="none" extrusionOk="0">
                  <a:moveTo>
                    <a:pt x="1794" y="1"/>
                  </a:moveTo>
                  <a:lnTo>
                    <a:pt x="1794" y="1"/>
                  </a:lnTo>
                  <a:lnTo>
                    <a:pt x="1738" y="1"/>
                  </a:lnTo>
                  <a:lnTo>
                    <a:pt x="1738" y="1"/>
                  </a:lnTo>
                  <a:lnTo>
                    <a:pt x="1570" y="29"/>
                  </a:lnTo>
                  <a:lnTo>
                    <a:pt x="1374" y="57"/>
                  </a:lnTo>
                  <a:lnTo>
                    <a:pt x="1205" y="113"/>
                  </a:lnTo>
                  <a:lnTo>
                    <a:pt x="1037" y="169"/>
                  </a:lnTo>
                  <a:lnTo>
                    <a:pt x="897" y="253"/>
                  </a:lnTo>
                  <a:lnTo>
                    <a:pt x="757" y="337"/>
                  </a:lnTo>
                  <a:lnTo>
                    <a:pt x="505" y="561"/>
                  </a:lnTo>
                  <a:lnTo>
                    <a:pt x="281" y="841"/>
                  </a:lnTo>
                  <a:lnTo>
                    <a:pt x="197" y="981"/>
                  </a:lnTo>
                  <a:lnTo>
                    <a:pt x="113" y="1149"/>
                  </a:lnTo>
                  <a:lnTo>
                    <a:pt x="57" y="1317"/>
                  </a:lnTo>
                  <a:lnTo>
                    <a:pt x="29" y="1485"/>
                  </a:lnTo>
                  <a:lnTo>
                    <a:pt x="1" y="1653"/>
                  </a:lnTo>
                  <a:lnTo>
                    <a:pt x="1" y="1849"/>
                  </a:lnTo>
                  <a:lnTo>
                    <a:pt x="1" y="1849"/>
                  </a:lnTo>
                  <a:lnTo>
                    <a:pt x="57" y="2185"/>
                  </a:lnTo>
                  <a:lnTo>
                    <a:pt x="197" y="2522"/>
                  </a:lnTo>
                  <a:lnTo>
                    <a:pt x="365" y="2830"/>
                  </a:lnTo>
                  <a:lnTo>
                    <a:pt x="589" y="3110"/>
                  </a:lnTo>
                  <a:lnTo>
                    <a:pt x="589" y="3110"/>
                  </a:lnTo>
                  <a:lnTo>
                    <a:pt x="729" y="3250"/>
                  </a:lnTo>
                  <a:lnTo>
                    <a:pt x="897" y="3362"/>
                  </a:lnTo>
                  <a:lnTo>
                    <a:pt x="1065" y="3474"/>
                  </a:lnTo>
                  <a:lnTo>
                    <a:pt x="1261" y="3558"/>
                  </a:lnTo>
                  <a:lnTo>
                    <a:pt x="1430" y="3614"/>
                  </a:lnTo>
                  <a:lnTo>
                    <a:pt x="1626" y="3670"/>
                  </a:lnTo>
                  <a:lnTo>
                    <a:pt x="1822" y="3698"/>
                  </a:lnTo>
                  <a:lnTo>
                    <a:pt x="2018" y="3698"/>
                  </a:lnTo>
                  <a:lnTo>
                    <a:pt x="2018" y="3698"/>
                  </a:lnTo>
                  <a:lnTo>
                    <a:pt x="2214" y="3698"/>
                  </a:lnTo>
                  <a:lnTo>
                    <a:pt x="2410" y="3670"/>
                  </a:lnTo>
                  <a:lnTo>
                    <a:pt x="2606" y="3614"/>
                  </a:lnTo>
                  <a:lnTo>
                    <a:pt x="2774" y="3558"/>
                  </a:lnTo>
                  <a:lnTo>
                    <a:pt x="2970" y="3474"/>
                  </a:lnTo>
                  <a:lnTo>
                    <a:pt x="3138" y="3362"/>
                  </a:lnTo>
                  <a:lnTo>
                    <a:pt x="3278" y="3250"/>
                  </a:lnTo>
                  <a:lnTo>
                    <a:pt x="3446" y="3110"/>
                  </a:lnTo>
                  <a:lnTo>
                    <a:pt x="2998" y="2578"/>
                  </a:lnTo>
                  <a:lnTo>
                    <a:pt x="2998" y="2578"/>
                  </a:lnTo>
                  <a:lnTo>
                    <a:pt x="2802" y="2746"/>
                  </a:lnTo>
                  <a:lnTo>
                    <a:pt x="2578" y="2886"/>
                  </a:lnTo>
                  <a:lnTo>
                    <a:pt x="2326" y="2942"/>
                  </a:lnTo>
                  <a:lnTo>
                    <a:pt x="2074" y="2970"/>
                  </a:lnTo>
                  <a:lnTo>
                    <a:pt x="2074" y="2970"/>
                  </a:lnTo>
                  <a:lnTo>
                    <a:pt x="2018" y="2970"/>
                  </a:lnTo>
                  <a:lnTo>
                    <a:pt x="2018" y="2970"/>
                  </a:lnTo>
                  <a:lnTo>
                    <a:pt x="1906" y="2998"/>
                  </a:lnTo>
                  <a:lnTo>
                    <a:pt x="1906" y="2998"/>
                  </a:lnTo>
                  <a:lnTo>
                    <a:pt x="1738" y="2970"/>
                  </a:lnTo>
                  <a:lnTo>
                    <a:pt x="1542" y="2914"/>
                  </a:lnTo>
                  <a:lnTo>
                    <a:pt x="1374" y="2858"/>
                  </a:lnTo>
                  <a:lnTo>
                    <a:pt x="1233" y="2746"/>
                  </a:lnTo>
                  <a:lnTo>
                    <a:pt x="1093" y="2606"/>
                  </a:lnTo>
                  <a:lnTo>
                    <a:pt x="981" y="2466"/>
                  </a:lnTo>
                  <a:lnTo>
                    <a:pt x="897" y="2297"/>
                  </a:lnTo>
                  <a:lnTo>
                    <a:pt x="841" y="2129"/>
                  </a:lnTo>
                  <a:lnTo>
                    <a:pt x="3670" y="2129"/>
                  </a:lnTo>
                  <a:lnTo>
                    <a:pt x="3670" y="2129"/>
                  </a:lnTo>
                  <a:lnTo>
                    <a:pt x="3698" y="1877"/>
                  </a:lnTo>
                  <a:lnTo>
                    <a:pt x="3698" y="1877"/>
                  </a:lnTo>
                  <a:lnTo>
                    <a:pt x="3698" y="1709"/>
                  </a:lnTo>
                  <a:lnTo>
                    <a:pt x="3698" y="1709"/>
                  </a:lnTo>
                  <a:lnTo>
                    <a:pt x="3670" y="1513"/>
                  </a:lnTo>
                  <a:lnTo>
                    <a:pt x="3642" y="1345"/>
                  </a:lnTo>
                  <a:lnTo>
                    <a:pt x="3530" y="1037"/>
                  </a:lnTo>
                  <a:lnTo>
                    <a:pt x="3362" y="757"/>
                  </a:lnTo>
                  <a:lnTo>
                    <a:pt x="3138" y="505"/>
                  </a:lnTo>
                  <a:lnTo>
                    <a:pt x="2886" y="281"/>
                  </a:lnTo>
                  <a:lnTo>
                    <a:pt x="2606" y="141"/>
                  </a:lnTo>
                  <a:lnTo>
                    <a:pt x="2270" y="29"/>
                  </a:lnTo>
                  <a:lnTo>
                    <a:pt x="2102" y="1"/>
                  </a:lnTo>
                  <a:lnTo>
                    <a:pt x="1934" y="1"/>
                  </a:lnTo>
                  <a:lnTo>
                    <a:pt x="1934" y="1"/>
                  </a:lnTo>
                  <a:lnTo>
                    <a:pt x="1878" y="1"/>
                  </a:lnTo>
                  <a:lnTo>
                    <a:pt x="1878" y="1"/>
                  </a:lnTo>
                  <a:lnTo>
                    <a:pt x="1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7"/>
            <p:cNvSpPr/>
            <p:nvPr/>
          </p:nvSpPr>
          <p:spPr>
            <a:xfrm>
              <a:off x="2527422" y="1337376"/>
              <a:ext cx="81069" cy="74437"/>
            </a:xfrm>
            <a:custGeom>
              <a:avLst/>
              <a:gdLst/>
              <a:ahLst/>
              <a:cxnLst/>
              <a:rect l="l" t="t" r="r" b="b"/>
              <a:pathLst>
                <a:path w="5127" h="4706" extrusionOk="0">
                  <a:moveTo>
                    <a:pt x="2577" y="868"/>
                  </a:moveTo>
                  <a:lnTo>
                    <a:pt x="3446" y="2941"/>
                  </a:lnTo>
                  <a:lnTo>
                    <a:pt x="1681" y="2941"/>
                  </a:lnTo>
                  <a:lnTo>
                    <a:pt x="2577" y="868"/>
                  </a:lnTo>
                  <a:close/>
                  <a:moveTo>
                    <a:pt x="2129" y="0"/>
                  </a:moveTo>
                  <a:lnTo>
                    <a:pt x="0" y="4706"/>
                  </a:lnTo>
                  <a:lnTo>
                    <a:pt x="925" y="4706"/>
                  </a:lnTo>
                  <a:lnTo>
                    <a:pt x="1373" y="3614"/>
                  </a:lnTo>
                  <a:lnTo>
                    <a:pt x="3754" y="3614"/>
                  </a:lnTo>
                  <a:lnTo>
                    <a:pt x="4202" y="4706"/>
                  </a:lnTo>
                  <a:lnTo>
                    <a:pt x="5126" y="4706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7"/>
            <p:cNvSpPr/>
            <p:nvPr/>
          </p:nvSpPr>
          <p:spPr>
            <a:xfrm>
              <a:off x="2553987" y="1351106"/>
              <a:ext cx="27924" cy="32805"/>
            </a:xfrm>
            <a:custGeom>
              <a:avLst/>
              <a:gdLst/>
              <a:ahLst/>
              <a:cxnLst/>
              <a:rect l="l" t="t" r="r" b="b"/>
              <a:pathLst>
                <a:path w="1766" h="2074" fill="none" extrusionOk="0">
                  <a:moveTo>
                    <a:pt x="1" y="2073"/>
                  </a:moveTo>
                  <a:lnTo>
                    <a:pt x="897" y="0"/>
                  </a:lnTo>
                  <a:lnTo>
                    <a:pt x="1766" y="2073"/>
                  </a:lnTo>
                  <a:lnTo>
                    <a:pt x="1" y="20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7"/>
            <p:cNvSpPr/>
            <p:nvPr/>
          </p:nvSpPr>
          <p:spPr>
            <a:xfrm>
              <a:off x="2527422" y="1337376"/>
              <a:ext cx="81069" cy="74437"/>
            </a:xfrm>
            <a:custGeom>
              <a:avLst/>
              <a:gdLst/>
              <a:ahLst/>
              <a:cxnLst/>
              <a:rect l="l" t="t" r="r" b="b"/>
              <a:pathLst>
                <a:path w="5127" h="4706" fill="none" extrusionOk="0">
                  <a:moveTo>
                    <a:pt x="2997" y="0"/>
                  </a:moveTo>
                  <a:lnTo>
                    <a:pt x="2129" y="0"/>
                  </a:lnTo>
                  <a:lnTo>
                    <a:pt x="0" y="4706"/>
                  </a:lnTo>
                  <a:lnTo>
                    <a:pt x="925" y="4706"/>
                  </a:lnTo>
                  <a:lnTo>
                    <a:pt x="1373" y="3614"/>
                  </a:lnTo>
                  <a:lnTo>
                    <a:pt x="3754" y="3614"/>
                  </a:lnTo>
                  <a:lnTo>
                    <a:pt x="4202" y="4706"/>
                  </a:lnTo>
                  <a:lnTo>
                    <a:pt x="5126" y="4706"/>
                  </a:lnTo>
                  <a:lnTo>
                    <a:pt x="29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7"/>
            <p:cNvSpPr/>
            <p:nvPr/>
          </p:nvSpPr>
          <p:spPr>
            <a:xfrm>
              <a:off x="2616888" y="1354649"/>
              <a:ext cx="60245" cy="78439"/>
            </a:xfrm>
            <a:custGeom>
              <a:avLst/>
              <a:gdLst/>
              <a:ahLst/>
              <a:cxnLst/>
              <a:rect l="l" t="t" r="r" b="b"/>
              <a:pathLst>
                <a:path w="3810" h="4959" extrusionOk="0">
                  <a:moveTo>
                    <a:pt x="2101" y="841"/>
                  </a:moveTo>
                  <a:lnTo>
                    <a:pt x="2297" y="897"/>
                  </a:lnTo>
                  <a:lnTo>
                    <a:pt x="2465" y="1009"/>
                  </a:lnTo>
                  <a:lnTo>
                    <a:pt x="2633" y="1121"/>
                  </a:lnTo>
                  <a:lnTo>
                    <a:pt x="2774" y="1261"/>
                  </a:lnTo>
                  <a:lnTo>
                    <a:pt x="2858" y="1457"/>
                  </a:lnTo>
                  <a:lnTo>
                    <a:pt x="2942" y="1625"/>
                  </a:lnTo>
                  <a:lnTo>
                    <a:pt x="2970" y="1849"/>
                  </a:lnTo>
                  <a:lnTo>
                    <a:pt x="2970" y="1933"/>
                  </a:lnTo>
                  <a:lnTo>
                    <a:pt x="2942" y="2157"/>
                  </a:lnTo>
                  <a:lnTo>
                    <a:pt x="2886" y="2353"/>
                  </a:lnTo>
                  <a:lnTo>
                    <a:pt x="2774" y="2522"/>
                  </a:lnTo>
                  <a:lnTo>
                    <a:pt x="2661" y="2662"/>
                  </a:lnTo>
                  <a:lnTo>
                    <a:pt x="2493" y="2802"/>
                  </a:lnTo>
                  <a:lnTo>
                    <a:pt x="2325" y="2886"/>
                  </a:lnTo>
                  <a:lnTo>
                    <a:pt x="2129" y="2942"/>
                  </a:lnTo>
                  <a:lnTo>
                    <a:pt x="1933" y="2970"/>
                  </a:lnTo>
                  <a:lnTo>
                    <a:pt x="1905" y="2970"/>
                  </a:lnTo>
                  <a:lnTo>
                    <a:pt x="1681" y="2942"/>
                  </a:lnTo>
                  <a:lnTo>
                    <a:pt x="1485" y="2886"/>
                  </a:lnTo>
                  <a:lnTo>
                    <a:pt x="1317" y="2802"/>
                  </a:lnTo>
                  <a:lnTo>
                    <a:pt x="1177" y="2662"/>
                  </a:lnTo>
                  <a:lnTo>
                    <a:pt x="1037" y="2522"/>
                  </a:lnTo>
                  <a:lnTo>
                    <a:pt x="925" y="2353"/>
                  </a:lnTo>
                  <a:lnTo>
                    <a:pt x="869" y="2157"/>
                  </a:lnTo>
                  <a:lnTo>
                    <a:pt x="841" y="1961"/>
                  </a:lnTo>
                  <a:lnTo>
                    <a:pt x="841" y="1737"/>
                  </a:lnTo>
                  <a:lnTo>
                    <a:pt x="897" y="1541"/>
                  </a:lnTo>
                  <a:lnTo>
                    <a:pt x="981" y="1345"/>
                  </a:lnTo>
                  <a:lnTo>
                    <a:pt x="1093" y="1177"/>
                  </a:lnTo>
                  <a:lnTo>
                    <a:pt x="1261" y="1037"/>
                  </a:lnTo>
                  <a:lnTo>
                    <a:pt x="1429" y="925"/>
                  </a:lnTo>
                  <a:lnTo>
                    <a:pt x="1625" y="869"/>
                  </a:lnTo>
                  <a:lnTo>
                    <a:pt x="1849" y="841"/>
                  </a:lnTo>
                  <a:close/>
                  <a:moveTo>
                    <a:pt x="1765" y="1"/>
                  </a:moveTo>
                  <a:lnTo>
                    <a:pt x="1597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1065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2157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30" y="3502"/>
                  </a:lnTo>
                  <a:lnTo>
                    <a:pt x="3138" y="3334"/>
                  </a:lnTo>
                  <a:lnTo>
                    <a:pt x="3362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10" y="2017"/>
                  </a:lnTo>
                  <a:lnTo>
                    <a:pt x="3810" y="1849"/>
                  </a:lnTo>
                  <a:lnTo>
                    <a:pt x="3810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278" y="477"/>
                  </a:lnTo>
                  <a:lnTo>
                    <a:pt x="3026" y="281"/>
                  </a:lnTo>
                  <a:lnTo>
                    <a:pt x="2746" y="141"/>
                  </a:lnTo>
                  <a:lnTo>
                    <a:pt x="2409" y="29"/>
                  </a:lnTo>
                  <a:lnTo>
                    <a:pt x="2241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7"/>
            <p:cNvSpPr/>
            <p:nvPr/>
          </p:nvSpPr>
          <p:spPr>
            <a:xfrm>
              <a:off x="2630170" y="1367935"/>
              <a:ext cx="33680" cy="33691"/>
            </a:xfrm>
            <a:custGeom>
              <a:avLst/>
              <a:gdLst/>
              <a:ahLst/>
              <a:cxnLst/>
              <a:rect l="l" t="t" r="r" b="b"/>
              <a:pathLst>
                <a:path w="2130" h="2130" fill="none" extrusionOk="0">
                  <a:moveTo>
                    <a:pt x="1065" y="2130"/>
                  </a:moveTo>
                  <a:lnTo>
                    <a:pt x="1065" y="2130"/>
                  </a:lnTo>
                  <a:lnTo>
                    <a:pt x="841" y="2102"/>
                  </a:lnTo>
                  <a:lnTo>
                    <a:pt x="645" y="2046"/>
                  </a:lnTo>
                  <a:lnTo>
                    <a:pt x="477" y="1962"/>
                  </a:lnTo>
                  <a:lnTo>
                    <a:pt x="337" y="1822"/>
                  </a:lnTo>
                  <a:lnTo>
                    <a:pt x="197" y="1682"/>
                  </a:lnTo>
                  <a:lnTo>
                    <a:pt x="85" y="1513"/>
                  </a:lnTo>
                  <a:lnTo>
                    <a:pt x="29" y="1317"/>
                  </a:lnTo>
                  <a:lnTo>
                    <a:pt x="1" y="1121"/>
                  </a:lnTo>
                  <a:lnTo>
                    <a:pt x="1" y="1121"/>
                  </a:lnTo>
                  <a:lnTo>
                    <a:pt x="1" y="897"/>
                  </a:lnTo>
                  <a:lnTo>
                    <a:pt x="57" y="701"/>
                  </a:lnTo>
                  <a:lnTo>
                    <a:pt x="141" y="505"/>
                  </a:lnTo>
                  <a:lnTo>
                    <a:pt x="253" y="337"/>
                  </a:lnTo>
                  <a:lnTo>
                    <a:pt x="421" y="197"/>
                  </a:lnTo>
                  <a:lnTo>
                    <a:pt x="589" y="85"/>
                  </a:lnTo>
                  <a:lnTo>
                    <a:pt x="785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261" y="1"/>
                  </a:lnTo>
                  <a:lnTo>
                    <a:pt x="1457" y="57"/>
                  </a:lnTo>
                  <a:lnTo>
                    <a:pt x="1625" y="169"/>
                  </a:lnTo>
                  <a:lnTo>
                    <a:pt x="1793" y="281"/>
                  </a:lnTo>
                  <a:lnTo>
                    <a:pt x="1934" y="421"/>
                  </a:lnTo>
                  <a:lnTo>
                    <a:pt x="2018" y="617"/>
                  </a:lnTo>
                  <a:lnTo>
                    <a:pt x="2102" y="785"/>
                  </a:lnTo>
                  <a:lnTo>
                    <a:pt x="2130" y="1009"/>
                  </a:lnTo>
                  <a:lnTo>
                    <a:pt x="2130" y="1009"/>
                  </a:lnTo>
                  <a:lnTo>
                    <a:pt x="2130" y="1093"/>
                  </a:lnTo>
                  <a:lnTo>
                    <a:pt x="2130" y="1093"/>
                  </a:lnTo>
                  <a:lnTo>
                    <a:pt x="2102" y="1317"/>
                  </a:lnTo>
                  <a:lnTo>
                    <a:pt x="2046" y="1513"/>
                  </a:lnTo>
                  <a:lnTo>
                    <a:pt x="1934" y="1682"/>
                  </a:lnTo>
                  <a:lnTo>
                    <a:pt x="1821" y="1822"/>
                  </a:lnTo>
                  <a:lnTo>
                    <a:pt x="1653" y="1962"/>
                  </a:lnTo>
                  <a:lnTo>
                    <a:pt x="1485" y="2046"/>
                  </a:lnTo>
                  <a:lnTo>
                    <a:pt x="1289" y="2102"/>
                  </a:lnTo>
                  <a:lnTo>
                    <a:pt x="1093" y="2130"/>
                  </a:lnTo>
                  <a:lnTo>
                    <a:pt x="1093" y="2130"/>
                  </a:lnTo>
                  <a:lnTo>
                    <a:pt x="1065" y="2130"/>
                  </a:lnTo>
                  <a:lnTo>
                    <a:pt x="1065" y="2130"/>
                  </a:lnTo>
                  <a:lnTo>
                    <a:pt x="1065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7"/>
            <p:cNvSpPr/>
            <p:nvPr/>
          </p:nvSpPr>
          <p:spPr>
            <a:xfrm>
              <a:off x="2616888" y="1354649"/>
              <a:ext cx="60245" cy="78439"/>
            </a:xfrm>
            <a:custGeom>
              <a:avLst/>
              <a:gdLst/>
              <a:ahLst/>
              <a:cxnLst/>
              <a:rect l="l" t="t" r="r" b="b"/>
              <a:pathLst>
                <a:path w="3810" h="4959" fill="none" extrusionOk="0">
                  <a:moveTo>
                    <a:pt x="2073" y="1"/>
                  </a:moveTo>
                  <a:lnTo>
                    <a:pt x="2073" y="1"/>
                  </a:lnTo>
                  <a:lnTo>
                    <a:pt x="1989" y="1"/>
                  </a:lnTo>
                  <a:lnTo>
                    <a:pt x="1989" y="1"/>
                  </a:lnTo>
                  <a:lnTo>
                    <a:pt x="1933" y="1"/>
                  </a:lnTo>
                  <a:lnTo>
                    <a:pt x="1933" y="1"/>
                  </a:lnTo>
                  <a:lnTo>
                    <a:pt x="1765" y="1"/>
                  </a:lnTo>
                  <a:lnTo>
                    <a:pt x="1597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841" y="3194"/>
                  </a:lnTo>
                  <a:lnTo>
                    <a:pt x="1065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1933" y="3698"/>
                  </a:lnTo>
                  <a:lnTo>
                    <a:pt x="1989" y="3698"/>
                  </a:lnTo>
                  <a:lnTo>
                    <a:pt x="1989" y="3698"/>
                  </a:lnTo>
                  <a:lnTo>
                    <a:pt x="2073" y="3698"/>
                  </a:lnTo>
                  <a:lnTo>
                    <a:pt x="2073" y="3698"/>
                  </a:lnTo>
                  <a:lnTo>
                    <a:pt x="2157" y="3698"/>
                  </a:lnTo>
                  <a:lnTo>
                    <a:pt x="2157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30" y="3502"/>
                  </a:lnTo>
                  <a:lnTo>
                    <a:pt x="3138" y="3334"/>
                  </a:lnTo>
                  <a:lnTo>
                    <a:pt x="3362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10" y="2017"/>
                  </a:lnTo>
                  <a:lnTo>
                    <a:pt x="3810" y="1849"/>
                  </a:lnTo>
                  <a:lnTo>
                    <a:pt x="3810" y="1849"/>
                  </a:lnTo>
                  <a:lnTo>
                    <a:pt x="3810" y="1681"/>
                  </a:lnTo>
                  <a:lnTo>
                    <a:pt x="3810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278" y="477"/>
                  </a:lnTo>
                  <a:lnTo>
                    <a:pt x="3026" y="281"/>
                  </a:lnTo>
                  <a:lnTo>
                    <a:pt x="2746" y="141"/>
                  </a:lnTo>
                  <a:lnTo>
                    <a:pt x="2409" y="29"/>
                  </a:lnTo>
                  <a:lnTo>
                    <a:pt x="2241" y="1"/>
                  </a:lnTo>
                  <a:lnTo>
                    <a:pt x="2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7"/>
            <p:cNvSpPr/>
            <p:nvPr/>
          </p:nvSpPr>
          <p:spPr>
            <a:xfrm>
              <a:off x="2689972" y="1354649"/>
              <a:ext cx="60687" cy="78439"/>
            </a:xfrm>
            <a:custGeom>
              <a:avLst/>
              <a:gdLst/>
              <a:ahLst/>
              <a:cxnLst/>
              <a:rect l="l" t="t" r="r" b="b"/>
              <a:pathLst>
                <a:path w="3838" h="4959" extrusionOk="0">
                  <a:moveTo>
                    <a:pt x="2101" y="841"/>
                  </a:moveTo>
                  <a:lnTo>
                    <a:pt x="2297" y="897"/>
                  </a:lnTo>
                  <a:lnTo>
                    <a:pt x="2493" y="1009"/>
                  </a:lnTo>
                  <a:lnTo>
                    <a:pt x="2633" y="1121"/>
                  </a:lnTo>
                  <a:lnTo>
                    <a:pt x="2773" y="1261"/>
                  </a:lnTo>
                  <a:lnTo>
                    <a:pt x="2885" y="1457"/>
                  </a:lnTo>
                  <a:lnTo>
                    <a:pt x="2941" y="1625"/>
                  </a:lnTo>
                  <a:lnTo>
                    <a:pt x="2969" y="1849"/>
                  </a:lnTo>
                  <a:lnTo>
                    <a:pt x="2969" y="1933"/>
                  </a:lnTo>
                  <a:lnTo>
                    <a:pt x="2941" y="2157"/>
                  </a:lnTo>
                  <a:lnTo>
                    <a:pt x="2885" y="2353"/>
                  </a:lnTo>
                  <a:lnTo>
                    <a:pt x="2801" y="2522"/>
                  </a:lnTo>
                  <a:lnTo>
                    <a:pt x="2661" y="2662"/>
                  </a:lnTo>
                  <a:lnTo>
                    <a:pt x="2521" y="2802"/>
                  </a:lnTo>
                  <a:lnTo>
                    <a:pt x="2325" y="2886"/>
                  </a:lnTo>
                  <a:lnTo>
                    <a:pt x="2129" y="2942"/>
                  </a:lnTo>
                  <a:lnTo>
                    <a:pt x="1933" y="2970"/>
                  </a:lnTo>
                  <a:lnTo>
                    <a:pt x="1905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802"/>
                  </a:lnTo>
                  <a:lnTo>
                    <a:pt x="1177" y="2662"/>
                  </a:lnTo>
                  <a:lnTo>
                    <a:pt x="1037" y="2522"/>
                  </a:lnTo>
                  <a:lnTo>
                    <a:pt x="953" y="2353"/>
                  </a:lnTo>
                  <a:lnTo>
                    <a:pt x="869" y="2157"/>
                  </a:lnTo>
                  <a:lnTo>
                    <a:pt x="841" y="1961"/>
                  </a:lnTo>
                  <a:lnTo>
                    <a:pt x="841" y="1737"/>
                  </a:lnTo>
                  <a:lnTo>
                    <a:pt x="897" y="1541"/>
                  </a:lnTo>
                  <a:lnTo>
                    <a:pt x="981" y="1345"/>
                  </a:lnTo>
                  <a:lnTo>
                    <a:pt x="1121" y="1177"/>
                  </a:lnTo>
                  <a:lnTo>
                    <a:pt x="1261" y="1037"/>
                  </a:lnTo>
                  <a:lnTo>
                    <a:pt x="1429" y="925"/>
                  </a:lnTo>
                  <a:lnTo>
                    <a:pt x="1625" y="869"/>
                  </a:lnTo>
                  <a:lnTo>
                    <a:pt x="1849" y="841"/>
                  </a:lnTo>
                  <a:close/>
                  <a:moveTo>
                    <a:pt x="1765" y="1"/>
                  </a:moveTo>
                  <a:lnTo>
                    <a:pt x="1625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1093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2185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57" y="3502"/>
                  </a:lnTo>
                  <a:lnTo>
                    <a:pt x="3137" y="3334"/>
                  </a:lnTo>
                  <a:lnTo>
                    <a:pt x="3390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38" y="2017"/>
                  </a:lnTo>
                  <a:lnTo>
                    <a:pt x="3838" y="1849"/>
                  </a:lnTo>
                  <a:lnTo>
                    <a:pt x="3838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306" y="477"/>
                  </a:lnTo>
                  <a:lnTo>
                    <a:pt x="3025" y="281"/>
                  </a:lnTo>
                  <a:lnTo>
                    <a:pt x="2745" y="141"/>
                  </a:lnTo>
                  <a:lnTo>
                    <a:pt x="2437" y="29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7"/>
            <p:cNvSpPr/>
            <p:nvPr/>
          </p:nvSpPr>
          <p:spPr>
            <a:xfrm>
              <a:off x="2703254" y="1367935"/>
              <a:ext cx="33680" cy="33691"/>
            </a:xfrm>
            <a:custGeom>
              <a:avLst/>
              <a:gdLst/>
              <a:ahLst/>
              <a:cxnLst/>
              <a:rect l="l" t="t" r="r" b="b"/>
              <a:pathLst>
                <a:path w="2130" h="2130" fill="none" extrusionOk="0">
                  <a:moveTo>
                    <a:pt x="1065" y="2130"/>
                  </a:moveTo>
                  <a:lnTo>
                    <a:pt x="1065" y="2130"/>
                  </a:lnTo>
                  <a:lnTo>
                    <a:pt x="869" y="2102"/>
                  </a:lnTo>
                  <a:lnTo>
                    <a:pt x="673" y="2046"/>
                  </a:lnTo>
                  <a:lnTo>
                    <a:pt x="477" y="1962"/>
                  </a:lnTo>
                  <a:lnTo>
                    <a:pt x="337" y="1822"/>
                  </a:lnTo>
                  <a:lnTo>
                    <a:pt x="197" y="1682"/>
                  </a:lnTo>
                  <a:lnTo>
                    <a:pt x="113" y="1513"/>
                  </a:lnTo>
                  <a:lnTo>
                    <a:pt x="29" y="1317"/>
                  </a:lnTo>
                  <a:lnTo>
                    <a:pt x="1" y="1121"/>
                  </a:lnTo>
                  <a:lnTo>
                    <a:pt x="1" y="1121"/>
                  </a:lnTo>
                  <a:lnTo>
                    <a:pt x="1" y="897"/>
                  </a:lnTo>
                  <a:lnTo>
                    <a:pt x="57" y="701"/>
                  </a:lnTo>
                  <a:lnTo>
                    <a:pt x="141" y="505"/>
                  </a:lnTo>
                  <a:lnTo>
                    <a:pt x="281" y="337"/>
                  </a:lnTo>
                  <a:lnTo>
                    <a:pt x="421" y="197"/>
                  </a:lnTo>
                  <a:lnTo>
                    <a:pt x="589" y="85"/>
                  </a:lnTo>
                  <a:lnTo>
                    <a:pt x="785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261" y="1"/>
                  </a:lnTo>
                  <a:lnTo>
                    <a:pt x="1457" y="57"/>
                  </a:lnTo>
                  <a:lnTo>
                    <a:pt x="1653" y="169"/>
                  </a:lnTo>
                  <a:lnTo>
                    <a:pt x="1793" y="281"/>
                  </a:lnTo>
                  <a:lnTo>
                    <a:pt x="1933" y="421"/>
                  </a:lnTo>
                  <a:lnTo>
                    <a:pt x="2045" y="617"/>
                  </a:lnTo>
                  <a:lnTo>
                    <a:pt x="2101" y="785"/>
                  </a:lnTo>
                  <a:lnTo>
                    <a:pt x="2129" y="1009"/>
                  </a:lnTo>
                  <a:lnTo>
                    <a:pt x="2129" y="1009"/>
                  </a:lnTo>
                  <a:lnTo>
                    <a:pt x="2129" y="1093"/>
                  </a:lnTo>
                  <a:lnTo>
                    <a:pt x="2129" y="1093"/>
                  </a:lnTo>
                  <a:lnTo>
                    <a:pt x="2101" y="1317"/>
                  </a:lnTo>
                  <a:lnTo>
                    <a:pt x="2045" y="1513"/>
                  </a:lnTo>
                  <a:lnTo>
                    <a:pt x="1961" y="1682"/>
                  </a:lnTo>
                  <a:lnTo>
                    <a:pt x="1821" y="1822"/>
                  </a:lnTo>
                  <a:lnTo>
                    <a:pt x="1681" y="1962"/>
                  </a:lnTo>
                  <a:lnTo>
                    <a:pt x="1485" y="2046"/>
                  </a:lnTo>
                  <a:lnTo>
                    <a:pt x="1289" y="2102"/>
                  </a:lnTo>
                  <a:lnTo>
                    <a:pt x="1093" y="2130"/>
                  </a:lnTo>
                  <a:lnTo>
                    <a:pt x="1093" y="2130"/>
                  </a:lnTo>
                  <a:lnTo>
                    <a:pt x="1065" y="2130"/>
                  </a:lnTo>
                  <a:lnTo>
                    <a:pt x="1065" y="2130"/>
                  </a:lnTo>
                  <a:lnTo>
                    <a:pt x="1065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7"/>
            <p:cNvSpPr/>
            <p:nvPr/>
          </p:nvSpPr>
          <p:spPr>
            <a:xfrm>
              <a:off x="2689972" y="1354649"/>
              <a:ext cx="60687" cy="78439"/>
            </a:xfrm>
            <a:custGeom>
              <a:avLst/>
              <a:gdLst/>
              <a:ahLst/>
              <a:cxnLst/>
              <a:rect l="l" t="t" r="r" b="b"/>
              <a:pathLst>
                <a:path w="3838" h="4959" fill="none" extrusionOk="0">
                  <a:moveTo>
                    <a:pt x="2073" y="1"/>
                  </a:moveTo>
                  <a:lnTo>
                    <a:pt x="2073" y="1"/>
                  </a:lnTo>
                  <a:lnTo>
                    <a:pt x="2017" y="1"/>
                  </a:lnTo>
                  <a:lnTo>
                    <a:pt x="2017" y="1"/>
                  </a:lnTo>
                  <a:lnTo>
                    <a:pt x="1933" y="1"/>
                  </a:lnTo>
                  <a:lnTo>
                    <a:pt x="1933" y="1"/>
                  </a:lnTo>
                  <a:lnTo>
                    <a:pt x="1765" y="1"/>
                  </a:lnTo>
                  <a:lnTo>
                    <a:pt x="1625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841" y="3194"/>
                  </a:lnTo>
                  <a:lnTo>
                    <a:pt x="1093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1933" y="3698"/>
                  </a:lnTo>
                  <a:lnTo>
                    <a:pt x="2017" y="3698"/>
                  </a:lnTo>
                  <a:lnTo>
                    <a:pt x="2017" y="3698"/>
                  </a:lnTo>
                  <a:lnTo>
                    <a:pt x="2073" y="3698"/>
                  </a:lnTo>
                  <a:lnTo>
                    <a:pt x="2073" y="3698"/>
                  </a:lnTo>
                  <a:lnTo>
                    <a:pt x="2185" y="3698"/>
                  </a:lnTo>
                  <a:lnTo>
                    <a:pt x="2185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57" y="3502"/>
                  </a:lnTo>
                  <a:lnTo>
                    <a:pt x="3137" y="3334"/>
                  </a:lnTo>
                  <a:lnTo>
                    <a:pt x="3390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38" y="2017"/>
                  </a:lnTo>
                  <a:lnTo>
                    <a:pt x="3838" y="1849"/>
                  </a:lnTo>
                  <a:lnTo>
                    <a:pt x="3838" y="1849"/>
                  </a:lnTo>
                  <a:lnTo>
                    <a:pt x="3838" y="1681"/>
                  </a:lnTo>
                  <a:lnTo>
                    <a:pt x="3838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306" y="477"/>
                  </a:lnTo>
                  <a:lnTo>
                    <a:pt x="3025" y="281"/>
                  </a:lnTo>
                  <a:lnTo>
                    <a:pt x="2745" y="141"/>
                  </a:lnTo>
                  <a:lnTo>
                    <a:pt x="2437" y="29"/>
                  </a:lnTo>
                  <a:lnTo>
                    <a:pt x="2269" y="1"/>
                  </a:lnTo>
                  <a:lnTo>
                    <a:pt x="2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7"/>
            <p:cNvSpPr/>
            <p:nvPr/>
          </p:nvSpPr>
          <p:spPr>
            <a:xfrm>
              <a:off x="1788627" y="1338705"/>
              <a:ext cx="50963" cy="84197"/>
            </a:xfrm>
            <a:custGeom>
              <a:avLst/>
              <a:gdLst/>
              <a:ahLst/>
              <a:cxnLst/>
              <a:rect l="l" t="t" r="r" b="b"/>
              <a:pathLst>
                <a:path w="3223" h="5323" extrusionOk="0">
                  <a:moveTo>
                    <a:pt x="2634" y="0"/>
                  </a:moveTo>
                  <a:lnTo>
                    <a:pt x="2550" y="28"/>
                  </a:lnTo>
                  <a:lnTo>
                    <a:pt x="2438" y="56"/>
                  </a:lnTo>
                  <a:lnTo>
                    <a:pt x="2354" y="84"/>
                  </a:lnTo>
                  <a:lnTo>
                    <a:pt x="2270" y="140"/>
                  </a:lnTo>
                  <a:lnTo>
                    <a:pt x="169" y="2269"/>
                  </a:lnTo>
                  <a:lnTo>
                    <a:pt x="85" y="2353"/>
                  </a:lnTo>
                  <a:lnTo>
                    <a:pt x="29" y="2437"/>
                  </a:lnTo>
                  <a:lnTo>
                    <a:pt x="1" y="2549"/>
                  </a:lnTo>
                  <a:lnTo>
                    <a:pt x="1" y="2661"/>
                  </a:lnTo>
                  <a:lnTo>
                    <a:pt x="1" y="2773"/>
                  </a:lnTo>
                  <a:lnTo>
                    <a:pt x="29" y="2857"/>
                  </a:lnTo>
                  <a:lnTo>
                    <a:pt x="85" y="2969"/>
                  </a:lnTo>
                  <a:lnTo>
                    <a:pt x="169" y="3053"/>
                  </a:lnTo>
                  <a:lnTo>
                    <a:pt x="2270" y="5154"/>
                  </a:lnTo>
                  <a:lnTo>
                    <a:pt x="2354" y="5238"/>
                  </a:lnTo>
                  <a:lnTo>
                    <a:pt x="2466" y="5294"/>
                  </a:lnTo>
                  <a:lnTo>
                    <a:pt x="2550" y="5322"/>
                  </a:lnTo>
                  <a:lnTo>
                    <a:pt x="2774" y="5322"/>
                  </a:lnTo>
                  <a:lnTo>
                    <a:pt x="2886" y="5266"/>
                  </a:lnTo>
                  <a:lnTo>
                    <a:pt x="2970" y="5210"/>
                  </a:lnTo>
                  <a:lnTo>
                    <a:pt x="3054" y="5126"/>
                  </a:lnTo>
                  <a:lnTo>
                    <a:pt x="3138" y="5042"/>
                  </a:lnTo>
                  <a:lnTo>
                    <a:pt x="3194" y="4958"/>
                  </a:lnTo>
                  <a:lnTo>
                    <a:pt x="3222" y="4846"/>
                  </a:lnTo>
                  <a:lnTo>
                    <a:pt x="3222" y="4734"/>
                  </a:lnTo>
                  <a:lnTo>
                    <a:pt x="3222" y="4622"/>
                  </a:lnTo>
                  <a:lnTo>
                    <a:pt x="3194" y="4538"/>
                  </a:lnTo>
                  <a:lnTo>
                    <a:pt x="3138" y="4426"/>
                  </a:lnTo>
                  <a:lnTo>
                    <a:pt x="3054" y="4342"/>
                  </a:lnTo>
                  <a:lnTo>
                    <a:pt x="1345" y="2661"/>
                  </a:lnTo>
                  <a:lnTo>
                    <a:pt x="3054" y="953"/>
                  </a:lnTo>
                  <a:lnTo>
                    <a:pt x="3138" y="869"/>
                  </a:lnTo>
                  <a:lnTo>
                    <a:pt x="3166" y="756"/>
                  </a:lnTo>
                  <a:lnTo>
                    <a:pt x="3194" y="672"/>
                  </a:lnTo>
                  <a:lnTo>
                    <a:pt x="3194" y="560"/>
                  </a:lnTo>
                  <a:lnTo>
                    <a:pt x="3194" y="476"/>
                  </a:lnTo>
                  <a:lnTo>
                    <a:pt x="3166" y="392"/>
                  </a:lnTo>
                  <a:lnTo>
                    <a:pt x="3138" y="280"/>
                  </a:lnTo>
                  <a:lnTo>
                    <a:pt x="3054" y="196"/>
                  </a:lnTo>
                  <a:lnTo>
                    <a:pt x="2970" y="112"/>
                  </a:lnTo>
                  <a:lnTo>
                    <a:pt x="2858" y="56"/>
                  </a:lnTo>
                  <a:lnTo>
                    <a:pt x="2746" y="28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7"/>
            <p:cNvSpPr/>
            <p:nvPr/>
          </p:nvSpPr>
          <p:spPr>
            <a:xfrm>
              <a:off x="1788627" y="1338705"/>
              <a:ext cx="50963" cy="84197"/>
            </a:xfrm>
            <a:custGeom>
              <a:avLst/>
              <a:gdLst/>
              <a:ahLst/>
              <a:cxnLst/>
              <a:rect l="l" t="t" r="r" b="b"/>
              <a:pathLst>
                <a:path w="3223" h="5323" fill="none" extrusionOk="0">
                  <a:moveTo>
                    <a:pt x="2634" y="0"/>
                  </a:moveTo>
                  <a:lnTo>
                    <a:pt x="2634" y="0"/>
                  </a:lnTo>
                  <a:lnTo>
                    <a:pt x="2550" y="28"/>
                  </a:lnTo>
                  <a:lnTo>
                    <a:pt x="2438" y="56"/>
                  </a:lnTo>
                  <a:lnTo>
                    <a:pt x="2354" y="84"/>
                  </a:lnTo>
                  <a:lnTo>
                    <a:pt x="2270" y="140"/>
                  </a:lnTo>
                  <a:lnTo>
                    <a:pt x="169" y="2269"/>
                  </a:lnTo>
                  <a:lnTo>
                    <a:pt x="169" y="2269"/>
                  </a:lnTo>
                  <a:lnTo>
                    <a:pt x="169" y="2269"/>
                  </a:lnTo>
                  <a:lnTo>
                    <a:pt x="85" y="2353"/>
                  </a:lnTo>
                  <a:lnTo>
                    <a:pt x="29" y="2437"/>
                  </a:lnTo>
                  <a:lnTo>
                    <a:pt x="1" y="2549"/>
                  </a:lnTo>
                  <a:lnTo>
                    <a:pt x="1" y="2661"/>
                  </a:lnTo>
                  <a:lnTo>
                    <a:pt x="1" y="2773"/>
                  </a:lnTo>
                  <a:lnTo>
                    <a:pt x="29" y="2857"/>
                  </a:lnTo>
                  <a:lnTo>
                    <a:pt x="85" y="2969"/>
                  </a:lnTo>
                  <a:lnTo>
                    <a:pt x="169" y="3053"/>
                  </a:lnTo>
                  <a:lnTo>
                    <a:pt x="2270" y="5154"/>
                  </a:lnTo>
                  <a:lnTo>
                    <a:pt x="2270" y="5154"/>
                  </a:lnTo>
                  <a:lnTo>
                    <a:pt x="2354" y="5238"/>
                  </a:lnTo>
                  <a:lnTo>
                    <a:pt x="2466" y="5294"/>
                  </a:lnTo>
                  <a:lnTo>
                    <a:pt x="2550" y="5322"/>
                  </a:lnTo>
                  <a:lnTo>
                    <a:pt x="2662" y="5322"/>
                  </a:lnTo>
                  <a:lnTo>
                    <a:pt x="2662" y="5322"/>
                  </a:lnTo>
                  <a:lnTo>
                    <a:pt x="2774" y="5322"/>
                  </a:lnTo>
                  <a:lnTo>
                    <a:pt x="2886" y="5266"/>
                  </a:lnTo>
                  <a:lnTo>
                    <a:pt x="2970" y="5210"/>
                  </a:lnTo>
                  <a:lnTo>
                    <a:pt x="3054" y="5126"/>
                  </a:lnTo>
                  <a:lnTo>
                    <a:pt x="3054" y="5126"/>
                  </a:lnTo>
                  <a:lnTo>
                    <a:pt x="3138" y="5042"/>
                  </a:lnTo>
                  <a:lnTo>
                    <a:pt x="3194" y="4958"/>
                  </a:lnTo>
                  <a:lnTo>
                    <a:pt x="3222" y="4846"/>
                  </a:lnTo>
                  <a:lnTo>
                    <a:pt x="3222" y="4734"/>
                  </a:lnTo>
                  <a:lnTo>
                    <a:pt x="3222" y="4622"/>
                  </a:lnTo>
                  <a:lnTo>
                    <a:pt x="3194" y="4538"/>
                  </a:lnTo>
                  <a:lnTo>
                    <a:pt x="3138" y="4426"/>
                  </a:lnTo>
                  <a:lnTo>
                    <a:pt x="3054" y="4342"/>
                  </a:lnTo>
                  <a:lnTo>
                    <a:pt x="1345" y="2661"/>
                  </a:lnTo>
                  <a:lnTo>
                    <a:pt x="3054" y="953"/>
                  </a:lnTo>
                  <a:lnTo>
                    <a:pt x="3054" y="953"/>
                  </a:lnTo>
                  <a:lnTo>
                    <a:pt x="3138" y="869"/>
                  </a:lnTo>
                  <a:lnTo>
                    <a:pt x="3166" y="756"/>
                  </a:lnTo>
                  <a:lnTo>
                    <a:pt x="3194" y="672"/>
                  </a:lnTo>
                  <a:lnTo>
                    <a:pt x="3194" y="560"/>
                  </a:lnTo>
                  <a:lnTo>
                    <a:pt x="3194" y="476"/>
                  </a:lnTo>
                  <a:lnTo>
                    <a:pt x="3166" y="392"/>
                  </a:lnTo>
                  <a:lnTo>
                    <a:pt x="3138" y="280"/>
                  </a:lnTo>
                  <a:lnTo>
                    <a:pt x="3054" y="196"/>
                  </a:lnTo>
                  <a:lnTo>
                    <a:pt x="3054" y="196"/>
                  </a:lnTo>
                  <a:lnTo>
                    <a:pt x="2970" y="112"/>
                  </a:lnTo>
                  <a:lnTo>
                    <a:pt x="2858" y="56"/>
                  </a:lnTo>
                  <a:lnTo>
                    <a:pt x="2746" y="28"/>
                  </a:lnTo>
                  <a:lnTo>
                    <a:pt x="2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7"/>
            <p:cNvSpPr/>
            <p:nvPr/>
          </p:nvSpPr>
          <p:spPr>
            <a:xfrm>
              <a:off x="3048293" y="1338262"/>
              <a:ext cx="20382" cy="19946"/>
            </a:xfrm>
            <a:custGeom>
              <a:avLst/>
              <a:gdLst/>
              <a:ahLst/>
              <a:cxnLst/>
              <a:rect l="l" t="t" r="r" b="b"/>
              <a:pathLst>
                <a:path w="1289" h="1261" extrusionOk="0">
                  <a:moveTo>
                    <a:pt x="532" y="0"/>
                  </a:moveTo>
                  <a:lnTo>
                    <a:pt x="392" y="28"/>
                  </a:lnTo>
                  <a:lnTo>
                    <a:pt x="280" y="84"/>
                  </a:lnTo>
                  <a:lnTo>
                    <a:pt x="196" y="168"/>
                  </a:lnTo>
                  <a:lnTo>
                    <a:pt x="112" y="280"/>
                  </a:lnTo>
                  <a:lnTo>
                    <a:pt x="56" y="392"/>
                  </a:lnTo>
                  <a:lnTo>
                    <a:pt x="28" y="504"/>
                  </a:lnTo>
                  <a:lnTo>
                    <a:pt x="0" y="616"/>
                  </a:lnTo>
                  <a:lnTo>
                    <a:pt x="28" y="756"/>
                  </a:lnTo>
                  <a:lnTo>
                    <a:pt x="56" y="869"/>
                  </a:lnTo>
                  <a:lnTo>
                    <a:pt x="112" y="981"/>
                  </a:lnTo>
                  <a:lnTo>
                    <a:pt x="196" y="1093"/>
                  </a:lnTo>
                  <a:lnTo>
                    <a:pt x="280" y="1149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49"/>
                  </a:lnTo>
                  <a:lnTo>
                    <a:pt x="1093" y="1093"/>
                  </a:lnTo>
                  <a:lnTo>
                    <a:pt x="1177" y="981"/>
                  </a:lnTo>
                  <a:lnTo>
                    <a:pt x="1233" y="869"/>
                  </a:lnTo>
                  <a:lnTo>
                    <a:pt x="1289" y="756"/>
                  </a:lnTo>
                  <a:lnTo>
                    <a:pt x="1289" y="616"/>
                  </a:lnTo>
                  <a:lnTo>
                    <a:pt x="1289" y="504"/>
                  </a:lnTo>
                  <a:lnTo>
                    <a:pt x="1233" y="392"/>
                  </a:lnTo>
                  <a:lnTo>
                    <a:pt x="1177" y="280"/>
                  </a:lnTo>
                  <a:lnTo>
                    <a:pt x="1093" y="168"/>
                  </a:lnTo>
                  <a:lnTo>
                    <a:pt x="1008" y="84"/>
                  </a:lnTo>
                  <a:lnTo>
                    <a:pt x="896" y="2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7"/>
            <p:cNvSpPr/>
            <p:nvPr/>
          </p:nvSpPr>
          <p:spPr>
            <a:xfrm>
              <a:off x="3048293" y="1338262"/>
              <a:ext cx="20382" cy="19946"/>
            </a:xfrm>
            <a:custGeom>
              <a:avLst/>
              <a:gdLst/>
              <a:ahLst/>
              <a:cxnLst/>
              <a:rect l="l" t="t" r="r" b="b"/>
              <a:pathLst>
                <a:path w="1289" h="1261" fill="none" extrusionOk="0">
                  <a:moveTo>
                    <a:pt x="644" y="0"/>
                  </a:moveTo>
                  <a:lnTo>
                    <a:pt x="644" y="0"/>
                  </a:lnTo>
                  <a:lnTo>
                    <a:pt x="532" y="0"/>
                  </a:lnTo>
                  <a:lnTo>
                    <a:pt x="392" y="28"/>
                  </a:lnTo>
                  <a:lnTo>
                    <a:pt x="280" y="84"/>
                  </a:lnTo>
                  <a:lnTo>
                    <a:pt x="196" y="168"/>
                  </a:lnTo>
                  <a:lnTo>
                    <a:pt x="112" y="280"/>
                  </a:lnTo>
                  <a:lnTo>
                    <a:pt x="56" y="392"/>
                  </a:lnTo>
                  <a:lnTo>
                    <a:pt x="28" y="504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28" y="756"/>
                  </a:lnTo>
                  <a:lnTo>
                    <a:pt x="56" y="869"/>
                  </a:lnTo>
                  <a:lnTo>
                    <a:pt x="112" y="981"/>
                  </a:lnTo>
                  <a:lnTo>
                    <a:pt x="196" y="1093"/>
                  </a:lnTo>
                  <a:lnTo>
                    <a:pt x="280" y="1149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61"/>
                  </a:lnTo>
                  <a:lnTo>
                    <a:pt x="644" y="1261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49"/>
                  </a:lnTo>
                  <a:lnTo>
                    <a:pt x="1093" y="1093"/>
                  </a:lnTo>
                  <a:lnTo>
                    <a:pt x="1177" y="981"/>
                  </a:lnTo>
                  <a:lnTo>
                    <a:pt x="1233" y="869"/>
                  </a:lnTo>
                  <a:lnTo>
                    <a:pt x="1289" y="756"/>
                  </a:lnTo>
                  <a:lnTo>
                    <a:pt x="1289" y="616"/>
                  </a:lnTo>
                  <a:lnTo>
                    <a:pt x="1289" y="616"/>
                  </a:lnTo>
                  <a:lnTo>
                    <a:pt x="1289" y="504"/>
                  </a:lnTo>
                  <a:lnTo>
                    <a:pt x="1233" y="392"/>
                  </a:lnTo>
                  <a:lnTo>
                    <a:pt x="1177" y="280"/>
                  </a:lnTo>
                  <a:lnTo>
                    <a:pt x="1093" y="168"/>
                  </a:lnTo>
                  <a:lnTo>
                    <a:pt x="1008" y="84"/>
                  </a:lnTo>
                  <a:lnTo>
                    <a:pt x="896" y="28"/>
                  </a:lnTo>
                  <a:lnTo>
                    <a:pt x="784" y="0"/>
                  </a:lnTo>
                  <a:lnTo>
                    <a:pt x="6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7"/>
            <p:cNvSpPr/>
            <p:nvPr/>
          </p:nvSpPr>
          <p:spPr>
            <a:xfrm>
              <a:off x="3048293" y="1370593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extrusionOk="0">
                  <a:moveTo>
                    <a:pt x="532" y="1"/>
                  </a:move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05"/>
                  </a:lnTo>
                  <a:lnTo>
                    <a:pt x="0" y="645"/>
                  </a:lnTo>
                  <a:lnTo>
                    <a:pt x="28" y="757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89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57"/>
                  </a:lnTo>
                  <a:lnTo>
                    <a:pt x="1289" y="645"/>
                  </a:lnTo>
                  <a:lnTo>
                    <a:pt x="1289" y="505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7"/>
            <p:cNvSpPr/>
            <p:nvPr/>
          </p:nvSpPr>
          <p:spPr>
            <a:xfrm>
              <a:off x="3048293" y="1370593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fill="none" extrusionOk="0">
                  <a:moveTo>
                    <a:pt x="644" y="1"/>
                  </a:moveTo>
                  <a:lnTo>
                    <a:pt x="644" y="1"/>
                  </a:lnTo>
                  <a:lnTo>
                    <a:pt x="532" y="1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05"/>
                  </a:lnTo>
                  <a:lnTo>
                    <a:pt x="0" y="645"/>
                  </a:lnTo>
                  <a:lnTo>
                    <a:pt x="0" y="645"/>
                  </a:lnTo>
                  <a:lnTo>
                    <a:pt x="28" y="757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89"/>
                  </a:lnTo>
                  <a:lnTo>
                    <a:pt x="644" y="1289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57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505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1"/>
                  </a:lnTo>
                  <a:lnTo>
                    <a:pt x="6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7"/>
            <p:cNvSpPr/>
            <p:nvPr/>
          </p:nvSpPr>
          <p:spPr>
            <a:xfrm>
              <a:off x="3048293" y="1402940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extrusionOk="0">
                  <a:moveTo>
                    <a:pt x="644" y="1"/>
                  </a:moveTo>
                  <a:lnTo>
                    <a:pt x="532" y="29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33"/>
                  </a:lnTo>
                  <a:lnTo>
                    <a:pt x="0" y="645"/>
                  </a:lnTo>
                  <a:lnTo>
                    <a:pt x="28" y="785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89"/>
                  </a:lnTo>
                  <a:lnTo>
                    <a:pt x="784" y="1289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85"/>
                  </a:lnTo>
                  <a:lnTo>
                    <a:pt x="1289" y="645"/>
                  </a:lnTo>
                  <a:lnTo>
                    <a:pt x="1289" y="533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29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7"/>
            <p:cNvSpPr/>
            <p:nvPr/>
          </p:nvSpPr>
          <p:spPr>
            <a:xfrm>
              <a:off x="3048293" y="1402940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fill="none" extrusionOk="0">
                  <a:moveTo>
                    <a:pt x="644" y="1"/>
                  </a:moveTo>
                  <a:lnTo>
                    <a:pt x="644" y="1"/>
                  </a:lnTo>
                  <a:lnTo>
                    <a:pt x="532" y="29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33"/>
                  </a:lnTo>
                  <a:lnTo>
                    <a:pt x="0" y="645"/>
                  </a:lnTo>
                  <a:lnTo>
                    <a:pt x="0" y="645"/>
                  </a:lnTo>
                  <a:lnTo>
                    <a:pt x="28" y="785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89"/>
                  </a:lnTo>
                  <a:lnTo>
                    <a:pt x="644" y="1289"/>
                  </a:lnTo>
                  <a:lnTo>
                    <a:pt x="644" y="1289"/>
                  </a:lnTo>
                  <a:lnTo>
                    <a:pt x="784" y="1289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85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533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29"/>
                  </a:lnTo>
                  <a:lnTo>
                    <a:pt x="64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7"/>
            <p:cNvSpPr/>
            <p:nvPr/>
          </p:nvSpPr>
          <p:spPr>
            <a:xfrm>
              <a:off x="2229773" y="1605419"/>
              <a:ext cx="59818" cy="100599"/>
            </a:xfrm>
            <a:custGeom>
              <a:avLst/>
              <a:gdLst/>
              <a:ahLst/>
              <a:cxnLst/>
              <a:rect l="l" t="t" r="r" b="b"/>
              <a:pathLst>
                <a:path w="3783" h="6360" extrusionOk="0">
                  <a:moveTo>
                    <a:pt x="1654" y="1513"/>
                  </a:moveTo>
                  <a:lnTo>
                    <a:pt x="1654" y="2707"/>
                  </a:lnTo>
                  <a:lnTo>
                    <a:pt x="1401" y="2606"/>
                  </a:lnTo>
                  <a:lnTo>
                    <a:pt x="1177" y="2494"/>
                  </a:lnTo>
                  <a:lnTo>
                    <a:pt x="1093" y="2410"/>
                  </a:lnTo>
                  <a:lnTo>
                    <a:pt x="1037" y="2326"/>
                  </a:lnTo>
                  <a:lnTo>
                    <a:pt x="981" y="2214"/>
                  </a:lnTo>
                  <a:lnTo>
                    <a:pt x="981" y="2130"/>
                  </a:lnTo>
                  <a:lnTo>
                    <a:pt x="981" y="2018"/>
                  </a:lnTo>
                  <a:lnTo>
                    <a:pt x="1009" y="1906"/>
                  </a:lnTo>
                  <a:lnTo>
                    <a:pt x="1065" y="1821"/>
                  </a:lnTo>
                  <a:lnTo>
                    <a:pt x="1149" y="1737"/>
                  </a:lnTo>
                  <a:lnTo>
                    <a:pt x="1233" y="1653"/>
                  </a:lnTo>
                  <a:lnTo>
                    <a:pt x="1345" y="1597"/>
                  </a:lnTo>
                  <a:lnTo>
                    <a:pt x="1485" y="1541"/>
                  </a:lnTo>
                  <a:lnTo>
                    <a:pt x="1654" y="1513"/>
                  </a:lnTo>
                  <a:close/>
                  <a:moveTo>
                    <a:pt x="2214" y="3670"/>
                  </a:moveTo>
                  <a:lnTo>
                    <a:pt x="2494" y="3754"/>
                  </a:lnTo>
                  <a:lnTo>
                    <a:pt x="2718" y="3894"/>
                  </a:lnTo>
                  <a:lnTo>
                    <a:pt x="2802" y="3950"/>
                  </a:lnTo>
                  <a:lnTo>
                    <a:pt x="2858" y="4034"/>
                  </a:lnTo>
                  <a:lnTo>
                    <a:pt x="2914" y="4146"/>
                  </a:lnTo>
                  <a:lnTo>
                    <a:pt x="2914" y="4258"/>
                  </a:lnTo>
                  <a:lnTo>
                    <a:pt x="2914" y="4370"/>
                  </a:lnTo>
                  <a:lnTo>
                    <a:pt x="2886" y="4455"/>
                  </a:lnTo>
                  <a:lnTo>
                    <a:pt x="2830" y="4567"/>
                  </a:lnTo>
                  <a:lnTo>
                    <a:pt x="2746" y="4651"/>
                  </a:lnTo>
                  <a:lnTo>
                    <a:pt x="2662" y="4707"/>
                  </a:lnTo>
                  <a:lnTo>
                    <a:pt x="2550" y="4763"/>
                  </a:lnTo>
                  <a:lnTo>
                    <a:pt x="2382" y="4819"/>
                  </a:lnTo>
                  <a:lnTo>
                    <a:pt x="2214" y="4847"/>
                  </a:lnTo>
                  <a:lnTo>
                    <a:pt x="2214" y="3670"/>
                  </a:lnTo>
                  <a:close/>
                  <a:moveTo>
                    <a:pt x="1654" y="1"/>
                  </a:moveTo>
                  <a:lnTo>
                    <a:pt x="1654" y="785"/>
                  </a:lnTo>
                  <a:lnTo>
                    <a:pt x="1289" y="841"/>
                  </a:lnTo>
                  <a:lnTo>
                    <a:pt x="981" y="925"/>
                  </a:lnTo>
                  <a:lnTo>
                    <a:pt x="701" y="1065"/>
                  </a:lnTo>
                  <a:lnTo>
                    <a:pt x="477" y="1233"/>
                  </a:lnTo>
                  <a:lnTo>
                    <a:pt x="309" y="1457"/>
                  </a:lnTo>
                  <a:lnTo>
                    <a:pt x="197" y="1681"/>
                  </a:lnTo>
                  <a:lnTo>
                    <a:pt x="141" y="1906"/>
                  </a:lnTo>
                  <a:lnTo>
                    <a:pt x="113" y="2158"/>
                  </a:lnTo>
                  <a:lnTo>
                    <a:pt x="113" y="2326"/>
                  </a:lnTo>
                  <a:lnTo>
                    <a:pt x="141" y="2494"/>
                  </a:lnTo>
                  <a:lnTo>
                    <a:pt x="197" y="2606"/>
                  </a:lnTo>
                  <a:lnTo>
                    <a:pt x="253" y="2746"/>
                  </a:lnTo>
                  <a:lnTo>
                    <a:pt x="309" y="2858"/>
                  </a:lnTo>
                  <a:lnTo>
                    <a:pt x="393" y="2970"/>
                  </a:lnTo>
                  <a:lnTo>
                    <a:pt x="617" y="3138"/>
                  </a:lnTo>
                  <a:lnTo>
                    <a:pt x="841" y="3250"/>
                  </a:lnTo>
                  <a:lnTo>
                    <a:pt x="1093" y="3362"/>
                  </a:lnTo>
                  <a:lnTo>
                    <a:pt x="1373" y="3446"/>
                  </a:lnTo>
                  <a:lnTo>
                    <a:pt x="1654" y="3530"/>
                  </a:lnTo>
                  <a:lnTo>
                    <a:pt x="1654" y="4875"/>
                  </a:lnTo>
                  <a:lnTo>
                    <a:pt x="1289" y="4819"/>
                  </a:lnTo>
                  <a:lnTo>
                    <a:pt x="953" y="4707"/>
                  </a:lnTo>
                  <a:lnTo>
                    <a:pt x="617" y="4567"/>
                  </a:lnTo>
                  <a:lnTo>
                    <a:pt x="309" y="4370"/>
                  </a:lnTo>
                  <a:lnTo>
                    <a:pt x="1" y="5043"/>
                  </a:lnTo>
                  <a:lnTo>
                    <a:pt x="393" y="5267"/>
                  </a:lnTo>
                  <a:lnTo>
                    <a:pt x="785" y="5435"/>
                  </a:lnTo>
                  <a:lnTo>
                    <a:pt x="1205" y="5547"/>
                  </a:lnTo>
                  <a:lnTo>
                    <a:pt x="1654" y="5603"/>
                  </a:lnTo>
                  <a:lnTo>
                    <a:pt x="1654" y="6359"/>
                  </a:lnTo>
                  <a:lnTo>
                    <a:pt x="2214" y="6359"/>
                  </a:lnTo>
                  <a:lnTo>
                    <a:pt x="2214" y="5603"/>
                  </a:lnTo>
                  <a:lnTo>
                    <a:pt x="2606" y="5519"/>
                  </a:lnTo>
                  <a:lnTo>
                    <a:pt x="2914" y="5435"/>
                  </a:lnTo>
                  <a:lnTo>
                    <a:pt x="3194" y="5295"/>
                  </a:lnTo>
                  <a:lnTo>
                    <a:pt x="3390" y="5127"/>
                  </a:lnTo>
                  <a:lnTo>
                    <a:pt x="3558" y="4931"/>
                  </a:lnTo>
                  <a:lnTo>
                    <a:pt x="3698" y="4707"/>
                  </a:lnTo>
                  <a:lnTo>
                    <a:pt x="3754" y="4455"/>
                  </a:lnTo>
                  <a:lnTo>
                    <a:pt x="3782" y="4230"/>
                  </a:lnTo>
                  <a:lnTo>
                    <a:pt x="3782" y="4062"/>
                  </a:lnTo>
                  <a:lnTo>
                    <a:pt x="3754" y="3894"/>
                  </a:lnTo>
                  <a:lnTo>
                    <a:pt x="3698" y="3754"/>
                  </a:lnTo>
                  <a:lnTo>
                    <a:pt x="3642" y="3642"/>
                  </a:lnTo>
                  <a:lnTo>
                    <a:pt x="3586" y="3530"/>
                  </a:lnTo>
                  <a:lnTo>
                    <a:pt x="3502" y="3418"/>
                  </a:lnTo>
                  <a:lnTo>
                    <a:pt x="3278" y="3250"/>
                  </a:lnTo>
                  <a:lnTo>
                    <a:pt x="3054" y="3138"/>
                  </a:lnTo>
                  <a:lnTo>
                    <a:pt x="2774" y="3026"/>
                  </a:lnTo>
                  <a:lnTo>
                    <a:pt x="2214" y="2858"/>
                  </a:lnTo>
                  <a:lnTo>
                    <a:pt x="2214" y="1485"/>
                  </a:lnTo>
                  <a:lnTo>
                    <a:pt x="2522" y="1541"/>
                  </a:lnTo>
                  <a:lnTo>
                    <a:pt x="2774" y="1625"/>
                  </a:lnTo>
                  <a:lnTo>
                    <a:pt x="3054" y="1709"/>
                  </a:lnTo>
                  <a:lnTo>
                    <a:pt x="3306" y="1849"/>
                  </a:lnTo>
                  <a:lnTo>
                    <a:pt x="3586" y="1177"/>
                  </a:lnTo>
                  <a:lnTo>
                    <a:pt x="3278" y="1009"/>
                  </a:lnTo>
                  <a:lnTo>
                    <a:pt x="2942" y="869"/>
                  </a:lnTo>
                  <a:lnTo>
                    <a:pt x="2578" y="785"/>
                  </a:lnTo>
                  <a:lnTo>
                    <a:pt x="2214" y="757"/>
                  </a:lnTo>
                  <a:lnTo>
                    <a:pt x="22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7"/>
            <p:cNvSpPr/>
            <p:nvPr/>
          </p:nvSpPr>
          <p:spPr>
            <a:xfrm>
              <a:off x="2324124" y="1618279"/>
              <a:ext cx="29237" cy="74880"/>
            </a:xfrm>
            <a:custGeom>
              <a:avLst/>
              <a:gdLst/>
              <a:ahLst/>
              <a:cxnLst/>
              <a:rect l="l" t="t" r="r" b="b"/>
              <a:pathLst>
                <a:path w="1849" h="4734" extrusionOk="0">
                  <a:moveTo>
                    <a:pt x="0" y="0"/>
                  </a:moveTo>
                  <a:lnTo>
                    <a:pt x="0" y="728"/>
                  </a:lnTo>
                  <a:lnTo>
                    <a:pt x="1009" y="728"/>
                  </a:lnTo>
                  <a:lnTo>
                    <a:pt x="1009" y="4734"/>
                  </a:lnTo>
                  <a:lnTo>
                    <a:pt x="1849" y="4734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7"/>
            <p:cNvSpPr/>
            <p:nvPr/>
          </p:nvSpPr>
          <p:spPr>
            <a:xfrm>
              <a:off x="2367972" y="1617393"/>
              <a:ext cx="61130" cy="76652"/>
            </a:xfrm>
            <a:custGeom>
              <a:avLst/>
              <a:gdLst/>
              <a:ahLst/>
              <a:cxnLst/>
              <a:rect l="l" t="t" r="r" b="b"/>
              <a:pathLst>
                <a:path w="3866" h="4846" extrusionOk="0">
                  <a:moveTo>
                    <a:pt x="1933" y="672"/>
                  </a:moveTo>
                  <a:lnTo>
                    <a:pt x="2129" y="700"/>
                  </a:lnTo>
                  <a:lnTo>
                    <a:pt x="2297" y="728"/>
                  </a:lnTo>
                  <a:lnTo>
                    <a:pt x="2465" y="784"/>
                  </a:lnTo>
                  <a:lnTo>
                    <a:pt x="2577" y="868"/>
                  </a:lnTo>
                  <a:lnTo>
                    <a:pt x="2689" y="952"/>
                  </a:lnTo>
                  <a:lnTo>
                    <a:pt x="2773" y="1064"/>
                  </a:lnTo>
                  <a:lnTo>
                    <a:pt x="2829" y="1205"/>
                  </a:lnTo>
                  <a:lnTo>
                    <a:pt x="2829" y="1345"/>
                  </a:lnTo>
                  <a:lnTo>
                    <a:pt x="2829" y="1485"/>
                  </a:lnTo>
                  <a:lnTo>
                    <a:pt x="2773" y="1625"/>
                  </a:lnTo>
                  <a:lnTo>
                    <a:pt x="2689" y="1737"/>
                  </a:lnTo>
                  <a:lnTo>
                    <a:pt x="2605" y="1821"/>
                  </a:lnTo>
                  <a:lnTo>
                    <a:pt x="2465" y="1905"/>
                  </a:lnTo>
                  <a:lnTo>
                    <a:pt x="2297" y="1961"/>
                  </a:lnTo>
                  <a:lnTo>
                    <a:pt x="2129" y="1989"/>
                  </a:lnTo>
                  <a:lnTo>
                    <a:pt x="1933" y="2017"/>
                  </a:lnTo>
                  <a:lnTo>
                    <a:pt x="1737" y="1989"/>
                  </a:lnTo>
                  <a:lnTo>
                    <a:pt x="1569" y="1961"/>
                  </a:lnTo>
                  <a:lnTo>
                    <a:pt x="1401" y="1905"/>
                  </a:lnTo>
                  <a:lnTo>
                    <a:pt x="1289" y="1821"/>
                  </a:lnTo>
                  <a:lnTo>
                    <a:pt x="1177" y="1737"/>
                  </a:lnTo>
                  <a:lnTo>
                    <a:pt x="1093" y="1625"/>
                  </a:lnTo>
                  <a:lnTo>
                    <a:pt x="1065" y="1485"/>
                  </a:lnTo>
                  <a:lnTo>
                    <a:pt x="1037" y="1345"/>
                  </a:lnTo>
                  <a:lnTo>
                    <a:pt x="1065" y="1205"/>
                  </a:lnTo>
                  <a:lnTo>
                    <a:pt x="1093" y="1064"/>
                  </a:lnTo>
                  <a:lnTo>
                    <a:pt x="1177" y="952"/>
                  </a:lnTo>
                  <a:lnTo>
                    <a:pt x="1289" y="868"/>
                  </a:lnTo>
                  <a:lnTo>
                    <a:pt x="1401" y="784"/>
                  </a:lnTo>
                  <a:lnTo>
                    <a:pt x="1569" y="728"/>
                  </a:lnTo>
                  <a:lnTo>
                    <a:pt x="1737" y="700"/>
                  </a:lnTo>
                  <a:lnTo>
                    <a:pt x="1933" y="672"/>
                  </a:lnTo>
                  <a:close/>
                  <a:moveTo>
                    <a:pt x="1933" y="2661"/>
                  </a:moveTo>
                  <a:lnTo>
                    <a:pt x="2157" y="2689"/>
                  </a:lnTo>
                  <a:lnTo>
                    <a:pt x="2353" y="2717"/>
                  </a:lnTo>
                  <a:lnTo>
                    <a:pt x="2549" y="2801"/>
                  </a:lnTo>
                  <a:lnTo>
                    <a:pt x="2689" y="2885"/>
                  </a:lnTo>
                  <a:lnTo>
                    <a:pt x="2801" y="2997"/>
                  </a:lnTo>
                  <a:lnTo>
                    <a:pt x="2885" y="3109"/>
                  </a:lnTo>
                  <a:lnTo>
                    <a:pt x="2941" y="3249"/>
                  </a:lnTo>
                  <a:lnTo>
                    <a:pt x="2967" y="3403"/>
                  </a:lnTo>
                  <a:lnTo>
                    <a:pt x="2941" y="3557"/>
                  </a:lnTo>
                  <a:lnTo>
                    <a:pt x="2885" y="3726"/>
                  </a:lnTo>
                  <a:lnTo>
                    <a:pt x="2801" y="3866"/>
                  </a:lnTo>
                  <a:lnTo>
                    <a:pt x="2689" y="3978"/>
                  </a:lnTo>
                  <a:lnTo>
                    <a:pt x="2521" y="4062"/>
                  </a:lnTo>
                  <a:lnTo>
                    <a:pt x="2353" y="4146"/>
                  </a:lnTo>
                  <a:lnTo>
                    <a:pt x="2157" y="4174"/>
                  </a:lnTo>
                  <a:lnTo>
                    <a:pt x="1681" y="4174"/>
                  </a:lnTo>
                  <a:lnTo>
                    <a:pt x="1485" y="4146"/>
                  </a:lnTo>
                  <a:lnTo>
                    <a:pt x="1317" y="4062"/>
                  </a:lnTo>
                  <a:lnTo>
                    <a:pt x="1149" y="3978"/>
                  </a:lnTo>
                  <a:lnTo>
                    <a:pt x="1037" y="3866"/>
                  </a:lnTo>
                  <a:lnTo>
                    <a:pt x="953" y="3754"/>
                  </a:lnTo>
                  <a:lnTo>
                    <a:pt x="897" y="3585"/>
                  </a:lnTo>
                  <a:lnTo>
                    <a:pt x="869" y="3417"/>
                  </a:lnTo>
                  <a:lnTo>
                    <a:pt x="897" y="3249"/>
                  </a:lnTo>
                  <a:lnTo>
                    <a:pt x="953" y="3109"/>
                  </a:lnTo>
                  <a:lnTo>
                    <a:pt x="1037" y="2997"/>
                  </a:lnTo>
                  <a:lnTo>
                    <a:pt x="1149" y="2885"/>
                  </a:lnTo>
                  <a:lnTo>
                    <a:pt x="1317" y="2801"/>
                  </a:lnTo>
                  <a:lnTo>
                    <a:pt x="1485" y="2717"/>
                  </a:lnTo>
                  <a:lnTo>
                    <a:pt x="1681" y="2689"/>
                  </a:lnTo>
                  <a:lnTo>
                    <a:pt x="1933" y="2661"/>
                  </a:lnTo>
                  <a:close/>
                  <a:moveTo>
                    <a:pt x="1933" y="0"/>
                  </a:moveTo>
                  <a:lnTo>
                    <a:pt x="1569" y="28"/>
                  </a:lnTo>
                  <a:lnTo>
                    <a:pt x="1233" y="84"/>
                  </a:lnTo>
                  <a:lnTo>
                    <a:pt x="925" y="196"/>
                  </a:lnTo>
                  <a:lnTo>
                    <a:pt x="673" y="364"/>
                  </a:lnTo>
                  <a:lnTo>
                    <a:pt x="476" y="53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224" y="1036"/>
                  </a:lnTo>
                  <a:lnTo>
                    <a:pt x="196" y="1177"/>
                  </a:lnTo>
                  <a:lnTo>
                    <a:pt x="196" y="1317"/>
                  </a:lnTo>
                  <a:lnTo>
                    <a:pt x="196" y="1457"/>
                  </a:lnTo>
                  <a:lnTo>
                    <a:pt x="224" y="1625"/>
                  </a:lnTo>
                  <a:lnTo>
                    <a:pt x="252" y="1765"/>
                  </a:lnTo>
                  <a:lnTo>
                    <a:pt x="336" y="1877"/>
                  </a:lnTo>
                  <a:lnTo>
                    <a:pt x="420" y="2017"/>
                  </a:lnTo>
                  <a:lnTo>
                    <a:pt x="504" y="2129"/>
                  </a:lnTo>
                  <a:lnTo>
                    <a:pt x="617" y="2213"/>
                  </a:lnTo>
                  <a:lnTo>
                    <a:pt x="757" y="2297"/>
                  </a:lnTo>
                  <a:lnTo>
                    <a:pt x="589" y="2381"/>
                  </a:lnTo>
                  <a:lnTo>
                    <a:pt x="448" y="2493"/>
                  </a:lnTo>
                  <a:lnTo>
                    <a:pt x="308" y="2605"/>
                  </a:lnTo>
                  <a:lnTo>
                    <a:pt x="196" y="2745"/>
                  </a:lnTo>
                  <a:lnTo>
                    <a:pt x="112" y="2913"/>
                  </a:lnTo>
                  <a:lnTo>
                    <a:pt x="56" y="3081"/>
                  </a:lnTo>
                  <a:lnTo>
                    <a:pt x="0" y="3249"/>
                  </a:lnTo>
                  <a:lnTo>
                    <a:pt x="0" y="3417"/>
                  </a:lnTo>
                  <a:lnTo>
                    <a:pt x="0" y="3585"/>
                  </a:lnTo>
                  <a:lnTo>
                    <a:pt x="28" y="3726"/>
                  </a:lnTo>
                  <a:lnTo>
                    <a:pt x="84" y="3866"/>
                  </a:lnTo>
                  <a:lnTo>
                    <a:pt x="140" y="4006"/>
                  </a:lnTo>
                  <a:lnTo>
                    <a:pt x="196" y="4146"/>
                  </a:lnTo>
                  <a:lnTo>
                    <a:pt x="308" y="4258"/>
                  </a:lnTo>
                  <a:lnTo>
                    <a:pt x="504" y="4454"/>
                  </a:lnTo>
                  <a:lnTo>
                    <a:pt x="785" y="4622"/>
                  </a:lnTo>
                  <a:lnTo>
                    <a:pt x="1121" y="4762"/>
                  </a:lnTo>
                  <a:lnTo>
                    <a:pt x="1513" y="4818"/>
                  </a:lnTo>
                  <a:lnTo>
                    <a:pt x="1933" y="4846"/>
                  </a:lnTo>
                  <a:lnTo>
                    <a:pt x="2353" y="4818"/>
                  </a:lnTo>
                  <a:lnTo>
                    <a:pt x="2717" y="4762"/>
                  </a:lnTo>
                  <a:lnTo>
                    <a:pt x="3053" y="4622"/>
                  </a:lnTo>
                  <a:lnTo>
                    <a:pt x="3334" y="4482"/>
                  </a:lnTo>
                  <a:lnTo>
                    <a:pt x="3446" y="4370"/>
                  </a:lnTo>
                  <a:lnTo>
                    <a:pt x="3558" y="4258"/>
                  </a:lnTo>
                  <a:lnTo>
                    <a:pt x="3642" y="4146"/>
                  </a:lnTo>
                  <a:lnTo>
                    <a:pt x="3726" y="4034"/>
                  </a:lnTo>
                  <a:lnTo>
                    <a:pt x="3782" y="3894"/>
                  </a:lnTo>
                  <a:lnTo>
                    <a:pt x="3810" y="3754"/>
                  </a:lnTo>
                  <a:lnTo>
                    <a:pt x="3838" y="3585"/>
                  </a:lnTo>
                  <a:lnTo>
                    <a:pt x="3866" y="3417"/>
                  </a:lnTo>
                  <a:lnTo>
                    <a:pt x="3838" y="3249"/>
                  </a:lnTo>
                  <a:lnTo>
                    <a:pt x="3810" y="3081"/>
                  </a:lnTo>
                  <a:lnTo>
                    <a:pt x="3754" y="2913"/>
                  </a:lnTo>
                  <a:lnTo>
                    <a:pt x="3670" y="2745"/>
                  </a:lnTo>
                  <a:lnTo>
                    <a:pt x="3558" y="2605"/>
                  </a:lnTo>
                  <a:lnTo>
                    <a:pt x="3418" y="2493"/>
                  </a:lnTo>
                  <a:lnTo>
                    <a:pt x="3278" y="2381"/>
                  </a:lnTo>
                  <a:lnTo>
                    <a:pt x="3109" y="2297"/>
                  </a:lnTo>
                  <a:lnTo>
                    <a:pt x="3250" y="2213"/>
                  </a:lnTo>
                  <a:lnTo>
                    <a:pt x="3362" y="2129"/>
                  </a:lnTo>
                  <a:lnTo>
                    <a:pt x="3474" y="2017"/>
                  </a:lnTo>
                  <a:lnTo>
                    <a:pt x="3558" y="1905"/>
                  </a:lnTo>
                  <a:lnTo>
                    <a:pt x="3614" y="1765"/>
                  </a:lnTo>
                  <a:lnTo>
                    <a:pt x="3670" y="1625"/>
                  </a:lnTo>
                  <a:lnTo>
                    <a:pt x="3698" y="1457"/>
                  </a:lnTo>
                  <a:lnTo>
                    <a:pt x="3698" y="1317"/>
                  </a:lnTo>
                  <a:lnTo>
                    <a:pt x="3698" y="1177"/>
                  </a:lnTo>
                  <a:lnTo>
                    <a:pt x="3670" y="1036"/>
                  </a:lnTo>
                  <a:lnTo>
                    <a:pt x="3642" y="896"/>
                  </a:lnTo>
                  <a:lnTo>
                    <a:pt x="3586" y="756"/>
                  </a:lnTo>
                  <a:lnTo>
                    <a:pt x="3418" y="532"/>
                  </a:lnTo>
                  <a:lnTo>
                    <a:pt x="3222" y="364"/>
                  </a:lnTo>
                  <a:lnTo>
                    <a:pt x="2969" y="196"/>
                  </a:lnTo>
                  <a:lnTo>
                    <a:pt x="2661" y="84"/>
                  </a:lnTo>
                  <a:lnTo>
                    <a:pt x="2325" y="28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7"/>
            <p:cNvSpPr/>
            <p:nvPr/>
          </p:nvSpPr>
          <p:spPr>
            <a:xfrm>
              <a:off x="2438399" y="1675871"/>
              <a:ext cx="17726" cy="18174"/>
            </a:xfrm>
            <a:custGeom>
              <a:avLst/>
              <a:gdLst/>
              <a:ahLst/>
              <a:cxnLst/>
              <a:rect l="l" t="t" r="r" b="b"/>
              <a:pathLst>
                <a:path w="1121" h="1149" extrusionOk="0">
                  <a:moveTo>
                    <a:pt x="560" y="1"/>
                  </a:moveTo>
                  <a:lnTo>
                    <a:pt x="448" y="29"/>
                  </a:lnTo>
                  <a:lnTo>
                    <a:pt x="336" y="57"/>
                  </a:lnTo>
                  <a:lnTo>
                    <a:pt x="252" y="113"/>
                  </a:lnTo>
                  <a:lnTo>
                    <a:pt x="168" y="169"/>
                  </a:lnTo>
                  <a:lnTo>
                    <a:pt x="112" y="253"/>
                  </a:lnTo>
                  <a:lnTo>
                    <a:pt x="56" y="365"/>
                  </a:lnTo>
                  <a:lnTo>
                    <a:pt x="0" y="449"/>
                  </a:lnTo>
                  <a:lnTo>
                    <a:pt x="0" y="589"/>
                  </a:lnTo>
                  <a:lnTo>
                    <a:pt x="0" y="701"/>
                  </a:lnTo>
                  <a:lnTo>
                    <a:pt x="56" y="785"/>
                  </a:lnTo>
                  <a:lnTo>
                    <a:pt x="112" y="897"/>
                  </a:lnTo>
                  <a:lnTo>
                    <a:pt x="168" y="981"/>
                  </a:lnTo>
                  <a:lnTo>
                    <a:pt x="252" y="1037"/>
                  </a:lnTo>
                  <a:lnTo>
                    <a:pt x="336" y="1093"/>
                  </a:lnTo>
                  <a:lnTo>
                    <a:pt x="448" y="1121"/>
                  </a:lnTo>
                  <a:lnTo>
                    <a:pt x="560" y="1149"/>
                  </a:lnTo>
                  <a:lnTo>
                    <a:pt x="672" y="1121"/>
                  </a:lnTo>
                  <a:lnTo>
                    <a:pt x="784" y="1093"/>
                  </a:lnTo>
                  <a:lnTo>
                    <a:pt x="868" y="1037"/>
                  </a:lnTo>
                  <a:lnTo>
                    <a:pt x="952" y="981"/>
                  </a:lnTo>
                  <a:lnTo>
                    <a:pt x="1036" y="897"/>
                  </a:lnTo>
                  <a:lnTo>
                    <a:pt x="1092" y="785"/>
                  </a:lnTo>
                  <a:lnTo>
                    <a:pt x="1120" y="701"/>
                  </a:lnTo>
                  <a:lnTo>
                    <a:pt x="1120" y="589"/>
                  </a:lnTo>
                  <a:lnTo>
                    <a:pt x="1120" y="449"/>
                  </a:lnTo>
                  <a:lnTo>
                    <a:pt x="1092" y="365"/>
                  </a:lnTo>
                  <a:lnTo>
                    <a:pt x="1036" y="253"/>
                  </a:lnTo>
                  <a:lnTo>
                    <a:pt x="952" y="169"/>
                  </a:lnTo>
                  <a:lnTo>
                    <a:pt x="868" y="113"/>
                  </a:lnTo>
                  <a:lnTo>
                    <a:pt x="784" y="57"/>
                  </a:lnTo>
                  <a:lnTo>
                    <a:pt x="672" y="2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7"/>
            <p:cNvSpPr/>
            <p:nvPr/>
          </p:nvSpPr>
          <p:spPr>
            <a:xfrm>
              <a:off x="2459651" y="1618279"/>
              <a:ext cx="29695" cy="74880"/>
            </a:xfrm>
            <a:custGeom>
              <a:avLst/>
              <a:gdLst/>
              <a:ahLst/>
              <a:cxnLst/>
              <a:rect l="l" t="t" r="r" b="b"/>
              <a:pathLst>
                <a:path w="1878" h="4734" extrusionOk="0">
                  <a:moveTo>
                    <a:pt x="1" y="0"/>
                  </a:moveTo>
                  <a:lnTo>
                    <a:pt x="1" y="728"/>
                  </a:lnTo>
                  <a:lnTo>
                    <a:pt x="981" y="728"/>
                  </a:lnTo>
                  <a:lnTo>
                    <a:pt x="981" y="4734"/>
                  </a:lnTo>
                  <a:lnTo>
                    <a:pt x="1877" y="4734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7"/>
            <p:cNvSpPr/>
            <p:nvPr/>
          </p:nvSpPr>
          <p:spPr>
            <a:xfrm>
              <a:off x="2500399" y="1617836"/>
              <a:ext cx="57588" cy="75323"/>
            </a:xfrm>
            <a:custGeom>
              <a:avLst/>
              <a:gdLst/>
              <a:ahLst/>
              <a:cxnLst/>
              <a:rect l="l" t="t" r="r" b="b"/>
              <a:pathLst>
                <a:path w="3642" h="4762" extrusionOk="0">
                  <a:moveTo>
                    <a:pt x="1541" y="0"/>
                  </a:moveTo>
                  <a:lnTo>
                    <a:pt x="1289" y="28"/>
                  </a:lnTo>
                  <a:lnTo>
                    <a:pt x="1037" y="84"/>
                  </a:lnTo>
                  <a:lnTo>
                    <a:pt x="785" y="168"/>
                  </a:lnTo>
                  <a:lnTo>
                    <a:pt x="561" y="280"/>
                  </a:lnTo>
                  <a:lnTo>
                    <a:pt x="365" y="420"/>
                  </a:lnTo>
                  <a:lnTo>
                    <a:pt x="169" y="588"/>
                  </a:lnTo>
                  <a:lnTo>
                    <a:pt x="1" y="784"/>
                  </a:lnTo>
                  <a:lnTo>
                    <a:pt x="617" y="1233"/>
                  </a:lnTo>
                  <a:lnTo>
                    <a:pt x="701" y="1121"/>
                  </a:lnTo>
                  <a:lnTo>
                    <a:pt x="841" y="1036"/>
                  </a:lnTo>
                  <a:lnTo>
                    <a:pt x="953" y="924"/>
                  </a:lnTo>
                  <a:lnTo>
                    <a:pt x="1093" y="868"/>
                  </a:lnTo>
                  <a:lnTo>
                    <a:pt x="1261" y="812"/>
                  </a:lnTo>
                  <a:lnTo>
                    <a:pt x="1401" y="784"/>
                  </a:lnTo>
                  <a:lnTo>
                    <a:pt x="1569" y="756"/>
                  </a:lnTo>
                  <a:lnTo>
                    <a:pt x="1933" y="756"/>
                  </a:lnTo>
                  <a:lnTo>
                    <a:pt x="2101" y="812"/>
                  </a:lnTo>
                  <a:lnTo>
                    <a:pt x="2269" y="868"/>
                  </a:lnTo>
                  <a:lnTo>
                    <a:pt x="2381" y="924"/>
                  </a:lnTo>
                  <a:lnTo>
                    <a:pt x="2494" y="1036"/>
                  </a:lnTo>
                  <a:lnTo>
                    <a:pt x="2550" y="1149"/>
                  </a:lnTo>
                  <a:lnTo>
                    <a:pt x="2606" y="1289"/>
                  </a:lnTo>
                  <a:lnTo>
                    <a:pt x="2606" y="1429"/>
                  </a:lnTo>
                  <a:lnTo>
                    <a:pt x="2578" y="1653"/>
                  </a:lnTo>
                  <a:lnTo>
                    <a:pt x="2494" y="1849"/>
                  </a:lnTo>
                  <a:lnTo>
                    <a:pt x="2325" y="2129"/>
                  </a:lnTo>
                  <a:lnTo>
                    <a:pt x="2045" y="2409"/>
                  </a:lnTo>
                  <a:lnTo>
                    <a:pt x="169" y="4202"/>
                  </a:lnTo>
                  <a:lnTo>
                    <a:pt x="169" y="4762"/>
                  </a:lnTo>
                  <a:lnTo>
                    <a:pt x="3642" y="4762"/>
                  </a:lnTo>
                  <a:lnTo>
                    <a:pt x="3642" y="4006"/>
                  </a:lnTo>
                  <a:lnTo>
                    <a:pt x="1429" y="4034"/>
                  </a:lnTo>
                  <a:lnTo>
                    <a:pt x="2690" y="2829"/>
                  </a:lnTo>
                  <a:lnTo>
                    <a:pt x="2858" y="2689"/>
                  </a:lnTo>
                  <a:lnTo>
                    <a:pt x="3026" y="2549"/>
                  </a:lnTo>
                  <a:lnTo>
                    <a:pt x="3138" y="2381"/>
                  </a:lnTo>
                  <a:lnTo>
                    <a:pt x="3250" y="2185"/>
                  </a:lnTo>
                  <a:lnTo>
                    <a:pt x="3334" y="1989"/>
                  </a:lnTo>
                  <a:lnTo>
                    <a:pt x="3418" y="1793"/>
                  </a:lnTo>
                  <a:lnTo>
                    <a:pt x="3446" y="1569"/>
                  </a:lnTo>
                  <a:lnTo>
                    <a:pt x="3474" y="1345"/>
                  </a:lnTo>
                  <a:lnTo>
                    <a:pt x="3446" y="1036"/>
                  </a:lnTo>
                  <a:lnTo>
                    <a:pt x="3362" y="784"/>
                  </a:lnTo>
                  <a:lnTo>
                    <a:pt x="3222" y="560"/>
                  </a:lnTo>
                  <a:lnTo>
                    <a:pt x="3026" y="364"/>
                  </a:lnTo>
                  <a:lnTo>
                    <a:pt x="2774" y="196"/>
                  </a:lnTo>
                  <a:lnTo>
                    <a:pt x="2494" y="84"/>
                  </a:lnTo>
                  <a:lnTo>
                    <a:pt x="2157" y="28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7"/>
            <p:cNvSpPr/>
            <p:nvPr/>
          </p:nvSpPr>
          <p:spPr>
            <a:xfrm>
              <a:off x="2565514" y="1617393"/>
              <a:ext cx="61130" cy="76652"/>
            </a:xfrm>
            <a:custGeom>
              <a:avLst/>
              <a:gdLst/>
              <a:ahLst/>
              <a:cxnLst/>
              <a:rect l="l" t="t" r="r" b="b"/>
              <a:pathLst>
                <a:path w="3866" h="4846" extrusionOk="0">
                  <a:moveTo>
                    <a:pt x="1933" y="700"/>
                  </a:moveTo>
                  <a:lnTo>
                    <a:pt x="2129" y="728"/>
                  </a:lnTo>
                  <a:lnTo>
                    <a:pt x="2297" y="756"/>
                  </a:lnTo>
                  <a:lnTo>
                    <a:pt x="2465" y="812"/>
                  </a:lnTo>
                  <a:lnTo>
                    <a:pt x="2577" y="896"/>
                  </a:lnTo>
                  <a:lnTo>
                    <a:pt x="2689" y="980"/>
                  </a:lnTo>
                  <a:lnTo>
                    <a:pt x="2773" y="1092"/>
                  </a:lnTo>
                  <a:lnTo>
                    <a:pt x="2829" y="1233"/>
                  </a:lnTo>
                  <a:lnTo>
                    <a:pt x="2829" y="1373"/>
                  </a:lnTo>
                  <a:lnTo>
                    <a:pt x="2829" y="1513"/>
                  </a:lnTo>
                  <a:lnTo>
                    <a:pt x="2773" y="1653"/>
                  </a:lnTo>
                  <a:lnTo>
                    <a:pt x="2689" y="1765"/>
                  </a:lnTo>
                  <a:lnTo>
                    <a:pt x="2605" y="1849"/>
                  </a:lnTo>
                  <a:lnTo>
                    <a:pt x="2465" y="1933"/>
                  </a:lnTo>
                  <a:lnTo>
                    <a:pt x="2325" y="1989"/>
                  </a:lnTo>
                  <a:lnTo>
                    <a:pt x="2129" y="2017"/>
                  </a:lnTo>
                  <a:lnTo>
                    <a:pt x="1933" y="2045"/>
                  </a:lnTo>
                  <a:lnTo>
                    <a:pt x="1737" y="2017"/>
                  </a:lnTo>
                  <a:lnTo>
                    <a:pt x="1569" y="1989"/>
                  </a:lnTo>
                  <a:lnTo>
                    <a:pt x="1401" y="1933"/>
                  </a:lnTo>
                  <a:lnTo>
                    <a:pt x="1289" y="1849"/>
                  </a:lnTo>
                  <a:lnTo>
                    <a:pt x="1177" y="1765"/>
                  </a:lnTo>
                  <a:lnTo>
                    <a:pt x="1093" y="1653"/>
                  </a:lnTo>
                  <a:lnTo>
                    <a:pt x="1065" y="1513"/>
                  </a:lnTo>
                  <a:lnTo>
                    <a:pt x="1037" y="1373"/>
                  </a:lnTo>
                  <a:lnTo>
                    <a:pt x="1037" y="1345"/>
                  </a:lnTo>
                  <a:lnTo>
                    <a:pt x="1065" y="1205"/>
                  </a:lnTo>
                  <a:lnTo>
                    <a:pt x="1093" y="1064"/>
                  </a:lnTo>
                  <a:lnTo>
                    <a:pt x="1177" y="952"/>
                  </a:lnTo>
                  <a:lnTo>
                    <a:pt x="1289" y="868"/>
                  </a:lnTo>
                  <a:lnTo>
                    <a:pt x="1429" y="812"/>
                  </a:lnTo>
                  <a:lnTo>
                    <a:pt x="1569" y="756"/>
                  </a:lnTo>
                  <a:lnTo>
                    <a:pt x="1737" y="728"/>
                  </a:lnTo>
                  <a:lnTo>
                    <a:pt x="1933" y="700"/>
                  </a:lnTo>
                  <a:close/>
                  <a:moveTo>
                    <a:pt x="1933" y="2661"/>
                  </a:moveTo>
                  <a:lnTo>
                    <a:pt x="2157" y="2689"/>
                  </a:lnTo>
                  <a:lnTo>
                    <a:pt x="2381" y="2717"/>
                  </a:lnTo>
                  <a:lnTo>
                    <a:pt x="2549" y="2801"/>
                  </a:lnTo>
                  <a:lnTo>
                    <a:pt x="2717" y="2885"/>
                  </a:lnTo>
                  <a:lnTo>
                    <a:pt x="2829" y="2997"/>
                  </a:lnTo>
                  <a:lnTo>
                    <a:pt x="2913" y="3109"/>
                  </a:lnTo>
                  <a:lnTo>
                    <a:pt x="2969" y="3249"/>
                  </a:lnTo>
                  <a:lnTo>
                    <a:pt x="2995" y="3403"/>
                  </a:lnTo>
                  <a:lnTo>
                    <a:pt x="2969" y="3557"/>
                  </a:lnTo>
                  <a:lnTo>
                    <a:pt x="2913" y="3726"/>
                  </a:lnTo>
                  <a:lnTo>
                    <a:pt x="2829" y="3866"/>
                  </a:lnTo>
                  <a:lnTo>
                    <a:pt x="2717" y="3978"/>
                  </a:lnTo>
                  <a:lnTo>
                    <a:pt x="2549" y="4062"/>
                  </a:lnTo>
                  <a:lnTo>
                    <a:pt x="2381" y="4146"/>
                  </a:lnTo>
                  <a:lnTo>
                    <a:pt x="2157" y="4174"/>
                  </a:lnTo>
                  <a:lnTo>
                    <a:pt x="1709" y="4174"/>
                  </a:lnTo>
                  <a:lnTo>
                    <a:pt x="1485" y="4146"/>
                  </a:lnTo>
                  <a:lnTo>
                    <a:pt x="1317" y="4062"/>
                  </a:lnTo>
                  <a:lnTo>
                    <a:pt x="1177" y="3978"/>
                  </a:lnTo>
                  <a:lnTo>
                    <a:pt x="1065" y="3866"/>
                  </a:lnTo>
                  <a:lnTo>
                    <a:pt x="953" y="3754"/>
                  </a:lnTo>
                  <a:lnTo>
                    <a:pt x="925" y="3585"/>
                  </a:lnTo>
                  <a:lnTo>
                    <a:pt x="897" y="3417"/>
                  </a:lnTo>
                  <a:lnTo>
                    <a:pt x="925" y="3249"/>
                  </a:lnTo>
                  <a:lnTo>
                    <a:pt x="981" y="3109"/>
                  </a:lnTo>
                  <a:lnTo>
                    <a:pt x="1065" y="2997"/>
                  </a:lnTo>
                  <a:lnTo>
                    <a:pt x="1177" y="2885"/>
                  </a:lnTo>
                  <a:lnTo>
                    <a:pt x="1317" y="2801"/>
                  </a:lnTo>
                  <a:lnTo>
                    <a:pt x="1513" y="2717"/>
                  </a:lnTo>
                  <a:lnTo>
                    <a:pt x="1709" y="2689"/>
                  </a:lnTo>
                  <a:lnTo>
                    <a:pt x="1933" y="2661"/>
                  </a:lnTo>
                  <a:close/>
                  <a:moveTo>
                    <a:pt x="1961" y="0"/>
                  </a:moveTo>
                  <a:lnTo>
                    <a:pt x="1569" y="28"/>
                  </a:lnTo>
                  <a:lnTo>
                    <a:pt x="1233" y="84"/>
                  </a:lnTo>
                  <a:lnTo>
                    <a:pt x="953" y="196"/>
                  </a:lnTo>
                  <a:lnTo>
                    <a:pt x="700" y="364"/>
                  </a:lnTo>
                  <a:lnTo>
                    <a:pt x="476" y="532"/>
                  </a:lnTo>
                  <a:lnTo>
                    <a:pt x="336" y="756"/>
                  </a:lnTo>
                  <a:lnTo>
                    <a:pt x="280" y="896"/>
                  </a:lnTo>
                  <a:lnTo>
                    <a:pt x="224" y="1036"/>
                  </a:lnTo>
                  <a:lnTo>
                    <a:pt x="224" y="1177"/>
                  </a:lnTo>
                  <a:lnTo>
                    <a:pt x="196" y="1317"/>
                  </a:lnTo>
                  <a:lnTo>
                    <a:pt x="196" y="1457"/>
                  </a:lnTo>
                  <a:lnTo>
                    <a:pt x="224" y="1625"/>
                  </a:lnTo>
                  <a:lnTo>
                    <a:pt x="280" y="1765"/>
                  </a:lnTo>
                  <a:lnTo>
                    <a:pt x="336" y="1877"/>
                  </a:lnTo>
                  <a:lnTo>
                    <a:pt x="420" y="2017"/>
                  </a:lnTo>
                  <a:lnTo>
                    <a:pt x="532" y="2129"/>
                  </a:lnTo>
                  <a:lnTo>
                    <a:pt x="644" y="2213"/>
                  </a:lnTo>
                  <a:lnTo>
                    <a:pt x="756" y="2297"/>
                  </a:lnTo>
                  <a:lnTo>
                    <a:pt x="588" y="2381"/>
                  </a:lnTo>
                  <a:lnTo>
                    <a:pt x="448" y="2493"/>
                  </a:lnTo>
                  <a:lnTo>
                    <a:pt x="336" y="2605"/>
                  </a:lnTo>
                  <a:lnTo>
                    <a:pt x="224" y="2745"/>
                  </a:lnTo>
                  <a:lnTo>
                    <a:pt x="140" y="2913"/>
                  </a:lnTo>
                  <a:lnTo>
                    <a:pt x="56" y="3081"/>
                  </a:lnTo>
                  <a:lnTo>
                    <a:pt x="28" y="3249"/>
                  </a:lnTo>
                  <a:lnTo>
                    <a:pt x="0" y="3417"/>
                  </a:lnTo>
                  <a:lnTo>
                    <a:pt x="28" y="3585"/>
                  </a:lnTo>
                  <a:lnTo>
                    <a:pt x="56" y="3726"/>
                  </a:lnTo>
                  <a:lnTo>
                    <a:pt x="84" y="3866"/>
                  </a:lnTo>
                  <a:lnTo>
                    <a:pt x="140" y="4006"/>
                  </a:lnTo>
                  <a:lnTo>
                    <a:pt x="224" y="4146"/>
                  </a:lnTo>
                  <a:lnTo>
                    <a:pt x="308" y="4258"/>
                  </a:lnTo>
                  <a:lnTo>
                    <a:pt x="532" y="4454"/>
                  </a:lnTo>
                  <a:lnTo>
                    <a:pt x="812" y="4622"/>
                  </a:lnTo>
                  <a:lnTo>
                    <a:pt x="1149" y="4762"/>
                  </a:lnTo>
                  <a:lnTo>
                    <a:pt x="1513" y="4818"/>
                  </a:lnTo>
                  <a:lnTo>
                    <a:pt x="1933" y="4846"/>
                  </a:lnTo>
                  <a:lnTo>
                    <a:pt x="2353" y="4818"/>
                  </a:lnTo>
                  <a:lnTo>
                    <a:pt x="2745" y="4762"/>
                  </a:lnTo>
                  <a:lnTo>
                    <a:pt x="3053" y="4622"/>
                  </a:lnTo>
                  <a:lnTo>
                    <a:pt x="3333" y="4482"/>
                  </a:lnTo>
                  <a:lnTo>
                    <a:pt x="3474" y="4370"/>
                  </a:lnTo>
                  <a:lnTo>
                    <a:pt x="3558" y="4258"/>
                  </a:lnTo>
                  <a:lnTo>
                    <a:pt x="3670" y="4146"/>
                  </a:lnTo>
                  <a:lnTo>
                    <a:pt x="3726" y="4034"/>
                  </a:lnTo>
                  <a:lnTo>
                    <a:pt x="3782" y="3894"/>
                  </a:lnTo>
                  <a:lnTo>
                    <a:pt x="3838" y="3754"/>
                  </a:lnTo>
                  <a:lnTo>
                    <a:pt x="3866" y="3585"/>
                  </a:lnTo>
                  <a:lnTo>
                    <a:pt x="3866" y="3417"/>
                  </a:lnTo>
                  <a:lnTo>
                    <a:pt x="3866" y="3249"/>
                  </a:lnTo>
                  <a:lnTo>
                    <a:pt x="3810" y="3081"/>
                  </a:lnTo>
                  <a:lnTo>
                    <a:pt x="3754" y="2913"/>
                  </a:lnTo>
                  <a:lnTo>
                    <a:pt x="3670" y="2745"/>
                  </a:lnTo>
                  <a:lnTo>
                    <a:pt x="3558" y="2605"/>
                  </a:lnTo>
                  <a:lnTo>
                    <a:pt x="3446" y="2493"/>
                  </a:lnTo>
                  <a:lnTo>
                    <a:pt x="3277" y="2381"/>
                  </a:lnTo>
                  <a:lnTo>
                    <a:pt x="3109" y="2297"/>
                  </a:lnTo>
                  <a:lnTo>
                    <a:pt x="3249" y="2213"/>
                  </a:lnTo>
                  <a:lnTo>
                    <a:pt x="3389" y="2129"/>
                  </a:lnTo>
                  <a:lnTo>
                    <a:pt x="3474" y="2017"/>
                  </a:lnTo>
                  <a:lnTo>
                    <a:pt x="3558" y="1905"/>
                  </a:lnTo>
                  <a:lnTo>
                    <a:pt x="3642" y="1765"/>
                  </a:lnTo>
                  <a:lnTo>
                    <a:pt x="3698" y="1625"/>
                  </a:lnTo>
                  <a:lnTo>
                    <a:pt x="3726" y="1457"/>
                  </a:lnTo>
                  <a:lnTo>
                    <a:pt x="3726" y="1317"/>
                  </a:lnTo>
                  <a:lnTo>
                    <a:pt x="3726" y="1177"/>
                  </a:lnTo>
                  <a:lnTo>
                    <a:pt x="3698" y="1036"/>
                  </a:lnTo>
                  <a:lnTo>
                    <a:pt x="3642" y="896"/>
                  </a:lnTo>
                  <a:lnTo>
                    <a:pt x="3586" y="756"/>
                  </a:lnTo>
                  <a:lnTo>
                    <a:pt x="3446" y="532"/>
                  </a:lnTo>
                  <a:lnTo>
                    <a:pt x="3221" y="364"/>
                  </a:lnTo>
                  <a:lnTo>
                    <a:pt x="2969" y="196"/>
                  </a:lnTo>
                  <a:lnTo>
                    <a:pt x="2689" y="84"/>
                  </a:lnTo>
                  <a:lnTo>
                    <a:pt x="2325" y="28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7"/>
            <p:cNvSpPr/>
            <p:nvPr/>
          </p:nvSpPr>
          <p:spPr>
            <a:xfrm>
              <a:off x="2319697" y="2087474"/>
              <a:ext cx="33221" cy="55852"/>
            </a:xfrm>
            <a:custGeom>
              <a:avLst/>
              <a:gdLst/>
              <a:ahLst/>
              <a:cxnLst/>
              <a:rect l="l" t="t" r="r" b="b"/>
              <a:pathLst>
                <a:path w="2101" h="3531" extrusionOk="0">
                  <a:moveTo>
                    <a:pt x="924" y="841"/>
                  </a:moveTo>
                  <a:lnTo>
                    <a:pt x="924" y="1513"/>
                  </a:lnTo>
                  <a:lnTo>
                    <a:pt x="784" y="1457"/>
                  </a:lnTo>
                  <a:lnTo>
                    <a:pt x="644" y="1373"/>
                  </a:lnTo>
                  <a:lnTo>
                    <a:pt x="560" y="1289"/>
                  </a:lnTo>
                  <a:lnTo>
                    <a:pt x="532" y="1233"/>
                  </a:lnTo>
                  <a:lnTo>
                    <a:pt x="532" y="1177"/>
                  </a:lnTo>
                  <a:lnTo>
                    <a:pt x="560" y="1065"/>
                  </a:lnTo>
                  <a:lnTo>
                    <a:pt x="616" y="953"/>
                  </a:lnTo>
                  <a:lnTo>
                    <a:pt x="728" y="897"/>
                  </a:lnTo>
                  <a:lnTo>
                    <a:pt x="924" y="841"/>
                  </a:lnTo>
                  <a:close/>
                  <a:moveTo>
                    <a:pt x="1233" y="2045"/>
                  </a:moveTo>
                  <a:lnTo>
                    <a:pt x="1373" y="2102"/>
                  </a:lnTo>
                  <a:lnTo>
                    <a:pt x="1513" y="2158"/>
                  </a:lnTo>
                  <a:lnTo>
                    <a:pt x="1569" y="2242"/>
                  </a:lnTo>
                  <a:lnTo>
                    <a:pt x="1597" y="2382"/>
                  </a:lnTo>
                  <a:lnTo>
                    <a:pt x="1597" y="2494"/>
                  </a:lnTo>
                  <a:lnTo>
                    <a:pt x="1513" y="2578"/>
                  </a:lnTo>
                  <a:lnTo>
                    <a:pt x="1401" y="2662"/>
                  </a:lnTo>
                  <a:lnTo>
                    <a:pt x="1233" y="2690"/>
                  </a:lnTo>
                  <a:lnTo>
                    <a:pt x="1233" y="2045"/>
                  </a:lnTo>
                  <a:close/>
                  <a:moveTo>
                    <a:pt x="924" y="1"/>
                  </a:moveTo>
                  <a:lnTo>
                    <a:pt x="924" y="421"/>
                  </a:lnTo>
                  <a:lnTo>
                    <a:pt x="700" y="477"/>
                  </a:lnTo>
                  <a:lnTo>
                    <a:pt x="532" y="533"/>
                  </a:lnTo>
                  <a:lnTo>
                    <a:pt x="392" y="589"/>
                  </a:lnTo>
                  <a:lnTo>
                    <a:pt x="252" y="701"/>
                  </a:lnTo>
                  <a:lnTo>
                    <a:pt x="168" y="813"/>
                  </a:lnTo>
                  <a:lnTo>
                    <a:pt x="112" y="925"/>
                  </a:lnTo>
                  <a:lnTo>
                    <a:pt x="56" y="1065"/>
                  </a:lnTo>
                  <a:lnTo>
                    <a:pt x="56" y="1205"/>
                  </a:lnTo>
                  <a:lnTo>
                    <a:pt x="84" y="1373"/>
                  </a:lnTo>
                  <a:lnTo>
                    <a:pt x="140" y="1513"/>
                  </a:lnTo>
                  <a:lnTo>
                    <a:pt x="224" y="1653"/>
                  </a:lnTo>
                  <a:lnTo>
                    <a:pt x="336" y="1737"/>
                  </a:lnTo>
                  <a:lnTo>
                    <a:pt x="448" y="1821"/>
                  </a:lnTo>
                  <a:lnTo>
                    <a:pt x="588" y="1877"/>
                  </a:lnTo>
                  <a:lnTo>
                    <a:pt x="924" y="1961"/>
                  </a:lnTo>
                  <a:lnTo>
                    <a:pt x="924" y="2718"/>
                  </a:lnTo>
                  <a:lnTo>
                    <a:pt x="700" y="2662"/>
                  </a:lnTo>
                  <a:lnTo>
                    <a:pt x="504" y="2606"/>
                  </a:lnTo>
                  <a:lnTo>
                    <a:pt x="336" y="2522"/>
                  </a:lnTo>
                  <a:lnTo>
                    <a:pt x="168" y="2410"/>
                  </a:lnTo>
                  <a:lnTo>
                    <a:pt x="0" y="2802"/>
                  </a:lnTo>
                  <a:lnTo>
                    <a:pt x="196" y="2942"/>
                  </a:lnTo>
                  <a:lnTo>
                    <a:pt x="420" y="3026"/>
                  </a:lnTo>
                  <a:lnTo>
                    <a:pt x="672" y="3082"/>
                  </a:lnTo>
                  <a:lnTo>
                    <a:pt x="924" y="3110"/>
                  </a:lnTo>
                  <a:lnTo>
                    <a:pt x="924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597" y="3026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1" y="2746"/>
                  </a:lnTo>
                  <a:lnTo>
                    <a:pt x="2045" y="2606"/>
                  </a:lnTo>
                  <a:lnTo>
                    <a:pt x="2073" y="2466"/>
                  </a:lnTo>
                  <a:lnTo>
                    <a:pt x="2101" y="2326"/>
                  </a:lnTo>
                  <a:lnTo>
                    <a:pt x="2073" y="2158"/>
                  </a:lnTo>
                  <a:lnTo>
                    <a:pt x="2017" y="2017"/>
                  </a:lnTo>
                  <a:lnTo>
                    <a:pt x="1933" y="1905"/>
                  </a:lnTo>
                  <a:lnTo>
                    <a:pt x="1821" y="1793"/>
                  </a:lnTo>
                  <a:lnTo>
                    <a:pt x="1681" y="1737"/>
                  </a:lnTo>
                  <a:lnTo>
                    <a:pt x="1541" y="1681"/>
                  </a:lnTo>
                  <a:lnTo>
                    <a:pt x="1233" y="1597"/>
                  </a:lnTo>
                  <a:lnTo>
                    <a:pt x="1233" y="813"/>
                  </a:lnTo>
                  <a:lnTo>
                    <a:pt x="1541" y="897"/>
                  </a:lnTo>
                  <a:lnTo>
                    <a:pt x="1821" y="1037"/>
                  </a:lnTo>
                  <a:lnTo>
                    <a:pt x="1989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7"/>
            <p:cNvSpPr/>
            <p:nvPr/>
          </p:nvSpPr>
          <p:spPr>
            <a:xfrm>
              <a:off x="2371514" y="2094560"/>
              <a:ext cx="16397" cy="41663"/>
            </a:xfrm>
            <a:custGeom>
              <a:avLst/>
              <a:gdLst/>
              <a:ahLst/>
              <a:cxnLst/>
              <a:rect l="l" t="t" r="r" b="b"/>
              <a:pathLst>
                <a:path w="1037" h="2634" extrusionOk="0">
                  <a:moveTo>
                    <a:pt x="0" y="1"/>
                  </a:moveTo>
                  <a:lnTo>
                    <a:pt x="0" y="421"/>
                  </a:lnTo>
                  <a:lnTo>
                    <a:pt x="561" y="421"/>
                  </a:lnTo>
                  <a:lnTo>
                    <a:pt x="561" y="2634"/>
                  </a:lnTo>
                  <a:lnTo>
                    <a:pt x="1037" y="2634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7"/>
            <p:cNvSpPr/>
            <p:nvPr/>
          </p:nvSpPr>
          <p:spPr>
            <a:xfrm>
              <a:off x="2394093" y="2094560"/>
              <a:ext cx="16413" cy="41663"/>
            </a:xfrm>
            <a:custGeom>
              <a:avLst/>
              <a:gdLst/>
              <a:ahLst/>
              <a:cxnLst/>
              <a:rect l="l" t="t" r="r" b="b"/>
              <a:pathLst>
                <a:path w="1038" h="2634" extrusionOk="0">
                  <a:moveTo>
                    <a:pt x="1" y="1"/>
                  </a:moveTo>
                  <a:lnTo>
                    <a:pt x="1" y="421"/>
                  </a:lnTo>
                  <a:lnTo>
                    <a:pt x="561" y="421"/>
                  </a:lnTo>
                  <a:lnTo>
                    <a:pt x="561" y="2634"/>
                  </a:lnTo>
                  <a:lnTo>
                    <a:pt x="1037" y="2634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7"/>
            <p:cNvSpPr/>
            <p:nvPr/>
          </p:nvSpPr>
          <p:spPr>
            <a:xfrm>
              <a:off x="2416689" y="2094560"/>
              <a:ext cx="32352" cy="42106"/>
            </a:xfrm>
            <a:custGeom>
              <a:avLst/>
              <a:gdLst/>
              <a:ahLst/>
              <a:cxnLst/>
              <a:rect l="l" t="t" r="r" b="b"/>
              <a:pathLst>
                <a:path w="2046" h="2662" extrusionOk="0">
                  <a:moveTo>
                    <a:pt x="337" y="1"/>
                  </a:moveTo>
                  <a:lnTo>
                    <a:pt x="225" y="1429"/>
                  </a:lnTo>
                  <a:lnTo>
                    <a:pt x="1037" y="1429"/>
                  </a:lnTo>
                  <a:lnTo>
                    <a:pt x="1205" y="1457"/>
                  </a:ln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13" y="1682"/>
                  </a:lnTo>
                  <a:lnTo>
                    <a:pt x="1541" y="1766"/>
                  </a:lnTo>
                  <a:lnTo>
                    <a:pt x="1569" y="1850"/>
                  </a:lnTo>
                  <a:lnTo>
                    <a:pt x="1541" y="1934"/>
                  </a:lnTo>
                  <a:lnTo>
                    <a:pt x="1513" y="2018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86"/>
                  </a:lnTo>
                  <a:lnTo>
                    <a:pt x="1233" y="2214"/>
                  </a:lnTo>
                  <a:lnTo>
                    <a:pt x="981" y="2242"/>
                  </a:lnTo>
                  <a:lnTo>
                    <a:pt x="785" y="2242"/>
                  </a:lnTo>
                  <a:lnTo>
                    <a:pt x="589" y="2186"/>
                  </a:lnTo>
                  <a:lnTo>
                    <a:pt x="393" y="2102"/>
                  </a:lnTo>
                  <a:lnTo>
                    <a:pt x="225" y="1990"/>
                  </a:lnTo>
                  <a:lnTo>
                    <a:pt x="0" y="2354"/>
                  </a:lnTo>
                  <a:lnTo>
                    <a:pt x="253" y="2494"/>
                  </a:lnTo>
                  <a:lnTo>
                    <a:pt x="477" y="2606"/>
                  </a:lnTo>
                  <a:lnTo>
                    <a:pt x="729" y="2662"/>
                  </a:lnTo>
                  <a:lnTo>
                    <a:pt x="1233" y="2662"/>
                  </a:lnTo>
                  <a:lnTo>
                    <a:pt x="1457" y="2606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905" y="2298"/>
                  </a:lnTo>
                  <a:lnTo>
                    <a:pt x="1961" y="2158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61" y="1513"/>
                  </a:lnTo>
                  <a:lnTo>
                    <a:pt x="1905" y="1373"/>
                  </a:lnTo>
                  <a:lnTo>
                    <a:pt x="1793" y="1261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729" y="1037"/>
                  </a:lnTo>
                  <a:lnTo>
                    <a:pt x="785" y="421"/>
                  </a:lnTo>
                  <a:lnTo>
                    <a:pt x="1905" y="421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7"/>
            <p:cNvSpPr/>
            <p:nvPr/>
          </p:nvSpPr>
          <p:spPr>
            <a:xfrm>
              <a:off x="2453010" y="2126464"/>
              <a:ext cx="9756" cy="18633"/>
            </a:xfrm>
            <a:custGeom>
              <a:avLst/>
              <a:gdLst/>
              <a:ahLst/>
              <a:cxnLst/>
              <a:rect l="l" t="t" r="r" b="b"/>
              <a:pathLst>
                <a:path w="617" h="1178" extrusionOk="0">
                  <a:moveTo>
                    <a:pt x="280" y="1"/>
                  </a:moveTo>
                  <a:lnTo>
                    <a:pt x="168" y="29"/>
                  </a:lnTo>
                  <a:lnTo>
                    <a:pt x="84" y="113"/>
                  </a:lnTo>
                  <a:lnTo>
                    <a:pt x="28" y="225"/>
                  </a:lnTo>
                  <a:lnTo>
                    <a:pt x="0" y="337"/>
                  </a:lnTo>
                  <a:lnTo>
                    <a:pt x="28" y="421"/>
                  </a:lnTo>
                  <a:lnTo>
                    <a:pt x="56" y="505"/>
                  </a:lnTo>
                  <a:lnTo>
                    <a:pt x="112" y="561"/>
                  </a:lnTo>
                  <a:lnTo>
                    <a:pt x="196" y="617"/>
                  </a:lnTo>
                  <a:lnTo>
                    <a:pt x="28" y="1177"/>
                  </a:lnTo>
                  <a:lnTo>
                    <a:pt x="337" y="1177"/>
                  </a:lnTo>
                  <a:lnTo>
                    <a:pt x="533" y="645"/>
                  </a:lnTo>
                  <a:lnTo>
                    <a:pt x="589" y="505"/>
                  </a:lnTo>
                  <a:lnTo>
                    <a:pt x="617" y="337"/>
                  </a:lnTo>
                  <a:lnTo>
                    <a:pt x="617" y="253"/>
                  </a:lnTo>
                  <a:lnTo>
                    <a:pt x="561" y="141"/>
                  </a:lnTo>
                  <a:lnTo>
                    <a:pt x="505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7"/>
            <p:cNvSpPr/>
            <p:nvPr/>
          </p:nvSpPr>
          <p:spPr>
            <a:xfrm>
              <a:off x="2466292" y="2094117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extrusionOk="0">
                  <a:moveTo>
                    <a:pt x="701" y="1"/>
                  </a:moveTo>
                  <a:lnTo>
                    <a:pt x="449" y="85"/>
                  </a:lnTo>
                  <a:lnTo>
                    <a:pt x="197" y="225"/>
                  </a:lnTo>
                  <a:lnTo>
                    <a:pt x="1" y="421"/>
                  </a:lnTo>
                  <a:lnTo>
                    <a:pt x="337" y="701"/>
                  </a:lnTo>
                  <a:lnTo>
                    <a:pt x="449" y="561"/>
                  </a:lnTo>
                  <a:lnTo>
                    <a:pt x="617" y="477"/>
                  </a:lnTo>
                  <a:lnTo>
                    <a:pt x="785" y="421"/>
                  </a:lnTo>
                  <a:lnTo>
                    <a:pt x="953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05"/>
                  </a:lnTo>
                  <a:lnTo>
                    <a:pt x="1373" y="561"/>
                  </a:lnTo>
                  <a:lnTo>
                    <a:pt x="1401" y="645"/>
                  </a:lnTo>
                  <a:lnTo>
                    <a:pt x="1429" y="785"/>
                  </a:lnTo>
                  <a:lnTo>
                    <a:pt x="1401" y="953"/>
                  </a:lnTo>
                  <a:lnTo>
                    <a:pt x="1345" y="1121"/>
                  </a:lnTo>
                  <a:lnTo>
                    <a:pt x="1261" y="1233"/>
                  </a:lnTo>
                  <a:lnTo>
                    <a:pt x="1121" y="1345"/>
                  </a:lnTo>
                  <a:lnTo>
                    <a:pt x="85" y="2354"/>
                  </a:lnTo>
                  <a:lnTo>
                    <a:pt x="85" y="2662"/>
                  </a:lnTo>
                  <a:lnTo>
                    <a:pt x="2017" y="2662"/>
                  </a:lnTo>
                  <a:lnTo>
                    <a:pt x="2017" y="2242"/>
                  </a:lnTo>
                  <a:lnTo>
                    <a:pt x="785" y="2242"/>
                  </a:lnTo>
                  <a:lnTo>
                    <a:pt x="1485" y="1569"/>
                  </a:lnTo>
                  <a:lnTo>
                    <a:pt x="1681" y="1401"/>
                  </a:lnTo>
                  <a:lnTo>
                    <a:pt x="1793" y="1205"/>
                  </a:lnTo>
                  <a:lnTo>
                    <a:pt x="1877" y="981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21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7"/>
            <p:cNvSpPr/>
            <p:nvPr/>
          </p:nvSpPr>
          <p:spPr>
            <a:xfrm>
              <a:off x="2502613" y="2094117"/>
              <a:ext cx="34566" cy="42549"/>
            </a:xfrm>
            <a:custGeom>
              <a:avLst/>
              <a:gdLst/>
              <a:ahLst/>
              <a:cxnLst/>
              <a:rect l="l" t="t" r="r" b="b"/>
              <a:pathLst>
                <a:path w="2186" h="2690" extrusionOk="0">
                  <a:moveTo>
                    <a:pt x="1065" y="421"/>
                  </a:moveTo>
                  <a:lnTo>
                    <a:pt x="1205" y="449"/>
                  </a:lnTo>
                  <a:lnTo>
                    <a:pt x="1317" y="477"/>
                  </a:lnTo>
                  <a:lnTo>
                    <a:pt x="1429" y="561"/>
                  </a:lnTo>
                  <a:lnTo>
                    <a:pt x="1513" y="645"/>
                  </a:lnTo>
                  <a:lnTo>
                    <a:pt x="1597" y="785"/>
                  </a:lnTo>
                  <a:lnTo>
                    <a:pt x="1653" y="925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709" y="1345"/>
                  </a:lnTo>
                  <a:lnTo>
                    <a:pt x="1681" y="1569"/>
                  </a:lnTo>
                  <a:lnTo>
                    <a:pt x="1653" y="1766"/>
                  </a:lnTo>
                  <a:lnTo>
                    <a:pt x="1597" y="1906"/>
                  </a:lnTo>
                  <a:lnTo>
                    <a:pt x="1513" y="2046"/>
                  </a:lnTo>
                  <a:lnTo>
                    <a:pt x="1429" y="2158"/>
                  </a:lnTo>
                  <a:lnTo>
                    <a:pt x="1317" y="2214"/>
                  </a:lnTo>
                  <a:lnTo>
                    <a:pt x="1205" y="2270"/>
                  </a:lnTo>
                  <a:lnTo>
                    <a:pt x="953" y="2270"/>
                  </a:lnTo>
                  <a:lnTo>
                    <a:pt x="841" y="2214"/>
                  </a:lnTo>
                  <a:lnTo>
                    <a:pt x="729" y="2158"/>
                  </a:lnTo>
                  <a:lnTo>
                    <a:pt x="645" y="2046"/>
                  </a:lnTo>
                  <a:lnTo>
                    <a:pt x="561" y="1906"/>
                  </a:lnTo>
                  <a:lnTo>
                    <a:pt x="533" y="1766"/>
                  </a:lnTo>
                  <a:lnTo>
                    <a:pt x="477" y="1569"/>
                  </a:lnTo>
                  <a:lnTo>
                    <a:pt x="477" y="1345"/>
                  </a:lnTo>
                  <a:lnTo>
                    <a:pt x="477" y="1121"/>
                  </a:lnTo>
                  <a:lnTo>
                    <a:pt x="505" y="925"/>
                  </a:lnTo>
                  <a:lnTo>
                    <a:pt x="561" y="785"/>
                  </a:lnTo>
                  <a:lnTo>
                    <a:pt x="645" y="645"/>
                  </a:lnTo>
                  <a:lnTo>
                    <a:pt x="729" y="561"/>
                  </a:lnTo>
                  <a:lnTo>
                    <a:pt x="841" y="477"/>
                  </a:lnTo>
                  <a:lnTo>
                    <a:pt x="953" y="449"/>
                  </a:lnTo>
                  <a:lnTo>
                    <a:pt x="1065" y="421"/>
                  </a:lnTo>
                  <a:close/>
                  <a:moveTo>
                    <a:pt x="1093" y="1"/>
                  </a:moveTo>
                  <a:lnTo>
                    <a:pt x="869" y="29"/>
                  </a:lnTo>
                  <a:lnTo>
                    <a:pt x="645" y="85"/>
                  </a:lnTo>
                  <a:lnTo>
                    <a:pt x="477" y="197"/>
                  </a:lnTo>
                  <a:lnTo>
                    <a:pt x="309" y="337"/>
                  </a:lnTo>
                  <a:lnTo>
                    <a:pt x="169" y="533"/>
                  </a:lnTo>
                  <a:lnTo>
                    <a:pt x="85" y="785"/>
                  </a:lnTo>
                  <a:lnTo>
                    <a:pt x="29" y="1037"/>
                  </a:lnTo>
                  <a:lnTo>
                    <a:pt x="1" y="1345"/>
                  </a:lnTo>
                  <a:lnTo>
                    <a:pt x="29" y="1654"/>
                  </a:lnTo>
                  <a:lnTo>
                    <a:pt x="85" y="1906"/>
                  </a:lnTo>
                  <a:lnTo>
                    <a:pt x="169" y="2158"/>
                  </a:lnTo>
                  <a:lnTo>
                    <a:pt x="309" y="2354"/>
                  </a:lnTo>
                  <a:lnTo>
                    <a:pt x="477" y="2494"/>
                  </a:lnTo>
                  <a:lnTo>
                    <a:pt x="645" y="2606"/>
                  </a:lnTo>
                  <a:lnTo>
                    <a:pt x="869" y="2662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8"/>
                  </a:lnTo>
                  <a:lnTo>
                    <a:pt x="2101" y="1906"/>
                  </a:lnTo>
                  <a:lnTo>
                    <a:pt x="2157" y="1654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7"/>
            <p:cNvSpPr/>
            <p:nvPr/>
          </p:nvSpPr>
          <p:spPr>
            <a:xfrm>
              <a:off x="2096903" y="1787083"/>
              <a:ext cx="663497" cy="663718"/>
            </a:xfrm>
            <a:custGeom>
              <a:avLst/>
              <a:gdLst/>
              <a:ahLst/>
              <a:cxnLst/>
              <a:rect l="l" t="t" r="r" b="b"/>
              <a:pathLst>
                <a:path w="41961" h="41961" extrusionOk="0">
                  <a:moveTo>
                    <a:pt x="21429" y="8908"/>
                  </a:moveTo>
                  <a:lnTo>
                    <a:pt x="22045" y="8964"/>
                  </a:lnTo>
                  <a:lnTo>
                    <a:pt x="22633" y="9020"/>
                  </a:lnTo>
                  <a:lnTo>
                    <a:pt x="23250" y="9132"/>
                  </a:lnTo>
                  <a:lnTo>
                    <a:pt x="23866" y="9272"/>
                  </a:lnTo>
                  <a:lnTo>
                    <a:pt x="24454" y="9440"/>
                  </a:lnTo>
                  <a:lnTo>
                    <a:pt x="25042" y="9608"/>
                  </a:lnTo>
                  <a:lnTo>
                    <a:pt x="25603" y="9832"/>
                  </a:lnTo>
                  <a:lnTo>
                    <a:pt x="26163" y="10084"/>
                  </a:lnTo>
                  <a:lnTo>
                    <a:pt x="26695" y="10336"/>
                  </a:lnTo>
                  <a:lnTo>
                    <a:pt x="27199" y="10644"/>
                  </a:lnTo>
                  <a:lnTo>
                    <a:pt x="27703" y="10953"/>
                  </a:lnTo>
                  <a:lnTo>
                    <a:pt x="28180" y="11289"/>
                  </a:lnTo>
                  <a:lnTo>
                    <a:pt x="28656" y="11653"/>
                  </a:lnTo>
                  <a:lnTo>
                    <a:pt x="29076" y="12045"/>
                  </a:lnTo>
                  <a:lnTo>
                    <a:pt x="29496" y="12437"/>
                  </a:lnTo>
                  <a:lnTo>
                    <a:pt x="29916" y="12857"/>
                  </a:lnTo>
                  <a:lnTo>
                    <a:pt x="30280" y="13305"/>
                  </a:lnTo>
                  <a:lnTo>
                    <a:pt x="30645" y="13754"/>
                  </a:lnTo>
                  <a:lnTo>
                    <a:pt x="30981" y="14230"/>
                  </a:lnTo>
                  <a:lnTo>
                    <a:pt x="31289" y="14734"/>
                  </a:lnTo>
                  <a:lnTo>
                    <a:pt x="31569" y="15238"/>
                  </a:lnTo>
                  <a:lnTo>
                    <a:pt x="31849" y="15742"/>
                  </a:lnTo>
                  <a:lnTo>
                    <a:pt x="32073" y="16275"/>
                  </a:lnTo>
                  <a:lnTo>
                    <a:pt x="32297" y="16807"/>
                  </a:lnTo>
                  <a:lnTo>
                    <a:pt x="32493" y="17367"/>
                  </a:lnTo>
                  <a:lnTo>
                    <a:pt x="32633" y="17927"/>
                  </a:lnTo>
                  <a:lnTo>
                    <a:pt x="32773" y="18488"/>
                  </a:lnTo>
                  <a:lnTo>
                    <a:pt x="32885" y="19048"/>
                  </a:lnTo>
                  <a:lnTo>
                    <a:pt x="32969" y="19636"/>
                  </a:lnTo>
                  <a:lnTo>
                    <a:pt x="33025" y="20224"/>
                  </a:lnTo>
                  <a:lnTo>
                    <a:pt x="33025" y="20840"/>
                  </a:lnTo>
                  <a:lnTo>
                    <a:pt x="33025" y="21429"/>
                  </a:lnTo>
                  <a:lnTo>
                    <a:pt x="32997" y="22017"/>
                  </a:lnTo>
                  <a:lnTo>
                    <a:pt x="32913" y="22633"/>
                  </a:lnTo>
                  <a:lnTo>
                    <a:pt x="32829" y="23249"/>
                  </a:lnTo>
                  <a:lnTo>
                    <a:pt x="32689" y="23838"/>
                  </a:lnTo>
                  <a:lnTo>
                    <a:pt x="32521" y="24454"/>
                  </a:lnTo>
                  <a:lnTo>
                    <a:pt x="32325" y="25014"/>
                  </a:lnTo>
                  <a:lnTo>
                    <a:pt x="32129" y="25602"/>
                  </a:lnTo>
                  <a:lnTo>
                    <a:pt x="31877" y="26134"/>
                  </a:lnTo>
                  <a:lnTo>
                    <a:pt x="31597" y="26667"/>
                  </a:lnTo>
                  <a:lnTo>
                    <a:pt x="31317" y="27199"/>
                  </a:lnTo>
                  <a:lnTo>
                    <a:pt x="30981" y="27703"/>
                  </a:lnTo>
                  <a:lnTo>
                    <a:pt x="30645" y="28179"/>
                  </a:lnTo>
                  <a:lnTo>
                    <a:pt x="30280" y="28627"/>
                  </a:lnTo>
                  <a:lnTo>
                    <a:pt x="29916" y="29076"/>
                  </a:lnTo>
                  <a:lnTo>
                    <a:pt x="29496" y="29496"/>
                  </a:lnTo>
                  <a:lnTo>
                    <a:pt x="29076" y="29888"/>
                  </a:lnTo>
                  <a:lnTo>
                    <a:pt x="28656" y="30280"/>
                  </a:lnTo>
                  <a:lnTo>
                    <a:pt x="28180" y="30644"/>
                  </a:lnTo>
                  <a:lnTo>
                    <a:pt x="27703" y="30980"/>
                  </a:lnTo>
                  <a:lnTo>
                    <a:pt x="27227" y="31289"/>
                  </a:lnTo>
                  <a:lnTo>
                    <a:pt x="26723" y="31569"/>
                  </a:lnTo>
                  <a:lnTo>
                    <a:pt x="26219" y="31821"/>
                  </a:lnTo>
                  <a:lnTo>
                    <a:pt x="25687" y="32073"/>
                  </a:lnTo>
                  <a:lnTo>
                    <a:pt x="25154" y="32269"/>
                  </a:lnTo>
                  <a:lnTo>
                    <a:pt x="24594" y="32465"/>
                  </a:lnTo>
                  <a:lnTo>
                    <a:pt x="24034" y="32633"/>
                  </a:lnTo>
                  <a:lnTo>
                    <a:pt x="23474" y="32773"/>
                  </a:lnTo>
                  <a:lnTo>
                    <a:pt x="22886" y="32885"/>
                  </a:lnTo>
                  <a:lnTo>
                    <a:pt x="22297" y="32941"/>
                  </a:lnTo>
                  <a:lnTo>
                    <a:pt x="21709" y="32997"/>
                  </a:lnTo>
                  <a:lnTo>
                    <a:pt x="21121" y="33025"/>
                  </a:lnTo>
                  <a:lnTo>
                    <a:pt x="20533" y="33025"/>
                  </a:lnTo>
                  <a:lnTo>
                    <a:pt x="19916" y="32969"/>
                  </a:lnTo>
                  <a:lnTo>
                    <a:pt x="19328" y="32913"/>
                  </a:lnTo>
                  <a:lnTo>
                    <a:pt x="18712" y="32801"/>
                  </a:lnTo>
                  <a:lnTo>
                    <a:pt x="18096" y="32689"/>
                  </a:lnTo>
                  <a:lnTo>
                    <a:pt x="18096" y="32661"/>
                  </a:lnTo>
                  <a:lnTo>
                    <a:pt x="17507" y="32521"/>
                  </a:lnTo>
                  <a:lnTo>
                    <a:pt x="16919" y="32325"/>
                  </a:lnTo>
                  <a:lnTo>
                    <a:pt x="16359" y="32101"/>
                  </a:lnTo>
                  <a:lnTo>
                    <a:pt x="15799" y="31849"/>
                  </a:lnTo>
                  <a:lnTo>
                    <a:pt x="15267" y="31597"/>
                  </a:lnTo>
                  <a:lnTo>
                    <a:pt x="14762" y="31289"/>
                  </a:lnTo>
                  <a:lnTo>
                    <a:pt x="14258" y="30980"/>
                  </a:lnTo>
                  <a:lnTo>
                    <a:pt x="13782" y="30644"/>
                  </a:lnTo>
                  <a:lnTo>
                    <a:pt x="13306" y="30280"/>
                  </a:lnTo>
                  <a:lnTo>
                    <a:pt x="12886" y="29888"/>
                  </a:lnTo>
                  <a:lnTo>
                    <a:pt x="12465" y="29496"/>
                  </a:lnTo>
                  <a:lnTo>
                    <a:pt x="12045" y="29076"/>
                  </a:lnTo>
                  <a:lnTo>
                    <a:pt x="11681" y="28627"/>
                  </a:lnTo>
                  <a:lnTo>
                    <a:pt x="11317" y="28179"/>
                  </a:lnTo>
                  <a:lnTo>
                    <a:pt x="10981" y="27703"/>
                  </a:lnTo>
                  <a:lnTo>
                    <a:pt x="10673" y="27227"/>
                  </a:lnTo>
                  <a:lnTo>
                    <a:pt x="10393" y="26723"/>
                  </a:lnTo>
                  <a:lnTo>
                    <a:pt x="10113" y="26191"/>
                  </a:lnTo>
                  <a:lnTo>
                    <a:pt x="9888" y="25658"/>
                  </a:lnTo>
                  <a:lnTo>
                    <a:pt x="9664" y="25126"/>
                  </a:lnTo>
                  <a:lnTo>
                    <a:pt x="9468" y="24594"/>
                  </a:lnTo>
                  <a:lnTo>
                    <a:pt x="9328" y="24034"/>
                  </a:lnTo>
                  <a:lnTo>
                    <a:pt x="9188" y="23445"/>
                  </a:lnTo>
                  <a:lnTo>
                    <a:pt x="9076" y="22885"/>
                  </a:lnTo>
                  <a:lnTo>
                    <a:pt x="8992" y="22297"/>
                  </a:lnTo>
                  <a:lnTo>
                    <a:pt x="8936" y="21709"/>
                  </a:lnTo>
                  <a:lnTo>
                    <a:pt x="8936" y="21121"/>
                  </a:lnTo>
                  <a:lnTo>
                    <a:pt x="8936" y="20504"/>
                  </a:lnTo>
                  <a:lnTo>
                    <a:pt x="8964" y="19916"/>
                  </a:lnTo>
                  <a:lnTo>
                    <a:pt x="9048" y="19300"/>
                  </a:lnTo>
                  <a:lnTo>
                    <a:pt x="9132" y="18712"/>
                  </a:lnTo>
                  <a:lnTo>
                    <a:pt x="9272" y="18095"/>
                  </a:lnTo>
                  <a:lnTo>
                    <a:pt x="9440" y="17507"/>
                  </a:lnTo>
                  <a:lnTo>
                    <a:pt x="9636" y="16919"/>
                  </a:lnTo>
                  <a:lnTo>
                    <a:pt x="9860" y="16359"/>
                  </a:lnTo>
                  <a:lnTo>
                    <a:pt x="10085" y="15798"/>
                  </a:lnTo>
                  <a:lnTo>
                    <a:pt x="10365" y="15266"/>
                  </a:lnTo>
                  <a:lnTo>
                    <a:pt x="10645" y="14734"/>
                  </a:lnTo>
                  <a:lnTo>
                    <a:pt x="10981" y="14258"/>
                  </a:lnTo>
                  <a:lnTo>
                    <a:pt x="11317" y="13754"/>
                  </a:lnTo>
                  <a:lnTo>
                    <a:pt x="11681" y="13305"/>
                  </a:lnTo>
                  <a:lnTo>
                    <a:pt x="12045" y="12857"/>
                  </a:lnTo>
                  <a:lnTo>
                    <a:pt x="12465" y="12437"/>
                  </a:lnTo>
                  <a:lnTo>
                    <a:pt x="12886" y="12045"/>
                  </a:lnTo>
                  <a:lnTo>
                    <a:pt x="13334" y="11653"/>
                  </a:lnTo>
                  <a:lnTo>
                    <a:pt x="13782" y="11317"/>
                  </a:lnTo>
                  <a:lnTo>
                    <a:pt x="14258" y="10981"/>
                  </a:lnTo>
                  <a:lnTo>
                    <a:pt x="14734" y="10672"/>
                  </a:lnTo>
                  <a:lnTo>
                    <a:pt x="15239" y="10364"/>
                  </a:lnTo>
                  <a:lnTo>
                    <a:pt x="15743" y="10112"/>
                  </a:lnTo>
                  <a:lnTo>
                    <a:pt x="16275" y="9860"/>
                  </a:lnTo>
                  <a:lnTo>
                    <a:pt x="16807" y="9664"/>
                  </a:lnTo>
                  <a:lnTo>
                    <a:pt x="17367" y="9468"/>
                  </a:lnTo>
                  <a:lnTo>
                    <a:pt x="17928" y="9300"/>
                  </a:lnTo>
                  <a:lnTo>
                    <a:pt x="18488" y="9160"/>
                  </a:lnTo>
                  <a:lnTo>
                    <a:pt x="19076" y="9076"/>
                  </a:lnTo>
                  <a:lnTo>
                    <a:pt x="19664" y="8992"/>
                  </a:lnTo>
                  <a:lnTo>
                    <a:pt x="20252" y="8936"/>
                  </a:lnTo>
                  <a:lnTo>
                    <a:pt x="20841" y="8908"/>
                  </a:lnTo>
                  <a:close/>
                  <a:moveTo>
                    <a:pt x="20729" y="0"/>
                  </a:moveTo>
                  <a:lnTo>
                    <a:pt x="19692" y="28"/>
                  </a:lnTo>
                  <a:lnTo>
                    <a:pt x="18684" y="112"/>
                  </a:lnTo>
                  <a:lnTo>
                    <a:pt x="17675" y="252"/>
                  </a:lnTo>
                  <a:lnTo>
                    <a:pt x="16667" y="448"/>
                  </a:lnTo>
                  <a:lnTo>
                    <a:pt x="15687" y="673"/>
                  </a:lnTo>
                  <a:lnTo>
                    <a:pt x="14706" y="953"/>
                  </a:lnTo>
                  <a:lnTo>
                    <a:pt x="13754" y="1289"/>
                  </a:lnTo>
                  <a:lnTo>
                    <a:pt x="12802" y="1653"/>
                  </a:lnTo>
                  <a:lnTo>
                    <a:pt x="11877" y="2073"/>
                  </a:lnTo>
                  <a:lnTo>
                    <a:pt x="10981" y="2521"/>
                  </a:lnTo>
                  <a:lnTo>
                    <a:pt x="10113" y="3025"/>
                  </a:lnTo>
                  <a:lnTo>
                    <a:pt x="9272" y="3558"/>
                  </a:lnTo>
                  <a:lnTo>
                    <a:pt x="8460" y="4146"/>
                  </a:lnTo>
                  <a:lnTo>
                    <a:pt x="7648" y="4762"/>
                  </a:lnTo>
                  <a:lnTo>
                    <a:pt x="6891" y="5434"/>
                  </a:lnTo>
                  <a:lnTo>
                    <a:pt x="6163" y="6135"/>
                  </a:lnTo>
                  <a:lnTo>
                    <a:pt x="5463" y="6863"/>
                  </a:lnTo>
                  <a:lnTo>
                    <a:pt x="4790" y="7619"/>
                  </a:lnTo>
                  <a:lnTo>
                    <a:pt x="4174" y="8432"/>
                  </a:lnTo>
                  <a:lnTo>
                    <a:pt x="3558" y="9272"/>
                  </a:lnTo>
                  <a:lnTo>
                    <a:pt x="3026" y="10140"/>
                  </a:lnTo>
                  <a:lnTo>
                    <a:pt x="2494" y="11037"/>
                  </a:lnTo>
                  <a:lnTo>
                    <a:pt x="2045" y="11961"/>
                  </a:lnTo>
                  <a:lnTo>
                    <a:pt x="1597" y="12913"/>
                  </a:lnTo>
                  <a:lnTo>
                    <a:pt x="1233" y="13894"/>
                  </a:lnTo>
                  <a:lnTo>
                    <a:pt x="897" y="14930"/>
                  </a:lnTo>
                  <a:lnTo>
                    <a:pt x="617" y="15967"/>
                  </a:lnTo>
                  <a:lnTo>
                    <a:pt x="365" y="17031"/>
                  </a:lnTo>
                  <a:lnTo>
                    <a:pt x="197" y="18067"/>
                  </a:lnTo>
                  <a:lnTo>
                    <a:pt x="85" y="19132"/>
                  </a:lnTo>
                  <a:lnTo>
                    <a:pt x="1" y="20168"/>
                  </a:lnTo>
                  <a:lnTo>
                    <a:pt x="1" y="21233"/>
                  </a:lnTo>
                  <a:lnTo>
                    <a:pt x="29" y="22241"/>
                  </a:lnTo>
                  <a:lnTo>
                    <a:pt x="113" y="23277"/>
                  </a:lnTo>
                  <a:lnTo>
                    <a:pt x="253" y="24286"/>
                  </a:lnTo>
                  <a:lnTo>
                    <a:pt x="449" y="25294"/>
                  </a:lnTo>
                  <a:lnTo>
                    <a:pt x="673" y="26275"/>
                  </a:lnTo>
                  <a:lnTo>
                    <a:pt x="953" y="27255"/>
                  </a:lnTo>
                  <a:lnTo>
                    <a:pt x="1289" y="28207"/>
                  </a:lnTo>
                  <a:lnTo>
                    <a:pt x="1653" y="29160"/>
                  </a:lnTo>
                  <a:lnTo>
                    <a:pt x="2073" y="30084"/>
                  </a:lnTo>
                  <a:lnTo>
                    <a:pt x="2522" y="30980"/>
                  </a:lnTo>
                  <a:lnTo>
                    <a:pt x="3026" y="31849"/>
                  </a:lnTo>
                  <a:lnTo>
                    <a:pt x="3586" y="32689"/>
                  </a:lnTo>
                  <a:lnTo>
                    <a:pt x="4146" y="33501"/>
                  </a:lnTo>
                  <a:lnTo>
                    <a:pt x="4790" y="34314"/>
                  </a:lnTo>
                  <a:lnTo>
                    <a:pt x="5435" y="35070"/>
                  </a:lnTo>
                  <a:lnTo>
                    <a:pt x="6135" y="35798"/>
                  </a:lnTo>
                  <a:lnTo>
                    <a:pt x="6863" y="36499"/>
                  </a:lnTo>
                  <a:lnTo>
                    <a:pt x="7648" y="37171"/>
                  </a:lnTo>
                  <a:lnTo>
                    <a:pt x="8432" y="37787"/>
                  </a:lnTo>
                  <a:lnTo>
                    <a:pt x="9272" y="38403"/>
                  </a:lnTo>
                  <a:lnTo>
                    <a:pt x="10141" y="38936"/>
                  </a:lnTo>
                  <a:lnTo>
                    <a:pt x="11037" y="39468"/>
                  </a:lnTo>
                  <a:lnTo>
                    <a:pt x="11961" y="39916"/>
                  </a:lnTo>
                  <a:lnTo>
                    <a:pt x="12942" y="40364"/>
                  </a:lnTo>
                  <a:lnTo>
                    <a:pt x="13922" y="40728"/>
                  </a:lnTo>
                  <a:lnTo>
                    <a:pt x="14930" y="41064"/>
                  </a:lnTo>
                  <a:lnTo>
                    <a:pt x="15967" y="41344"/>
                  </a:lnTo>
                  <a:lnTo>
                    <a:pt x="17031" y="41569"/>
                  </a:lnTo>
                  <a:lnTo>
                    <a:pt x="18096" y="41765"/>
                  </a:lnTo>
                  <a:lnTo>
                    <a:pt x="19132" y="41877"/>
                  </a:lnTo>
                  <a:lnTo>
                    <a:pt x="20168" y="41933"/>
                  </a:lnTo>
                  <a:lnTo>
                    <a:pt x="21233" y="41961"/>
                  </a:lnTo>
                  <a:lnTo>
                    <a:pt x="22269" y="41933"/>
                  </a:lnTo>
                  <a:lnTo>
                    <a:pt x="23278" y="41849"/>
                  </a:lnTo>
                  <a:lnTo>
                    <a:pt x="24286" y="41709"/>
                  </a:lnTo>
                  <a:lnTo>
                    <a:pt x="25294" y="41513"/>
                  </a:lnTo>
                  <a:lnTo>
                    <a:pt x="26303" y="41288"/>
                  </a:lnTo>
                  <a:lnTo>
                    <a:pt x="27255" y="41008"/>
                  </a:lnTo>
                  <a:lnTo>
                    <a:pt x="28208" y="40672"/>
                  </a:lnTo>
                  <a:lnTo>
                    <a:pt x="29160" y="40308"/>
                  </a:lnTo>
                  <a:lnTo>
                    <a:pt x="30084" y="39888"/>
                  </a:lnTo>
                  <a:lnTo>
                    <a:pt x="30981" y="39412"/>
                  </a:lnTo>
                  <a:lnTo>
                    <a:pt x="31849" y="38936"/>
                  </a:lnTo>
                  <a:lnTo>
                    <a:pt x="32689" y="38375"/>
                  </a:lnTo>
                  <a:lnTo>
                    <a:pt x="33530" y="37787"/>
                  </a:lnTo>
                  <a:lnTo>
                    <a:pt x="34314" y="37171"/>
                  </a:lnTo>
                  <a:lnTo>
                    <a:pt x="35070" y="36527"/>
                  </a:lnTo>
                  <a:lnTo>
                    <a:pt x="35799" y="35826"/>
                  </a:lnTo>
                  <a:lnTo>
                    <a:pt x="36499" y="35098"/>
                  </a:lnTo>
                  <a:lnTo>
                    <a:pt x="37171" y="34314"/>
                  </a:lnTo>
                  <a:lnTo>
                    <a:pt x="37815" y="33529"/>
                  </a:lnTo>
                  <a:lnTo>
                    <a:pt x="38404" y="32689"/>
                  </a:lnTo>
                  <a:lnTo>
                    <a:pt x="38964" y="31821"/>
                  </a:lnTo>
                  <a:lnTo>
                    <a:pt x="39468" y="30924"/>
                  </a:lnTo>
                  <a:lnTo>
                    <a:pt x="39944" y="30000"/>
                  </a:lnTo>
                  <a:lnTo>
                    <a:pt x="40364" y="29020"/>
                  </a:lnTo>
                  <a:lnTo>
                    <a:pt x="40729" y="28039"/>
                  </a:lnTo>
                  <a:lnTo>
                    <a:pt x="41065" y="27031"/>
                  </a:lnTo>
                  <a:lnTo>
                    <a:pt x="41345" y="25994"/>
                  </a:lnTo>
                  <a:lnTo>
                    <a:pt x="41597" y="24930"/>
                  </a:lnTo>
                  <a:lnTo>
                    <a:pt x="41765" y="23866"/>
                  </a:lnTo>
                  <a:lnTo>
                    <a:pt x="41877" y="22829"/>
                  </a:lnTo>
                  <a:lnTo>
                    <a:pt x="41961" y="21765"/>
                  </a:lnTo>
                  <a:lnTo>
                    <a:pt x="41961" y="20728"/>
                  </a:lnTo>
                  <a:lnTo>
                    <a:pt x="41933" y="19692"/>
                  </a:lnTo>
                  <a:lnTo>
                    <a:pt x="41849" y="18684"/>
                  </a:lnTo>
                  <a:lnTo>
                    <a:pt x="41709" y="17647"/>
                  </a:lnTo>
                  <a:lnTo>
                    <a:pt x="41513" y="16667"/>
                  </a:lnTo>
                  <a:lnTo>
                    <a:pt x="41289" y="15658"/>
                  </a:lnTo>
                  <a:lnTo>
                    <a:pt x="41009" y="14706"/>
                  </a:lnTo>
                  <a:lnTo>
                    <a:pt x="40672" y="13726"/>
                  </a:lnTo>
                  <a:lnTo>
                    <a:pt x="40308" y="12801"/>
                  </a:lnTo>
                  <a:lnTo>
                    <a:pt x="39888" y="11877"/>
                  </a:lnTo>
                  <a:lnTo>
                    <a:pt x="39440" y="10981"/>
                  </a:lnTo>
                  <a:lnTo>
                    <a:pt x="38936" y="10112"/>
                  </a:lnTo>
                  <a:lnTo>
                    <a:pt x="38376" y="9272"/>
                  </a:lnTo>
                  <a:lnTo>
                    <a:pt x="37815" y="8432"/>
                  </a:lnTo>
                  <a:lnTo>
                    <a:pt x="37171" y="7647"/>
                  </a:lnTo>
                  <a:lnTo>
                    <a:pt x="36527" y="6891"/>
                  </a:lnTo>
                  <a:lnTo>
                    <a:pt x="35827" y="6163"/>
                  </a:lnTo>
                  <a:lnTo>
                    <a:pt x="35098" y="5462"/>
                  </a:lnTo>
                  <a:lnTo>
                    <a:pt x="34342" y="4790"/>
                  </a:lnTo>
                  <a:lnTo>
                    <a:pt x="33530" y="4146"/>
                  </a:lnTo>
                  <a:lnTo>
                    <a:pt x="32689" y="3558"/>
                  </a:lnTo>
                  <a:lnTo>
                    <a:pt x="31821" y="2997"/>
                  </a:lnTo>
                  <a:lnTo>
                    <a:pt x="30925" y="2493"/>
                  </a:lnTo>
                  <a:lnTo>
                    <a:pt x="30000" y="2017"/>
                  </a:lnTo>
                  <a:lnTo>
                    <a:pt x="29048" y="1597"/>
                  </a:lnTo>
                  <a:lnTo>
                    <a:pt x="28040" y="1233"/>
                  </a:lnTo>
                  <a:lnTo>
                    <a:pt x="27031" y="897"/>
                  </a:lnTo>
                  <a:lnTo>
                    <a:pt x="25995" y="617"/>
                  </a:lnTo>
                  <a:lnTo>
                    <a:pt x="24930" y="364"/>
                  </a:lnTo>
                  <a:lnTo>
                    <a:pt x="23866" y="196"/>
                  </a:lnTo>
                  <a:lnTo>
                    <a:pt x="22830" y="84"/>
                  </a:lnTo>
                  <a:lnTo>
                    <a:pt x="217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7"/>
            <p:cNvSpPr/>
            <p:nvPr/>
          </p:nvSpPr>
          <p:spPr>
            <a:xfrm>
              <a:off x="2135437" y="1787083"/>
              <a:ext cx="624962" cy="663718"/>
            </a:xfrm>
            <a:custGeom>
              <a:avLst/>
              <a:gdLst/>
              <a:ahLst/>
              <a:cxnLst/>
              <a:rect l="l" t="t" r="r" b="b"/>
              <a:pathLst>
                <a:path w="39524" h="41961" extrusionOk="0">
                  <a:moveTo>
                    <a:pt x="18124" y="0"/>
                  </a:moveTo>
                  <a:lnTo>
                    <a:pt x="18572" y="28"/>
                  </a:lnTo>
                  <a:lnTo>
                    <a:pt x="19020" y="84"/>
                  </a:lnTo>
                  <a:lnTo>
                    <a:pt x="19440" y="168"/>
                  </a:lnTo>
                  <a:lnTo>
                    <a:pt x="19860" y="308"/>
                  </a:lnTo>
                  <a:lnTo>
                    <a:pt x="20252" y="504"/>
                  </a:lnTo>
                  <a:lnTo>
                    <a:pt x="20617" y="729"/>
                  </a:lnTo>
                  <a:lnTo>
                    <a:pt x="20981" y="981"/>
                  </a:lnTo>
                  <a:lnTo>
                    <a:pt x="21289" y="1261"/>
                  </a:lnTo>
                  <a:lnTo>
                    <a:pt x="21597" y="1569"/>
                  </a:lnTo>
                  <a:lnTo>
                    <a:pt x="21849" y="1905"/>
                  </a:lnTo>
                  <a:lnTo>
                    <a:pt x="22073" y="2269"/>
                  </a:lnTo>
                  <a:lnTo>
                    <a:pt x="22269" y="2661"/>
                  </a:lnTo>
                  <a:lnTo>
                    <a:pt x="22437" y="3053"/>
                  </a:lnTo>
                  <a:lnTo>
                    <a:pt x="22549" y="3474"/>
                  </a:lnTo>
                  <a:lnTo>
                    <a:pt x="22633" y="3922"/>
                  </a:lnTo>
                  <a:lnTo>
                    <a:pt x="22661" y="4370"/>
                  </a:lnTo>
                  <a:lnTo>
                    <a:pt x="22633" y="4678"/>
                  </a:lnTo>
                  <a:lnTo>
                    <a:pt x="22633" y="4986"/>
                  </a:lnTo>
                  <a:lnTo>
                    <a:pt x="22577" y="5294"/>
                  </a:lnTo>
                  <a:lnTo>
                    <a:pt x="22521" y="5574"/>
                  </a:lnTo>
                  <a:lnTo>
                    <a:pt x="22409" y="5939"/>
                  </a:lnTo>
                  <a:lnTo>
                    <a:pt x="22269" y="6275"/>
                  </a:lnTo>
                  <a:lnTo>
                    <a:pt x="22101" y="6583"/>
                  </a:lnTo>
                  <a:lnTo>
                    <a:pt x="21933" y="6891"/>
                  </a:lnTo>
                  <a:lnTo>
                    <a:pt x="21709" y="7199"/>
                  </a:lnTo>
                  <a:lnTo>
                    <a:pt x="21485" y="7479"/>
                  </a:lnTo>
                  <a:lnTo>
                    <a:pt x="21205" y="7731"/>
                  </a:lnTo>
                  <a:lnTo>
                    <a:pt x="20925" y="7955"/>
                  </a:lnTo>
                  <a:lnTo>
                    <a:pt x="20645" y="8179"/>
                  </a:lnTo>
                  <a:lnTo>
                    <a:pt x="20336" y="8376"/>
                  </a:lnTo>
                  <a:lnTo>
                    <a:pt x="20000" y="8516"/>
                  </a:lnTo>
                  <a:lnTo>
                    <a:pt x="19664" y="8656"/>
                  </a:lnTo>
                  <a:lnTo>
                    <a:pt x="19328" y="8768"/>
                  </a:lnTo>
                  <a:lnTo>
                    <a:pt x="18964" y="8852"/>
                  </a:lnTo>
                  <a:lnTo>
                    <a:pt x="18600" y="8908"/>
                  </a:lnTo>
                  <a:lnTo>
                    <a:pt x="19216" y="8936"/>
                  </a:lnTo>
                  <a:lnTo>
                    <a:pt x="19832" y="8964"/>
                  </a:lnTo>
                  <a:lnTo>
                    <a:pt x="20421" y="9048"/>
                  </a:lnTo>
                  <a:lnTo>
                    <a:pt x="21009" y="9160"/>
                  </a:lnTo>
                  <a:lnTo>
                    <a:pt x="21597" y="9300"/>
                  </a:lnTo>
                  <a:lnTo>
                    <a:pt x="22157" y="9468"/>
                  </a:lnTo>
                  <a:lnTo>
                    <a:pt x="22717" y="9636"/>
                  </a:lnTo>
                  <a:lnTo>
                    <a:pt x="23250" y="9860"/>
                  </a:lnTo>
                  <a:lnTo>
                    <a:pt x="23782" y="10112"/>
                  </a:lnTo>
                  <a:lnTo>
                    <a:pt x="24314" y="10364"/>
                  </a:lnTo>
                  <a:lnTo>
                    <a:pt x="24818" y="10672"/>
                  </a:lnTo>
                  <a:lnTo>
                    <a:pt x="25294" y="10981"/>
                  </a:lnTo>
                  <a:lnTo>
                    <a:pt x="25771" y="11317"/>
                  </a:lnTo>
                  <a:lnTo>
                    <a:pt x="26219" y="11681"/>
                  </a:lnTo>
                  <a:lnTo>
                    <a:pt x="26667" y="12045"/>
                  </a:lnTo>
                  <a:lnTo>
                    <a:pt x="27087" y="12465"/>
                  </a:lnTo>
                  <a:lnTo>
                    <a:pt x="27479" y="12857"/>
                  </a:lnTo>
                  <a:lnTo>
                    <a:pt x="27843" y="13305"/>
                  </a:lnTo>
                  <a:lnTo>
                    <a:pt x="28208" y="13754"/>
                  </a:lnTo>
                  <a:lnTo>
                    <a:pt x="28544" y="14230"/>
                  </a:lnTo>
                  <a:lnTo>
                    <a:pt x="28852" y="14734"/>
                  </a:lnTo>
                  <a:lnTo>
                    <a:pt x="29160" y="15238"/>
                  </a:lnTo>
                  <a:lnTo>
                    <a:pt x="29412" y="15770"/>
                  </a:lnTo>
                  <a:lnTo>
                    <a:pt x="29664" y="16303"/>
                  </a:lnTo>
                  <a:lnTo>
                    <a:pt x="29888" y="16835"/>
                  </a:lnTo>
                  <a:lnTo>
                    <a:pt x="30056" y="17423"/>
                  </a:lnTo>
                  <a:lnTo>
                    <a:pt x="30224" y="17983"/>
                  </a:lnTo>
                  <a:lnTo>
                    <a:pt x="30364" y="18572"/>
                  </a:lnTo>
                  <a:lnTo>
                    <a:pt x="30476" y="19160"/>
                  </a:lnTo>
                  <a:lnTo>
                    <a:pt x="30532" y="19776"/>
                  </a:lnTo>
                  <a:lnTo>
                    <a:pt x="30588" y="20392"/>
                  </a:lnTo>
                  <a:lnTo>
                    <a:pt x="30588" y="21008"/>
                  </a:lnTo>
                  <a:lnTo>
                    <a:pt x="30588" y="21625"/>
                  </a:lnTo>
                  <a:lnTo>
                    <a:pt x="30532" y="22241"/>
                  </a:lnTo>
                  <a:lnTo>
                    <a:pt x="30448" y="22829"/>
                  </a:lnTo>
                  <a:lnTo>
                    <a:pt x="30336" y="23417"/>
                  </a:lnTo>
                  <a:lnTo>
                    <a:pt x="30196" y="24006"/>
                  </a:lnTo>
                  <a:lnTo>
                    <a:pt x="30056" y="24566"/>
                  </a:lnTo>
                  <a:lnTo>
                    <a:pt x="29860" y="25126"/>
                  </a:lnTo>
                  <a:lnTo>
                    <a:pt x="29636" y="25686"/>
                  </a:lnTo>
                  <a:lnTo>
                    <a:pt x="29384" y="26219"/>
                  </a:lnTo>
                  <a:lnTo>
                    <a:pt x="29132" y="26723"/>
                  </a:lnTo>
                  <a:lnTo>
                    <a:pt x="28852" y="27227"/>
                  </a:lnTo>
                  <a:lnTo>
                    <a:pt x="28516" y="27731"/>
                  </a:lnTo>
                  <a:lnTo>
                    <a:pt x="28180" y="28179"/>
                  </a:lnTo>
                  <a:lnTo>
                    <a:pt x="27843" y="28655"/>
                  </a:lnTo>
                  <a:lnTo>
                    <a:pt x="27451" y="29076"/>
                  </a:lnTo>
                  <a:lnTo>
                    <a:pt x="27059" y="29496"/>
                  </a:lnTo>
                  <a:lnTo>
                    <a:pt x="26639" y="29888"/>
                  </a:lnTo>
                  <a:lnTo>
                    <a:pt x="26191" y="30280"/>
                  </a:lnTo>
                  <a:lnTo>
                    <a:pt x="25743" y="30644"/>
                  </a:lnTo>
                  <a:lnTo>
                    <a:pt x="25266" y="30980"/>
                  </a:lnTo>
                  <a:lnTo>
                    <a:pt x="24762" y="31289"/>
                  </a:lnTo>
                  <a:lnTo>
                    <a:pt x="24258" y="31569"/>
                  </a:lnTo>
                  <a:lnTo>
                    <a:pt x="23754" y="31849"/>
                  </a:lnTo>
                  <a:lnTo>
                    <a:pt x="23222" y="32073"/>
                  </a:lnTo>
                  <a:lnTo>
                    <a:pt x="22661" y="32297"/>
                  </a:lnTo>
                  <a:lnTo>
                    <a:pt x="22101" y="32493"/>
                  </a:lnTo>
                  <a:lnTo>
                    <a:pt x="21513" y="32633"/>
                  </a:lnTo>
                  <a:lnTo>
                    <a:pt x="20925" y="32773"/>
                  </a:lnTo>
                  <a:lnTo>
                    <a:pt x="20336" y="32885"/>
                  </a:lnTo>
                  <a:lnTo>
                    <a:pt x="19720" y="32969"/>
                  </a:lnTo>
                  <a:lnTo>
                    <a:pt x="19104" y="32997"/>
                  </a:lnTo>
                  <a:lnTo>
                    <a:pt x="18292" y="33025"/>
                  </a:lnTo>
                  <a:lnTo>
                    <a:pt x="17479" y="32969"/>
                  </a:lnTo>
                  <a:lnTo>
                    <a:pt x="16695" y="32885"/>
                  </a:lnTo>
                  <a:lnTo>
                    <a:pt x="15911" y="32717"/>
                  </a:lnTo>
                  <a:lnTo>
                    <a:pt x="15126" y="32521"/>
                  </a:lnTo>
                  <a:lnTo>
                    <a:pt x="14370" y="32269"/>
                  </a:lnTo>
                  <a:lnTo>
                    <a:pt x="13642" y="31961"/>
                  </a:lnTo>
                  <a:lnTo>
                    <a:pt x="12942" y="31625"/>
                  </a:lnTo>
                  <a:lnTo>
                    <a:pt x="12241" y="31232"/>
                  </a:lnTo>
                  <a:lnTo>
                    <a:pt x="11569" y="30812"/>
                  </a:lnTo>
                  <a:lnTo>
                    <a:pt x="10953" y="30336"/>
                  </a:lnTo>
                  <a:lnTo>
                    <a:pt x="10337" y="29804"/>
                  </a:lnTo>
                  <a:lnTo>
                    <a:pt x="9776" y="29244"/>
                  </a:lnTo>
                  <a:lnTo>
                    <a:pt x="9244" y="28627"/>
                  </a:lnTo>
                  <a:lnTo>
                    <a:pt x="8768" y="28011"/>
                  </a:lnTo>
                  <a:lnTo>
                    <a:pt x="8292" y="27311"/>
                  </a:lnTo>
                  <a:lnTo>
                    <a:pt x="8040" y="26947"/>
                  </a:lnTo>
                  <a:lnTo>
                    <a:pt x="7760" y="26611"/>
                  </a:lnTo>
                  <a:lnTo>
                    <a:pt x="7451" y="26303"/>
                  </a:lnTo>
                  <a:lnTo>
                    <a:pt x="7115" y="26022"/>
                  </a:lnTo>
                  <a:lnTo>
                    <a:pt x="6751" y="25798"/>
                  </a:lnTo>
                  <a:lnTo>
                    <a:pt x="6359" y="25574"/>
                  </a:lnTo>
                  <a:lnTo>
                    <a:pt x="5939" y="25406"/>
                  </a:lnTo>
                  <a:lnTo>
                    <a:pt x="5519" y="25294"/>
                  </a:lnTo>
                  <a:lnTo>
                    <a:pt x="5071" y="25210"/>
                  </a:lnTo>
                  <a:lnTo>
                    <a:pt x="4622" y="25154"/>
                  </a:lnTo>
                  <a:lnTo>
                    <a:pt x="4202" y="25154"/>
                  </a:lnTo>
                  <a:lnTo>
                    <a:pt x="3754" y="25210"/>
                  </a:lnTo>
                  <a:lnTo>
                    <a:pt x="3334" y="25294"/>
                  </a:lnTo>
                  <a:lnTo>
                    <a:pt x="2914" y="25434"/>
                  </a:lnTo>
                  <a:lnTo>
                    <a:pt x="2522" y="25602"/>
                  </a:lnTo>
                  <a:lnTo>
                    <a:pt x="2157" y="25798"/>
                  </a:lnTo>
                  <a:lnTo>
                    <a:pt x="1793" y="26050"/>
                  </a:lnTo>
                  <a:lnTo>
                    <a:pt x="1457" y="26303"/>
                  </a:lnTo>
                  <a:lnTo>
                    <a:pt x="1149" y="26611"/>
                  </a:lnTo>
                  <a:lnTo>
                    <a:pt x="897" y="26947"/>
                  </a:lnTo>
                  <a:lnTo>
                    <a:pt x="645" y="27311"/>
                  </a:lnTo>
                  <a:lnTo>
                    <a:pt x="449" y="27703"/>
                  </a:lnTo>
                  <a:lnTo>
                    <a:pt x="253" y="28095"/>
                  </a:lnTo>
                  <a:lnTo>
                    <a:pt x="141" y="28543"/>
                  </a:lnTo>
                  <a:lnTo>
                    <a:pt x="57" y="28992"/>
                  </a:lnTo>
                  <a:lnTo>
                    <a:pt x="1" y="29412"/>
                  </a:lnTo>
                  <a:lnTo>
                    <a:pt x="1" y="29860"/>
                  </a:lnTo>
                  <a:lnTo>
                    <a:pt x="57" y="30280"/>
                  </a:lnTo>
                  <a:lnTo>
                    <a:pt x="141" y="30728"/>
                  </a:lnTo>
                  <a:lnTo>
                    <a:pt x="281" y="31148"/>
                  </a:lnTo>
                  <a:lnTo>
                    <a:pt x="449" y="31541"/>
                  </a:lnTo>
                  <a:lnTo>
                    <a:pt x="645" y="31933"/>
                  </a:lnTo>
                  <a:lnTo>
                    <a:pt x="645" y="31961"/>
                  </a:lnTo>
                  <a:lnTo>
                    <a:pt x="1233" y="32857"/>
                  </a:lnTo>
                  <a:lnTo>
                    <a:pt x="1877" y="33725"/>
                  </a:lnTo>
                  <a:lnTo>
                    <a:pt x="2522" y="34538"/>
                  </a:lnTo>
                  <a:lnTo>
                    <a:pt x="3222" y="35322"/>
                  </a:lnTo>
                  <a:lnTo>
                    <a:pt x="3950" y="36078"/>
                  </a:lnTo>
                  <a:lnTo>
                    <a:pt x="4734" y="36779"/>
                  </a:lnTo>
                  <a:lnTo>
                    <a:pt x="5519" y="37423"/>
                  </a:lnTo>
                  <a:lnTo>
                    <a:pt x="6331" y="38039"/>
                  </a:lnTo>
                  <a:lnTo>
                    <a:pt x="7171" y="38627"/>
                  </a:lnTo>
                  <a:lnTo>
                    <a:pt x="8040" y="39160"/>
                  </a:lnTo>
                  <a:lnTo>
                    <a:pt x="8936" y="39636"/>
                  </a:lnTo>
                  <a:lnTo>
                    <a:pt x="9832" y="40084"/>
                  </a:lnTo>
                  <a:lnTo>
                    <a:pt x="10785" y="40476"/>
                  </a:lnTo>
                  <a:lnTo>
                    <a:pt x="11709" y="40812"/>
                  </a:lnTo>
                  <a:lnTo>
                    <a:pt x="12689" y="41120"/>
                  </a:lnTo>
                  <a:lnTo>
                    <a:pt x="13642" y="41372"/>
                  </a:lnTo>
                  <a:lnTo>
                    <a:pt x="14650" y="41597"/>
                  </a:lnTo>
                  <a:lnTo>
                    <a:pt x="15631" y="41765"/>
                  </a:lnTo>
                  <a:lnTo>
                    <a:pt x="16639" y="41877"/>
                  </a:lnTo>
                  <a:lnTo>
                    <a:pt x="17647" y="41933"/>
                  </a:lnTo>
                  <a:lnTo>
                    <a:pt x="18656" y="41961"/>
                  </a:lnTo>
                  <a:lnTo>
                    <a:pt x="19664" y="41933"/>
                  </a:lnTo>
                  <a:lnTo>
                    <a:pt x="20673" y="41849"/>
                  </a:lnTo>
                  <a:lnTo>
                    <a:pt x="21681" y="41737"/>
                  </a:lnTo>
                  <a:lnTo>
                    <a:pt x="22689" y="41541"/>
                  </a:lnTo>
                  <a:lnTo>
                    <a:pt x="23698" y="41316"/>
                  </a:lnTo>
                  <a:lnTo>
                    <a:pt x="24706" y="41036"/>
                  </a:lnTo>
                  <a:lnTo>
                    <a:pt x="25687" y="40700"/>
                  </a:lnTo>
                  <a:lnTo>
                    <a:pt x="26667" y="40336"/>
                  </a:lnTo>
                  <a:lnTo>
                    <a:pt x="27619" y="39888"/>
                  </a:lnTo>
                  <a:lnTo>
                    <a:pt x="28572" y="39412"/>
                  </a:lnTo>
                  <a:lnTo>
                    <a:pt x="29524" y="38851"/>
                  </a:lnTo>
                  <a:lnTo>
                    <a:pt x="30420" y="38263"/>
                  </a:lnTo>
                  <a:lnTo>
                    <a:pt x="31289" y="37647"/>
                  </a:lnTo>
                  <a:lnTo>
                    <a:pt x="32101" y="36975"/>
                  </a:lnTo>
                  <a:lnTo>
                    <a:pt x="32885" y="36274"/>
                  </a:lnTo>
                  <a:lnTo>
                    <a:pt x="33642" y="35546"/>
                  </a:lnTo>
                  <a:lnTo>
                    <a:pt x="34342" y="34790"/>
                  </a:lnTo>
                  <a:lnTo>
                    <a:pt x="34986" y="34006"/>
                  </a:lnTo>
                  <a:lnTo>
                    <a:pt x="35602" y="33193"/>
                  </a:lnTo>
                  <a:lnTo>
                    <a:pt x="36191" y="32325"/>
                  </a:lnTo>
                  <a:lnTo>
                    <a:pt x="36723" y="31485"/>
                  </a:lnTo>
                  <a:lnTo>
                    <a:pt x="37199" y="30588"/>
                  </a:lnTo>
                  <a:lnTo>
                    <a:pt x="37647" y="29664"/>
                  </a:lnTo>
                  <a:lnTo>
                    <a:pt x="38039" y="28740"/>
                  </a:lnTo>
                  <a:lnTo>
                    <a:pt x="38376" y="27787"/>
                  </a:lnTo>
                  <a:lnTo>
                    <a:pt x="38684" y="26835"/>
                  </a:lnTo>
                  <a:lnTo>
                    <a:pt x="38936" y="25854"/>
                  </a:lnTo>
                  <a:lnTo>
                    <a:pt x="39160" y="24874"/>
                  </a:lnTo>
                  <a:lnTo>
                    <a:pt x="39328" y="23894"/>
                  </a:lnTo>
                  <a:lnTo>
                    <a:pt x="39440" y="22885"/>
                  </a:lnTo>
                  <a:lnTo>
                    <a:pt x="39496" y="21877"/>
                  </a:lnTo>
                  <a:lnTo>
                    <a:pt x="39524" y="20868"/>
                  </a:lnTo>
                  <a:lnTo>
                    <a:pt x="39496" y="19860"/>
                  </a:lnTo>
                  <a:lnTo>
                    <a:pt x="39412" y="18852"/>
                  </a:lnTo>
                  <a:lnTo>
                    <a:pt x="39300" y="17815"/>
                  </a:lnTo>
                  <a:lnTo>
                    <a:pt x="39104" y="16807"/>
                  </a:lnTo>
                  <a:lnTo>
                    <a:pt x="38880" y="15826"/>
                  </a:lnTo>
                  <a:lnTo>
                    <a:pt x="38600" y="14818"/>
                  </a:lnTo>
                  <a:lnTo>
                    <a:pt x="38263" y="13838"/>
                  </a:lnTo>
                  <a:lnTo>
                    <a:pt x="37899" y="12857"/>
                  </a:lnTo>
                  <a:lnTo>
                    <a:pt x="37451" y="11877"/>
                  </a:lnTo>
                  <a:lnTo>
                    <a:pt x="36975" y="10953"/>
                  </a:lnTo>
                  <a:lnTo>
                    <a:pt x="36415" y="10000"/>
                  </a:lnTo>
                  <a:lnTo>
                    <a:pt x="36051" y="9412"/>
                  </a:lnTo>
                  <a:lnTo>
                    <a:pt x="35658" y="8852"/>
                  </a:lnTo>
                  <a:lnTo>
                    <a:pt x="35238" y="8292"/>
                  </a:lnTo>
                  <a:lnTo>
                    <a:pt x="34818" y="7759"/>
                  </a:lnTo>
                  <a:lnTo>
                    <a:pt x="34370" y="7227"/>
                  </a:lnTo>
                  <a:lnTo>
                    <a:pt x="33922" y="6723"/>
                  </a:lnTo>
                  <a:lnTo>
                    <a:pt x="33446" y="6219"/>
                  </a:lnTo>
                  <a:lnTo>
                    <a:pt x="32969" y="5743"/>
                  </a:lnTo>
                  <a:lnTo>
                    <a:pt x="32465" y="5294"/>
                  </a:lnTo>
                  <a:lnTo>
                    <a:pt x="31961" y="4846"/>
                  </a:lnTo>
                  <a:lnTo>
                    <a:pt x="31429" y="4426"/>
                  </a:lnTo>
                  <a:lnTo>
                    <a:pt x="30897" y="4006"/>
                  </a:lnTo>
                  <a:lnTo>
                    <a:pt x="30336" y="3614"/>
                  </a:lnTo>
                  <a:lnTo>
                    <a:pt x="29776" y="3250"/>
                  </a:lnTo>
                  <a:lnTo>
                    <a:pt x="29188" y="2913"/>
                  </a:lnTo>
                  <a:lnTo>
                    <a:pt x="28600" y="2577"/>
                  </a:lnTo>
                  <a:lnTo>
                    <a:pt x="28011" y="2241"/>
                  </a:lnTo>
                  <a:lnTo>
                    <a:pt x="27395" y="1961"/>
                  </a:lnTo>
                  <a:lnTo>
                    <a:pt x="26779" y="1681"/>
                  </a:lnTo>
                  <a:lnTo>
                    <a:pt x="26163" y="1429"/>
                  </a:lnTo>
                  <a:lnTo>
                    <a:pt x="25519" y="1205"/>
                  </a:lnTo>
                  <a:lnTo>
                    <a:pt x="24874" y="981"/>
                  </a:lnTo>
                  <a:lnTo>
                    <a:pt x="24230" y="785"/>
                  </a:lnTo>
                  <a:lnTo>
                    <a:pt x="23586" y="617"/>
                  </a:lnTo>
                  <a:lnTo>
                    <a:pt x="22913" y="448"/>
                  </a:lnTo>
                  <a:lnTo>
                    <a:pt x="22241" y="336"/>
                  </a:lnTo>
                  <a:lnTo>
                    <a:pt x="21569" y="224"/>
                  </a:lnTo>
                  <a:lnTo>
                    <a:pt x="20897" y="140"/>
                  </a:lnTo>
                  <a:lnTo>
                    <a:pt x="20196" y="56"/>
                  </a:lnTo>
                  <a:lnTo>
                    <a:pt x="19524" y="28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7"/>
            <p:cNvSpPr/>
            <p:nvPr/>
          </p:nvSpPr>
          <p:spPr>
            <a:xfrm>
              <a:off x="1856399" y="2682512"/>
              <a:ext cx="31909" cy="103684"/>
            </a:xfrm>
            <a:custGeom>
              <a:avLst/>
              <a:gdLst/>
              <a:ahLst/>
              <a:cxnLst/>
              <a:rect l="l" t="t" r="r" b="b"/>
              <a:pathLst>
                <a:path w="2018" h="6555" extrusionOk="0">
                  <a:moveTo>
                    <a:pt x="1" y="0"/>
                  </a:moveTo>
                  <a:lnTo>
                    <a:pt x="1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7"/>
            <p:cNvSpPr/>
            <p:nvPr/>
          </p:nvSpPr>
          <p:spPr>
            <a:xfrm>
              <a:off x="1936124" y="2709544"/>
              <a:ext cx="31466" cy="76652"/>
            </a:xfrm>
            <a:custGeom>
              <a:avLst/>
              <a:gdLst/>
              <a:ahLst/>
              <a:cxnLst/>
              <a:rect l="l" t="t" r="r" b="b"/>
              <a:pathLst>
                <a:path w="1990" h="4846" extrusionOk="0">
                  <a:moveTo>
                    <a:pt x="1" y="0"/>
                  </a:moveTo>
                  <a:lnTo>
                    <a:pt x="1" y="4846"/>
                  </a:lnTo>
                  <a:lnTo>
                    <a:pt x="1989" y="4846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7"/>
            <p:cNvSpPr/>
            <p:nvPr/>
          </p:nvSpPr>
          <p:spPr>
            <a:xfrm>
              <a:off x="2015406" y="2593902"/>
              <a:ext cx="31909" cy="192293"/>
            </a:xfrm>
            <a:custGeom>
              <a:avLst/>
              <a:gdLst/>
              <a:ahLst/>
              <a:cxnLst/>
              <a:rect l="l" t="t" r="r" b="b"/>
              <a:pathLst>
                <a:path w="2018" h="12157" extrusionOk="0">
                  <a:moveTo>
                    <a:pt x="1" y="0"/>
                  </a:moveTo>
                  <a:lnTo>
                    <a:pt x="1" y="12157"/>
                  </a:lnTo>
                  <a:lnTo>
                    <a:pt x="2017" y="1215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7"/>
            <p:cNvSpPr/>
            <p:nvPr/>
          </p:nvSpPr>
          <p:spPr>
            <a:xfrm>
              <a:off x="2095132" y="2549155"/>
              <a:ext cx="31466" cy="237041"/>
            </a:xfrm>
            <a:custGeom>
              <a:avLst/>
              <a:gdLst/>
              <a:ahLst/>
              <a:cxnLst/>
              <a:rect l="l" t="t" r="r" b="b"/>
              <a:pathLst>
                <a:path w="1990" h="14986" extrusionOk="0">
                  <a:moveTo>
                    <a:pt x="1" y="0"/>
                  </a:moveTo>
                  <a:lnTo>
                    <a:pt x="1" y="14986"/>
                  </a:lnTo>
                  <a:lnTo>
                    <a:pt x="1989" y="14986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7"/>
            <p:cNvSpPr/>
            <p:nvPr/>
          </p:nvSpPr>
          <p:spPr>
            <a:xfrm>
              <a:off x="2174414" y="2593902"/>
              <a:ext cx="31909" cy="192293"/>
            </a:xfrm>
            <a:custGeom>
              <a:avLst/>
              <a:gdLst/>
              <a:ahLst/>
              <a:cxnLst/>
              <a:rect l="l" t="t" r="r" b="b"/>
              <a:pathLst>
                <a:path w="2018" h="12157" extrusionOk="0">
                  <a:moveTo>
                    <a:pt x="0" y="0"/>
                  </a:moveTo>
                  <a:lnTo>
                    <a:pt x="0" y="12157"/>
                  </a:lnTo>
                  <a:lnTo>
                    <a:pt x="2017" y="1215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7"/>
            <p:cNvSpPr/>
            <p:nvPr/>
          </p:nvSpPr>
          <p:spPr>
            <a:xfrm>
              <a:off x="2253697" y="2682512"/>
              <a:ext cx="31909" cy="103684"/>
            </a:xfrm>
            <a:custGeom>
              <a:avLst/>
              <a:gdLst/>
              <a:ahLst/>
              <a:cxnLst/>
              <a:rect l="l" t="t" r="r" b="b"/>
              <a:pathLst>
                <a:path w="2018" h="6555" extrusionOk="0">
                  <a:moveTo>
                    <a:pt x="0" y="0"/>
                  </a:moveTo>
                  <a:lnTo>
                    <a:pt x="0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7"/>
            <p:cNvSpPr/>
            <p:nvPr/>
          </p:nvSpPr>
          <p:spPr>
            <a:xfrm>
              <a:off x="2333422" y="2700671"/>
              <a:ext cx="31466" cy="85525"/>
            </a:xfrm>
            <a:custGeom>
              <a:avLst/>
              <a:gdLst/>
              <a:ahLst/>
              <a:cxnLst/>
              <a:rect l="l" t="t" r="r" b="b"/>
              <a:pathLst>
                <a:path w="1990" h="5407" extrusionOk="0">
                  <a:moveTo>
                    <a:pt x="0" y="1"/>
                  </a:moveTo>
                  <a:lnTo>
                    <a:pt x="0" y="5407"/>
                  </a:lnTo>
                  <a:lnTo>
                    <a:pt x="1989" y="5407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7"/>
            <p:cNvSpPr/>
            <p:nvPr/>
          </p:nvSpPr>
          <p:spPr>
            <a:xfrm>
              <a:off x="2412704" y="2709544"/>
              <a:ext cx="31909" cy="76652"/>
            </a:xfrm>
            <a:custGeom>
              <a:avLst/>
              <a:gdLst/>
              <a:ahLst/>
              <a:cxnLst/>
              <a:rect l="l" t="t" r="r" b="b"/>
              <a:pathLst>
                <a:path w="2018" h="4846" extrusionOk="0">
                  <a:moveTo>
                    <a:pt x="0" y="0"/>
                  </a:moveTo>
                  <a:lnTo>
                    <a:pt x="0" y="4846"/>
                  </a:lnTo>
                  <a:lnTo>
                    <a:pt x="2017" y="4846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7"/>
            <p:cNvSpPr/>
            <p:nvPr/>
          </p:nvSpPr>
          <p:spPr>
            <a:xfrm>
              <a:off x="2492430" y="2682512"/>
              <a:ext cx="31466" cy="103684"/>
            </a:xfrm>
            <a:custGeom>
              <a:avLst/>
              <a:gdLst/>
              <a:ahLst/>
              <a:cxnLst/>
              <a:rect l="l" t="t" r="r" b="b"/>
              <a:pathLst>
                <a:path w="1990" h="6555" extrusionOk="0">
                  <a:moveTo>
                    <a:pt x="0" y="0"/>
                  </a:moveTo>
                  <a:lnTo>
                    <a:pt x="0" y="6555"/>
                  </a:lnTo>
                  <a:lnTo>
                    <a:pt x="1989" y="6555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7"/>
            <p:cNvSpPr/>
            <p:nvPr/>
          </p:nvSpPr>
          <p:spPr>
            <a:xfrm>
              <a:off x="2571712" y="2638207"/>
              <a:ext cx="31909" cy="147989"/>
            </a:xfrm>
            <a:custGeom>
              <a:avLst/>
              <a:gdLst/>
              <a:ahLst/>
              <a:cxnLst/>
              <a:rect l="l" t="t" r="r" b="b"/>
              <a:pathLst>
                <a:path w="2018" h="9356" extrusionOk="0">
                  <a:moveTo>
                    <a:pt x="0" y="0"/>
                  </a:moveTo>
                  <a:lnTo>
                    <a:pt x="0" y="9356"/>
                  </a:lnTo>
                  <a:lnTo>
                    <a:pt x="2017" y="9356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7"/>
            <p:cNvSpPr/>
            <p:nvPr/>
          </p:nvSpPr>
          <p:spPr>
            <a:xfrm>
              <a:off x="2651437" y="2602760"/>
              <a:ext cx="31466" cy="183436"/>
            </a:xfrm>
            <a:custGeom>
              <a:avLst/>
              <a:gdLst/>
              <a:ahLst/>
              <a:cxnLst/>
              <a:rect l="l" t="t" r="r" b="b"/>
              <a:pathLst>
                <a:path w="1990" h="11597" extrusionOk="0">
                  <a:moveTo>
                    <a:pt x="0" y="0"/>
                  </a:moveTo>
                  <a:lnTo>
                    <a:pt x="0" y="11597"/>
                  </a:lnTo>
                  <a:lnTo>
                    <a:pt x="1989" y="11597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7"/>
            <p:cNvSpPr/>
            <p:nvPr/>
          </p:nvSpPr>
          <p:spPr>
            <a:xfrm>
              <a:off x="2730720" y="2566870"/>
              <a:ext cx="31466" cy="219325"/>
            </a:xfrm>
            <a:custGeom>
              <a:avLst/>
              <a:gdLst/>
              <a:ahLst/>
              <a:cxnLst/>
              <a:rect l="l" t="t" r="r" b="b"/>
              <a:pathLst>
                <a:path w="1990" h="13866" extrusionOk="0">
                  <a:moveTo>
                    <a:pt x="0" y="1"/>
                  </a:moveTo>
                  <a:lnTo>
                    <a:pt x="0" y="13866"/>
                  </a:lnTo>
                  <a:lnTo>
                    <a:pt x="1989" y="13866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7"/>
            <p:cNvSpPr/>
            <p:nvPr/>
          </p:nvSpPr>
          <p:spPr>
            <a:xfrm>
              <a:off x="2810003" y="2522565"/>
              <a:ext cx="31893" cy="263630"/>
            </a:xfrm>
            <a:custGeom>
              <a:avLst/>
              <a:gdLst/>
              <a:ahLst/>
              <a:cxnLst/>
              <a:rect l="l" t="t" r="r" b="b"/>
              <a:pathLst>
                <a:path w="2017" h="16667" extrusionOk="0">
                  <a:moveTo>
                    <a:pt x="0" y="0"/>
                  </a:moveTo>
                  <a:lnTo>
                    <a:pt x="0" y="16667"/>
                  </a:lnTo>
                  <a:lnTo>
                    <a:pt x="2017" y="1666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7"/>
            <p:cNvSpPr/>
            <p:nvPr/>
          </p:nvSpPr>
          <p:spPr>
            <a:xfrm>
              <a:off x="2889728" y="2585045"/>
              <a:ext cx="31451" cy="201151"/>
            </a:xfrm>
            <a:custGeom>
              <a:avLst/>
              <a:gdLst/>
              <a:ahLst/>
              <a:cxnLst/>
              <a:rect l="l" t="t" r="r" b="b"/>
              <a:pathLst>
                <a:path w="1989" h="12717" extrusionOk="0">
                  <a:moveTo>
                    <a:pt x="0" y="0"/>
                  </a:moveTo>
                  <a:lnTo>
                    <a:pt x="0" y="12717"/>
                  </a:lnTo>
                  <a:lnTo>
                    <a:pt x="1989" y="12717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7"/>
            <p:cNvSpPr/>
            <p:nvPr/>
          </p:nvSpPr>
          <p:spPr>
            <a:xfrm>
              <a:off x="2969010" y="2682512"/>
              <a:ext cx="31893" cy="103684"/>
            </a:xfrm>
            <a:custGeom>
              <a:avLst/>
              <a:gdLst/>
              <a:ahLst/>
              <a:cxnLst/>
              <a:rect l="l" t="t" r="r" b="b"/>
              <a:pathLst>
                <a:path w="2017" h="6555" extrusionOk="0">
                  <a:moveTo>
                    <a:pt x="0" y="0"/>
                  </a:moveTo>
                  <a:lnTo>
                    <a:pt x="0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7"/>
            <p:cNvSpPr/>
            <p:nvPr/>
          </p:nvSpPr>
          <p:spPr>
            <a:xfrm>
              <a:off x="2015406" y="2593902"/>
              <a:ext cx="31909" cy="44321"/>
            </a:xfrm>
            <a:custGeom>
              <a:avLst/>
              <a:gdLst/>
              <a:ahLst/>
              <a:cxnLst/>
              <a:rect l="l" t="t" r="r" b="b"/>
              <a:pathLst>
                <a:path w="2018" h="2802" extrusionOk="0">
                  <a:moveTo>
                    <a:pt x="1" y="0"/>
                  </a:moveTo>
                  <a:lnTo>
                    <a:pt x="1" y="2801"/>
                  </a:lnTo>
                  <a:lnTo>
                    <a:pt x="2017" y="280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7"/>
            <p:cNvSpPr/>
            <p:nvPr/>
          </p:nvSpPr>
          <p:spPr>
            <a:xfrm>
              <a:off x="2095132" y="2549155"/>
              <a:ext cx="31466" cy="89068"/>
            </a:xfrm>
            <a:custGeom>
              <a:avLst/>
              <a:gdLst/>
              <a:ahLst/>
              <a:cxnLst/>
              <a:rect l="l" t="t" r="r" b="b"/>
              <a:pathLst>
                <a:path w="1990" h="5631" extrusionOk="0">
                  <a:moveTo>
                    <a:pt x="1" y="0"/>
                  </a:moveTo>
                  <a:lnTo>
                    <a:pt x="1" y="5630"/>
                  </a:lnTo>
                  <a:lnTo>
                    <a:pt x="1989" y="5630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7"/>
            <p:cNvSpPr/>
            <p:nvPr/>
          </p:nvSpPr>
          <p:spPr>
            <a:xfrm>
              <a:off x="2174414" y="2593902"/>
              <a:ext cx="31909" cy="44321"/>
            </a:xfrm>
            <a:custGeom>
              <a:avLst/>
              <a:gdLst/>
              <a:ahLst/>
              <a:cxnLst/>
              <a:rect l="l" t="t" r="r" b="b"/>
              <a:pathLst>
                <a:path w="2018" h="2802" extrusionOk="0">
                  <a:moveTo>
                    <a:pt x="0" y="0"/>
                  </a:moveTo>
                  <a:lnTo>
                    <a:pt x="0" y="2801"/>
                  </a:lnTo>
                  <a:lnTo>
                    <a:pt x="2017" y="280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7"/>
            <p:cNvSpPr/>
            <p:nvPr/>
          </p:nvSpPr>
          <p:spPr>
            <a:xfrm>
              <a:off x="2651437" y="2602760"/>
              <a:ext cx="31466" cy="35463"/>
            </a:xfrm>
            <a:custGeom>
              <a:avLst/>
              <a:gdLst/>
              <a:ahLst/>
              <a:cxnLst/>
              <a:rect l="l" t="t" r="r" b="b"/>
              <a:pathLst>
                <a:path w="1990" h="2242" extrusionOk="0">
                  <a:moveTo>
                    <a:pt x="0" y="0"/>
                  </a:moveTo>
                  <a:lnTo>
                    <a:pt x="0" y="2241"/>
                  </a:lnTo>
                  <a:lnTo>
                    <a:pt x="1989" y="2241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7"/>
            <p:cNvSpPr/>
            <p:nvPr/>
          </p:nvSpPr>
          <p:spPr>
            <a:xfrm>
              <a:off x="2730720" y="2566870"/>
              <a:ext cx="31466" cy="71353"/>
            </a:xfrm>
            <a:custGeom>
              <a:avLst/>
              <a:gdLst/>
              <a:ahLst/>
              <a:cxnLst/>
              <a:rect l="l" t="t" r="r" b="b"/>
              <a:pathLst>
                <a:path w="1990" h="4511" extrusionOk="0">
                  <a:moveTo>
                    <a:pt x="0" y="1"/>
                  </a:moveTo>
                  <a:lnTo>
                    <a:pt x="0" y="4510"/>
                  </a:lnTo>
                  <a:lnTo>
                    <a:pt x="1989" y="451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7"/>
            <p:cNvSpPr/>
            <p:nvPr/>
          </p:nvSpPr>
          <p:spPr>
            <a:xfrm>
              <a:off x="2810003" y="2522565"/>
              <a:ext cx="31893" cy="115658"/>
            </a:xfrm>
            <a:custGeom>
              <a:avLst/>
              <a:gdLst/>
              <a:ahLst/>
              <a:cxnLst/>
              <a:rect l="l" t="t" r="r" b="b"/>
              <a:pathLst>
                <a:path w="2017" h="7312" extrusionOk="0">
                  <a:moveTo>
                    <a:pt x="0" y="0"/>
                  </a:moveTo>
                  <a:lnTo>
                    <a:pt x="0" y="7311"/>
                  </a:lnTo>
                  <a:lnTo>
                    <a:pt x="2017" y="731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7"/>
            <p:cNvSpPr/>
            <p:nvPr/>
          </p:nvSpPr>
          <p:spPr>
            <a:xfrm>
              <a:off x="2889728" y="2585045"/>
              <a:ext cx="31451" cy="53178"/>
            </a:xfrm>
            <a:custGeom>
              <a:avLst/>
              <a:gdLst/>
              <a:ahLst/>
              <a:cxnLst/>
              <a:rect l="l" t="t" r="r" b="b"/>
              <a:pathLst>
                <a:path w="1989" h="3362" extrusionOk="0">
                  <a:moveTo>
                    <a:pt x="0" y="0"/>
                  </a:moveTo>
                  <a:lnTo>
                    <a:pt x="0" y="3361"/>
                  </a:lnTo>
                  <a:lnTo>
                    <a:pt x="1989" y="3361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1830704" y="2914238"/>
              <a:ext cx="1196337" cy="189193"/>
            </a:xfrm>
            <a:custGeom>
              <a:avLst/>
              <a:gdLst/>
              <a:ahLst/>
              <a:cxnLst/>
              <a:rect l="l" t="t" r="r" b="b"/>
              <a:pathLst>
                <a:path w="75659" h="11961" extrusionOk="0">
                  <a:moveTo>
                    <a:pt x="1486" y="0"/>
                  </a:moveTo>
                  <a:lnTo>
                    <a:pt x="1317" y="28"/>
                  </a:lnTo>
                  <a:lnTo>
                    <a:pt x="1009" y="112"/>
                  </a:lnTo>
                  <a:lnTo>
                    <a:pt x="729" y="280"/>
                  </a:lnTo>
                  <a:lnTo>
                    <a:pt x="477" y="476"/>
                  </a:lnTo>
                  <a:lnTo>
                    <a:pt x="281" y="728"/>
                  </a:lnTo>
                  <a:lnTo>
                    <a:pt x="113" y="1009"/>
                  </a:lnTo>
                  <a:lnTo>
                    <a:pt x="29" y="1317"/>
                  </a:lnTo>
                  <a:lnTo>
                    <a:pt x="1" y="1485"/>
                  </a:lnTo>
                  <a:lnTo>
                    <a:pt x="1" y="1653"/>
                  </a:lnTo>
                  <a:lnTo>
                    <a:pt x="1" y="10280"/>
                  </a:lnTo>
                  <a:lnTo>
                    <a:pt x="1" y="10448"/>
                  </a:lnTo>
                  <a:lnTo>
                    <a:pt x="29" y="10616"/>
                  </a:lnTo>
                  <a:lnTo>
                    <a:pt x="113" y="10952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681"/>
                  </a:lnTo>
                  <a:lnTo>
                    <a:pt x="1009" y="11821"/>
                  </a:lnTo>
                  <a:lnTo>
                    <a:pt x="1317" y="11933"/>
                  </a:lnTo>
                  <a:lnTo>
                    <a:pt x="1486" y="11961"/>
                  </a:lnTo>
                  <a:lnTo>
                    <a:pt x="74146" y="11961"/>
                  </a:lnTo>
                  <a:lnTo>
                    <a:pt x="74314" y="11933"/>
                  </a:lnTo>
                  <a:lnTo>
                    <a:pt x="74622" y="11821"/>
                  </a:lnTo>
                  <a:lnTo>
                    <a:pt x="74902" y="11681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2"/>
                  </a:lnTo>
                  <a:lnTo>
                    <a:pt x="75603" y="10616"/>
                  </a:lnTo>
                  <a:lnTo>
                    <a:pt x="75631" y="10448"/>
                  </a:lnTo>
                  <a:lnTo>
                    <a:pt x="75659" y="10280"/>
                  </a:lnTo>
                  <a:lnTo>
                    <a:pt x="75659" y="1653"/>
                  </a:lnTo>
                  <a:lnTo>
                    <a:pt x="75631" y="1485"/>
                  </a:lnTo>
                  <a:lnTo>
                    <a:pt x="75603" y="1317"/>
                  </a:lnTo>
                  <a:lnTo>
                    <a:pt x="75519" y="1009"/>
                  </a:lnTo>
                  <a:lnTo>
                    <a:pt x="75350" y="728"/>
                  </a:lnTo>
                  <a:lnTo>
                    <a:pt x="75154" y="476"/>
                  </a:lnTo>
                  <a:lnTo>
                    <a:pt x="74902" y="280"/>
                  </a:lnTo>
                  <a:lnTo>
                    <a:pt x="74622" y="112"/>
                  </a:lnTo>
                  <a:lnTo>
                    <a:pt x="74314" y="28"/>
                  </a:lnTo>
                  <a:lnTo>
                    <a:pt x="741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7"/>
            <p:cNvSpPr/>
            <p:nvPr/>
          </p:nvSpPr>
          <p:spPr>
            <a:xfrm>
              <a:off x="1830704" y="2914238"/>
              <a:ext cx="1196337" cy="189193"/>
            </a:xfrm>
            <a:custGeom>
              <a:avLst/>
              <a:gdLst/>
              <a:ahLst/>
              <a:cxnLst/>
              <a:rect l="l" t="t" r="r" b="b"/>
              <a:pathLst>
                <a:path w="75659" h="11961" fill="none" extrusionOk="0">
                  <a:moveTo>
                    <a:pt x="1654" y="0"/>
                  </a:moveTo>
                  <a:lnTo>
                    <a:pt x="73978" y="0"/>
                  </a:lnTo>
                  <a:lnTo>
                    <a:pt x="73978" y="0"/>
                  </a:lnTo>
                  <a:lnTo>
                    <a:pt x="74146" y="0"/>
                  </a:lnTo>
                  <a:lnTo>
                    <a:pt x="74314" y="28"/>
                  </a:lnTo>
                  <a:lnTo>
                    <a:pt x="74622" y="112"/>
                  </a:lnTo>
                  <a:lnTo>
                    <a:pt x="74902" y="280"/>
                  </a:lnTo>
                  <a:lnTo>
                    <a:pt x="75154" y="476"/>
                  </a:lnTo>
                  <a:lnTo>
                    <a:pt x="75350" y="728"/>
                  </a:lnTo>
                  <a:lnTo>
                    <a:pt x="75519" y="1009"/>
                  </a:lnTo>
                  <a:lnTo>
                    <a:pt x="75603" y="1317"/>
                  </a:lnTo>
                  <a:lnTo>
                    <a:pt x="75631" y="1485"/>
                  </a:lnTo>
                  <a:lnTo>
                    <a:pt x="75659" y="1653"/>
                  </a:lnTo>
                  <a:lnTo>
                    <a:pt x="75659" y="10280"/>
                  </a:lnTo>
                  <a:lnTo>
                    <a:pt x="75659" y="10280"/>
                  </a:lnTo>
                  <a:lnTo>
                    <a:pt x="75631" y="10448"/>
                  </a:lnTo>
                  <a:lnTo>
                    <a:pt x="75603" y="10616"/>
                  </a:lnTo>
                  <a:lnTo>
                    <a:pt x="75519" y="10952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21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21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2"/>
                  </a:lnTo>
                  <a:lnTo>
                    <a:pt x="29" y="10616"/>
                  </a:lnTo>
                  <a:lnTo>
                    <a:pt x="1" y="10448"/>
                  </a:lnTo>
                  <a:lnTo>
                    <a:pt x="1" y="10280"/>
                  </a:lnTo>
                  <a:lnTo>
                    <a:pt x="1" y="1653"/>
                  </a:lnTo>
                  <a:lnTo>
                    <a:pt x="1" y="1653"/>
                  </a:lnTo>
                  <a:lnTo>
                    <a:pt x="1" y="1485"/>
                  </a:lnTo>
                  <a:lnTo>
                    <a:pt x="29" y="1317"/>
                  </a:lnTo>
                  <a:lnTo>
                    <a:pt x="113" y="1009"/>
                  </a:lnTo>
                  <a:lnTo>
                    <a:pt x="281" y="728"/>
                  </a:lnTo>
                  <a:lnTo>
                    <a:pt x="477" y="476"/>
                  </a:lnTo>
                  <a:lnTo>
                    <a:pt x="729" y="280"/>
                  </a:lnTo>
                  <a:lnTo>
                    <a:pt x="1009" y="112"/>
                  </a:lnTo>
                  <a:lnTo>
                    <a:pt x="1317" y="28"/>
                  </a:lnTo>
                  <a:lnTo>
                    <a:pt x="1486" y="0"/>
                  </a:lnTo>
                  <a:lnTo>
                    <a:pt x="16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7"/>
            <p:cNvSpPr/>
            <p:nvPr/>
          </p:nvSpPr>
          <p:spPr>
            <a:xfrm>
              <a:off x="2701483" y="2991776"/>
              <a:ext cx="27482" cy="27032"/>
            </a:xfrm>
            <a:custGeom>
              <a:avLst/>
              <a:gdLst/>
              <a:ahLst/>
              <a:cxnLst/>
              <a:rect l="l" t="t" r="r" b="b"/>
              <a:pathLst>
                <a:path w="1738" h="1709" extrusionOk="0">
                  <a:moveTo>
                    <a:pt x="673" y="0"/>
                  </a:moveTo>
                  <a:lnTo>
                    <a:pt x="673" y="672"/>
                  </a:lnTo>
                  <a:lnTo>
                    <a:pt x="1" y="672"/>
                  </a:lnTo>
                  <a:lnTo>
                    <a:pt x="1" y="1036"/>
                  </a:lnTo>
                  <a:lnTo>
                    <a:pt x="673" y="1036"/>
                  </a:lnTo>
                  <a:lnTo>
                    <a:pt x="673" y="1709"/>
                  </a:lnTo>
                  <a:lnTo>
                    <a:pt x="1065" y="1709"/>
                  </a:lnTo>
                  <a:lnTo>
                    <a:pt x="1065" y="1036"/>
                  </a:lnTo>
                  <a:lnTo>
                    <a:pt x="1737" y="1036"/>
                  </a:lnTo>
                  <a:lnTo>
                    <a:pt x="1737" y="672"/>
                  </a:lnTo>
                  <a:lnTo>
                    <a:pt x="1065" y="672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7"/>
            <p:cNvSpPr/>
            <p:nvPr/>
          </p:nvSpPr>
          <p:spPr>
            <a:xfrm>
              <a:off x="2701483" y="2991776"/>
              <a:ext cx="27482" cy="27032"/>
            </a:xfrm>
            <a:custGeom>
              <a:avLst/>
              <a:gdLst/>
              <a:ahLst/>
              <a:cxnLst/>
              <a:rect l="l" t="t" r="r" b="b"/>
              <a:pathLst>
                <a:path w="1738" h="1709" fill="none" extrusionOk="0">
                  <a:moveTo>
                    <a:pt x="1065" y="0"/>
                  </a:moveTo>
                  <a:lnTo>
                    <a:pt x="673" y="0"/>
                  </a:lnTo>
                  <a:lnTo>
                    <a:pt x="673" y="672"/>
                  </a:lnTo>
                  <a:lnTo>
                    <a:pt x="1" y="672"/>
                  </a:lnTo>
                  <a:lnTo>
                    <a:pt x="1" y="1036"/>
                  </a:lnTo>
                  <a:lnTo>
                    <a:pt x="673" y="1036"/>
                  </a:lnTo>
                  <a:lnTo>
                    <a:pt x="673" y="1709"/>
                  </a:lnTo>
                  <a:lnTo>
                    <a:pt x="1065" y="1709"/>
                  </a:lnTo>
                  <a:lnTo>
                    <a:pt x="1065" y="1036"/>
                  </a:lnTo>
                  <a:lnTo>
                    <a:pt x="1737" y="1036"/>
                  </a:lnTo>
                  <a:lnTo>
                    <a:pt x="1737" y="672"/>
                  </a:lnTo>
                  <a:lnTo>
                    <a:pt x="1065" y="672"/>
                  </a:lnTo>
                  <a:lnTo>
                    <a:pt x="10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7"/>
            <p:cNvSpPr/>
            <p:nvPr/>
          </p:nvSpPr>
          <p:spPr>
            <a:xfrm>
              <a:off x="2751086" y="2977588"/>
              <a:ext cx="33237" cy="55409"/>
            </a:xfrm>
            <a:custGeom>
              <a:avLst/>
              <a:gdLst/>
              <a:ahLst/>
              <a:cxnLst/>
              <a:rect l="l" t="t" r="r" b="b"/>
              <a:pathLst>
                <a:path w="2102" h="3503" extrusionOk="0">
                  <a:moveTo>
                    <a:pt x="925" y="813"/>
                  </a:moveTo>
                  <a:lnTo>
                    <a:pt x="925" y="1485"/>
                  </a:lnTo>
                  <a:lnTo>
                    <a:pt x="757" y="1429"/>
                  </a:lnTo>
                  <a:lnTo>
                    <a:pt x="645" y="1373"/>
                  </a:lnTo>
                  <a:lnTo>
                    <a:pt x="561" y="1289"/>
                  </a:lnTo>
                  <a:lnTo>
                    <a:pt x="533" y="1177"/>
                  </a:lnTo>
                  <a:lnTo>
                    <a:pt x="561" y="1037"/>
                  </a:lnTo>
                  <a:lnTo>
                    <a:pt x="617" y="953"/>
                  </a:lnTo>
                  <a:lnTo>
                    <a:pt x="757" y="869"/>
                  </a:lnTo>
                  <a:lnTo>
                    <a:pt x="925" y="813"/>
                  </a:lnTo>
                  <a:close/>
                  <a:moveTo>
                    <a:pt x="1233" y="2018"/>
                  </a:moveTo>
                  <a:lnTo>
                    <a:pt x="1373" y="2074"/>
                  </a:lnTo>
                  <a:lnTo>
                    <a:pt x="1513" y="2158"/>
                  </a:lnTo>
                  <a:lnTo>
                    <a:pt x="1569" y="2242"/>
                  </a:lnTo>
                  <a:lnTo>
                    <a:pt x="1625" y="2354"/>
                  </a:lnTo>
                  <a:lnTo>
                    <a:pt x="1597" y="2466"/>
                  </a:lnTo>
                  <a:lnTo>
                    <a:pt x="1513" y="2578"/>
                  </a:lnTo>
                  <a:lnTo>
                    <a:pt x="1401" y="2634"/>
                  </a:lnTo>
                  <a:lnTo>
                    <a:pt x="1233" y="2690"/>
                  </a:lnTo>
                  <a:lnTo>
                    <a:pt x="1233" y="2018"/>
                  </a:lnTo>
                  <a:close/>
                  <a:moveTo>
                    <a:pt x="925" y="1"/>
                  </a:moveTo>
                  <a:lnTo>
                    <a:pt x="925" y="421"/>
                  </a:lnTo>
                  <a:lnTo>
                    <a:pt x="729" y="449"/>
                  </a:lnTo>
                  <a:lnTo>
                    <a:pt x="533" y="505"/>
                  </a:lnTo>
                  <a:lnTo>
                    <a:pt x="393" y="589"/>
                  </a:lnTo>
                  <a:lnTo>
                    <a:pt x="281" y="673"/>
                  </a:lnTo>
                  <a:lnTo>
                    <a:pt x="169" y="785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25"/>
                  </a:lnTo>
                  <a:lnTo>
                    <a:pt x="337" y="1737"/>
                  </a:lnTo>
                  <a:lnTo>
                    <a:pt x="477" y="1793"/>
                  </a:lnTo>
                  <a:lnTo>
                    <a:pt x="617" y="1849"/>
                  </a:lnTo>
                  <a:lnTo>
                    <a:pt x="925" y="1933"/>
                  </a:lnTo>
                  <a:lnTo>
                    <a:pt x="925" y="2690"/>
                  </a:lnTo>
                  <a:lnTo>
                    <a:pt x="729" y="2662"/>
                  </a:lnTo>
                  <a:lnTo>
                    <a:pt x="533" y="2606"/>
                  </a:lnTo>
                  <a:lnTo>
                    <a:pt x="337" y="2522"/>
                  </a:lnTo>
                  <a:lnTo>
                    <a:pt x="169" y="2410"/>
                  </a:lnTo>
                  <a:lnTo>
                    <a:pt x="1" y="2802"/>
                  </a:lnTo>
                  <a:lnTo>
                    <a:pt x="225" y="2914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02"/>
                  </a:lnTo>
                  <a:lnTo>
                    <a:pt x="1233" y="3502"/>
                  </a:lnTo>
                  <a:lnTo>
                    <a:pt x="1233" y="3082"/>
                  </a:lnTo>
                  <a:lnTo>
                    <a:pt x="1429" y="3054"/>
                  </a:lnTo>
                  <a:lnTo>
                    <a:pt x="1597" y="2998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2" y="2746"/>
                  </a:lnTo>
                  <a:lnTo>
                    <a:pt x="2046" y="2606"/>
                  </a:lnTo>
                  <a:lnTo>
                    <a:pt x="2074" y="2466"/>
                  </a:lnTo>
                  <a:lnTo>
                    <a:pt x="2102" y="2326"/>
                  </a:lnTo>
                  <a:lnTo>
                    <a:pt x="2074" y="2158"/>
                  </a:lnTo>
                  <a:lnTo>
                    <a:pt x="2018" y="1990"/>
                  </a:lnTo>
                  <a:lnTo>
                    <a:pt x="1934" y="1877"/>
                  </a:lnTo>
                  <a:lnTo>
                    <a:pt x="1821" y="1793"/>
                  </a:lnTo>
                  <a:lnTo>
                    <a:pt x="1681" y="1709"/>
                  </a:lnTo>
                  <a:lnTo>
                    <a:pt x="1541" y="1653"/>
                  </a:lnTo>
                  <a:lnTo>
                    <a:pt x="1233" y="1569"/>
                  </a:lnTo>
                  <a:lnTo>
                    <a:pt x="1233" y="813"/>
                  </a:lnTo>
                  <a:lnTo>
                    <a:pt x="1373" y="841"/>
                  </a:lnTo>
                  <a:lnTo>
                    <a:pt x="1541" y="897"/>
                  </a:lnTo>
                  <a:lnTo>
                    <a:pt x="1681" y="953"/>
                  </a:lnTo>
                  <a:lnTo>
                    <a:pt x="1821" y="1009"/>
                  </a:lnTo>
                  <a:lnTo>
                    <a:pt x="1990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21"/>
                  </a:lnTo>
                  <a:lnTo>
                    <a:pt x="1233" y="42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7"/>
            <p:cNvSpPr/>
            <p:nvPr/>
          </p:nvSpPr>
          <p:spPr>
            <a:xfrm>
              <a:off x="2770583" y="3009491"/>
              <a:ext cx="6214" cy="10645"/>
            </a:xfrm>
            <a:custGeom>
              <a:avLst/>
              <a:gdLst/>
              <a:ahLst/>
              <a:cxnLst/>
              <a:rect l="l" t="t" r="r" b="b"/>
              <a:pathLst>
                <a:path w="393" h="673" fill="none" extrusionOk="0">
                  <a:moveTo>
                    <a:pt x="0" y="67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40" y="57"/>
                  </a:lnTo>
                  <a:lnTo>
                    <a:pt x="280" y="141"/>
                  </a:lnTo>
                  <a:lnTo>
                    <a:pt x="336" y="225"/>
                  </a:lnTo>
                  <a:lnTo>
                    <a:pt x="392" y="337"/>
                  </a:lnTo>
                  <a:lnTo>
                    <a:pt x="392" y="337"/>
                  </a:lnTo>
                  <a:lnTo>
                    <a:pt x="364" y="449"/>
                  </a:lnTo>
                  <a:lnTo>
                    <a:pt x="280" y="561"/>
                  </a:lnTo>
                  <a:lnTo>
                    <a:pt x="168" y="617"/>
                  </a:lnTo>
                  <a:lnTo>
                    <a:pt x="0" y="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7"/>
            <p:cNvSpPr/>
            <p:nvPr/>
          </p:nvSpPr>
          <p:spPr>
            <a:xfrm>
              <a:off x="2759498" y="2990447"/>
              <a:ext cx="6230" cy="10645"/>
            </a:xfrm>
            <a:custGeom>
              <a:avLst/>
              <a:gdLst/>
              <a:ahLst/>
              <a:cxnLst/>
              <a:rect l="l" t="t" r="r" b="b"/>
              <a:pathLst>
                <a:path w="394" h="673" fill="none" extrusionOk="0">
                  <a:moveTo>
                    <a:pt x="393" y="672"/>
                  </a:moveTo>
                  <a:lnTo>
                    <a:pt x="393" y="672"/>
                  </a:lnTo>
                  <a:lnTo>
                    <a:pt x="225" y="616"/>
                  </a:lnTo>
                  <a:lnTo>
                    <a:pt x="113" y="560"/>
                  </a:lnTo>
                  <a:lnTo>
                    <a:pt x="29" y="476"/>
                  </a:lnTo>
                  <a:lnTo>
                    <a:pt x="1" y="364"/>
                  </a:lnTo>
                  <a:lnTo>
                    <a:pt x="1" y="364"/>
                  </a:lnTo>
                  <a:lnTo>
                    <a:pt x="29" y="224"/>
                  </a:lnTo>
                  <a:lnTo>
                    <a:pt x="85" y="140"/>
                  </a:lnTo>
                  <a:lnTo>
                    <a:pt x="225" y="56"/>
                  </a:lnTo>
                  <a:lnTo>
                    <a:pt x="393" y="0"/>
                  </a:lnTo>
                  <a:lnTo>
                    <a:pt x="393" y="6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7"/>
            <p:cNvSpPr/>
            <p:nvPr/>
          </p:nvSpPr>
          <p:spPr>
            <a:xfrm>
              <a:off x="2751086" y="2977588"/>
              <a:ext cx="33237" cy="55409"/>
            </a:xfrm>
            <a:custGeom>
              <a:avLst/>
              <a:gdLst/>
              <a:ahLst/>
              <a:cxnLst/>
              <a:rect l="l" t="t" r="r" b="b"/>
              <a:pathLst>
                <a:path w="2102" h="3503" fill="none" extrusionOk="0">
                  <a:moveTo>
                    <a:pt x="1233" y="1"/>
                  </a:moveTo>
                  <a:lnTo>
                    <a:pt x="925" y="1"/>
                  </a:lnTo>
                  <a:lnTo>
                    <a:pt x="925" y="421"/>
                  </a:lnTo>
                  <a:lnTo>
                    <a:pt x="925" y="421"/>
                  </a:lnTo>
                  <a:lnTo>
                    <a:pt x="729" y="449"/>
                  </a:lnTo>
                  <a:lnTo>
                    <a:pt x="533" y="505"/>
                  </a:lnTo>
                  <a:lnTo>
                    <a:pt x="393" y="589"/>
                  </a:lnTo>
                  <a:lnTo>
                    <a:pt x="281" y="673"/>
                  </a:lnTo>
                  <a:lnTo>
                    <a:pt x="169" y="785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25"/>
                  </a:lnTo>
                  <a:lnTo>
                    <a:pt x="337" y="1737"/>
                  </a:lnTo>
                  <a:lnTo>
                    <a:pt x="477" y="1793"/>
                  </a:lnTo>
                  <a:lnTo>
                    <a:pt x="617" y="1849"/>
                  </a:lnTo>
                  <a:lnTo>
                    <a:pt x="925" y="1933"/>
                  </a:lnTo>
                  <a:lnTo>
                    <a:pt x="925" y="2690"/>
                  </a:lnTo>
                  <a:lnTo>
                    <a:pt x="925" y="2690"/>
                  </a:lnTo>
                  <a:lnTo>
                    <a:pt x="729" y="2662"/>
                  </a:lnTo>
                  <a:lnTo>
                    <a:pt x="533" y="2606"/>
                  </a:lnTo>
                  <a:lnTo>
                    <a:pt x="337" y="2522"/>
                  </a:lnTo>
                  <a:lnTo>
                    <a:pt x="169" y="2410"/>
                  </a:lnTo>
                  <a:lnTo>
                    <a:pt x="1" y="2802"/>
                  </a:lnTo>
                  <a:lnTo>
                    <a:pt x="1" y="2802"/>
                  </a:lnTo>
                  <a:lnTo>
                    <a:pt x="225" y="2914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02"/>
                  </a:lnTo>
                  <a:lnTo>
                    <a:pt x="1233" y="3502"/>
                  </a:lnTo>
                  <a:lnTo>
                    <a:pt x="1233" y="3082"/>
                  </a:lnTo>
                  <a:lnTo>
                    <a:pt x="1233" y="3082"/>
                  </a:lnTo>
                  <a:lnTo>
                    <a:pt x="1429" y="3054"/>
                  </a:lnTo>
                  <a:lnTo>
                    <a:pt x="1597" y="2998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2" y="2746"/>
                  </a:lnTo>
                  <a:lnTo>
                    <a:pt x="2046" y="2606"/>
                  </a:lnTo>
                  <a:lnTo>
                    <a:pt x="2074" y="2466"/>
                  </a:lnTo>
                  <a:lnTo>
                    <a:pt x="2102" y="2326"/>
                  </a:lnTo>
                  <a:lnTo>
                    <a:pt x="2102" y="2326"/>
                  </a:lnTo>
                  <a:lnTo>
                    <a:pt x="2074" y="2158"/>
                  </a:lnTo>
                  <a:lnTo>
                    <a:pt x="2018" y="1990"/>
                  </a:lnTo>
                  <a:lnTo>
                    <a:pt x="1934" y="1877"/>
                  </a:lnTo>
                  <a:lnTo>
                    <a:pt x="1821" y="1793"/>
                  </a:lnTo>
                  <a:lnTo>
                    <a:pt x="1681" y="1709"/>
                  </a:lnTo>
                  <a:lnTo>
                    <a:pt x="1541" y="1653"/>
                  </a:lnTo>
                  <a:lnTo>
                    <a:pt x="1233" y="1569"/>
                  </a:lnTo>
                  <a:lnTo>
                    <a:pt x="1233" y="813"/>
                  </a:lnTo>
                  <a:lnTo>
                    <a:pt x="1233" y="813"/>
                  </a:lnTo>
                  <a:lnTo>
                    <a:pt x="1373" y="841"/>
                  </a:lnTo>
                  <a:lnTo>
                    <a:pt x="1541" y="897"/>
                  </a:lnTo>
                  <a:lnTo>
                    <a:pt x="1681" y="953"/>
                  </a:lnTo>
                  <a:lnTo>
                    <a:pt x="1821" y="1009"/>
                  </a:lnTo>
                  <a:lnTo>
                    <a:pt x="1990" y="645"/>
                  </a:lnTo>
                  <a:lnTo>
                    <a:pt x="1990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21"/>
                  </a:lnTo>
                  <a:lnTo>
                    <a:pt x="1233" y="421"/>
                  </a:lnTo>
                  <a:lnTo>
                    <a:pt x="12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7"/>
            <p:cNvSpPr/>
            <p:nvPr/>
          </p:nvSpPr>
          <p:spPr>
            <a:xfrm>
              <a:off x="2804247" y="2984674"/>
              <a:ext cx="32336" cy="41220"/>
            </a:xfrm>
            <a:custGeom>
              <a:avLst/>
              <a:gdLst/>
              <a:ahLst/>
              <a:cxnLst/>
              <a:rect l="l" t="t" r="r" b="b"/>
              <a:pathLst>
                <a:path w="2045" h="2606" extrusionOk="0">
                  <a:moveTo>
                    <a:pt x="0" y="1"/>
                  </a:moveTo>
                  <a:lnTo>
                    <a:pt x="0" y="869"/>
                  </a:lnTo>
                  <a:lnTo>
                    <a:pt x="448" y="869"/>
                  </a:lnTo>
                  <a:lnTo>
                    <a:pt x="448" y="393"/>
                  </a:lnTo>
                  <a:lnTo>
                    <a:pt x="1485" y="393"/>
                  </a:lnTo>
                  <a:lnTo>
                    <a:pt x="476" y="2606"/>
                  </a:lnTo>
                  <a:lnTo>
                    <a:pt x="1008" y="2606"/>
                  </a:lnTo>
                  <a:lnTo>
                    <a:pt x="2045" y="309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7"/>
            <p:cNvSpPr/>
            <p:nvPr/>
          </p:nvSpPr>
          <p:spPr>
            <a:xfrm>
              <a:off x="2804247" y="2984674"/>
              <a:ext cx="32336" cy="41220"/>
            </a:xfrm>
            <a:custGeom>
              <a:avLst/>
              <a:gdLst/>
              <a:ahLst/>
              <a:cxnLst/>
              <a:rect l="l" t="t" r="r" b="b"/>
              <a:pathLst>
                <a:path w="2045" h="2606" fill="none" extrusionOk="0">
                  <a:moveTo>
                    <a:pt x="2045" y="1"/>
                  </a:moveTo>
                  <a:lnTo>
                    <a:pt x="0" y="1"/>
                  </a:lnTo>
                  <a:lnTo>
                    <a:pt x="0" y="869"/>
                  </a:lnTo>
                  <a:lnTo>
                    <a:pt x="448" y="869"/>
                  </a:lnTo>
                  <a:lnTo>
                    <a:pt x="448" y="393"/>
                  </a:lnTo>
                  <a:lnTo>
                    <a:pt x="1485" y="393"/>
                  </a:lnTo>
                  <a:lnTo>
                    <a:pt x="476" y="2606"/>
                  </a:lnTo>
                  <a:lnTo>
                    <a:pt x="1008" y="2606"/>
                  </a:lnTo>
                  <a:lnTo>
                    <a:pt x="2045" y="309"/>
                  </a:lnTo>
                  <a:lnTo>
                    <a:pt x="20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7"/>
            <p:cNvSpPr/>
            <p:nvPr/>
          </p:nvSpPr>
          <p:spPr>
            <a:xfrm>
              <a:off x="2838338" y="2984674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extrusionOk="0">
                  <a:moveTo>
                    <a:pt x="337" y="1"/>
                  </a:moveTo>
                  <a:lnTo>
                    <a:pt x="197" y="1429"/>
                  </a:lnTo>
                  <a:lnTo>
                    <a:pt x="1009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373" y="1542"/>
                  </a:lnTo>
                  <a:lnTo>
                    <a:pt x="1457" y="1598"/>
                  </a:lnTo>
                  <a:lnTo>
                    <a:pt x="1514" y="1654"/>
                  </a:lnTo>
                  <a:lnTo>
                    <a:pt x="1514" y="1738"/>
                  </a:lnTo>
                  <a:lnTo>
                    <a:pt x="1542" y="1822"/>
                  </a:lnTo>
                  <a:lnTo>
                    <a:pt x="1514" y="1906"/>
                  </a:lnTo>
                  <a:lnTo>
                    <a:pt x="1485" y="1990"/>
                  </a:lnTo>
                  <a:lnTo>
                    <a:pt x="1457" y="2074"/>
                  </a:lnTo>
                  <a:lnTo>
                    <a:pt x="1373" y="2130"/>
                  </a:lnTo>
                  <a:lnTo>
                    <a:pt x="1289" y="2158"/>
                  </a:lnTo>
                  <a:lnTo>
                    <a:pt x="1205" y="2214"/>
                  </a:lnTo>
                  <a:lnTo>
                    <a:pt x="981" y="2242"/>
                  </a:lnTo>
                  <a:lnTo>
                    <a:pt x="953" y="2242"/>
                  </a:lnTo>
                  <a:lnTo>
                    <a:pt x="757" y="2214"/>
                  </a:lnTo>
                  <a:lnTo>
                    <a:pt x="561" y="2158"/>
                  </a:lnTo>
                  <a:lnTo>
                    <a:pt x="365" y="2074"/>
                  </a:lnTo>
                  <a:lnTo>
                    <a:pt x="197" y="1990"/>
                  </a:lnTo>
                  <a:lnTo>
                    <a:pt x="1" y="2354"/>
                  </a:lnTo>
                  <a:lnTo>
                    <a:pt x="197" y="2494"/>
                  </a:lnTo>
                  <a:lnTo>
                    <a:pt x="449" y="2578"/>
                  </a:lnTo>
                  <a:lnTo>
                    <a:pt x="701" y="2634"/>
                  </a:lnTo>
                  <a:lnTo>
                    <a:pt x="953" y="2662"/>
                  </a:lnTo>
                  <a:lnTo>
                    <a:pt x="981" y="2662"/>
                  </a:lnTo>
                  <a:lnTo>
                    <a:pt x="1233" y="2634"/>
                  </a:lnTo>
                  <a:lnTo>
                    <a:pt x="1429" y="2578"/>
                  </a:lnTo>
                  <a:lnTo>
                    <a:pt x="1626" y="2522"/>
                  </a:lnTo>
                  <a:lnTo>
                    <a:pt x="1766" y="2410"/>
                  </a:lnTo>
                  <a:lnTo>
                    <a:pt x="1878" y="2270"/>
                  </a:lnTo>
                  <a:lnTo>
                    <a:pt x="1962" y="2130"/>
                  </a:lnTo>
                  <a:lnTo>
                    <a:pt x="1990" y="1990"/>
                  </a:lnTo>
                  <a:lnTo>
                    <a:pt x="2018" y="1822"/>
                  </a:lnTo>
                  <a:lnTo>
                    <a:pt x="1990" y="1654"/>
                  </a:lnTo>
                  <a:lnTo>
                    <a:pt x="1962" y="1485"/>
                  </a:lnTo>
                  <a:lnTo>
                    <a:pt x="1878" y="1345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65"/>
                  </a:lnTo>
                  <a:lnTo>
                    <a:pt x="1205" y="1037"/>
                  </a:lnTo>
                  <a:lnTo>
                    <a:pt x="925" y="1009"/>
                  </a:lnTo>
                  <a:lnTo>
                    <a:pt x="701" y="1009"/>
                  </a:lnTo>
                  <a:lnTo>
                    <a:pt x="757" y="393"/>
                  </a:lnTo>
                  <a:lnTo>
                    <a:pt x="1878" y="39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7"/>
            <p:cNvSpPr/>
            <p:nvPr/>
          </p:nvSpPr>
          <p:spPr>
            <a:xfrm>
              <a:off x="2838338" y="2984674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fill="none" extrusionOk="0">
                  <a:moveTo>
                    <a:pt x="1878" y="1"/>
                  </a:moveTo>
                  <a:lnTo>
                    <a:pt x="337" y="1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09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373" y="1542"/>
                  </a:lnTo>
                  <a:lnTo>
                    <a:pt x="1457" y="1598"/>
                  </a:lnTo>
                  <a:lnTo>
                    <a:pt x="1514" y="1654"/>
                  </a:lnTo>
                  <a:lnTo>
                    <a:pt x="1514" y="1738"/>
                  </a:lnTo>
                  <a:lnTo>
                    <a:pt x="1542" y="1822"/>
                  </a:lnTo>
                  <a:lnTo>
                    <a:pt x="1542" y="1822"/>
                  </a:lnTo>
                  <a:lnTo>
                    <a:pt x="1514" y="1906"/>
                  </a:lnTo>
                  <a:lnTo>
                    <a:pt x="1485" y="1990"/>
                  </a:lnTo>
                  <a:lnTo>
                    <a:pt x="1457" y="2074"/>
                  </a:lnTo>
                  <a:lnTo>
                    <a:pt x="1373" y="2130"/>
                  </a:lnTo>
                  <a:lnTo>
                    <a:pt x="1289" y="2158"/>
                  </a:lnTo>
                  <a:lnTo>
                    <a:pt x="1205" y="2214"/>
                  </a:lnTo>
                  <a:lnTo>
                    <a:pt x="981" y="2242"/>
                  </a:lnTo>
                  <a:lnTo>
                    <a:pt x="981" y="2242"/>
                  </a:lnTo>
                  <a:lnTo>
                    <a:pt x="953" y="2242"/>
                  </a:lnTo>
                  <a:lnTo>
                    <a:pt x="953" y="2242"/>
                  </a:lnTo>
                  <a:lnTo>
                    <a:pt x="757" y="2214"/>
                  </a:lnTo>
                  <a:lnTo>
                    <a:pt x="561" y="2158"/>
                  </a:lnTo>
                  <a:lnTo>
                    <a:pt x="365" y="2074"/>
                  </a:lnTo>
                  <a:lnTo>
                    <a:pt x="197" y="1990"/>
                  </a:lnTo>
                  <a:lnTo>
                    <a:pt x="1" y="2354"/>
                  </a:lnTo>
                  <a:lnTo>
                    <a:pt x="1" y="2354"/>
                  </a:lnTo>
                  <a:lnTo>
                    <a:pt x="197" y="2494"/>
                  </a:lnTo>
                  <a:lnTo>
                    <a:pt x="449" y="2578"/>
                  </a:lnTo>
                  <a:lnTo>
                    <a:pt x="701" y="2634"/>
                  </a:lnTo>
                  <a:lnTo>
                    <a:pt x="953" y="2662"/>
                  </a:lnTo>
                  <a:lnTo>
                    <a:pt x="953" y="2662"/>
                  </a:lnTo>
                  <a:lnTo>
                    <a:pt x="981" y="2662"/>
                  </a:lnTo>
                  <a:lnTo>
                    <a:pt x="981" y="2662"/>
                  </a:lnTo>
                  <a:lnTo>
                    <a:pt x="1233" y="2634"/>
                  </a:lnTo>
                  <a:lnTo>
                    <a:pt x="1429" y="2578"/>
                  </a:lnTo>
                  <a:lnTo>
                    <a:pt x="1626" y="2522"/>
                  </a:lnTo>
                  <a:lnTo>
                    <a:pt x="1766" y="2410"/>
                  </a:lnTo>
                  <a:lnTo>
                    <a:pt x="1878" y="2270"/>
                  </a:lnTo>
                  <a:lnTo>
                    <a:pt x="1962" y="2130"/>
                  </a:lnTo>
                  <a:lnTo>
                    <a:pt x="1990" y="1990"/>
                  </a:lnTo>
                  <a:lnTo>
                    <a:pt x="2018" y="1822"/>
                  </a:lnTo>
                  <a:lnTo>
                    <a:pt x="2018" y="1822"/>
                  </a:lnTo>
                  <a:lnTo>
                    <a:pt x="1990" y="1654"/>
                  </a:lnTo>
                  <a:lnTo>
                    <a:pt x="1962" y="1485"/>
                  </a:lnTo>
                  <a:lnTo>
                    <a:pt x="1878" y="1345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65"/>
                  </a:lnTo>
                  <a:lnTo>
                    <a:pt x="1205" y="1037"/>
                  </a:lnTo>
                  <a:lnTo>
                    <a:pt x="925" y="1009"/>
                  </a:lnTo>
                  <a:lnTo>
                    <a:pt x="701" y="1009"/>
                  </a:lnTo>
                  <a:lnTo>
                    <a:pt x="757" y="393"/>
                  </a:lnTo>
                  <a:lnTo>
                    <a:pt x="1878" y="393"/>
                  </a:lnTo>
                  <a:lnTo>
                    <a:pt x="18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7"/>
            <p:cNvSpPr/>
            <p:nvPr/>
          </p:nvSpPr>
          <p:spPr>
            <a:xfrm>
              <a:off x="2874659" y="3016135"/>
              <a:ext cx="9329" cy="18633"/>
            </a:xfrm>
            <a:custGeom>
              <a:avLst/>
              <a:gdLst/>
              <a:ahLst/>
              <a:cxnLst/>
              <a:rect l="l" t="t" r="r" b="b"/>
              <a:pathLst>
                <a:path w="590" h="1178" extrusionOk="0">
                  <a:moveTo>
                    <a:pt x="253" y="1"/>
                  </a:moveTo>
                  <a:lnTo>
                    <a:pt x="141" y="57"/>
                  </a:lnTo>
                  <a:lnTo>
                    <a:pt x="57" y="113"/>
                  </a:lnTo>
                  <a:lnTo>
                    <a:pt x="1" y="225"/>
                  </a:lnTo>
                  <a:lnTo>
                    <a:pt x="1" y="337"/>
                  </a:lnTo>
                  <a:lnTo>
                    <a:pt x="1" y="449"/>
                  </a:lnTo>
                  <a:lnTo>
                    <a:pt x="29" y="505"/>
                  </a:lnTo>
                  <a:lnTo>
                    <a:pt x="85" y="589"/>
                  </a:lnTo>
                  <a:lnTo>
                    <a:pt x="169" y="617"/>
                  </a:lnTo>
                  <a:lnTo>
                    <a:pt x="1" y="1177"/>
                  </a:lnTo>
                  <a:lnTo>
                    <a:pt x="309" y="1177"/>
                  </a:lnTo>
                  <a:lnTo>
                    <a:pt x="505" y="673"/>
                  </a:lnTo>
                  <a:lnTo>
                    <a:pt x="561" y="505"/>
                  </a:lnTo>
                  <a:lnTo>
                    <a:pt x="589" y="337"/>
                  </a:lnTo>
                  <a:lnTo>
                    <a:pt x="589" y="253"/>
                  </a:lnTo>
                  <a:lnTo>
                    <a:pt x="561" y="169"/>
                  </a:lnTo>
                  <a:lnTo>
                    <a:pt x="477" y="85"/>
                  </a:lnTo>
                  <a:lnTo>
                    <a:pt x="393" y="2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7"/>
            <p:cNvSpPr/>
            <p:nvPr/>
          </p:nvSpPr>
          <p:spPr>
            <a:xfrm>
              <a:off x="2874659" y="3016135"/>
              <a:ext cx="9329" cy="18633"/>
            </a:xfrm>
            <a:custGeom>
              <a:avLst/>
              <a:gdLst/>
              <a:ahLst/>
              <a:cxnLst/>
              <a:rect l="l" t="t" r="r" b="b"/>
              <a:pathLst>
                <a:path w="590" h="1178" fill="none" extrusionOk="0">
                  <a:moveTo>
                    <a:pt x="281" y="1"/>
                  </a:moveTo>
                  <a:lnTo>
                    <a:pt x="281" y="1"/>
                  </a:lnTo>
                  <a:lnTo>
                    <a:pt x="253" y="1"/>
                  </a:lnTo>
                  <a:lnTo>
                    <a:pt x="253" y="1"/>
                  </a:lnTo>
                  <a:lnTo>
                    <a:pt x="141" y="57"/>
                  </a:lnTo>
                  <a:lnTo>
                    <a:pt x="57" y="113"/>
                  </a:lnTo>
                  <a:lnTo>
                    <a:pt x="1" y="225"/>
                  </a:lnTo>
                  <a:lnTo>
                    <a:pt x="1" y="337"/>
                  </a:lnTo>
                  <a:lnTo>
                    <a:pt x="1" y="337"/>
                  </a:lnTo>
                  <a:lnTo>
                    <a:pt x="1" y="449"/>
                  </a:lnTo>
                  <a:lnTo>
                    <a:pt x="29" y="505"/>
                  </a:lnTo>
                  <a:lnTo>
                    <a:pt x="85" y="589"/>
                  </a:lnTo>
                  <a:lnTo>
                    <a:pt x="169" y="617"/>
                  </a:lnTo>
                  <a:lnTo>
                    <a:pt x="1" y="1177"/>
                  </a:lnTo>
                  <a:lnTo>
                    <a:pt x="309" y="1177"/>
                  </a:lnTo>
                  <a:lnTo>
                    <a:pt x="505" y="673"/>
                  </a:lnTo>
                  <a:lnTo>
                    <a:pt x="505" y="673"/>
                  </a:lnTo>
                  <a:lnTo>
                    <a:pt x="561" y="505"/>
                  </a:lnTo>
                  <a:lnTo>
                    <a:pt x="589" y="337"/>
                  </a:lnTo>
                  <a:lnTo>
                    <a:pt x="589" y="337"/>
                  </a:lnTo>
                  <a:lnTo>
                    <a:pt x="589" y="337"/>
                  </a:lnTo>
                  <a:lnTo>
                    <a:pt x="589" y="253"/>
                  </a:lnTo>
                  <a:lnTo>
                    <a:pt x="589" y="253"/>
                  </a:lnTo>
                  <a:lnTo>
                    <a:pt x="561" y="169"/>
                  </a:lnTo>
                  <a:lnTo>
                    <a:pt x="477" y="85"/>
                  </a:lnTo>
                  <a:lnTo>
                    <a:pt x="393" y="29"/>
                  </a:lnTo>
                  <a:lnTo>
                    <a:pt x="2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7"/>
            <p:cNvSpPr/>
            <p:nvPr/>
          </p:nvSpPr>
          <p:spPr>
            <a:xfrm>
              <a:off x="2888400" y="2984231"/>
              <a:ext cx="35008" cy="42549"/>
            </a:xfrm>
            <a:custGeom>
              <a:avLst/>
              <a:gdLst/>
              <a:ahLst/>
              <a:cxnLst/>
              <a:rect l="l" t="t" r="r" b="b"/>
              <a:pathLst>
                <a:path w="2214" h="2690" extrusionOk="0">
                  <a:moveTo>
                    <a:pt x="1205" y="421"/>
                  </a:moveTo>
                  <a:lnTo>
                    <a:pt x="1317" y="477"/>
                  </a:lnTo>
                  <a:lnTo>
                    <a:pt x="1429" y="533"/>
                  </a:lnTo>
                  <a:lnTo>
                    <a:pt x="1513" y="645"/>
                  </a:lnTo>
                  <a:lnTo>
                    <a:pt x="1597" y="757"/>
                  </a:lnTo>
                  <a:lnTo>
                    <a:pt x="1625" y="925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681" y="1570"/>
                  </a:lnTo>
                  <a:lnTo>
                    <a:pt x="1653" y="1738"/>
                  </a:lnTo>
                  <a:lnTo>
                    <a:pt x="1597" y="1906"/>
                  </a:lnTo>
                  <a:lnTo>
                    <a:pt x="1513" y="2046"/>
                  </a:lnTo>
                  <a:lnTo>
                    <a:pt x="1429" y="2130"/>
                  </a:lnTo>
                  <a:lnTo>
                    <a:pt x="1317" y="2214"/>
                  </a:lnTo>
                  <a:lnTo>
                    <a:pt x="1205" y="2242"/>
                  </a:lnTo>
                  <a:lnTo>
                    <a:pt x="1065" y="2270"/>
                  </a:lnTo>
                  <a:lnTo>
                    <a:pt x="953" y="2242"/>
                  </a:lnTo>
                  <a:lnTo>
                    <a:pt x="840" y="2214"/>
                  </a:lnTo>
                  <a:lnTo>
                    <a:pt x="728" y="2130"/>
                  </a:lnTo>
                  <a:lnTo>
                    <a:pt x="644" y="2046"/>
                  </a:lnTo>
                  <a:lnTo>
                    <a:pt x="560" y="1906"/>
                  </a:lnTo>
                  <a:lnTo>
                    <a:pt x="504" y="1738"/>
                  </a:lnTo>
                  <a:lnTo>
                    <a:pt x="476" y="1541"/>
                  </a:lnTo>
                  <a:lnTo>
                    <a:pt x="476" y="1345"/>
                  </a:lnTo>
                  <a:lnTo>
                    <a:pt x="476" y="1121"/>
                  </a:lnTo>
                  <a:lnTo>
                    <a:pt x="504" y="925"/>
                  </a:lnTo>
                  <a:lnTo>
                    <a:pt x="560" y="757"/>
                  </a:lnTo>
                  <a:lnTo>
                    <a:pt x="644" y="645"/>
                  </a:lnTo>
                  <a:lnTo>
                    <a:pt x="728" y="533"/>
                  </a:lnTo>
                  <a:lnTo>
                    <a:pt x="840" y="477"/>
                  </a:lnTo>
                  <a:lnTo>
                    <a:pt x="953" y="421"/>
                  </a:lnTo>
                  <a:close/>
                  <a:moveTo>
                    <a:pt x="868" y="1"/>
                  </a:moveTo>
                  <a:lnTo>
                    <a:pt x="644" y="85"/>
                  </a:lnTo>
                  <a:lnTo>
                    <a:pt x="476" y="197"/>
                  </a:lnTo>
                  <a:lnTo>
                    <a:pt x="308" y="337"/>
                  </a:lnTo>
                  <a:lnTo>
                    <a:pt x="168" y="533"/>
                  </a:lnTo>
                  <a:lnTo>
                    <a:pt x="84" y="757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626"/>
                  </a:lnTo>
                  <a:lnTo>
                    <a:pt x="84" y="1906"/>
                  </a:lnTo>
                  <a:lnTo>
                    <a:pt x="168" y="2130"/>
                  </a:lnTo>
                  <a:lnTo>
                    <a:pt x="280" y="2326"/>
                  </a:lnTo>
                  <a:lnTo>
                    <a:pt x="448" y="2494"/>
                  </a:lnTo>
                  <a:lnTo>
                    <a:pt x="644" y="2606"/>
                  </a:lnTo>
                  <a:lnTo>
                    <a:pt x="840" y="2662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41" y="2606"/>
                  </a:lnTo>
                  <a:lnTo>
                    <a:pt x="1737" y="2494"/>
                  </a:lnTo>
                  <a:lnTo>
                    <a:pt x="1905" y="2326"/>
                  </a:lnTo>
                  <a:lnTo>
                    <a:pt x="2017" y="2130"/>
                  </a:lnTo>
                  <a:lnTo>
                    <a:pt x="2129" y="1906"/>
                  </a:lnTo>
                  <a:lnTo>
                    <a:pt x="2185" y="1626"/>
                  </a:lnTo>
                  <a:lnTo>
                    <a:pt x="2213" y="1345"/>
                  </a:lnTo>
                  <a:lnTo>
                    <a:pt x="2185" y="1037"/>
                  </a:lnTo>
                  <a:lnTo>
                    <a:pt x="2129" y="757"/>
                  </a:lnTo>
                  <a:lnTo>
                    <a:pt x="2017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7"/>
            <p:cNvSpPr/>
            <p:nvPr/>
          </p:nvSpPr>
          <p:spPr>
            <a:xfrm>
              <a:off x="2895926" y="2990890"/>
              <a:ext cx="19054" cy="29247"/>
            </a:xfrm>
            <a:custGeom>
              <a:avLst/>
              <a:gdLst/>
              <a:ahLst/>
              <a:cxnLst/>
              <a:rect l="l" t="t" r="r" b="b"/>
              <a:pathLst>
                <a:path w="1205" h="1849" fill="none" extrusionOk="0">
                  <a:moveTo>
                    <a:pt x="589" y="1849"/>
                  </a:moveTo>
                  <a:lnTo>
                    <a:pt x="589" y="1849"/>
                  </a:lnTo>
                  <a:lnTo>
                    <a:pt x="477" y="1821"/>
                  </a:lnTo>
                  <a:lnTo>
                    <a:pt x="364" y="1793"/>
                  </a:lnTo>
                  <a:lnTo>
                    <a:pt x="252" y="1709"/>
                  </a:lnTo>
                  <a:lnTo>
                    <a:pt x="168" y="1625"/>
                  </a:lnTo>
                  <a:lnTo>
                    <a:pt x="84" y="1485"/>
                  </a:lnTo>
                  <a:lnTo>
                    <a:pt x="28" y="1317"/>
                  </a:lnTo>
                  <a:lnTo>
                    <a:pt x="0" y="1120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700"/>
                  </a:lnTo>
                  <a:lnTo>
                    <a:pt x="28" y="504"/>
                  </a:lnTo>
                  <a:lnTo>
                    <a:pt x="84" y="336"/>
                  </a:lnTo>
                  <a:lnTo>
                    <a:pt x="168" y="224"/>
                  </a:lnTo>
                  <a:lnTo>
                    <a:pt x="252" y="112"/>
                  </a:lnTo>
                  <a:lnTo>
                    <a:pt x="364" y="56"/>
                  </a:lnTo>
                  <a:lnTo>
                    <a:pt x="477" y="0"/>
                  </a:lnTo>
                  <a:lnTo>
                    <a:pt x="589" y="0"/>
                  </a:lnTo>
                  <a:lnTo>
                    <a:pt x="589" y="0"/>
                  </a:lnTo>
                  <a:lnTo>
                    <a:pt x="729" y="0"/>
                  </a:lnTo>
                  <a:lnTo>
                    <a:pt x="841" y="56"/>
                  </a:lnTo>
                  <a:lnTo>
                    <a:pt x="953" y="112"/>
                  </a:lnTo>
                  <a:lnTo>
                    <a:pt x="1037" y="224"/>
                  </a:lnTo>
                  <a:lnTo>
                    <a:pt x="1121" y="336"/>
                  </a:lnTo>
                  <a:lnTo>
                    <a:pt x="1149" y="504"/>
                  </a:lnTo>
                  <a:lnTo>
                    <a:pt x="1205" y="700"/>
                  </a:lnTo>
                  <a:lnTo>
                    <a:pt x="1205" y="924"/>
                  </a:lnTo>
                  <a:lnTo>
                    <a:pt x="1205" y="924"/>
                  </a:lnTo>
                  <a:lnTo>
                    <a:pt x="1205" y="924"/>
                  </a:lnTo>
                  <a:lnTo>
                    <a:pt x="1205" y="1149"/>
                  </a:lnTo>
                  <a:lnTo>
                    <a:pt x="1177" y="1317"/>
                  </a:lnTo>
                  <a:lnTo>
                    <a:pt x="1121" y="1485"/>
                  </a:lnTo>
                  <a:lnTo>
                    <a:pt x="1037" y="1625"/>
                  </a:lnTo>
                  <a:lnTo>
                    <a:pt x="953" y="1709"/>
                  </a:lnTo>
                  <a:lnTo>
                    <a:pt x="841" y="1793"/>
                  </a:lnTo>
                  <a:lnTo>
                    <a:pt x="729" y="1821"/>
                  </a:lnTo>
                  <a:lnTo>
                    <a:pt x="589" y="18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7"/>
            <p:cNvSpPr/>
            <p:nvPr/>
          </p:nvSpPr>
          <p:spPr>
            <a:xfrm>
              <a:off x="2888400" y="2984231"/>
              <a:ext cx="35008" cy="42549"/>
            </a:xfrm>
            <a:custGeom>
              <a:avLst/>
              <a:gdLst/>
              <a:ahLst/>
              <a:cxnLst/>
              <a:rect l="l" t="t" r="r" b="b"/>
              <a:pathLst>
                <a:path w="2214" h="2690" fill="none" extrusionOk="0">
                  <a:moveTo>
                    <a:pt x="1093" y="1"/>
                  </a:moveTo>
                  <a:lnTo>
                    <a:pt x="1093" y="1"/>
                  </a:lnTo>
                  <a:lnTo>
                    <a:pt x="868" y="1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37"/>
                  </a:lnTo>
                  <a:lnTo>
                    <a:pt x="168" y="533"/>
                  </a:lnTo>
                  <a:lnTo>
                    <a:pt x="84" y="757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0" y="1626"/>
                  </a:lnTo>
                  <a:lnTo>
                    <a:pt x="84" y="1906"/>
                  </a:lnTo>
                  <a:lnTo>
                    <a:pt x="168" y="2130"/>
                  </a:lnTo>
                  <a:lnTo>
                    <a:pt x="280" y="2326"/>
                  </a:lnTo>
                  <a:lnTo>
                    <a:pt x="448" y="2494"/>
                  </a:lnTo>
                  <a:lnTo>
                    <a:pt x="644" y="2606"/>
                  </a:lnTo>
                  <a:lnTo>
                    <a:pt x="840" y="2662"/>
                  </a:lnTo>
                  <a:lnTo>
                    <a:pt x="1093" y="2690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41" y="2606"/>
                  </a:lnTo>
                  <a:lnTo>
                    <a:pt x="1737" y="2494"/>
                  </a:lnTo>
                  <a:lnTo>
                    <a:pt x="1905" y="2326"/>
                  </a:lnTo>
                  <a:lnTo>
                    <a:pt x="2017" y="2130"/>
                  </a:lnTo>
                  <a:lnTo>
                    <a:pt x="2129" y="1906"/>
                  </a:lnTo>
                  <a:lnTo>
                    <a:pt x="2185" y="1626"/>
                  </a:lnTo>
                  <a:lnTo>
                    <a:pt x="2213" y="1345"/>
                  </a:lnTo>
                  <a:lnTo>
                    <a:pt x="2213" y="1345"/>
                  </a:lnTo>
                  <a:lnTo>
                    <a:pt x="2185" y="1037"/>
                  </a:lnTo>
                  <a:lnTo>
                    <a:pt x="2129" y="757"/>
                  </a:lnTo>
                  <a:lnTo>
                    <a:pt x="2017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1"/>
                  </a:lnTo>
                  <a:lnTo>
                    <a:pt x="109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7"/>
            <p:cNvSpPr/>
            <p:nvPr/>
          </p:nvSpPr>
          <p:spPr>
            <a:xfrm>
              <a:off x="2926048" y="2984674"/>
              <a:ext cx="32336" cy="42106"/>
            </a:xfrm>
            <a:custGeom>
              <a:avLst/>
              <a:gdLst/>
              <a:ahLst/>
              <a:cxnLst/>
              <a:rect l="l" t="t" r="r" b="b"/>
              <a:pathLst>
                <a:path w="2045" h="2662" extrusionOk="0">
                  <a:moveTo>
                    <a:pt x="364" y="1"/>
                  </a:moveTo>
                  <a:lnTo>
                    <a:pt x="224" y="1429"/>
                  </a:lnTo>
                  <a:lnTo>
                    <a:pt x="1036" y="1429"/>
                  </a:lnTo>
                  <a:lnTo>
                    <a:pt x="1205" y="1457"/>
                  </a:lnTo>
                  <a:lnTo>
                    <a:pt x="1317" y="1485"/>
                  </a:lnTo>
                  <a:lnTo>
                    <a:pt x="1401" y="1542"/>
                  </a:lnTo>
                  <a:lnTo>
                    <a:pt x="1485" y="1598"/>
                  </a:lnTo>
                  <a:lnTo>
                    <a:pt x="1513" y="1654"/>
                  </a:lnTo>
                  <a:lnTo>
                    <a:pt x="1541" y="1738"/>
                  </a:lnTo>
                  <a:lnTo>
                    <a:pt x="1569" y="1822"/>
                  </a:lnTo>
                  <a:lnTo>
                    <a:pt x="1541" y="1906"/>
                  </a:lnTo>
                  <a:lnTo>
                    <a:pt x="1513" y="1990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58"/>
                  </a:lnTo>
                  <a:lnTo>
                    <a:pt x="1233" y="2214"/>
                  </a:lnTo>
                  <a:lnTo>
                    <a:pt x="980" y="2242"/>
                  </a:lnTo>
                  <a:lnTo>
                    <a:pt x="784" y="2214"/>
                  </a:lnTo>
                  <a:lnTo>
                    <a:pt x="588" y="2158"/>
                  </a:lnTo>
                  <a:lnTo>
                    <a:pt x="392" y="2074"/>
                  </a:lnTo>
                  <a:lnTo>
                    <a:pt x="224" y="1990"/>
                  </a:lnTo>
                  <a:lnTo>
                    <a:pt x="0" y="2354"/>
                  </a:lnTo>
                  <a:lnTo>
                    <a:pt x="224" y="2494"/>
                  </a:lnTo>
                  <a:lnTo>
                    <a:pt x="476" y="2578"/>
                  </a:lnTo>
                  <a:lnTo>
                    <a:pt x="700" y="2634"/>
                  </a:lnTo>
                  <a:lnTo>
                    <a:pt x="952" y="2662"/>
                  </a:lnTo>
                  <a:lnTo>
                    <a:pt x="1008" y="2662"/>
                  </a:lnTo>
                  <a:lnTo>
                    <a:pt x="1233" y="2634"/>
                  </a:lnTo>
                  <a:lnTo>
                    <a:pt x="1457" y="2578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877" y="2270"/>
                  </a:lnTo>
                  <a:lnTo>
                    <a:pt x="1961" y="2130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89" y="1485"/>
                  </a:lnTo>
                  <a:lnTo>
                    <a:pt x="1905" y="1345"/>
                  </a:lnTo>
                  <a:lnTo>
                    <a:pt x="1793" y="1233"/>
                  </a:lnTo>
                  <a:lnTo>
                    <a:pt x="1653" y="1149"/>
                  </a:lnTo>
                  <a:lnTo>
                    <a:pt x="1457" y="1065"/>
                  </a:lnTo>
                  <a:lnTo>
                    <a:pt x="1233" y="1037"/>
                  </a:lnTo>
                  <a:lnTo>
                    <a:pt x="952" y="1009"/>
                  </a:lnTo>
                  <a:lnTo>
                    <a:pt x="700" y="1009"/>
                  </a:lnTo>
                  <a:lnTo>
                    <a:pt x="756" y="393"/>
                  </a:lnTo>
                  <a:lnTo>
                    <a:pt x="1905" y="393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7"/>
            <p:cNvSpPr/>
            <p:nvPr/>
          </p:nvSpPr>
          <p:spPr>
            <a:xfrm>
              <a:off x="2926048" y="2984674"/>
              <a:ext cx="32336" cy="42106"/>
            </a:xfrm>
            <a:custGeom>
              <a:avLst/>
              <a:gdLst/>
              <a:ahLst/>
              <a:cxnLst/>
              <a:rect l="l" t="t" r="r" b="b"/>
              <a:pathLst>
                <a:path w="2045" h="2662" fill="none" extrusionOk="0">
                  <a:moveTo>
                    <a:pt x="1905" y="1"/>
                  </a:moveTo>
                  <a:lnTo>
                    <a:pt x="364" y="1"/>
                  </a:lnTo>
                  <a:lnTo>
                    <a:pt x="224" y="1429"/>
                  </a:lnTo>
                  <a:lnTo>
                    <a:pt x="840" y="1429"/>
                  </a:lnTo>
                  <a:lnTo>
                    <a:pt x="840" y="1429"/>
                  </a:lnTo>
                  <a:lnTo>
                    <a:pt x="1036" y="1429"/>
                  </a:lnTo>
                  <a:lnTo>
                    <a:pt x="1205" y="1457"/>
                  </a:lnTo>
                  <a:lnTo>
                    <a:pt x="1317" y="1485"/>
                  </a:lnTo>
                  <a:lnTo>
                    <a:pt x="1401" y="1542"/>
                  </a:lnTo>
                  <a:lnTo>
                    <a:pt x="1485" y="1598"/>
                  </a:lnTo>
                  <a:lnTo>
                    <a:pt x="1513" y="1654"/>
                  </a:lnTo>
                  <a:lnTo>
                    <a:pt x="1541" y="1738"/>
                  </a:lnTo>
                  <a:lnTo>
                    <a:pt x="1569" y="1822"/>
                  </a:lnTo>
                  <a:lnTo>
                    <a:pt x="1569" y="1822"/>
                  </a:lnTo>
                  <a:lnTo>
                    <a:pt x="1541" y="1906"/>
                  </a:lnTo>
                  <a:lnTo>
                    <a:pt x="1513" y="1990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58"/>
                  </a:lnTo>
                  <a:lnTo>
                    <a:pt x="1233" y="2214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784" y="2214"/>
                  </a:lnTo>
                  <a:lnTo>
                    <a:pt x="588" y="2158"/>
                  </a:lnTo>
                  <a:lnTo>
                    <a:pt x="392" y="2074"/>
                  </a:lnTo>
                  <a:lnTo>
                    <a:pt x="224" y="1990"/>
                  </a:lnTo>
                  <a:lnTo>
                    <a:pt x="0" y="2354"/>
                  </a:lnTo>
                  <a:lnTo>
                    <a:pt x="0" y="2354"/>
                  </a:lnTo>
                  <a:lnTo>
                    <a:pt x="224" y="2494"/>
                  </a:lnTo>
                  <a:lnTo>
                    <a:pt x="476" y="2578"/>
                  </a:lnTo>
                  <a:lnTo>
                    <a:pt x="700" y="2634"/>
                  </a:lnTo>
                  <a:lnTo>
                    <a:pt x="952" y="2662"/>
                  </a:lnTo>
                  <a:lnTo>
                    <a:pt x="952" y="2662"/>
                  </a:lnTo>
                  <a:lnTo>
                    <a:pt x="1008" y="2662"/>
                  </a:lnTo>
                  <a:lnTo>
                    <a:pt x="1008" y="2662"/>
                  </a:lnTo>
                  <a:lnTo>
                    <a:pt x="1233" y="2634"/>
                  </a:lnTo>
                  <a:lnTo>
                    <a:pt x="1457" y="2578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877" y="2270"/>
                  </a:lnTo>
                  <a:lnTo>
                    <a:pt x="1961" y="2130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89" y="1485"/>
                  </a:lnTo>
                  <a:lnTo>
                    <a:pt x="1905" y="1345"/>
                  </a:lnTo>
                  <a:lnTo>
                    <a:pt x="1793" y="1233"/>
                  </a:lnTo>
                  <a:lnTo>
                    <a:pt x="1653" y="1149"/>
                  </a:lnTo>
                  <a:lnTo>
                    <a:pt x="1457" y="1065"/>
                  </a:lnTo>
                  <a:lnTo>
                    <a:pt x="1233" y="1037"/>
                  </a:lnTo>
                  <a:lnTo>
                    <a:pt x="952" y="1009"/>
                  </a:lnTo>
                  <a:lnTo>
                    <a:pt x="700" y="1009"/>
                  </a:lnTo>
                  <a:lnTo>
                    <a:pt x="756" y="393"/>
                  </a:lnTo>
                  <a:lnTo>
                    <a:pt x="1905" y="393"/>
                  </a:lnTo>
                  <a:lnTo>
                    <a:pt x="19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7"/>
            <p:cNvSpPr/>
            <p:nvPr/>
          </p:nvSpPr>
          <p:spPr>
            <a:xfrm>
              <a:off x="1906444" y="2972716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extrusionOk="0">
                  <a:moveTo>
                    <a:pt x="673" y="1"/>
                  </a:moveTo>
                  <a:lnTo>
                    <a:pt x="533" y="29"/>
                  </a:lnTo>
                  <a:lnTo>
                    <a:pt x="393" y="57"/>
                  </a:lnTo>
                  <a:lnTo>
                    <a:pt x="281" y="141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61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18404" y="1345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65"/>
                  </a:lnTo>
                  <a:lnTo>
                    <a:pt x="18908" y="953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61"/>
                  </a:lnTo>
                  <a:lnTo>
                    <a:pt x="18908" y="421"/>
                  </a:lnTo>
                  <a:lnTo>
                    <a:pt x="18852" y="309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29"/>
                  </a:lnTo>
                  <a:lnTo>
                    <a:pt x="182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7"/>
            <p:cNvSpPr/>
            <p:nvPr/>
          </p:nvSpPr>
          <p:spPr>
            <a:xfrm>
              <a:off x="1906444" y="2972716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fill="none" extrusionOk="0">
                  <a:moveTo>
                    <a:pt x="18292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673" y="1"/>
                  </a:lnTo>
                  <a:lnTo>
                    <a:pt x="533" y="29"/>
                  </a:lnTo>
                  <a:lnTo>
                    <a:pt x="393" y="57"/>
                  </a:lnTo>
                  <a:lnTo>
                    <a:pt x="281" y="141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61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292" y="1345"/>
                  </a:lnTo>
                  <a:lnTo>
                    <a:pt x="18404" y="1345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65"/>
                  </a:lnTo>
                  <a:lnTo>
                    <a:pt x="18908" y="953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61"/>
                  </a:lnTo>
                  <a:lnTo>
                    <a:pt x="18908" y="421"/>
                  </a:lnTo>
                  <a:lnTo>
                    <a:pt x="18852" y="309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29"/>
                  </a:lnTo>
                  <a:lnTo>
                    <a:pt x="182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7"/>
            <p:cNvSpPr/>
            <p:nvPr/>
          </p:nvSpPr>
          <p:spPr>
            <a:xfrm>
              <a:off x="1906444" y="302322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extrusionOk="0">
                  <a:moveTo>
                    <a:pt x="533" y="1"/>
                  </a:move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533" y="1317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785"/>
                  </a:lnTo>
                  <a:lnTo>
                    <a:pt x="11065" y="673"/>
                  </a:lnTo>
                  <a:lnTo>
                    <a:pt x="11065" y="533"/>
                  </a:lnTo>
                  <a:lnTo>
                    <a:pt x="11037" y="393"/>
                  </a:lnTo>
                  <a:lnTo>
                    <a:pt x="10953" y="281"/>
                  </a:lnTo>
                  <a:lnTo>
                    <a:pt x="10869" y="197"/>
                  </a:lnTo>
                  <a:lnTo>
                    <a:pt x="10785" y="113"/>
                  </a:lnTo>
                  <a:lnTo>
                    <a:pt x="10673" y="57"/>
                  </a:lnTo>
                  <a:lnTo>
                    <a:pt x="10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7"/>
            <p:cNvSpPr/>
            <p:nvPr/>
          </p:nvSpPr>
          <p:spPr>
            <a:xfrm>
              <a:off x="1906444" y="302322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fill="none" extrusionOk="0">
                  <a:moveTo>
                    <a:pt x="10421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533" y="1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17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785"/>
                  </a:lnTo>
                  <a:lnTo>
                    <a:pt x="11065" y="673"/>
                  </a:lnTo>
                  <a:lnTo>
                    <a:pt x="11065" y="673"/>
                  </a:lnTo>
                  <a:lnTo>
                    <a:pt x="11065" y="533"/>
                  </a:lnTo>
                  <a:lnTo>
                    <a:pt x="11037" y="393"/>
                  </a:lnTo>
                  <a:lnTo>
                    <a:pt x="10953" y="281"/>
                  </a:lnTo>
                  <a:lnTo>
                    <a:pt x="10869" y="197"/>
                  </a:lnTo>
                  <a:lnTo>
                    <a:pt x="10785" y="113"/>
                  </a:lnTo>
                  <a:lnTo>
                    <a:pt x="10673" y="57"/>
                  </a:lnTo>
                  <a:lnTo>
                    <a:pt x="10533" y="1"/>
                  </a:lnTo>
                  <a:lnTo>
                    <a:pt x="1042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7"/>
            <p:cNvSpPr/>
            <p:nvPr/>
          </p:nvSpPr>
          <p:spPr>
            <a:xfrm>
              <a:off x="1830704" y="3172095"/>
              <a:ext cx="1196337" cy="189209"/>
            </a:xfrm>
            <a:custGeom>
              <a:avLst/>
              <a:gdLst/>
              <a:ahLst/>
              <a:cxnLst/>
              <a:rect l="l" t="t" r="r" b="b"/>
              <a:pathLst>
                <a:path w="75659" h="11962" extrusionOk="0">
                  <a:moveTo>
                    <a:pt x="1486" y="1"/>
                  </a:moveTo>
                  <a:lnTo>
                    <a:pt x="1317" y="29"/>
                  </a:lnTo>
                  <a:lnTo>
                    <a:pt x="1009" y="141"/>
                  </a:lnTo>
                  <a:lnTo>
                    <a:pt x="729" y="281"/>
                  </a:lnTo>
                  <a:lnTo>
                    <a:pt x="477" y="477"/>
                  </a:lnTo>
                  <a:lnTo>
                    <a:pt x="281" y="729"/>
                  </a:lnTo>
                  <a:lnTo>
                    <a:pt x="113" y="1009"/>
                  </a:lnTo>
                  <a:lnTo>
                    <a:pt x="29" y="1345"/>
                  </a:lnTo>
                  <a:lnTo>
                    <a:pt x="1" y="1513"/>
                  </a:lnTo>
                  <a:lnTo>
                    <a:pt x="1" y="1681"/>
                  </a:lnTo>
                  <a:lnTo>
                    <a:pt x="1" y="10309"/>
                  </a:lnTo>
                  <a:lnTo>
                    <a:pt x="1" y="10477"/>
                  </a:lnTo>
                  <a:lnTo>
                    <a:pt x="29" y="10645"/>
                  </a:lnTo>
                  <a:lnTo>
                    <a:pt x="113" y="10953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681"/>
                  </a:lnTo>
                  <a:lnTo>
                    <a:pt x="1009" y="11849"/>
                  </a:lnTo>
                  <a:lnTo>
                    <a:pt x="1317" y="11933"/>
                  </a:lnTo>
                  <a:lnTo>
                    <a:pt x="1486" y="11961"/>
                  </a:lnTo>
                  <a:lnTo>
                    <a:pt x="74146" y="11961"/>
                  </a:lnTo>
                  <a:lnTo>
                    <a:pt x="74314" y="11933"/>
                  </a:lnTo>
                  <a:lnTo>
                    <a:pt x="74622" y="11849"/>
                  </a:lnTo>
                  <a:lnTo>
                    <a:pt x="74902" y="11681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3"/>
                  </a:lnTo>
                  <a:lnTo>
                    <a:pt x="75603" y="10645"/>
                  </a:lnTo>
                  <a:lnTo>
                    <a:pt x="75631" y="10477"/>
                  </a:lnTo>
                  <a:lnTo>
                    <a:pt x="75659" y="10309"/>
                  </a:lnTo>
                  <a:lnTo>
                    <a:pt x="75659" y="1681"/>
                  </a:lnTo>
                  <a:lnTo>
                    <a:pt x="75631" y="1513"/>
                  </a:lnTo>
                  <a:lnTo>
                    <a:pt x="75603" y="1345"/>
                  </a:lnTo>
                  <a:lnTo>
                    <a:pt x="75519" y="1009"/>
                  </a:lnTo>
                  <a:lnTo>
                    <a:pt x="75350" y="729"/>
                  </a:lnTo>
                  <a:lnTo>
                    <a:pt x="75154" y="477"/>
                  </a:lnTo>
                  <a:lnTo>
                    <a:pt x="74902" y="281"/>
                  </a:lnTo>
                  <a:lnTo>
                    <a:pt x="74622" y="141"/>
                  </a:lnTo>
                  <a:lnTo>
                    <a:pt x="74314" y="29"/>
                  </a:lnTo>
                  <a:lnTo>
                    <a:pt x="74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7"/>
            <p:cNvSpPr/>
            <p:nvPr/>
          </p:nvSpPr>
          <p:spPr>
            <a:xfrm>
              <a:off x="1830704" y="3172095"/>
              <a:ext cx="1196337" cy="189209"/>
            </a:xfrm>
            <a:custGeom>
              <a:avLst/>
              <a:gdLst/>
              <a:ahLst/>
              <a:cxnLst/>
              <a:rect l="l" t="t" r="r" b="b"/>
              <a:pathLst>
                <a:path w="75659" h="11962" fill="none" extrusionOk="0">
                  <a:moveTo>
                    <a:pt x="1654" y="1"/>
                  </a:moveTo>
                  <a:lnTo>
                    <a:pt x="73978" y="1"/>
                  </a:lnTo>
                  <a:lnTo>
                    <a:pt x="73978" y="1"/>
                  </a:lnTo>
                  <a:lnTo>
                    <a:pt x="74146" y="1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477"/>
                  </a:lnTo>
                  <a:lnTo>
                    <a:pt x="75350" y="729"/>
                  </a:lnTo>
                  <a:lnTo>
                    <a:pt x="75519" y="1009"/>
                  </a:lnTo>
                  <a:lnTo>
                    <a:pt x="75603" y="1345"/>
                  </a:lnTo>
                  <a:lnTo>
                    <a:pt x="75631" y="1513"/>
                  </a:lnTo>
                  <a:lnTo>
                    <a:pt x="75659" y="1681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49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49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1"/>
                  </a:lnTo>
                  <a:lnTo>
                    <a:pt x="1" y="1681"/>
                  </a:lnTo>
                  <a:lnTo>
                    <a:pt x="1" y="1513"/>
                  </a:lnTo>
                  <a:lnTo>
                    <a:pt x="29" y="1345"/>
                  </a:lnTo>
                  <a:lnTo>
                    <a:pt x="113" y="1009"/>
                  </a:lnTo>
                  <a:lnTo>
                    <a:pt x="281" y="729"/>
                  </a:lnTo>
                  <a:lnTo>
                    <a:pt x="477" y="477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1"/>
                  </a:lnTo>
                  <a:lnTo>
                    <a:pt x="16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7"/>
            <p:cNvSpPr/>
            <p:nvPr/>
          </p:nvSpPr>
          <p:spPr>
            <a:xfrm>
              <a:off x="2708567" y="3264691"/>
              <a:ext cx="15970" cy="6216"/>
            </a:xfrm>
            <a:custGeom>
              <a:avLst/>
              <a:gdLst/>
              <a:ahLst/>
              <a:cxnLst/>
              <a:rect l="l" t="t" r="r" b="b"/>
              <a:pathLst>
                <a:path w="1010" h="393" extrusionOk="0">
                  <a:moveTo>
                    <a:pt x="1" y="1"/>
                  </a:moveTo>
                  <a:lnTo>
                    <a:pt x="1" y="393"/>
                  </a:lnTo>
                  <a:lnTo>
                    <a:pt x="1009" y="393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7"/>
            <p:cNvSpPr/>
            <p:nvPr/>
          </p:nvSpPr>
          <p:spPr>
            <a:xfrm>
              <a:off x="2708567" y="3264691"/>
              <a:ext cx="15970" cy="6216"/>
            </a:xfrm>
            <a:custGeom>
              <a:avLst/>
              <a:gdLst/>
              <a:ahLst/>
              <a:cxnLst/>
              <a:rect l="l" t="t" r="r" b="b"/>
              <a:pathLst>
                <a:path w="1010" h="393" fill="none" extrusionOk="0">
                  <a:moveTo>
                    <a:pt x="1009" y="1"/>
                  </a:moveTo>
                  <a:lnTo>
                    <a:pt x="1" y="1"/>
                  </a:lnTo>
                  <a:lnTo>
                    <a:pt x="1" y="393"/>
                  </a:lnTo>
                  <a:lnTo>
                    <a:pt x="1009" y="393"/>
                  </a:lnTo>
                  <a:lnTo>
                    <a:pt x="10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7"/>
            <p:cNvSpPr/>
            <p:nvPr/>
          </p:nvSpPr>
          <p:spPr>
            <a:xfrm>
              <a:off x="2746216" y="3235460"/>
              <a:ext cx="33680" cy="55836"/>
            </a:xfrm>
            <a:custGeom>
              <a:avLst/>
              <a:gdLst/>
              <a:ahLst/>
              <a:cxnLst/>
              <a:rect l="l" t="t" r="r" b="b"/>
              <a:pathLst>
                <a:path w="2130" h="3530" extrusionOk="0">
                  <a:moveTo>
                    <a:pt x="925" y="840"/>
                  </a:moveTo>
                  <a:lnTo>
                    <a:pt x="925" y="1485"/>
                  </a:lnTo>
                  <a:lnTo>
                    <a:pt x="785" y="1457"/>
                  </a:lnTo>
                  <a:lnTo>
                    <a:pt x="645" y="1373"/>
                  </a:lnTo>
                  <a:lnTo>
                    <a:pt x="589" y="1289"/>
                  </a:lnTo>
                  <a:lnTo>
                    <a:pt x="561" y="1177"/>
                  </a:lnTo>
                  <a:lnTo>
                    <a:pt x="561" y="1065"/>
                  </a:lnTo>
                  <a:lnTo>
                    <a:pt x="645" y="952"/>
                  </a:lnTo>
                  <a:lnTo>
                    <a:pt x="757" y="868"/>
                  </a:lnTo>
                  <a:lnTo>
                    <a:pt x="925" y="840"/>
                  </a:lnTo>
                  <a:close/>
                  <a:moveTo>
                    <a:pt x="1233" y="2045"/>
                  </a:moveTo>
                  <a:lnTo>
                    <a:pt x="1401" y="2073"/>
                  </a:lnTo>
                  <a:lnTo>
                    <a:pt x="1513" y="2157"/>
                  </a:lnTo>
                  <a:lnTo>
                    <a:pt x="1597" y="2241"/>
                  </a:lnTo>
                  <a:lnTo>
                    <a:pt x="1625" y="2353"/>
                  </a:lnTo>
                  <a:lnTo>
                    <a:pt x="1597" y="2465"/>
                  </a:lnTo>
                  <a:lnTo>
                    <a:pt x="1541" y="2577"/>
                  </a:lnTo>
                  <a:lnTo>
                    <a:pt x="1401" y="2661"/>
                  </a:lnTo>
                  <a:lnTo>
                    <a:pt x="1233" y="2689"/>
                  </a:lnTo>
                  <a:lnTo>
                    <a:pt x="1233" y="2045"/>
                  </a:lnTo>
                  <a:close/>
                  <a:moveTo>
                    <a:pt x="925" y="0"/>
                  </a:moveTo>
                  <a:lnTo>
                    <a:pt x="925" y="420"/>
                  </a:lnTo>
                  <a:lnTo>
                    <a:pt x="729" y="476"/>
                  </a:lnTo>
                  <a:lnTo>
                    <a:pt x="533" y="532"/>
                  </a:lnTo>
                  <a:lnTo>
                    <a:pt x="393" y="588"/>
                  </a:lnTo>
                  <a:lnTo>
                    <a:pt x="281" y="700"/>
                  </a:lnTo>
                  <a:lnTo>
                    <a:pt x="197" y="812"/>
                  </a:lnTo>
                  <a:lnTo>
                    <a:pt x="113" y="924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689"/>
                  </a:lnTo>
                  <a:lnTo>
                    <a:pt x="729" y="2661"/>
                  </a:lnTo>
                  <a:lnTo>
                    <a:pt x="533" y="2605"/>
                  </a:lnTo>
                  <a:lnTo>
                    <a:pt x="337" y="2521"/>
                  </a:lnTo>
                  <a:lnTo>
                    <a:pt x="169" y="2409"/>
                  </a:lnTo>
                  <a:lnTo>
                    <a:pt x="1" y="2801"/>
                  </a:lnTo>
                  <a:lnTo>
                    <a:pt x="225" y="2913"/>
                  </a:lnTo>
                  <a:lnTo>
                    <a:pt x="449" y="3025"/>
                  </a:lnTo>
                  <a:lnTo>
                    <a:pt x="673" y="3081"/>
                  </a:lnTo>
                  <a:lnTo>
                    <a:pt x="925" y="3109"/>
                  </a:lnTo>
                  <a:lnTo>
                    <a:pt x="925" y="3529"/>
                  </a:lnTo>
                  <a:lnTo>
                    <a:pt x="1233" y="3529"/>
                  </a:lnTo>
                  <a:lnTo>
                    <a:pt x="1233" y="3109"/>
                  </a:lnTo>
                  <a:lnTo>
                    <a:pt x="1429" y="3081"/>
                  </a:lnTo>
                  <a:lnTo>
                    <a:pt x="1625" y="3025"/>
                  </a:lnTo>
                  <a:lnTo>
                    <a:pt x="1765" y="2941"/>
                  </a:lnTo>
                  <a:lnTo>
                    <a:pt x="1877" y="2857"/>
                  </a:lnTo>
                  <a:lnTo>
                    <a:pt x="1989" y="2745"/>
                  </a:lnTo>
                  <a:lnTo>
                    <a:pt x="2045" y="2633"/>
                  </a:lnTo>
                  <a:lnTo>
                    <a:pt x="2101" y="2493"/>
                  </a:lnTo>
                  <a:lnTo>
                    <a:pt x="2129" y="2353"/>
                  </a:lnTo>
                  <a:lnTo>
                    <a:pt x="2101" y="2185"/>
                  </a:lnTo>
                  <a:lnTo>
                    <a:pt x="2045" y="2045"/>
                  </a:lnTo>
                  <a:lnTo>
                    <a:pt x="1961" y="1933"/>
                  </a:lnTo>
                  <a:lnTo>
                    <a:pt x="1849" y="1821"/>
                  </a:lnTo>
                  <a:lnTo>
                    <a:pt x="1709" y="1765"/>
                  </a:lnTo>
                  <a:lnTo>
                    <a:pt x="1569" y="1709"/>
                  </a:lnTo>
                  <a:lnTo>
                    <a:pt x="1261" y="1625"/>
                  </a:lnTo>
                  <a:lnTo>
                    <a:pt x="1261" y="840"/>
                  </a:lnTo>
                  <a:lnTo>
                    <a:pt x="1569" y="924"/>
                  </a:lnTo>
                  <a:lnTo>
                    <a:pt x="1877" y="1065"/>
                  </a:lnTo>
                  <a:lnTo>
                    <a:pt x="1989" y="644"/>
                  </a:lnTo>
                  <a:lnTo>
                    <a:pt x="1821" y="560"/>
                  </a:lnTo>
                  <a:lnTo>
                    <a:pt x="1625" y="476"/>
                  </a:lnTo>
                  <a:lnTo>
                    <a:pt x="1429" y="448"/>
                  </a:lnTo>
                  <a:lnTo>
                    <a:pt x="1233" y="420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7"/>
            <p:cNvSpPr/>
            <p:nvPr/>
          </p:nvSpPr>
          <p:spPr>
            <a:xfrm>
              <a:off x="2765712" y="3267791"/>
              <a:ext cx="6214" cy="10218"/>
            </a:xfrm>
            <a:custGeom>
              <a:avLst/>
              <a:gdLst/>
              <a:ahLst/>
              <a:cxnLst/>
              <a:rect l="l" t="t" r="r" b="b"/>
              <a:pathLst>
                <a:path w="393" h="646" fill="none" extrusionOk="0">
                  <a:moveTo>
                    <a:pt x="0" y="645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68" y="29"/>
                  </a:lnTo>
                  <a:lnTo>
                    <a:pt x="280" y="113"/>
                  </a:lnTo>
                  <a:lnTo>
                    <a:pt x="364" y="197"/>
                  </a:lnTo>
                  <a:lnTo>
                    <a:pt x="392" y="309"/>
                  </a:lnTo>
                  <a:lnTo>
                    <a:pt x="392" y="309"/>
                  </a:lnTo>
                  <a:lnTo>
                    <a:pt x="364" y="421"/>
                  </a:lnTo>
                  <a:lnTo>
                    <a:pt x="308" y="533"/>
                  </a:lnTo>
                  <a:lnTo>
                    <a:pt x="168" y="617"/>
                  </a:lnTo>
                  <a:lnTo>
                    <a:pt x="0" y="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7"/>
            <p:cNvSpPr/>
            <p:nvPr/>
          </p:nvSpPr>
          <p:spPr>
            <a:xfrm>
              <a:off x="2755071" y="3248747"/>
              <a:ext cx="5771" cy="10202"/>
            </a:xfrm>
            <a:custGeom>
              <a:avLst/>
              <a:gdLst/>
              <a:ahLst/>
              <a:cxnLst/>
              <a:rect l="l" t="t" r="r" b="b"/>
              <a:pathLst>
                <a:path w="365" h="645" fill="none" extrusionOk="0">
                  <a:moveTo>
                    <a:pt x="365" y="645"/>
                  </a:moveTo>
                  <a:lnTo>
                    <a:pt x="365" y="645"/>
                  </a:lnTo>
                  <a:lnTo>
                    <a:pt x="225" y="617"/>
                  </a:lnTo>
                  <a:lnTo>
                    <a:pt x="85" y="533"/>
                  </a:lnTo>
                  <a:lnTo>
                    <a:pt x="29" y="449"/>
                  </a:lnTo>
                  <a:lnTo>
                    <a:pt x="1" y="337"/>
                  </a:lnTo>
                  <a:lnTo>
                    <a:pt x="1" y="337"/>
                  </a:lnTo>
                  <a:lnTo>
                    <a:pt x="1" y="225"/>
                  </a:lnTo>
                  <a:lnTo>
                    <a:pt x="85" y="112"/>
                  </a:lnTo>
                  <a:lnTo>
                    <a:pt x="197" y="28"/>
                  </a:lnTo>
                  <a:lnTo>
                    <a:pt x="365" y="0"/>
                  </a:lnTo>
                  <a:lnTo>
                    <a:pt x="365" y="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7"/>
            <p:cNvSpPr/>
            <p:nvPr/>
          </p:nvSpPr>
          <p:spPr>
            <a:xfrm>
              <a:off x="2746216" y="3235460"/>
              <a:ext cx="33680" cy="55836"/>
            </a:xfrm>
            <a:custGeom>
              <a:avLst/>
              <a:gdLst/>
              <a:ahLst/>
              <a:cxnLst/>
              <a:rect l="l" t="t" r="r" b="b"/>
              <a:pathLst>
                <a:path w="2130" h="3530" fill="none" extrusionOk="0">
                  <a:moveTo>
                    <a:pt x="1233" y="0"/>
                  </a:moveTo>
                  <a:lnTo>
                    <a:pt x="925" y="0"/>
                  </a:lnTo>
                  <a:lnTo>
                    <a:pt x="925" y="420"/>
                  </a:lnTo>
                  <a:lnTo>
                    <a:pt x="925" y="420"/>
                  </a:lnTo>
                  <a:lnTo>
                    <a:pt x="729" y="476"/>
                  </a:lnTo>
                  <a:lnTo>
                    <a:pt x="533" y="532"/>
                  </a:lnTo>
                  <a:lnTo>
                    <a:pt x="393" y="588"/>
                  </a:lnTo>
                  <a:lnTo>
                    <a:pt x="281" y="700"/>
                  </a:lnTo>
                  <a:lnTo>
                    <a:pt x="197" y="812"/>
                  </a:lnTo>
                  <a:lnTo>
                    <a:pt x="113" y="924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689"/>
                  </a:lnTo>
                  <a:lnTo>
                    <a:pt x="925" y="2689"/>
                  </a:lnTo>
                  <a:lnTo>
                    <a:pt x="729" y="2661"/>
                  </a:lnTo>
                  <a:lnTo>
                    <a:pt x="533" y="2605"/>
                  </a:lnTo>
                  <a:lnTo>
                    <a:pt x="337" y="2521"/>
                  </a:lnTo>
                  <a:lnTo>
                    <a:pt x="169" y="2409"/>
                  </a:lnTo>
                  <a:lnTo>
                    <a:pt x="1" y="2801"/>
                  </a:lnTo>
                  <a:lnTo>
                    <a:pt x="1" y="2801"/>
                  </a:lnTo>
                  <a:lnTo>
                    <a:pt x="225" y="2913"/>
                  </a:lnTo>
                  <a:lnTo>
                    <a:pt x="449" y="3025"/>
                  </a:lnTo>
                  <a:lnTo>
                    <a:pt x="673" y="3081"/>
                  </a:lnTo>
                  <a:lnTo>
                    <a:pt x="925" y="3109"/>
                  </a:lnTo>
                  <a:lnTo>
                    <a:pt x="925" y="3529"/>
                  </a:lnTo>
                  <a:lnTo>
                    <a:pt x="1233" y="3529"/>
                  </a:lnTo>
                  <a:lnTo>
                    <a:pt x="1233" y="3109"/>
                  </a:lnTo>
                  <a:lnTo>
                    <a:pt x="1233" y="3109"/>
                  </a:lnTo>
                  <a:lnTo>
                    <a:pt x="1429" y="3081"/>
                  </a:lnTo>
                  <a:lnTo>
                    <a:pt x="1625" y="3025"/>
                  </a:lnTo>
                  <a:lnTo>
                    <a:pt x="1765" y="2941"/>
                  </a:lnTo>
                  <a:lnTo>
                    <a:pt x="1877" y="2857"/>
                  </a:lnTo>
                  <a:lnTo>
                    <a:pt x="1989" y="2745"/>
                  </a:lnTo>
                  <a:lnTo>
                    <a:pt x="2045" y="2633"/>
                  </a:lnTo>
                  <a:lnTo>
                    <a:pt x="2101" y="2493"/>
                  </a:lnTo>
                  <a:lnTo>
                    <a:pt x="2129" y="2353"/>
                  </a:lnTo>
                  <a:lnTo>
                    <a:pt x="2129" y="2353"/>
                  </a:lnTo>
                  <a:lnTo>
                    <a:pt x="2101" y="2185"/>
                  </a:lnTo>
                  <a:lnTo>
                    <a:pt x="2045" y="2045"/>
                  </a:lnTo>
                  <a:lnTo>
                    <a:pt x="1961" y="1933"/>
                  </a:lnTo>
                  <a:lnTo>
                    <a:pt x="1849" y="1821"/>
                  </a:lnTo>
                  <a:lnTo>
                    <a:pt x="1709" y="1765"/>
                  </a:lnTo>
                  <a:lnTo>
                    <a:pt x="1569" y="1709"/>
                  </a:lnTo>
                  <a:lnTo>
                    <a:pt x="1261" y="1625"/>
                  </a:lnTo>
                  <a:lnTo>
                    <a:pt x="1261" y="840"/>
                  </a:lnTo>
                  <a:lnTo>
                    <a:pt x="1261" y="840"/>
                  </a:lnTo>
                  <a:lnTo>
                    <a:pt x="1569" y="924"/>
                  </a:lnTo>
                  <a:lnTo>
                    <a:pt x="1877" y="1065"/>
                  </a:lnTo>
                  <a:lnTo>
                    <a:pt x="1989" y="644"/>
                  </a:lnTo>
                  <a:lnTo>
                    <a:pt x="1989" y="644"/>
                  </a:lnTo>
                  <a:lnTo>
                    <a:pt x="1821" y="560"/>
                  </a:lnTo>
                  <a:lnTo>
                    <a:pt x="1625" y="476"/>
                  </a:lnTo>
                  <a:lnTo>
                    <a:pt x="1429" y="448"/>
                  </a:lnTo>
                  <a:lnTo>
                    <a:pt x="1233" y="420"/>
                  </a:lnTo>
                  <a:lnTo>
                    <a:pt x="12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7"/>
            <p:cNvSpPr/>
            <p:nvPr/>
          </p:nvSpPr>
          <p:spPr>
            <a:xfrm>
              <a:off x="2798475" y="3242546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extrusionOk="0">
                  <a:moveTo>
                    <a:pt x="337" y="0"/>
                  </a:moveTo>
                  <a:lnTo>
                    <a:pt x="197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4" y="1681"/>
                  </a:lnTo>
                  <a:lnTo>
                    <a:pt x="1542" y="1737"/>
                  </a:lnTo>
                  <a:lnTo>
                    <a:pt x="1542" y="1849"/>
                  </a:lnTo>
                  <a:lnTo>
                    <a:pt x="1542" y="1933"/>
                  </a:lnTo>
                  <a:lnTo>
                    <a:pt x="1514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05" y="2213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61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6" y="2521"/>
                  </a:lnTo>
                  <a:lnTo>
                    <a:pt x="1766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18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878" y="1373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93"/>
                  </a:lnTo>
                  <a:lnTo>
                    <a:pt x="1205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7"/>
            <p:cNvSpPr/>
            <p:nvPr/>
          </p:nvSpPr>
          <p:spPr>
            <a:xfrm>
              <a:off x="2798475" y="3242546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fill="none" extrusionOk="0">
                  <a:moveTo>
                    <a:pt x="1878" y="0"/>
                  </a:moveTo>
                  <a:lnTo>
                    <a:pt x="337" y="0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4" y="1681"/>
                  </a:lnTo>
                  <a:lnTo>
                    <a:pt x="1542" y="1737"/>
                  </a:lnTo>
                  <a:lnTo>
                    <a:pt x="1542" y="1849"/>
                  </a:lnTo>
                  <a:lnTo>
                    <a:pt x="1542" y="1849"/>
                  </a:lnTo>
                  <a:lnTo>
                    <a:pt x="1542" y="1933"/>
                  </a:lnTo>
                  <a:lnTo>
                    <a:pt x="1514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05" y="2213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61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953" y="2661"/>
                  </a:lnTo>
                  <a:lnTo>
                    <a:pt x="981" y="2661"/>
                  </a:lnTo>
                  <a:lnTo>
                    <a:pt x="981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6" y="2521"/>
                  </a:lnTo>
                  <a:lnTo>
                    <a:pt x="1766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18" y="1821"/>
                  </a:lnTo>
                  <a:lnTo>
                    <a:pt x="2018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878" y="1373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93"/>
                  </a:lnTo>
                  <a:lnTo>
                    <a:pt x="1205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7"/>
            <p:cNvSpPr/>
            <p:nvPr/>
          </p:nvSpPr>
          <p:spPr>
            <a:xfrm>
              <a:off x="2832582" y="3242546"/>
              <a:ext cx="32352" cy="42106"/>
            </a:xfrm>
            <a:custGeom>
              <a:avLst/>
              <a:gdLst/>
              <a:ahLst/>
              <a:cxnLst/>
              <a:rect l="l" t="t" r="r" b="b"/>
              <a:pathLst>
                <a:path w="2046" h="2662" extrusionOk="0">
                  <a:moveTo>
                    <a:pt x="337" y="0"/>
                  </a:moveTo>
                  <a:lnTo>
                    <a:pt x="197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317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3" y="1681"/>
                  </a:lnTo>
                  <a:lnTo>
                    <a:pt x="1541" y="1737"/>
                  </a:lnTo>
                  <a:lnTo>
                    <a:pt x="1541" y="1849"/>
                  </a:lnTo>
                  <a:lnTo>
                    <a:pt x="1541" y="1933"/>
                  </a:lnTo>
                  <a:lnTo>
                    <a:pt x="1513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33" y="2213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89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5" y="2521"/>
                  </a:lnTo>
                  <a:lnTo>
                    <a:pt x="1765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46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906" y="1373"/>
                  </a:lnTo>
                  <a:lnTo>
                    <a:pt x="1793" y="1233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7"/>
            <p:cNvSpPr/>
            <p:nvPr/>
          </p:nvSpPr>
          <p:spPr>
            <a:xfrm>
              <a:off x="2832582" y="3242546"/>
              <a:ext cx="32352" cy="42106"/>
            </a:xfrm>
            <a:custGeom>
              <a:avLst/>
              <a:gdLst/>
              <a:ahLst/>
              <a:cxnLst/>
              <a:rect l="l" t="t" r="r" b="b"/>
              <a:pathLst>
                <a:path w="2046" h="2662" fill="none" extrusionOk="0">
                  <a:moveTo>
                    <a:pt x="1878" y="0"/>
                  </a:moveTo>
                  <a:lnTo>
                    <a:pt x="337" y="0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317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3" y="1681"/>
                  </a:lnTo>
                  <a:lnTo>
                    <a:pt x="1541" y="1737"/>
                  </a:lnTo>
                  <a:lnTo>
                    <a:pt x="1541" y="1849"/>
                  </a:lnTo>
                  <a:lnTo>
                    <a:pt x="1541" y="1849"/>
                  </a:lnTo>
                  <a:lnTo>
                    <a:pt x="1541" y="1933"/>
                  </a:lnTo>
                  <a:lnTo>
                    <a:pt x="1513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33" y="2213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89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953" y="2661"/>
                  </a:lnTo>
                  <a:lnTo>
                    <a:pt x="981" y="2661"/>
                  </a:lnTo>
                  <a:lnTo>
                    <a:pt x="981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5" y="2521"/>
                  </a:lnTo>
                  <a:lnTo>
                    <a:pt x="1765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46" y="1821"/>
                  </a:lnTo>
                  <a:lnTo>
                    <a:pt x="2046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906" y="1373"/>
                  </a:lnTo>
                  <a:lnTo>
                    <a:pt x="1793" y="1233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7"/>
            <p:cNvSpPr/>
            <p:nvPr/>
          </p:nvSpPr>
          <p:spPr>
            <a:xfrm>
              <a:off x="2868903" y="3274893"/>
              <a:ext cx="9756" cy="18174"/>
            </a:xfrm>
            <a:custGeom>
              <a:avLst/>
              <a:gdLst/>
              <a:ahLst/>
              <a:cxnLst/>
              <a:rect l="l" t="t" r="r" b="b"/>
              <a:pathLst>
                <a:path w="617" h="1149" extrusionOk="0">
                  <a:moveTo>
                    <a:pt x="281" y="0"/>
                  </a:moveTo>
                  <a:lnTo>
                    <a:pt x="169" y="28"/>
                  </a:lnTo>
                  <a:lnTo>
                    <a:pt x="85" y="84"/>
                  </a:lnTo>
                  <a:lnTo>
                    <a:pt x="29" y="196"/>
                  </a:lnTo>
                  <a:lnTo>
                    <a:pt x="1" y="308"/>
                  </a:lnTo>
                  <a:lnTo>
                    <a:pt x="29" y="392"/>
                  </a:lnTo>
                  <a:lnTo>
                    <a:pt x="57" y="476"/>
                  </a:lnTo>
                  <a:lnTo>
                    <a:pt x="113" y="532"/>
                  </a:lnTo>
                  <a:lnTo>
                    <a:pt x="197" y="588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6"/>
                  </a:lnTo>
                  <a:lnTo>
                    <a:pt x="589" y="448"/>
                  </a:lnTo>
                  <a:lnTo>
                    <a:pt x="617" y="280"/>
                  </a:lnTo>
                  <a:lnTo>
                    <a:pt x="589" y="168"/>
                  </a:lnTo>
                  <a:lnTo>
                    <a:pt x="533" y="84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7"/>
            <p:cNvSpPr/>
            <p:nvPr/>
          </p:nvSpPr>
          <p:spPr>
            <a:xfrm>
              <a:off x="2868903" y="3274893"/>
              <a:ext cx="9756" cy="18174"/>
            </a:xfrm>
            <a:custGeom>
              <a:avLst/>
              <a:gdLst/>
              <a:ahLst/>
              <a:cxnLst/>
              <a:rect l="l" t="t" r="r" b="b"/>
              <a:pathLst>
                <a:path w="617" h="1149" fill="none" extrusionOk="0">
                  <a:moveTo>
                    <a:pt x="309" y="0"/>
                  </a:moveTo>
                  <a:lnTo>
                    <a:pt x="309" y="0"/>
                  </a:lnTo>
                  <a:lnTo>
                    <a:pt x="309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69" y="28"/>
                  </a:lnTo>
                  <a:lnTo>
                    <a:pt x="85" y="84"/>
                  </a:lnTo>
                  <a:lnTo>
                    <a:pt x="29" y="196"/>
                  </a:lnTo>
                  <a:lnTo>
                    <a:pt x="1" y="308"/>
                  </a:lnTo>
                  <a:lnTo>
                    <a:pt x="1" y="308"/>
                  </a:lnTo>
                  <a:lnTo>
                    <a:pt x="29" y="392"/>
                  </a:lnTo>
                  <a:lnTo>
                    <a:pt x="57" y="476"/>
                  </a:lnTo>
                  <a:lnTo>
                    <a:pt x="113" y="532"/>
                  </a:lnTo>
                  <a:lnTo>
                    <a:pt x="197" y="588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6"/>
                  </a:lnTo>
                  <a:lnTo>
                    <a:pt x="533" y="616"/>
                  </a:lnTo>
                  <a:lnTo>
                    <a:pt x="589" y="448"/>
                  </a:lnTo>
                  <a:lnTo>
                    <a:pt x="617" y="280"/>
                  </a:lnTo>
                  <a:lnTo>
                    <a:pt x="617" y="280"/>
                  </a:lnTo>
                  <a:lnTo>
                    <a:pt x="617" y="280"/>
                  </a:lnTo>
                  <a:lnTo>
                    <a:pt x="589" y="168"/>
                  </a:lnTo>
                  <a:lnTo>
                    <a:pt x="533" y="84"/>
                  </a:lnTo>
                  <a:lnTo>
                    <a:pt x="449" y="0"/>
                  </a:lnTo>
                  <a:lnTo>
                    <a:pt x="3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7"/>
            <p:cNvSpPr/>
            <p:nvPr/>
          </p:nvSpPr>
          <p:spPr>
            <a:xfrm>
              <a:off x="2882644" y="3242546"/>
              <a:ext cx="37649" cy="41663"/>
            </a:xfrm>
            <a:custGeom>
              <a:avLst/>
              <a:gdLst/>
              <a:ahLst/>
              <a:cxnLst/>
              <a:rect l="l" t="t" r="r" b="b"/>
              <a:pathLst>
                <a:path w="2381" h="2634" extrusionOk="0">
                  <a:moveTo>
                    <a:pt x="1289" y="0"/>
                  </a:moveTo>
                  <a:lnTo>
                    <a:pt x="0" y="1681"/>
                  </a:lnTo>
                  <a:lnTo>
                    <a:pt x="0" y="2017"/>
                  </a:lnTo>
                  <a:lnTo>
                    <a:pt x="1429" y="2017"/>
                  </a:lnTo>
                  <a:lnTo>
                    <a:pt x="1429" y="2633"/>
                  </a:lnTo>
                  <a:lnTo>
                    <a:pt x="1905" y="2633"/>
                  </a:lnTo>
                  <a:lnTo>
                    <a:pt x="1905" y="2017"/>
                  </a:lnTo>
                  <a:lnTo>
                    <a:pt x="2381" y="2017"/>
                  </a:lnTo>
                  <a:lnTo>
                    <a:pt x="2353" y="1625"/>
                  </a:lnTo>
                  <a:lnTo>
                    <a:pt x="1905" y="1625"/>
                  </a:lnTo>
                  <a:lnTo>
                    <a:pt x="1905" y="1093"/>
                  </a:lnTo>
                  <a:lnTo>
                    <a:pt x="1429" y="1093"/>
                  </a:lnTo>
                  <a:lnTo>
                    <a:pt x="1429" y="1625"/>
                  </a:lnTo>
                  <a:lnTo>
                    <a:pt x="588" y="1625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7"/>
            <p:cNvSpPr/>
            <p:nvPr/>
          </p:nvSpPr>
          <p:spPr>
            <a:xfrm>
              <a:off x="2882644" y="3242546"/>
              <a:ext cx="37649" cy="41663"/>
            </a:xfrm>
            <a:custGeom>
              <a:avLst/>
              <a:gdLst/>
              <a:ahLst/>
              <a:cxnLst/>
              <a:rect l="l" t="t" r="r" b="b"/>
              <a:pathLst>
                <a:path w="2381" h="2634" fill="none" extrusionOk="0">
                  <a:moveTo>
                    <a:pt x="1793" y="0"/>
                  </a:moveTo>
                  <a:lnTo>
                    <a:pt x="1289" y="0"/>
                  </a:lnTo>
                  <a:lnTo>
                    <a:pt x="0" y="1681"/>
                  </a:lnTo>
                  <a:lnTo>
                    <a:pt x="0" y="2017"/>
                  </a:lnTo>
                  <a:lnTo>
                    <a:pt x="1429" y="2017"/>
                  </a:lnTo>
                  <a:lnTo>
                    <a:pt x="1429" y="2633"/>
                  </a:lnTo>
                  <a:lnTo>
                    <a:pt x="1905" y="2633"/>
                  </a:lnTo>
                  <a:lnTo>
                    <a:pt x="1905" y="2017"/>
                  </a:lnTo>
                  <a:lnTo>
                    <a:pt x="2381" y="2017"/>
                  </a:lnTo>
                  <a:lnTo>
                    <a:pt x="2353" y="1625"/>
                  </a:lnTo>
                  <a:lnTo>
                    <a:pt x="1905" y="1625"/>
                  </a:lnTo>
                  <a:lnTo>
                    <a:pt x="1905" y="1093"/>
                  </a:lnTo>
                  <a:lnTo>
                    <a:pt x="1429" y="1093"/>
                  </a:lnTo>
                  <a:lnTo>
                    <a:pt x="1429" y="1625"/>
                  </a:lnTo>
                  <a:lnTo>
                    <a:pt x="588" y="1625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7"/>
            <p:cNvSpPr/>
            <p:nvPr/>
          </p:nvSpPr>
          <p:spPr>
            <a:xfrm>
              <a:off x="2923835" y="3242104"/>
              <a:ext cx="33664" cy="42549"/>
            </a:xfrm>
            <a:custGeom>
              <a:avLst/>
              <a:gdLst/>
              <a:ahLst/>
              <a:cxnLst/>
              <a:rect l="l" t="t" r="r" b="b"/>
              <a:pathLst>
                <a:path w="2129" h="2690" extrusionOk="0">
                  <a:moveTo>
                    <a:pt x="1064" y="392"/>
                  </a:moveTo>
                  <a:lnTo>
                    <a:pt x="1261" y="420"/>
                  </a:lnTo>
                  <a:lnTo>
                    <a:pt x="1429" y="504"/>
                  </a:lnTo>
                  <a:lnTo>
                    <a:pt x="1485" y="560"/>
                  </a:lnTo>
                  <a:lnTo>
                    <a:pt x="1541" y="617"/>
                  </a:lnTo>
                  <a:lnTo>
                    <a:pt x="1569" y="701"/>
                  </a:lnTo>
                  <a:lnTo>
                    <a:pt x="1569" y="785"/>
                  </a:lnTo>
                  <a:lnTo>
                    <a:pt x="1569" y="869"/>
                  </a:lnTo>
                  <a:lnTo>
                    <a:pt x="1541" y="925"/>
                  </a:lnTo>
                  <a:lnTo>
                    <a:pt x="1485" y="981"/>
                  </a:lnTo>
                  <a:lnTo>
                    <a:pt x="1429" y="1037"/>
                  </a:lnTo>
                  <a:lnTo>
                    <a:pt x="1261" y="1121"/>
                  </a:lnTo>
                  <a:lnTo>
                    <a:pt x="1064" y="1149"/>
                  </a:lnTo>
                  <a:lnTo>
                    <a:pt x="868" y="1121"/>
                  </a:lnTo>
                  <a:lnTo>
                    <a:pt x="700" y="1037"/>
                  </a:lnTo>
                  <a:lnTo>
                    <a:pt x="644" y="981"/>
                  </a:lnTo>
                  <a:lnTo>
                    <a:pt x="616" y="925"/>
                  </a:lnTo>
                  <a:lnTo>
                    <a:pt x="588" y="869"/>
                  </a:lnTo>
                  <a:lnTo>
                    <a:pt x="588" y="785"/>
                  </a:lnTo>
                  <a:lnTo>
                    <a:pt x="588" y="757"/>
                  </a:lnTo>
                  <a:lnTo>
                    <a:pt x="588" y="673"/>
                  </a:lnTo>
                  <a:lnTo>
                    <a:pt x="616" y="588"/>
                  </a:lnTo>
                  <a:lnTo>
                    <a:pt x="644" y="532"/>
                  </a:lnTo>
                  <a:lnTo>
                    <a:pt x="700" y="476"/>
                  </a:lnTo>
                  <a:lnTo>
                    <a:pt x="868" y="420"/>
                  </a:lnTo>
                  <a:lnTo>
                    <a:pt x="1064" y="392"/>
                  </a:lnTo>
                  <a:close/>
                  <a:moveTo>
                    <a:pt x="1092" y="1485"/>
                  </a:move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69" y="1653"/>
                  </a:lnTo>
                  <a:lnTo>
                    <a:pt x="1597" y="1709"/>
                  </a:lnTo>
                  <a:lnTo>
                    <a:pt x="1625" y="1793"/>
                  </a:lnTo>
                  <a:lnTo>
                    <a:pt x="1653" y="1905"/>
                  </a:lnTo>
                  <a:lnTo>
                    <a:pt x="1625" y="1989"/>
                  </a:lnTo>
                  <a:lnTo>
                    <a:pt x="1597" y="2073"/>
                  </a:lnTo>
                  <a:lnTo>
                    <a:pt x="1569" y="2157"/>
                  </a:lnTo>
                  <a:lnTo>
                    <a:pt x="1485" y="2213"/>
                  </a:lnTo>
                  <a:lnTo>
                    <a:pt x="1401" y="2269"/>
                  </a:lnTo>
                  <a:lnTo>
                    <a:pt x="1317" y="2297"/>
                  </a:lnTo>
                  <a:lnTo>
                    <a:pt x="1092" y="2325"/>
                  </a:lnTo>
                  <a:lnTo>
                    <a:pt x="868" y="2297"/>
                  </a:lnTo>
                  <a:lnTo>
                    <a:pt x="756" y="2269"/>
                  </a:lnTo>
                  <a:lnTo>
                    <a:pt x="672" y="2213"/>
                  </a:lnTo>
                  <a:lnTo>
                    <a:pt x="616" y="2157"/>
                  </a:lnTo>
                  <a:lnTo>
                    <a:pt x="560" y="2073"/>
                  </a:lnTo>
                  <a:lnTo>
                    <a:pt x="532" y="1989"/>
                  </a:lnTo>
                  <a:lnTo>
                    <a:pt x="532" y="1905"/>
                  </a:lnTo>
                  <a:lnTo>
                    <a:pt x="532" y="1821"/>
                  </a:lnTo>
                  <a:lnTo>
                    <a:pt x="560" y="1737"/>
                  </a:lnTo>
                  <a:lnTo>
                    <a:pt x="616" y="1653"/>
                  </a:lnTo>
                  <a:lnTo>
                    <a:pt x="672" y="1597"/>
                  </a:lnTo>
                  <a:lnTo>
                    <a:pt x="756" y="1541"/>
                  </a:lnTo>
                  <a:lnTo>
                    <a:pt x="868" y="1513"/>
                  </a:lnTo>
                  <a:lnTo>
                    <a:pt x="1092" y="1485"/>
                  </a:lnTo>
                  <a:close/>
                  <a:moveTo>
                    <a:pt x="868" y="0"/>
                  </a:moveTo>
                  <a:lnTo>
                    <a:pt x="672" y="28"/>
                  </a:lnTo>
                  <a:lnTo>
                    <a:pt x="504" y="112"/>
                  </a:lnTo>
                  <a:lnTo>
                    <a:pt x="364" y="196"/>
                  </a:lnTo>
                  <a:lnTo>
                    <a:pt x="252" y="280"/>
                  </a:lnTo>
                  <a:lnTo>
                    <a:pt x="168" y="420"/>
                  </a:lnTo>
                  <a:lnTo>
                    <a:pt x="112" y="560"/>
                  </a:lnTo>
                  <a:lnTo>
                    <a:pt x="84" y="701"/>
                  </a:lnTo>
                  <a:lnTo>
                    <a:pt x="112" y="897"/>
                  </a:lnTo>
                  <a:lnTo>
                    <a:pt x="168" y="1037"/>
                  </a:lnTo>
                  <a:lnTo>
                    <a:pt x="280" y="1177"/>
                  </a:lnTo>
                  <a:lnTo>
                    <a:pt x="420" y="1289"/>
                  </a:lnTo>
                  <a:lnTo>
                    <a:pt x="252" y="1373"/>
                  </a:lnTo>
                  <a:lnTo>
                    <a:pt x="112" y="1513"/>
                  </a:lnTo>
                  <a:lnTo>
                    <a:pt x="28" y="1709"/>
                  </a:lnTo>
                  <a:lnTo>
                    <a:pt x="0" y="1905"/>
                  </a:lnTo>
                  <a:lnTo>
                    <a:pt x="28" y="2073"/>
                  </a:lnTo>
                  <a:lnTo>
                    <a:pt x="84" y="2241"/>
                  </a:lnTo>
                  <a:lnTo>
                    <a:pt x="168" y="2353"/>
                  </a:lnTo>
                  <a:lnTo>
                    <a:pt x="280" y="2493"/>
                  </a:lnTo>
                  <a:lnTo>
                    <a:pt x="448" y="2577"/>
                  </a:lnTo>
                  <a:lnTo>
                    <a:pt x="616" y="2633"/>
                  </a:lnTo>
                  <a:lnTo>
                    <a:pt x="840" y="2689"/>
                  </a:lnTo>
                  <a:lnTo>
                    <a:pt x="1289" y="2689"/>
                  </a:lnTo>
                  <a:lnTo>
                    <a:pt x="1513" y="2633"/>
                  </a:lnTo>
                  <a:lnTo>
                    <a:pt x="1681" y="2577"/>
                  </a:lnTo>
                  <a:lnTo>
                    <a:pt x="1849" y="2493"/>
                  </a:lnTo>
                  <a:lnTo>
                    <a:pt x="1961" y="2353"/>
                  </a:lnTo>
                  <a:lnTo>
                    <a:pt x="2073" y="2241"/>
                  </a:lnTo>
                  <a:lnTo>
                    <a:pt x="2129" y="2073"/>
                  </a:lnTo>
                  <a:lnTo>
                    <a:pt x="2129" y="1905"/>
                  </a:lnTo>
                  <a:lnTo>
                    <a:pt x="2101" y="1709"/>
                  </a:lnTo>
                  <a:lnTo>
                    <a:pt x="2017" y="1513"/>
                  </a:lnTo>
                  <a:lnTo>
                    <a:pt x="1877" y="1373"/>
                  </a:lnTo>
                  <a:lnTo>
                    <a:pt x="1709" y="1289"/>
                  </a:lnTo>
                  <a:lnTo>
                    <a:pt x="1849" y="1177"/>
                  </a:lnTo>
                  <a:lnTo>
                    <a:pt x="1961" y="1037"/>
                  </a:lnTo>
                  <a:lnTo>
                    <a:pt x="2017" y="897"/>
                  </a:lnTo>
                  <a:lnTo>
                    <a:pt x="2045" y="701"/>
                  </a:lnTo>
                  <a:lnTo>
                    <a:pt x="2017" y="560"/>
                  </a:lnTo>
                  <a:lnTo>
                    <a:pt x="1989" y="420"/>
                  </a:lnTo>
                  <a:lnTo>
                    <a:pt x="1877" y="280"/>
                  </a:lnTo>
                  <a:lnTo>
                    <a:pt x="1765" y="196"/>
                  </a:lnTo>
                  <a:lnTo>
                    <a:pt x="1625" y="112"/>
                  </a:lnTo>
                  <a:lnTo>
                    <a:pt x="1457" y="28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7"/>
            <p:cNvSpPr/>
            <p:nvPr/>
          </p:nvSpPr>
          <p:spPr>
            <a:xfrm>
              <a:off x="2932247" y="3265577"/>
              <a:ext cx="17726" cy="13318"/>
            </a:xfrm>
            <a:custGeom>
              <a:avLst/>
              <a:gdLst/>
              <a:ahLst/>
              <a:cxnLst/>
              <a:rect l="l" t="t" r="r" b="b"/>
              <a:pathLst>
                <a:path w="1121" h="842" fill="none" extrusionOk="0">
                  <a:moveTo>
                    <a:pt x="560" y="841"/>
                  </a:moveTo>
                  <a:lnTo>
                    <a:pt x="560" y="841"/>
                  </a:lnTo>
                  <a:lnTo>
                    <a:pt x="336" y="813"/>
                  </a:lnTo>
                  <a:lnTo>
                    <a:pt x="224" y="785"/>
                  </a:lnTo>
                  <a:lnTo>
                    <a:pt x="140" y="729"/>
                  </a:lnTo>
                  <a:lnTo>
                    <a:pt x="84" y="673"/>
                  </a:lnTo>
                  <a:lnTo>
                    <a:pt x="28" y="589"/>
                  </a:lnTo>
                  <a:lnTo>
                    <a:pt x="0" y="505"/>
                  </a:lnTo>
                  <a:lnTo>
                    <a:pt x="0" y="421"/>
                  </a:lnTo>
                  <a:lnTo>
                    <a:pt x="0" y="421"/>
                  </a:lnTo>
                  <a:lnTo>
                    <a:pt x="0" y="337"/>
                  </a:lnTo>
                  <a:lnTo>
                    <a:pt x="28" y="253"/>
                  </a:lnTo>
                  <a:lnTo>
                    <a:pt x="84" y="169"/>
                  </a:lnTo>
                  <a:lnTo>
                    <a:pt x="140" y="113"/>
                  </a:lnTo>
                  <a:lnTo>
                    <a:pt x="224" y="57"/>
                  </a:lnTo>
                  <a:lnTo>
                    <a:pt x="336" y="29"/>
                  </a:lnTo>
                  <a:lnTo>
                    <a:pt x="560" y="1"/>
                  </a:lnTo>
                  <a:lnTo>
                    <a:pt x="560" y="1"/>
                  </a:lnTo>
                  <a:lnTo>
                    <a:pt x="785" y="29"/>
                  </a:lnTo>
                  <a:lnTo>
                    <a:pt x="869" y="57"/>
                  </a:lnTo>
                  <a:lnTo>
                    <a:pt x="953" y="113"/>
                  </a:lnTo>
                  <a:lnTo>
                    <a:pt x="1037" y="169"/>
                  </a:lnTo>
                  <a:lnTo>
                    <a:pt x="1065" y="225"/>
                  </a:lnTo>
                  <a:lnTo>
                    <a:pt x="1093" y="309"/>
                  </a:lnTo>
                  <a:lnTo>
                    <a:pt x="1121" y="421"/>
                  </a:lnTo>
                  <a:lnTo>
                    <a:pt x="1121" y="421"/>
                  </a:lnTo>
                  <a:lnTo>
                    <a:pt x="1093" y="505"/>
                  </a:lnTo>
                  <a:lnTo>
                    <a:pt x="1065" y="589"/>
                  </a:lnTo>
                  <a:lnTo>
                    <a:pt x="1037" y="673"/>
                  </a:lnTo>
                  <a:lnTo>
                    <a:pt x="953" y="729"/>
                  </a:lnTo>
                  <a:lnTo>
                    <a:pt x="869" y="785"/>
                  </a:lnTo>
                  <a:lnTo>
                    <a:pt x="785" y="813"/>
                  </a:lnTo>
                  <a:lnTo>
                    <a:pt x="560" y="8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7"/>
            <p:cNvSpPr/>
            <p:nvPr/>
          </p:nvSpPr>
          <p:spPr>
            <a:xfrm>
              <a:off x="2933132" y="3248304"/>
              <a:ext cx="15512" cy="11974"/>
            </a:xfrm>
            <a:custGeom>
              <a:avLst/>
              <a:gdLst/>
              <a:ahLst/>
              <a:cxnLst/>
              <a:rect l="l" t="t" r="r" b="b"/>
              <a:pathLst>
                <a:path w="981" h="757" fill="none" extrusionOk="0">
                  <a:moveTo>
                    <a:pt x="476" y="757"/>
                  </a:moveTo>
                  <a:lnTo>
                    <a:pt x="476" y="757"/>
                  </a:lnTo>
                  <a:lnTo>
                    <a:pt x="280" y="729"/>
                  </a:lnTo>
                  <a:lnTo>
                    <a:pt x="112" y="645"/>
                  </a:lnTo>
                  <a:lnTo>
                    <a:pt x="56" y="589"/>
                  </a:lnTo>
                  <a:lnTo>
                    <a:pt x="28" y="533"/>
                  </a:lnTo>
                  <a:lnTo>
                    <a:pt x="0" y="477"/>
                  </a:lnTo>
                  <a:lnTo>
                    <a:pt x="0" y="393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0" y="281"/>
                  </a:lnTo>
                  <a:lnTo>
                    <a:pt x="28" y="196"/>
                  </a:lnTo>
                  <a:lnTo>
                    <a:pt x="56" y="140"/>
                  </a:lnTo>
                  <a:lnTo>
                    <a:pt x="112" y="84"/>
                  </a:lnTo>
                  <a:lnTo>
                    <a:pt x="280" y="28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673" y="28"/>
                  </a:lnTo>
                  <a:lnTo>
                    <a:pt x="841" y="112"/>
                  </a:lnTo>
                  <a:lnTo>
                    <a:pt x="897" y="168"/>
                  </a:lnTo>
                  <a:lnTo>
                    <a:pt x="953" y="225"/>
                  </a:lnTo>
                  <a:lnTo>
                    <a:pt x="981" y="309"/>
                  </a:lnTo>
                  <a:lnTo>
                    <a:pt x="981" y="393"/>
                  </a:lnTo>
                  <a:lnTo>
                    <a:pt x="981" y="393"/>
                  </a:lnTo>
                  <a:lnTo>
                    <a:pt x="981" y="477"/>
                  </a:lnTo>
                  <a:lnTo>
                    <a:pt x="953" y="533"/>
                  </a:lnTo>
                  <a:lnTo>
                    <a:pt x="897" y="589"/>
                  </a:lnTo>
                  <a:lnTo>
                    <a:pt x="841" y="645"/>
                  </a:lnTo>
                  <a:lnTo>
                    <a:pt x="673" y="729"/>
                  </a:lnTo>
                  <a:lnTo>
                    <a:pt x="476" y="7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7"/>
            <p:cNvSpPr/>
            <p:nvPr/>
          </p:nvSpPr>
          <p:spPr>
            <a:xfrm>
              <a:off x="2923835" y="3242104"/>
              <a:ext cx="33664" cy="42549"/>
            </a:xfrm>
            <a:custGeom>
              <a:avLst/>
              <a:gdLst/>
              <a:ahLst/>
              <a:cxnLst/>
              <a:rect l="l" t="t" r="r" b="b"/>
              <a:pathLst>
                <a:path w="2129" h="2690" fill="none" extrusionOk="0">
                  <a:moveTo>
                    <a:pt x="1064" y="0"/>
                  </a:moveTo>
                  <a:lnTo>
                    <a:pt x="1064" y="0"/>
                  </a:lnTo>
                  <a:lnTo>
                    <a:pt x="868" y="0"/>
                  </a:lnTo>
                  <a:lnTo>
                    <a:pt x="672" y="28"/>
                  </a:lnTo>
                  <a:lnTo>
                    <a:pt x="504" y="112"/>
                  </a:lnTo>
                  <a:lnTo>
                    <a:pt x="364" y="196"/>
                  </a:lnTo>
                  <a:lnTo>
                    <a:pt x="252" y="280"/>
                  </a:lnTo>
                  <a:lnTo>
                    <a:pt x="168" y="420"/>
                  </a:lnTo>
                  <a:lnTo>
                    <a:pt x="112" y="560"/>
                  </a:lnTo>
                  <a:lnTo>
                    <a:pt x="84" y="701"/>
                  </a:lnTo>
                  <a:lnTo>
                    <a:pt x="84" y="701"/>
                  </a:lnTo>
                  <a:lnTo>
                    <a:pt x="112" y="897"/>
                  </a:lnTo>
                  <a:lnTo>
                    <a:pt x="168" y="1037"/>
                  </a:lnTo>
                  <a:lnTo>
                    <a:pt x="280" y="1177"/>
                  </a:lnTo>
                  <a:lnTo>
                    <a:pt x="420" y="1289"/>
                  </a:lnTo>
                  <a:lnTo>
                    <a:pt x="420" y="1289"/>
                  </a:lnTo>
                  <a:lnTo>
                    <a:pt x="252" y="1373"/>
                  </a:lnTo>
                  <a:lnTo>
                    <a:pt x="112" y="1513"/>
                  </a:lnTo>
                  <a:lnTo>
                    <a:pt x="28" y="1709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28" y="2073"/>
                  </a:lnTo>
                  <a:lnTo>
                    <a:pt x="84" y="2241"/>
                  </a:lnTo>
                  <a:lnTo>
                    <a:pt x="168" y="2353"/>
                  </a:lnTo>
                  <a:lnTo>
                    <a:pt x="280" y="2493"/>
                  </a:lnTo>
                  <a:lnTo>
                    <a:pt x="448" y="2577"/>
                  </a:lnTo>
                  <a:lnTo>
                    <a:pt x="616" y="2633"/>
                  </a:lnTo>
                  <a:lnTo>
                    <a:pt x="840" y="2689"/>
                  </a:lnTo>
                  <a:lnTo>
                    <a:pt x="1064" y="2689"/>
                  </a:lnTo>
                  <a:lnTo>
                    <a:pt x="1064" y="2689"/>
                  </a:lnTo>
                  <a:lnTo>
                    <a:pt x="1289" y="2689"/>
                  </a:lnTo>
                  <a:lnTo>
                    <a:pt x="1513" y="2633"/>
                  </a:lnTo>
                  <a:lnTo>
                    <a:pt x="1681" y="2577"/>
                  </a:lnTo>
                  <a:lnTo>
                    <a:pt x="1849" y="2493"/>
                  </a:lnTo>
                  <a:lnTo>
                    <a:pt x="1961" y="2353"/>
                  </a:lnTo>
                  <a:lnTo>
                    <a:pt x="2073" y="2241"/>
                  </a:lnTo>
                  <a:lnTo>
                    <a:pt x="2129" y="2073"/>
                  </a:lnTo>
                  <a:lnTo>
                    <a:pt x="2129" y="1905"/>
                  </a:lnTo>
                  <a:lnTo>
                    <a:pt x="2129" y="1905"/>
                  </a:lnTo>
                  <a:lnTo>
                    <a:pt x="2101" y="1709"/>
                  </a:lnTo>
                  <a:lnTo>
                    <a:pt x="2017" y="1513"/>
                  </a:lnTo>
                  <a:lnTo>
                    <a:pt x="1877" y="1373"/>
                  </a:lnTo>
                  <a:lnTo>
                    <a:pt x="1709" y="1289"/>
                  </a:lnTo>
                  <a:lnTo>
                    <a:pt x="1709" y="1289"/>
                  </a:lnTo>
                  <a:lnTo>
                    <a:pt x="1849" y="1177"/>
                  </a:lnTo>
                  <a:lnTo>
                    <a:pt x="1961" y="1037"/>
                  </a:lnTo>
                  <a:lnTo>
                    <a:pt x="2017" y="897"/>
                  </a:lnTo>
                  <a:lnTo>
                    <a:pt x="2045" y="701"/>
                  </a:lnTo>
                  <a:lnTo>
                    <a:pt x="2045" y="701"/>
                  </a:lnTo>
                  <a:lnTo>
                    <a:pt x="2017" y="560"/>
                  </a:lnTo>
                  <a:lnTo>
                    <a:pt x="1989" y="420"/>
                  </a:lnTo>
                  <a:lnTo>
                    <a:pt x="1877" y="280"/>
                  </a:lnTo>
                  <a:lnTo>
                    <a:pt x="1765" y="196"/>
                  </a:lnTo>
                  <a:lnTo>
                    <a:pt x="1625" y="112"/>
                  </a:lnTo>
                  <a:lnTo>
                    <a:pt x="1457" y="28"/>
                  </a:lnTo>
                  <a:lnTo>
                    <a:pt x="1261" y="0"/>
                  </a:lnTo>
                  <a:lnTo>
                    <a:pt x="10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7"/>
            <p:cNvSpPr/>
            <p:nvPr/>
          </p:nvSpPr>
          <p:spPr>
            <a:xfrm>
              <a:off x="1906444" y="3231015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extrusionOk="0">
                  <a:moveTo>
                    <a:pt x="533" y="1"/>
                  </a:move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8"/>
                  </a:lnTo>
                  <a:lnTo>
                    <a:pt x="673" y="1346"/>
                  </a:lnTo>
                  <a:lnTo>
                    <a:pt x="18292" y="1346"/>
                  </a:lnTo>
                  <a:lnTo>
                    <a:pt x="18404" y="1318"/>
                  </a:lnTo>
                  <a:lnTo>
                    <a:pt x="18544" y="1289"/>
                  </a:lnTo>
                  <a:lnTo>
                    <a:pt x="18656" y="1205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393"/>
                  </a:lnTo>
                  <a:lnTo>
                    <a:pt x="18852" y="281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7"/>
            <p:cNvSpPr/>
            <p:nvPr/>
          </p:nvSpPr>
          <p:spPr>
            <a:xfrm>
              <a:off x="1906444" y="3231015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fill="none" extrusionOk="0">
                  <a:moveTo>
                    <a:pt x="18292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673" y="1"/>
                  </a:lnTo>
                  <a:lnTo>
                    <a:pt x="533" y="1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8"/>
                  </a:lnTo>
                  <a:lnTo>
                    <a:pt x="673" y="1346"/>
                  </a:lnTo>
                  <a:lnTo>
                    <a:pt x="18292" y="1346"/>
                  </a:lnTo>
                  <a:lnTo>
                    <a:pt x="18292" y="1346"/>
                  </a:lnTo>
                  <a:lnTo>
                    <a:pt x="18404" y="1318"/>
                  </a:lnTo>
                  <a:lnTo>
                    <a:pt x="18544" y="1289"/>
                  </a:lnTo>
                  <a:lnTo>
                    <a:pt x="18656" y="1205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393"/>
                  </a:lnTo>
                  <a:lnTo>
                    <a:pt x="18852" y="281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1"/>
                  </a:lnTo>
                  <a:lnTo>
                    <a:pt x="182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7"/>
            <p:cNvSpPr/>
            <p:nvPr/>
          </p:nvSpPr>
          <p:spPr>
            <a:xfrm>
              <a:off x="1906444" y="3281094"/>
              <a:ext cx="174978" cy="21275"/>
            </a:xfrm>
            <a:custGeom>
              <a:avLst/>
              <a:gdLst/>
              <a:ahLst/>
              <a:cxnLst/>
              <a:rect l="l" t="t" r="r" b="b"/>
              <a:pathLst>
                <a:path w="11066" h="1345" extrusionOk="0">
                  <a:moveTo>
                    <a:pt x="673" y="0"/>
                  </a:moveTo>
                  <a:lnTo>
                    <a:pt x="533" y="28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0"/>
                  </a:lnTo>
                  <a:lnTo>
                    <a:pt x="1" y="532"/>
                  </a:lnTo>
                  <a:lnTo>
                    <a:pt x="1" y="672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813"/>
                  </a:lnTo>
                  <a:lnTo>
                    <a:pt x="11065" y="672"/>
                  </a:lnTo>
                  <a:lnTo>
                    <a:pt x="11065" y="532"/>
                  </a:lnTo>
                  <a:lnTo>
                    <a:pt x="11037" y="420"/>
                  </a:lnTo>
                  <a:lnTo>
                    <a:pt x="10953" y="308"/>
                  </a:lnTo>
                  <a:lnTo>
                    <a:pt x="10869" y="196"/>
                  </a:lnTo>
                  <a:lnTo>
                    <a:pt x="10785" y="112"/>
                  </a:lnTo>
                  <a:lnTo>
                    <a:pt x="10673" y="56"/>
                  </a:lnTo>
                  <a:lnTo>
                    <a:pt x="10533" y="28"/>
                  </a:lnTo>
                  <a:lnTo>
                    <a:pt x="104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7"/>
            <p:cNvSpPr/>
            <p:nvPr/>
          </p:nvSpPr>
          <p:spPr>
            <a:xfrm>
              <a:off x="1906444" y="3281094"/>
              <a:ext cx="174978" cy="21275"/>
            </a:xfrm>
            <a:custGeom>
              <a:avLst/>
              <a:gdLst/>
              <a:ahLst/>
              <a:cxnLst/>
              <a:rect l="l" t="t" r="r" b="b"/>
              <a:pathLst>
                <a:path w="11066" h="1345" fill="none" extrusionOk="0">
                  <a:moveTo>
                    <a:pt x="10421" y="0"/>
                  </a:moveTo>
                  <a:lnTo>
                    <a:pt x="673" y="0"/>
                  </a:lnTo>
                  <a:lnTo>
                    <a:pt x="673" y="0"/>
                  </a:lnTo>
                  <a:lnTo>
                    <a:pt x="533" y="28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0"/>
                  </a:lnTo>
                  <a:lnTo>
                    <a:pt x="1" y="532"/>
                  </a:lnTo>
                  <a:lnTo>
                    <a:pt x="1" y="672"/>
                  </a:lnTo>
                  <a:lnTo>
                    <a:pt x="1" y="672"/>
                  </a:lnTo>
                  <a:lnTo>
                    <a:pt x="1" y="672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813"/>
                  </a:lnTo>
                  <a:lnTo>
                    <a:pt x="11065" y="672"/>
                  </a:lnTo>
                  <a:lnTo>
                    <a:pt x="11065" y="672"/>
                  </a:lnTo>
                  <a:lnTo>
                    <a:pt x="11065" y="532"/>
                  </a:lnTo>
                  <a:lnTo>
                    <a:pt x="11037" y="420"/>
                  </a:lnTo>
                  <a:lnTo>
                    <a:pt x="10953" y="308"/>
                  </a:lnTo>
                  <a:lnTo>
                    <a:pt x="10869" y="196"/>
                  </a:lnTo>
                  <a:lnTo>
                    <a:pt x="10785" y="112"/>
                  </a:lnTo>
                  <a:lnTo>
                    <a:pt x="10673" y="56"/>
                  </a:lnTo>
                  <a:lnTo>
                    <a:pt x="10533" y="28"/>
                  </a:lnTo>
                  <a:lnTo>
                    <a:pt x="1042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7"/>
            <p:cNvSpPr/>
            <p:nvPr/>
          </p:nvSpPr>
          <p:spPr>
            <a:xfrm>
              <a:off x="1830704" y="3429952"/>
              <a:ext cx="1196337" cy="189652"/>
            </a:xfrm>
            <a:custGeom>
              <a:avLst/>
              <a:gdLst/>
              <a:ahLst/>
              <a:cxnLst/>
              <a:rect l="l" t="t" r="r" b="b"/>
              <a:pathLst>
                <a:path w="75659" h="11990" extrusionOk="0">
                  <a:moveTo>
                    <a:pt x="1654" y="1"/>
                  </a:moveTo>
                  <a:lnTo>
                    <a:pt x="1486" y="29"/>
                  </a:lnTo>
                  <a:lnTo>
                    <a:pt x="1317" y="29"/>
                  </a:lnTo>
                  <a:lnTo>
                    <a:pt x="1009" y="141"/>
                  </a:lnTo>
                  <a:lnTo>
                    <a:pt x="729" y="281"/>
                  </a:lnTo>
                  <a:lnTo>
                    <a:pt x="477" y="505"/>
                  </a:lnTo>
                  <a:lnTo>
                    <a:pt x="281" y="757"/>
                  </a:lnTo>
                  <a:lnTo>
                    <a:pt x="113" y="1037"/>
                  </a:lnTo>
                  <a:lnTo>
                    <a:pt x="29" y="1345"/>
                  </a:lnTo>
                  <a:lnTo>
                    <a:pt x="1" y="1514"/>
                  </a:lnTo>
                  <a:lnTo>
                    <a:pt x="1" y="1682"/>
                  </a:lnTo>
                  <a:lnTo>
                    <a:pt x="1" y="10309"/>
                  </a:lnTo>
                  <a:lnTo>
                    <a:pt x="1" y="10477"/>
                  </a:lnTo>
                  <a:lnTo>
                    <a:pt x="29" y="10645"/>
                  </a:lnTo>
                  <a:lnTo>
                    <a:pt x="113" y="10953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709"/>
                  </a:lnTo>
                  <a:lnTo>
                    <a:pt x="1009" y="11850"/>
                  </a:lnTo>
                  <a:lnTo>
                    <a:pt x="1317" y="11962"/>
                  </a:lnTo>
                  <a:lnTo>
                    <a:pt x="1486" y="11962"/>
                  </a:lnTo>
                  <a:lnTo>
                    <a:pt x="1654" y="11990"/>
                  </a:lnTo>
                  <a:lnTo>
                    <a:pt x="73978" y="11990"/>
                  </a:lnTo>
                  <a:lnTo>
                    <a:pt x="74146" y="11962"/>
                  </a:lnTo>
                  <a:lnTo>
                    <a:pt x="74314" y="11962"/>
                  </a:lnTo>
                  <a:lnTo>
                    <a:pt x="74622" y="11850"/>
                  </a:lnTo>
                  <a:lnTo>
                    <a:pt x="74902" y="11709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3"/>
                  </a:lnTo>
                  <a:lnTo>
                    <a:pt x="75603" y="10645"/>
                  </a:lnTo>
                  <a:lnTo>
                    <a:pt x="75631" y="10477"/>
                  </a:lnTo>
                  <a:lnTo>
                    <a:pt x="75659" y="10309"/>
                  </a:lnTo>
                  <a:lnTo>
                    <a:pt x="75659" y="1682"/>
                  </a:lnTo>
                  <a:lnTo>
                    <a:pt x="75631" y="1514"/>
                  </a:lnTo>
                  <a:lnTo>
                    <a:pt x="75603" y="1345"/>
                  </a:lnTo>
                  <a:lnTo>
                    <a:pt x="75519" y="1037"/>
                  </a:lnTo>
                  <a:lnTo>
                    <a:pt x="75350" y="757"/>
                  </a:lnTo>
                  <a:lnTo>
                    <a:pt x="75154" y="505"/>
                  </a:lnTo>
                  <a:lnTo>
                    <a:pt x="74902" y="281"/>
                  </a:lnTo>
                  <a:lnTo>
                    <a:pt x="74622" y="141"/>
                  </a:lnTo>
                  <a:lnTo>
                    <a:pt x="74314" y="29"/>
                  </a:lnTo>
                  <a:lnTo>
                    <a:pt x="74146" y="29"/>
                  </a:lnTo>
                  <a:lnTo>
                    <a:pt x="739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7"/>
            <p:cNvSpPr/>
            <p:nvPr/>
          </p:nvSpPr>
          <p:spPr>
            <a:xfrm>
              <a:off x="1830704" y="3429952"/>
              <a:ext cx="1196337" cy="189652"/>
            </a:xfrm>
            <a:custGeom>
              <a:avLst/>
              <a:gdLst/>
              <a:ahLst/>
              <a:cxnLst/>
              <a:rect l="l" t="t" r="r" b="b"/>
              <a:pathLst>
                <a:path w="75659" h="11990" fill="none" extrusionOk="0">
                  <a:moveTo>
                    <a:pt x="1654" y="1"/>
                  </a:moveTo>
                  <a:lnTo>
                    <a:pt x="73978" y="1"/>
                  </a:lnTo>
                  <a:lnTo>
                    <a:pt x="73978" y="1"/>
                  </a:lnTo>
                  <a:lnTo>
                    <a:pt x="74146" y="29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505"/>
                  </a:lnTo>
                  <a:lnTo>
                    <a:pt x="75350" y="757"/>
                  </a:lnTo>
                  <a:lnTo>
                    <a:pt x="75519" y="1037"/>
                  </a:lnTo>
                  <a:lnTo>
                    <a:pt x="75603" y="1345"/>
                  </a:lnTo>
                  <a:lnTo>
                    <a:pt x="75631" y="1514"/>
                  </a:lnTo>
                  <a:lnTo>
                    <a:pt x="75659" y="1682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709"/>
                  </a:lnTo>
                  <a:lnTo>
                    <a:pt x="74622" y="11850"/>
                  </a:lnTo>
                  <a:lnTo>
                    <a:pt x="74314" y="11962"/>
                  </a:lnTo>
                  <a:lnTo>
                    <a:pt x="74146" y="11962"/>
                  </a:lnTo>
                  <a:lnTo>
                    <a:pt x="73978" y="11990"/>
                  </a:lnTo>
                  <a:lnTo>
                    <a:pt x="1654" y="11990"/>
                  </a:lnTo>
                  <a:lnTo>
                    <a:pt x="1654" y="11990"/>
                  </a:lnTo>
                  <a:lnTo>
                    <a:pt x="1486" y="11962"/>
                  </a:lnTo>
                  <a:lnTo>
                    <a:pt x="1317" y="11962"/>
                  </a:lnTo>
                  <a:lnTo>
                    <a:pt x="1009" y="11850"/>
                  </a:lnTo>
                  <a:lnTo>
                    <a:pt x="729" y="11709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2"/>
                  </a:lnTo>
                  <a:lnTo>
                    <a:pt x="1" y="1682"/>
                  </a:lnTo>
                  <a:lnTo>
                    <a:pt x="1" y="1514"/>
                  </a:lnTo>
                  <a:lnTo>
                    <a:pt x="29" y="1345"/>
                  </a:lnTo>
                  <a:lnTo>
                    <a:pt x="113" y="1037"/>
                  </a:lnTo>
                  <a:lnTo>
                    <a:pt x="281" y="757"/>
                  </a:lnTo>
                  <a:lnTo>
                    <a:pt x="477" y="505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29"/>
                  </a:lnTo>
                  <a:lnTo>
                    <a:pt x="16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7"/>
            <p:cNvSpPr/>
            <p:nvPr/>
          </p:nvSpPr>
          <p:spPr>
            <a:xfrm>
              <a:off x="2708567" y="3507932"/>
              <a:ext cx="27039" cy="26605"/>
            </a:xfrm>
            <a:custGeom>
              <a:avLst/>
              <a:gdLst/>
              <a:ahLst/>
              <a:cxnLst/>
              <a:rect l="l" t="t" r="r" b="b"/>
              <a:pathLst>
                <a:path w="1710" h="1682" extrusionOk="0">
                  <a:moveTo>
                    <a:pt x="645" y="1"/>
                  </a:moveTo>
                  <a:lnTo>
                    <a:pt x="645" y="673"/>
                  </a:lnTo>
                  <a:lnTo>
                    <a:pt x="1" y="673"/>
                  </a:lnTo>
                  <a:lnTo>
                    <a:pt x="1" y="1037"/>
                  </a:lnTo>
                  <a:lnTo>
                    <a:pt x="645" y="1037"/>
                  </a:lnTo>
                  <a:lnTo>
                    <a:pt x="645" y="1682"/>
                  </a:lnTo>
                  <a:lnTo>
                    <a:pt x="1037" y="1682"/>
                  </a:lnTo>
                  <a:lnTo>
                    <a:pt x="1037" y="1037"/>
                  </a:lnTo>
                  <a:lnTo>
                    <a:pt x="1709" y="1037"/>
                  </a:lnTo>
                  <a:lnTo>
                    <a:pt x="1709" y="673"/>
                  </a:lnTo>
                  <a:lnTo>
                    <a:pt x="1037" y="673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7"/>
            <p:cNvSpPr/>
            <p:nvPr/>
          </p:nvSpPr>
          <p:spPr>
            <a:xfrm>
              <a:off x="2708567" y="3507932"/>
              <a:ext cx="27039" cy="26605"/>
            </a:xfrm>
            <a:custGeom>
              <a:avLst/>
              <a:gdLst/>
              <a:ahLst/>
              <a:cxnLst/>
              <a:rect l="l" t="t" r="r" b="b"/>
              <a:pathLst>
                <a:path w="1710" h="1682" fill="none" extrusionOk="0">
                  <a:moveTo>
                    <a:pt x="1037" y="1"/>
                  </a:moveTo>
                  <a:lnTo>
                    <a:pt x="645" y="1"/>
                  </a:lnTo>
                  <a:lnTo>
                    <a:pt x="645" y="673"/>
                  </a:lnTo>
                  <a:lnTo>
                    <a:pt x="1" y="673"/>
                  </a:lnTo>
                  <a:lnTo>
                    <a:pt x="1" y="1037"/>
                  </a:lnTo>
                  <a:lnTo>
                    <a:pt x="645" y="1037"/>
                  </a:lnTo>
                  <a:lnTo>
                    <a:pt x="645" y="1682"/>
                  </a:lnTo>
                  <a:lnTo>
                    <a:pt x="1037" y="1682"/>
                  </a:lnTo>
                  <a:lnTo>
                    <a:pt x="1037" y="1037"/>
                  </a:lnTo>
                  <a:lnTo>
                    <a:pt x="1709" y="1037"/>
                  </a:lnTo>
                  <a:lnTo>
                    <a:pt x="1709" y="673"/>
                  </a:lnTo>
                  <a:lnTo>
                    <a:pt x="1037" y="673"/>
                  </a:lnTo>
                  <a:lnTo>
                    <a:pt x="10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7"/>
            <p:cNvSpPr/>
            <p:nvPr/>
          </p:nvSpPr>
          <p:spPr>
            <a:xfrm>
              <a:off x="2757727" y="3493317"/>
              <a:ext cx="33237" cy="55836"/>
            </a:xfrm>
            <a:custGeom>
              <a:avLst/>
              <a:gdLst/>
              <a:ahLst/>
              <a:cxnLst/>
              <a:rect l="l" t="t" r="r" b="b"/>
              <a:pathLst>
                <a:path w="2102" h="3530" extrusionOk="0">
                  <a:moveTo>
                    <a:pt x="925" y="841"/>
                  </a:moveTo>
                  <a:lnTo>
                    <a:pt x="925" y="1513"/>
                  </a:lnTo>
                  <a:lnTo>
                    <a:pt x="785" y="1457"/>
                  </a:lnTo>
                  <a:lnTo>
                    <a:pt x="645" y="1401"/>
                  </a:lnTo>
                  <a:lnTo>
                    <a:pt x="561" y="1289"/>
                  </a:lnTo>
                  <a:lnTo>
                    <a:pt x="533" y="1177"/>
                  </a:lnTo>
                  <a:lnTo>
                    <a:pt x="561" y="1065"/>
                  </a:lnTo>
                  <a:lnTo>
                    <a:pt x="645" y="981"/>
                  </a:lnTo>
                  <a:lnTo>
                    <a:pt x="757" y="897"/>
                  </a:lnTo>
                  <a:lnTo>
                    <a:pt x="925" y="841"/>
                  </a:lnTo>
                  <a:close/>
                  <a:moveTo>
                    <a:pt x="1233" y="2045"/>
                  </a:moveTo>
                  <a:lnTo>
                    <a:pt x="1373" y="2101"/>
                  </a:lnTo>
                  <a:lnTo>
                    <a:pt x="1514" y="2157"/>
                  </a:lnTo>
                  <a:lnTo>
                    <a:pt x="1598" y="2241"/>
                  </a:lnTo>
                  <a:lnTo>
                    <a:pt x="1626" y="2381"/>
                  </a:lnTo>
                  <a:lnTo>
                    <a:pt x="1598" y="2493"/>
                  </a:lnTo>
                  <a:lnTo>
                    <a:pt x="1542" y="2577"/>
                  </a:lnTo>
                  <a:lnTo>
                    <a:pt x="1401" y="2662"/>
                  </a:lnTo>
                  <a:lnTo>
                    <a:pt x="1233" y="2718"/>
                  </a:lnTo>
                  <a:lnTo>
                    <a:pt x="1233" y="2045"/>
                  </a:lnTo>
                  <a:close/>
                  <a:moveTo>
                    <a:pt x="925" y="0"/>
                  </a:moveTo>
                  <a:lnTo>
                    <a:pt x="925" y="449"/>
                  </a:lnTo>
                  <a:lnTo>
                    <a:pt x="729" y="477"/>
                  </a:lnTo>
                  <a:lnTo>
                    <a:pt x="533" y="533"/>
                  </a:lnTo>
                  <a:lnTo>
                    <a:pt x="393" y="617"/>
                  </a:lnTo>
                  <a:lnTo>
                    <a:pt x="281" y="701"/>
                  </a:lnTo>
                  <a:lnTo>
                    <a:pt x="169" y="813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41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718"/>
                  </a:lnTo>
                  <a:lnTo>
                    <a:pt x="729" y="2690"/>
                  </a:lnTo>
                  <a:lnTo>
                    <a:pt x="533" y="2634"/>
                  </a:lnTo>
                  <a:lnTo>
                    <a:pt x="337" y="2549"/>
                  </a:lnTo>
                  <a:lnTo>
                    <a:pt x="169" y="2437"/>
                  </a:lnTo>
                  <a:lnTo>
                    <a:pt x="1" y="2802"/>
                  </a:lnTo>
                  <a:lnTo>
                    <a:pt x="225" y="2942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626" y="3026"/>
                  </a:lnTo>
                  <a:lnTo>
                    <a:pt x="1766" y="2942"/>
                  </a:lnTo>
                  <a:lnTo>
                    <a:pt x="1878" y="2858"/>
                  </a:lnTo>
                  <a:lnTo>
                    <a:pt x="1990" y="2746"/>
                  </a:lnTo>
                  <a:lnTo>
                    <a:pt x="2046" y="2634"/>
                  </a:lnTo>
                  <a:lnTo>
                    <a:pt x="2074" y="2493"/>
                  </a:lnTo>
                  <a:lnTo>
                    <a:pt x="2102" y="2353"/>
                  </a:lnTo>
                  <a:lnTo>
                    <a:pt x="2074" y="2157"/>
                  </a:lnTo>
                  <a:lnTo>
                    <a:pt x="2018" y="2017"/>
                  </a:lnTo>
                  <a:lnTo>
                    <a:pt x="1934" y="1905"/>
                  </a:lnTo>
                  <a:lnTo>
                    <a:pt x="1822" y="1821"/>
                  </a:lnTo>
                  <a:lnTo>
                    <a:pt x="1682" y="1737"/>
                  </a:lnTo>
                  <a:lnTo>
                    <a:pt x="1542" y="1681"/>
                  </a:lnTo>
                  <a:lnTo>
                    <a:pt x="1233" y="1597"/>
                  </a:lnTo>
                  <a:lnTo>
                    <a:pt x="1233" y="841"/>
                  </a:lnTo>
                  <a:lnTo>
                    <a:pt x="1542" y="897"/>
                  </a:lnTo>
                  <a:lnTo>
                    <a:pt x="1850" y="1037"/>
                  </a:lnTo>
                  <a:lnTo>
                    <a:pt x="1990" y="645"/>
                  </a:lnTo>
                  <a:lnTo>
                    <a:pt x="1822" y="561"/>
                  </a:lnTo>
                  <a:lnTo>
                    <a:pt x="1626" y="505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7"/>
            <p:cNvSpPr/>
            <p:nvPr/>
          </p:nvSpPr>
          <p:spPr>
            <a:xfrm>
              <a:off x="2777224" y="3525664"/>
              <a:ext cx="6214" cy="10645"/>
            </a:xfrm>
            <a:custGeom>
              <a:avLst/>
              <a:gdLst/>
              <a:ahLst/>
              <a:cxnLst/>
              <a:rect l="l" t="t" r="r" b="b"/>
              <a:pathLst>
                <a:path w="393" h="673" fill="none" extrusionOk="0">
                  <a:moveTo>
                    <a:pt x="0" y="67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40" y="56"/>
                  </a:lnTo>
                  <a:lnTo>
                    <a:pt x="281" y="112"/>
                  </a:lnTo>
                  <a:lnTo>
                    <a:pt x="365" y="196"/>
                  </a:lnTo>
                  <a:lnTo>
                    <a:pt x="393" y="336"/>
                  </a:lnTo>
                  <a:lnTo>
                    <a:pt x="393" y="336"/>
                  </a:lnTo>
                  <a:lnTo>
                    <a:pt x="365" y="448"/>
                  </a:lnTo>
                  <a:lnTo>
                    <a:pt x="309" y="532"/>
                  </a:lnTo>
                  <a:lnTo>
                    <a:pt x="168" y="617"/>
                  </a:lnTo>
                  <a:lnTo>
                    <a:pt x="0" y="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7"/>
            <p:cNvSpPr/>
            <p:nvPr/>
          </p:nvSpPr>
          <p:spPr>
            <a:xfrm>
              <a:off x="2766155" y="3506604"/>
              <a:ext cx="6214" cy="10661"/>
            </a:xfrm>
            <a:custGeom>
              <a:avLst/>
              <a:gdLst/>
              <a:ahLst/>
              <a:cxnLst/>
              <a:rect l="l" t="t" r="r" b="b"/>
              <a:pathLst>
                <a:path w="393" h="674" fill="none" extrusionOk="0">
                  <a:moveTo>
                    <a:pt x="392" y="673"/>
                  </a:moveTo>
                  <a:lnTo>
                    <a:pt x="392" y="673"/>
                  </a:lnTo>
                  <a:lnTo>
                    <a:pt x="252" y="617"/>
                  </a:lnTo>
                  <a:lnTo>
                    <a:pt x="112" y="561"/>
                  </a:lnTo>
                  <a:lnTo>
                    <a:pt x="28" y="449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28" y="225"/>
                  </a:lnTo>
                  <a:lnTo>
                    <a:pt x="112" y="141"/>
                  </a:lnTo>
                  <a:lnTo>
                    <a:pt x="224" y="57"/>
                  </a:lnTo>
                  <a:lnTo>
                    <a:pt x="392" y="1"/>
                  </a:lnTo>
                  <a:lnTo>
                    <a:pt x="392" y="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7"/>
            <p:cNvSpPr/>
            <p:nvPr/>
          </p:nvSpPr>
          <p:spPr>
            <a:xfrm>
              <a:off x="2757727" y="3493317"/>
              <a:ext cx="33237" cy="55836"/>
            </a:xfrm>
            <a:custGeom>
              <a:avLst/>
              <a:gdLst/>
              <a:ahLst/>
              <a:cxnLst/>
              <a:rect l="l" t="t" r="r" b="b"/>
              <a:pathLst>
                <a:path w="2102" h="3530" fill="none" extrusionOk="0">
                  <a:moveTo>
                    <a:pt x="1233" y="0"/>
                  </a:moveTo>
                  <a:lnTo>
                    <a:pt x="925" y="0"/>
                  </a:lnTo>
                  <a:lnTo>
                    <a:pt x="925" y="449"/>
                  </a:lnTo>
                  <a:lnTo>
                    <a:pt x="925" y="449"/>
                  </a:lnTo>
                  <a:lnTo>
                    <a:pt x="729" y="477"/>
                  </a:lnTo>
                  <a:lnTo>
                    <a:pt x="533" y="533"/>
                  </a:lnTo>
                  <a:lnTo>
                    <a:pt x="393" y="617"/>
                  </a:lnTo>
                  <a:lnTo>
                    <a:pt x="281" y="701"/>
                  </a:lnTo>
                  <a:lnTo>
                    <a:pt x="169" y="813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41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718"/>
                  </a:lnTo>
                  <a:lnTo>
                    <a:pt x="925" y="2718"/>
                  </a:lnTo>
                  <a:lnTo>
                    <a:pt x="729" y="2690"/>
                  </a:lnTo>
                  <a:lnTo>
                    <a:pt x="533" y="2634"/>
                  </a:lnTo>
                  <a:lnTo>
                    <a:pt x="337" y="2549"/>
                  </a:lnTo>
                  <a:lnTo>
                    <a:pt x="169" y="2437"/>
                  </a:lnTo>
                  <a:lnTo>
                    <a:pt x="1" y="2802"/>
                  </a:lnTo>
                  <a:lnTo>
                    <a:pt x="1" y="2802"/>
                  </a:lnTo>
                  <a:lnTo>
                    <a:pt x="225" y="2942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626" y="3026"/>
                  </a:lnTo>
                  <a:lnTo>
                    <a:pt x="1766" y="2942"/>
                  </a:lnTo>
                  <a:lnTo>
                    <a:pt x="1878" y="2858"/>
                  </a:lnTo>
                  <a:lnTo>
                    <a:pt x="1990" y="2746"/>
                  </a:lnTo>
                  <a:lnTo>
                    <a:pt x="2046" y="2634"/>
                  </a:lnTo>
                  <a:lnTo>
                    <a:pt x="2074" y="2493"/>
                  </a:lnTo>
                  <a:lnTo>
                    <a:pt x="2102" y="2353"/>
                  </a:lnTo>
                  <a:lnTo>
                    <a:pt x="2102" y="2353"/>
                  </a:lnTo>
                  <a:lnTo>
                    <a:pt x="2074" y="2157"/>
                  </a:lnTo>
                  <a:lnTo>
                    <a:pt x="2018" y="2017"/>
                  </a:lnTo>
                  <a:lnTo>
                    <a:pt x="1934" y="1905"/>
                  </a:lnTo>
                  <a:lnTo>
                    <a:pt x="1822" y="1821"/>
                  </a:lnTo>
                  <a:lnTo>
                    <a:pt x="1682" y="1737"/>
                  </a:lnTo>
                  <a:lnTo>
                    <a:pt x="1542" y="1681"/>
                  </a:lnTo>
                  <a:lnTo>
                    <a:pt x="1233" y="1597"/>
                  </a:lnTo>
                  <a:lnTo>
                    <a:pt x="1233" y="841"/>
                  </a:lnTo>
                  <a:lnTo>
                    <a:pt x="1233" y="841"/>
                  </a:lnTo>
                  <a:lnTo>
                    <a:pt x="1542" y="897"/>
                  </a:lnTo>
                  <a:lnTo>
                    <a:pt x="1850" y="1037"/>
                  </a:lnTo>
                  <a:lnTo>
                    <a:pt x="1990" y="645"/>
                  </a:lnTo>
                  <a:lnTo>
                    <a:pt x="1990" y="645"/>
                  </a:lnTo>
                  <a:lnTo>
                    <a:pt x="1822" y="561"/>
                  </a:lnTo>
                  <a:lnTo>
                    <a:pt x="1626" y="505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7"/>
            <p:cNvSpPr/>
            <p:nvPr/>
          </p:nvSpPr>
          <p:spPr>
            <a:xfrm>
              <a:off x="2809560" y="3500403"/>
              <a:ext cx="16840" cy="41663"/>
            </a:xfrm>
            <a:custGeom>
              <a:avLst/>
              <a:gdLst/>
              <a:ahLst/>
              <a:cxnLst/>
              <a:rect l="l" t="t" r="r" b="b"/>
              <a:pathLst>
                <a:path w="1065" h="2634" extrusionOk="0">
                  <a:moveTo>
                    <a:pt x="0" y="1"/>
                  </a:moveTo>
                  <a:lnTo>
                    <a:pt x="0" y="421"/>
                  </a:lnTo>
                  <a:lnTo>
                    <a:pt x="560" y="421"/>
                  </a:lnTo>
                  <a:lnTo>
                    <a:pt x="560" y="2634"/>
                  </a:lnTo>
                  <a:lnTo>
                    <a:pt x="1065" y="263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7"/>
            <p:cNvSpPr/>
            <p:nvPr/>
          </p:nvSpPr>
          <p:spPr>
            <a:xfrm>
              <a:off x="2809560" y="3500403"/>
              <a:ext cx="16840" cy="41663"/>
            </a:xfrm>
            <a:custGeom>
              <a:avLst/>
              <a:gdLst/>
              <a:ahLst/>
              <a:cxnLst/>
              <a:rect l="l" t="t" r="r" b="b"/>
              <a:pathLst>
                <a:path w="1065" h="2634" fill="none" extrusionOk="0">
                  <a:moveTo>
                    <a:pt x="1065" y="1"/>
                  </a:moveTo>
                  <a:lnTo>
                    <a:pt x="0" y="1"/>
                  </a:lnTo>
                  <a:lnTo>
                    <a:pt x="0" y="421"/>
                  </a:lnTo>
                  <a:lnTo>
                    <a:pt x="560" y="421"/>
                  </a:lnTo>
                  <a:lnTo>
                    <a:pt x="560" y="2634"/>
                  </a:lnTo>
                  <a:lnTo>
                    <a:pt x="1065" y="2634"/>
                  </a:lnTo>
                  <a:lnTo>
                    <a:pt x="1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7"/>
            <p:cNvSpPr/>
            <p:nvPr/>
          </p:nvSpPr>
          <p:spPr>
            <a:xfrm>
              <a:off x="2834353" y="3499960"/>
              <a:ext cx="33680" cy="42549"/>
            </a:xfrm>
            <a:custGeom>
              <a:avLst/>
              <a:gdLst/>
              <a:ahLst/>
              <a:cxnLst/>
              <a:rect l="l" t="t" r="r" b="b"/>
              <a:pathLst>
                <a:path w="2130" h="2690" extrusionOk="0">
                  <a:moveTo>
                    <a:pt x="1065" y="421"/>
                  </a:moveTo>
                  <a:lnTo>
                    <a:pt x="1261" y="449"/>
                  </a:lnTo>
                  <a:lnTo>
                    <a:pt x="1429" y="505"/>
                  </a:lnTo>
                  <a:lnTo>
                    <a:pt x="1485" y="561"/>
                  </a:lnTo>
                  <a:lnTo>
                    <a:pt x="1513" y="645"/>
                  </a:lnTo>
                  <a:lnTo>
                    <a:pt x="1541" y="701"/>
                  </a:lnTo>
                  <a:lnTo>
                    <a:pt x="1569" y="785"/>
                  </a:lnTo>
                  <a:lnTo>
                    <a:pt x="1541" y="869"/>
                  </a:lnTo>
                  <a:lnTo>
                    <a:pt x="1513" y="925"/>
                  </a:lnTo>
                  <a:lnTo>
                    <a:pt x="1485" y="1009"/>
                  </a:lnTo>
                  <a:lnTo>
                    <a:pt x="1429" y="1065"/>
                  </a:lnTo>
                  <a:lnTo>
                    <a:pt x="1261" y="1121"/>
                  </a:lnTo>
                  <a:lnTo>
                    <a:pt x="1065" y="1149"/>
                  </a:lnTo>
                  <a:lnTo>
                    <a:pt x="841" y="1121"/>
                  </a:lnTo>
                  <a:lnTo>
                    <a:pt x="701" y="1065"/>
                  </a:lnTo>
                  <a:lnTo>
                    <a:pt x="645" y="1009"/>
                  </a:lnTo>
                  <a:lnTo>
                    <a:pt x="589" y="925"/>
                  </a:lnTo>
                  <a:lnTo>
                    <a:pt x="561" y="869"/>
                  </a:lnTo>
                  <a:lnTo>
                    <a:pt x="561" y="785"/>
                  </a:lnTo>
                  <a:lnTo>
                    <a:pt x="561" y="757"/>
                  </a:lnTo>
                  <a:lnTo>
                    <a:pt x="561" y="673"/>
                  </a:lnTo>
                  <a:lnTo>
                    <a:pt x="589" y="617"/>
                  </a:lnTo>
                  <a:lnTo>
                    <a:pt x="645" y="533"/>
                  </a:lnTo>
                  <a:lnTo>
                    <a:pt x="701" y="505"/>
                  </a:lnTo>
                  <a:lnTo>
                    <a:pt x="841" y="421"/>
                  </a:lnTo>
                  <a:close/>
                  <a:moveTo>
                    <a:pt x="1065" y="1485"/>
                  </a:move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41" y="1653"/>
                  </a:lnTo>
                  <a:lnTo>
                    <a:pt x="1597" y="1737"/>
                  </a:lnTo>
                  <a:lnTo>
                    <a:pt x="1625" y="1821"/>
                  </a:lnTo>
                  <a:lnTo>
                    <a:pt x="1625" y="1905"/>
                  </a:lnTo>
                  <a:lnTo>
                    <a:pt x="1625" y="1989"/>
                  </a:lnTo>
                  <a:lnTo>
                    <a:pt x="1597" y="2073"/>
                  </a:lnTo>
                  <a:lnTo>
                    <a:pt x="1541" y="2157"/>
                  </a:lnTo>
                  <a:lnTo>
                    <a:pt x="1485" y="2214"/>
                  </a:lnTo>
                  <a:lnTo>
                    <a:pt x="1401" y="2270"/>
                  </a:lnTo>
                  <a:lnTo>
                    <a:pt x="1317" y="2298"/>
                  </a:lnTo>
                  <a:lnTo>
                    <a:pt x="1065" y="2326"/>
                  </a:lnTo>
                  <a:lnTo>
                    <a:pt x="841" y="2298"/>
                  </a:lnTo>
                  <a:lnTo>
                    <a:pt x="757" y="2270"/>
                  </a:lnTo>
                  <a:lnTo>
                    <a:pt x="673" y="2214"/>
                  </a:lnTo>
                  <a:lnTo>
                    <a:pt x="589" y="2157"/>
                  </a:lnTo>
                  <a:lnTo>
                    <a:pt x="561" y="2073"/>
                  </a:lnTo>
                  <a:lnTo>
                    <a:pt x="533" y="1989"/>
                  </a:lnTo>
                  <a:lnTo>
                    <a:pt x="505" y="1905"/>
                  </a:lnTo>
                  <a:lnTo>
                    <a:pt x="533" y="1821"/>
                  </a:lnTo>
                  <a:lnTo>
                    <a:pt x="561" y="1737"/>
                  </a:lnTo>
                  <a:lnTo>
                    <a:pt x="617" y="1653"/>
                  </a:lnTo>
                  <a:lnTo>
                    <a:pt x="673" y="1597"/>
                  </a:lnTo>
                  <a:lnTo>
                    <a:pt x="757" y="1541"/>
                  </a:lnTo>
                  <a:lnTo>
                    <a:pt x="841" y="1513"/>
                  </a:lnTo>
                  <a:lnTo>
                    <a:pt x="1065" y="1485"/>
                  </a:lnTo>
                  <a:close/>
                  <a:moveTo>
                    <a:pt x="841" y="1"/>
                  </a:moveTo>
                  <a:lnTo>
                    <a:pt x="645" y="57"/>
                  </a:lnTo>
                  <a:lnTo>
                    <a:pt x="505" y="113"/>
                  </a:lnTo>
                  <a:lnTo>
                    <a:pt x="337" y="197"/>
                  </a:lnTo>
                  <a:lnTo>
                    <a:pt x="225" y="309"/>
                  </a:lnTo>
                  <a:lnTo>
                    <a:pt x="141" y="421"/>
                  </a:lnTo>
                  <a:lnTo>
                    <a:pt x="113" y="561"/>
                  </a:lnTo>
                  <a:lnTo>
                    <a:pt x="85" y="729"/>
                  </a:lnTo>
                  <a:lnTo>
                    <a:pt x="85" y="897"/>
                  </a:lnTo>
                  <a:lnTo>
                    <a:pt x="169" y="1065"/>
                  </a:lnTo>
                  <a:lnTo>
                    <a:pt x="253" y="1177"/>
                  </a:lnTo>
                  <a:lnTo>
                    <a:pt x="421" y="1289"/>
                  </a:lnTo>
                  <a:lnTo>
                    <a:pt x="225" y="1373"/>
                  </a:lnTo>
                  <a:lnTo>
                    <a:pt x="113" y="1541"/>
                  </a:lnTo>
                  <a:lnTo>
                    <a:pt x="29" y="1709"/>
                  </a:lnTo>
                  <a:lnTo>
                    <a:pt x="1" y="1905"/>
                  </a:lnTo>
                  <a:lnTo>
                    <a:pt x="1" y="2073"/>
                  </a:lnTo>
                  <a:lnTo>
                    <a:pt x="57" y="2242"/>
                  </a:lnTo>
                  <a:lnTo>
                    <a:pt x="169" y="2382"/>
                  </a:lnTo>
                  <a:lnTo>
                    <a:pt x="281" y="2494"/>
                  </a:lnTo>
                  <a:lnTo>
                    <a:pt x="421" y="2578"/>
                  </a:lnTo>
                  <a:lnTo>
                    <a:pt x="617" y="2634"/>
                  </a:lnTo>
                  <a:lnTo>
                    <a:pt x="813" y="2690"/>
                  </a:lnTo>
                  <a:lnTo>
                    <a:pt x="1289" y="2690"/>
                  </a:lnTo>
                  <a:lnTo>
                    <a:pt x="1485" y="2634"/>
                  </a:lnTo>
                  <a:lnTo>
                    <a:pt x="1681" y="2578"/>
                  </a:lnTo>
                  <a:lnTo>
                    <a:pt x="1850" y="2494"/>
                  </a:lnTo>
                  <a:lnTo>
                    <a:pt x="1962" y="2382"/>
                  </a:lnTo>
                  <a:lnTo>
                    <a:pt x="2046" y="2242"/>
                  </a:lnTo>
                  <a:lnTo>
                    <a:pt x="2102" y="2073"/>
                  </a:lnTo>
                  <a:lnTo>
                    <a:pt x="2130" y="1905"/>
                  </a:lnTo>
                  <a:lnTo>
                    <a:pt x="2102" y="1709"/>
                  </a:lnTo>
                  <a:lnTo>
                    <a:pt x="2018" y="1541"/>
                  </a:lnTo>
                  <a:lnTo>
                    <a:pt x="1878" y="1373"/>
                  </a:lnTo>
                  <a:lnTo>
                    <a:pt x="1709" y="1289"/>
                  </a:lnTo>
                  <a:lnTo>
                    <a:pt x="1850" y="1177"/>
                  </a:lnTo>
                  <a:lnTo>
                    <a:pt x="1962" y="1065"/>
                  </a:lnTo>
                  <a:lnTo>
                    <a:pt x="2018" y="897"/>
                  </a:lnTo>
                  <a:lnTo>
                    <a:pt x="2046" y="729"/>
                  </a:lnTo>
                  <a:lnTo>
                    <a:pt x="2018" y="561"/>
                  </a:lnTo>
                  <a:lnTo>
                    <a:pt x="1962" y="421"/>
                  </a:lnTo>
                  <a:lnTo>
                    <a:pt x="1878" y="309"/>
                  </a:lnTo>
                  <a:lnTo>
                    <a:pt x="1766" y="197"/>
                  </a:lnTo>
                  <a:lnTo>
                    <a:pt x="1625" y="113"/>
                  </a:lnTo>
                  <a:lnTo>
                    <a:pt x="1457" y="57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7"/>
            <p:cNvSpPr/>
            <p:nvPr/>
          </p:nvSpPr>
          <p:spPr>
            <a:xfrm>
              <a:off x="2842339" y="3523449"/>
              <a:ext cx="17726" cy="13303"/>
            </a:xfrm>
            <a:custGeom>
              <a:avLst/>
              <a:gdLst/>
              <a:ahLst/>
              <a:cxnLst/>
              <a:rect l="l" t="t" r="r" b="b"/>
              <a:pathLst>
                <a:path w="1121" h="841" fill="none" extrusionOk="0">
                  <a:moveTo>
                    <a:pt x="560" y="841"/>
                  </a:moveTo>
                  <a:lnTo>
                    <a:pt x="560" y="841"/>
                  </a:lnTo>
                  <a:lnTo>
                    <a:pt x="336" y="813"/>
                  </a:lnTo>
                  <a:lnTo>
                    <a:pt x="252" y="785"/>
                  </a:lnTo>
                  <a:lnTo>
                    <a:pt x="168" y="729"/>
                  </a:lnTo>
                  <a:lnTo>
                    <a:pt x="84" y="672"/>
                  </a:lnTo>
                  <a:lnTo>
                    <a:pt x="56" y="588"/>
                  </a:lnTo>
                  <a:lnTo>
                    <a:pt x="28" y="504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28" y="336"/>
                  </a:lnTo>
                  <a:lnTo>
                    <a:pt x="56" y="252"/>
                  </a:lnTo>
                  <a:lnTo>
                    <a:pt x="112" y="168"/>
                  </a:lnTo>
                  <a:lnTo>
                    <a:pt x="168" y="112"/>
                  </a:lnTo>
                  <a:lnTo>
                    <a:pt x="252" y="56"/>
                  </a:lnTo>
                  <a:lnTo>
                    <a:pt x="336" y="28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812" y="28"/>
                  </a:lnTo>
                  <a:lnTo>
                    <a:pt x="896" y="56"/>
                  </a:lnTo>
                  <a:lnTo>
                    <a:pt x="980" y="112"/>
                  </a:lnTo>
                  <a:lnTo>
                    <a:pt x="1036" y="168"/>
                  </a:lnTo>
                  <a:lnTo>
                    <a:pt x="1092" y="252"/>
                  </a:lnTo>
                  <a:lnTo>
                    <a:pt x="1120" y="336"/>
                  </a:lnTo>
                  <a:lnTo>
                    <a:pt x="1120" y="420"/>
                  </a:lnTo>
                  <a:lnTo>
                    <a:pt x="1120" y="420"/>
                  </a:lnTo>
                  <a:lnTo>
                    <a:pt x="1120" y="504"/>
                  </a:lnTo>
                  <a:lnTo>
                    <a:pt x="1092" y="588"/>
                  </a:lnTo>
                  <a:lnTo>
                    <a:pt x="1036" y="672"/>
                  </a:lnTo>
                  <a:lnTo>
                    <a:pt x="980" y="729"/>
                  </a:lnTo>
                  <a:lnTo>
                    <a:pt x="896" y="785"/>
                  </a:lnTo>
                  <a:lnTo>
                    <a:pt x="812" y="813"/>
                  </a:lnTo>
                  <a:lnTo>
                    <a:pt x="560" y="8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7"/>
            <p:cNvSpPr/>
            <p:nvPr/>
          </p:nvSpPr>
          <p:spPr>
            <a:xfrm>
              <a:off x="2843224" y="3506604"/>
              <a:ext cx="15955" cy="11547"/>
            </a:xfrm>
            <a:custGeom>
              <a:avLst/>
              <a:gdLst/>
              <a:ahLst/>
              <a:cxnLst/>
              <a:rect l="l" t="t" r="r" b="b"/>
              <a:pathLst>
                <a:path w="1009" h="730" fill="none" extrusionOk="0">
                  <a:moveTo>
                    <a:pt x="504" y="729"/>
                  </a:moveTo>
                  <a:lnTo>
                    <a:pt x="504" y="729"/>
                  </a:lnTo>
                  <a:lnTo>
                    <a:pt x="280" y="701"/>
                  </a:lnTo>
                  <a:lnTo>
                    <a:pt x="140" y="645"/>
                  </a:lnTo>
                  <a:lnTo>
                    <a:pt x="84" y="589"/>
                  </a:lnTo>
                  <a:lnTo>
                    <a:pt x="28" y="505"/>
                  </a:lnTo>
                  <a:lnTo>
                    <a:pt x="0" y="449"/>
                  </a:lnTo>
                  <a:lnTo>
                    <a:pt x="0" y="365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253"/>
                  </a:lnTo>
                  <a:lnTo>
                    <a:pt x="28" y="197"/>
                  </a:lnTo>
                  <a:lnTo>
                    <a:pt x="84" y="113"/>
                  </a:lnTo>
                  <a:lnTo>
                    <a:pt x="140" y="85"/>
                  </a:lnTo>
                  <a:lnTo>
                    <a:pt x="280" y="1"/>
                  </a:lnTo>
                  <a:lnTo>
                    <a:pt x="504" y="1"/>
                  </a:lnTo>
                  <a:lnTo>
                    <a:pt x="504" y="1"/>
                  </a:lnTo>
                  <a:lnTo>
                    <a:pt x="700" y="29"/>
                  </a:lnTo>
                  <a:lnTo>
                    <a:pt x="868" y="85"/>
                  </a:lnTo>
                  <a:lnTo>
                    <a:pt x="924" y="141"/>
                  </a:lnTo>
                  <a:lnTo>
                    <a:pt x="952" y="225"/>
                  </a:lnTo>
                  <a:lnTo>
                    <a:pt x="980" y="281"/>
                  </a:lnTo>
                  <a:lnTo>
                    <a:pt x="1008" y="365"/>
                  </a:lnTo>
                  <a:lnTo>
                    <a:pt x="1008" y="365"/>
                  </a:lnTo>
                  <a:lnTo>
                    <a:pt x="980" y="449"/>
                  </a:lnTo>
                  <a:lnTo>
                    <a:pt x="952" y="505"/>
                  </a:lnTo>
                  <a:lnTo>
                    <a:pt x="924" y="589"/>
                  </a:lnTo>
                  <a:lnTo>
                    <a:pt x="868" y="645"/>
                  </a:lnTo>
                  <a:lnTo>
                    <a:pt x="700" y="701"/>
                  </a:lnTo>
                  <a:lnTo>
                    <a:pt x="504" y="7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7"/>
            <p:cNvSpPr/>
            <p:nvPr/>
          </p:nvSpPr>
          <p:spPr>
            <a:xfrm>
              <a:off x="2834353" y="3499960"/>
              <a:ext cx="33680" cy="42549"/>
            </a:xfrm>
            <a:custGeom>
              <a:avLst/>
              <a:gdLst/>
              <a:ahLst/>
              <a:cxnLst/>
              <a:rect l="l" t="t" r="r" b="b"/>
              <a:pathLst>
                <a:path w="2130" h="2690" fill="none" extrusionOk="0">
                  <a:moveTo>
                    <a:pt x="1065" y="1"/>
                  </a:moveTo>
                  <a:lnTo>
                    <a:pt x="1065" y="1"/>
                  </a:lnTo>
                  <a:lnTo>
                    <a:pt x="841" y="1"/>
                  </a:lnTo>
                  <a:lnTo>
                    <a:pt x="645" y="57"/>
                  </a:lnTo>
                  <a:lnTo>
                    <a:pt x="505" y="113"/>
                  </a:lnTo>
                  <a:lnTo>
                    <a:pt x="337" y="197"/>
                  </a:lnTo>
                  <a:lnTo>
                    <a:pt x="225" y="309"/>
                  </a:lnTo>
                  <a:lnTo>
                    <a:pt x="141" y="421"/>
                  </a:lnTo>
                  <a:lnTo>
                    <a:pt x="113" y="561"/>
                  </a:lnTo>
                  <a:lnTo>
                    <a:pt x="85" y="729"/>
                  </a:lnTo>
                  <a:lnTo>
                    <a:pt x="85" y="729"/>
                  </a:lnTo>
                  <a:lnTo>
                    <a:pt x="85" y="897"/>
                  </a:lnTo>
                  <a:lnTo>
                    <a:pt x="169" y="1065"/>
                  </a:lnTo>
                  <a:lnTo>
                    <a:pt x="253" y="1177"/>
                  </a:lnTo>
                  <a:lnTo>
                    <a:pt x="421" y="1289"/>
                  </a:lnTo>
                  <a:lnTo>
                    <a:pt x="421" y="1289"/>
                  </a:lnTo>
                  <a:lnTo>
                    <a:pt x="225" y="1373"/>
                  </a:lnTo>
                  <a:lnTo>
                    <a:pt x="113" y="1541"/>
                  </a:lnTo>
                  <a:lnTo>
                    <a:pt x="29" y="1709"/>
                  </a:lnTo>
                  <a:lnTo>
                    <a:pt x="1" y="1905"/>
                  </a:lnTo>
                  <a:lnTo>
                    <a:pt x="1" y="1905"/>
                  </a:lnTo>
                  <a:lnTo>
                    <a:pt x="1" y="2073"/>
                  </a:lnTo>
                  <a:lnTo>
                    <a:pt x="57" y="2242"/>
                  </a:lnTo>
                  <a:lnTo>
                    <a:pt x="169" y="2382"/>
                  </a:lnTo>
                  <a:lnTo>
                    <a:pt x="281" y="2494"/>
                  </a:lnTo>
                  <a:lnTo>
                    <a:pt x="421" y="2578"/>
                  </a:lnTo>
                  <a:lnTo>
                    <a:pt x="617" y="2634"/>
                  </a:lnTo>
                  <a:lnTo>
                    <a:pt x="813" y="2690"/>
                  </a:lnTo>
                  <a:lnTo>
                    <a:pt x="1065" y="2690"/>
                  </a:lnTo>
                  <a:lnTo>
                    <a:pt x="1065" y="2690"/>
                  </a:lnTo>
                  <a:lnTo>
                    <a:pt x="1289" y="2690"/>
                  </a:lnTo>
                  <a:lnTo>
                    <a:pt x="1485" y="2634"/>
                  </a:lnTo>
                  <a:lnTo>
                    <a:pt x="1681" y="2578"/>
                  </a:lnTo>
                  <a:lnTo>
                    <a:pt x="1850" y="2494"/>
                  </a:lnTo>
                  <a:lnTo>
                    <a:pt x="1962" y="2382"/>
                  </a:lnTo>
                  <a:lnTo>
                    <a:pt x="2046" y="2242"/>
                  </a:lnTo>
                  <a:lnTo>
                    <a:pt x="2102" y="2073"/>
                  </a:lnTo>
                  <a:lnTo>
                    <a:pt x="2130" y="1905"/>
                  </a:lnTo>
                  <a:lnTo>
                    <a:pt x="2130" y="1905"/>
                  </a:lnTo>
                  <a:lnTo>
                    <a:pt x="2102" y="1709"/>
                  </a:lnTo>
                  <a:lnTo>
                    <a:pt x="2018" y="1541"/>
                  </a:lnTo>
                  <a:lnTo>
                    <a:pt x="1878" y="1373"/>
                  </a:lnTo>
                  <a:lnTo>
                    <a:pt x="1709" y="1289"/>
                  </a:lnTo>
                  <a:lnTo>
                    <a:pt x="1709" y="1289"/>
                  </a:lnTo>
                  <a:lnTo>
                    <a:pt x="1850" y="1177"/>
                  </a:lnTo>
                  <a:lnTo>
                    <a:pt x="1962" y="1065"/>
                  </a:lnTo>
                  <a:lnTo>
                    <a:pt x="2018" y="897"/>
                  </a:lnTo>
                  <a:lnTo>
                    <a:pt x="2046" y="729"/>
                  </a:lnTo>
                  <a:lnTo>
                    <a:pt x="2046" y="729"/>
                  </a:lnTo>
                  <a:lnTo>
                    <a:pt x="2018" y="561"/>
                  </a:lnTo>
                  <a:lnTo>
                    <a:pt x="1962" y="421"/>
                  </a:lnTo>
                  <a:lnTo>
                    <a:pt x="1878" y="309"/>
                  </a:lnTo>
                  <a:lnTo>
                    <a:pt x="1766" y="197"/>
                  </a:lnTo>
                  <a:lnTo>
                    <a:pt x="1625" y="113"/>
                  </a:lnTo>
                  <a:lnTo>
                    <a:pt x="1457" y="57"/>
                  </a:lnTo>
                  <a:lnTo>
                    <a:pt x="1261" y="1"/>
                  </a:lnTo>
                  <a:lnTo>
                    <a:pt x="1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7"/>
            <p:cNvSpPr/>
            <p:nvPr/>
          </p:nvSpPr>
          <p:spPr>
            <a:xfrm>
              <a:off x="2873330" y="3532750"/>
              <a:ext cx="9772" cy="18174"/>
            </a:xfrm>
            <a:custGeom>
              <a:avLst/>
              <a:gdLst/>
              <a:ahLst/>
              <a:cxnLst/>
              <a:rect l="l" t="t" r="r" b="b"/>
              <a:pathLst>
                <a:path w="618" h="1149" extrusionOk="0">
                  <a:moveTo>
                    <a:pt x="281" y="0"/>
                  </a:moveTo>
                  <a:lnTo>
                    <a:pt x="169" y="28"/>
                  </a:lnTo>
                  <a:lnTo>
                    <a:pt x="85" y="84"/>
                  </a:lnTo>
                  <a:lnTo>
                    <a:pt x="1" y="197"/>
                  </a:lnTo>
                  <a:lnTo>
                    <a:pt x="1" y="309"/>
                  </a:lnTo>
                  <a:lnTo>
                    <a:pt x="1" y="393"/>
                  </a:lnTo>
                  <a:lnTo>
                    <a:pt x="29" y="477"/>
                  </a:lnTo>
                  <a:lnTo>
                    <a:pt x="85" y="533"/>
                  </a:lnTo>
                  <a:lnTo>
                    <a:pt x="169" y="589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7"/>
                  </a:lnTo>
                  <a:lnTo>
                    <a:pt x="589" y="477"/>
                  </a:lnTo>
                  <a:lnTo>
                    <a:pt x="617" y="309"/>
                  </a:lnTo>
                  <a:lnTo>
                    <a:pt x="589" y="309"/>
                  </a:lnTo>
                  <a:lnTo>
                    <a:pt x="561" y="197"/>
                  </a:lnTo>
                  <a:lnTo>
                    <a:pt x="505" y="84"/>
                  </a:lnTo>
                  <a:lnTo>
                    <a:pt x="421" y="28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7"/>
            <p:cNvSpPr/>
            <p:nvPr/>
          </p:nvSpPr>
          <p:spPr>
            <a:xfrm>
              <a:off x="2873330" y="3532750"/>
              <a:ext cx="9772" cy="18174"/>
            </a:xfrm>
            <a:custGeom>
              <a:avLst/>
              <a:gdLst/>
              <a:ahLst/>
              <a:cxnLst/>
              <a:rect l="l" t="t" r="r" b="b"/>
              <a:pathLst>
                <a:path w="618" h="1149" fill="none" extrusionOk="0">
                  <a:moveTo>
                    <a:pt x="281" y="0"/>
                  </a:moveTo>
                  <a:lnTo>
                    <a:pt x="281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69" y="28"/>
                  </a:lnTo>
                  <a:lnTo>
                    <a:pt x="85" y="84"/>
                  </a:lnTo>
                  <a:lnTo>
                    <a:pt x="1" y="197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1" y="393"/>
                  </a:lnTo>
                  <a:lnTo>
                    <a:pt x="29" y="477"/>
                  </a:lnTo>
                  <a:lnTo>
                    <a:pt x="85" y="533"/>
                  </a:lnTo>
                  <a:lnTo>
                    <a:pt x="169" y="589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7"/>
                  </a:lnTo>
                  <a:lnTo>
                    <a:pt x="533" y="617"/>
                  </a:lnTo>
                  <a:lnTo>
                    <a:pt x="589" y="477"/>
                  </a:lnTo>
                  <a:lnTo>
                    <a:pt x="617" y="309"/>
                  </a:lnTo>
                  <a:lnTo>
                    <a:pt x="589" y="309"/>
                  </a:lnTo>
                  <a:lnTo>
                    <a:pt x="589" y="309"/>
                  </a:lnTo>
                  <a:lnTo>
                    <a:pt x="589" y="309"/>
                  </a:lnTo>
                  <a:lnTo>
                    <a:pt x="561" y="197"/>
                  </a:lnTo>
                  <a:lnTo>
                    <a:pt x="505" y="84"/>
                  </a:lnTo>
                  <a:lnTo>
                    <a:pt x="421" y="28"/>
                  </a:lnTo>
                  <a:lnTo>
                    <a:pt x="2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7"/>
            <p:cNvSpPr/>
            <p:nvPr/>
          </p:nvSpPr>
          <p:spPr>
            <a:xfrm>
              <a:off x="2886629" y="3499518"/>
              <a:ext cx="31893" cy="42549"/>
            </a:xfrm>
            <a:custGeom>
              <a:avLst/>
              <a:gdLst/>
              <a:ahLst/>
              <a:cxnLst/>
              <a:rect l="l" t="t" r="r" b="b"/>
              <a:pathLst>
                <a:path w="2017" h="2690" extrusionOk="0">
                  <a:moveTo>
                    <a:pt x="924" y="1"/>
                  </a:moveTo>
                  <a:lnTo>
                    <a:pt x="644" y="29"/>
                  </a:lnTo>
                  <a:lnTo>
                    <a:pt x="420" y="113"/>
                  </a:lnTo>
                  <a:lnTo>
                    <a:pt x="196" y="253"/>
                  </a:lnTo>
                  <a:lnTo>
                    <a:pt x="0" y="449"/>
                  </a:lnTo>
                  <a:lnTo>
                    <a:pt x="336" y="701"/>
                  </a:lnTo>
                  <a:lnTo>
                    <a:pt x="448" y="589"/>
                  </a:lnTo>
                  <a:lnTo>
                    <a:pt x="588" y="505"/>
                  </a:lnTo>
                  <a:lnTo>
                    <a:pt x="728" y="449"/>
                  </a:lnTo>
                  <a:lnTo>
                    <a:pt x="896" y="421"/>
                  </a:lnTo>
                  <a:lnTo>
                    <a:pt x="952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33"/>
                  </a:lnTo>
                  <a:lnTo>
                    <a:pt x="1373" y="589"/>
                  </a:lnTo>
                  <a:lnTo>
                    <a:pt x="1401" y="645"/>
                  </a:lnTo>
                  <a:lnTo>
                    <a:pt x="1429" y="729"/>
                  </a:lnTo>
                  <a:lnTo>
                    <a:pt x="1429" y="813"/>
                  </a:lnTo>
                  <a:lnTo>
                    <a:pt x="1429" y="925"/>
                  </a:lnTo>
                  <a:lnTo>
                    <a:pt x="1373" y="1065"/>
                  </a:lnTo>
                  <a:lnTo>
                    <a:pt x="1289" y="1205"/>
                  </a:lnTo>
                  <a:lnTo>
                    <a:pt x="1121" y="1373"/>
                  </a:lnTo>
                  <a:lnTo>
                    <a:pt x="84" y="2354"/>
                  </a:lnTo>
                  <a:lnTo>
                    <a:pt x="84" y="2690"/>
                  </a:lnTo>
                  <a:lnTo>
                    <a:pt x="2017" y="2690"/>
                  </a:lnTo>
                  <a:lnTo>
                    <a:pt x="2017" y="2270"/>
                  </a:lnTo>
                  <a:lnTo>
                    <a:pt x="784" y="2242"/>
                  </a:lnTo>
                  <a:lnTo>
                    <a:pt x="1485" y="1569"/>
                  </a:lnTo>
                  <a:lnTo>
                    <a:pt x="1681" y="1429"/>
                  </a:lnTo>
                  <a:lnTo>
                    <a:pt x="1793" y="1233"/>
                  </a:lnTo>
                  <a:lnTo>
                    <a:pt x="1877" y="1009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49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29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7"/>
            <p:cNvSpPr/>
            <p:nvPr/>
          </p:nvSpPr>
          <p:spPr>
            <a:xfrm>
              <a:off x="2886629" y="3499518"/>
              <a:ext cx="31893" cy="42549"/>
            </a:xfrm>
            <a:custGeom>
              <a:avLst/>
              <a:gdLst/>
              <a:ahLst/>
              <a:cxnLst/>
              <a:rect l="l" t="t" r="r" b="b"/>
              <a:pathLst>
                <a:path w="2017" h="2690" fill="none" extrusionOk="0">
                  <a:moveTo>
                    <a:pt x="924" y="1"/>
                  </a:moveTo>
                  <a:lnTo>
                    <a:pt x="924" y="1"/>
                  </a:lnTo>
                  <a:lnTo>
                    <a:pt x="644" y="29"/>
                  </a:lnTo>
                  <a:lnTo>
                    <a:pt x="420" y="113"/>
                  </a:lnTo>
                  <a:lnTo>
                    <a:pt x="196" y="253"/>
                  </a:lnTo>
                  <a:lnTo>
                    <a:pt x="0" y="449"/>
                  </a:lnTo>
                  <a:lnTo>
                    <a:pt x="336" y="701"/>
                  </a:lnTo>
                  <a:lnTo>
                    <a:pt x="336" y="701"/>
                  </a:lnTo>
                  <a:lnTo>
                    <a:pt x="448" y="589"/>
                  </a:lnTo>
                  <a:lnTo>
                    <a:pt x="588" y="505"/>
                  </a:lnTo>
                  <a:lnTo>
                    <a:pt x="728" y="449"/>
                  </a:lnTo>
                  <a:lnTo>
                    <a:pt x="896" y="421"/>
                  </a:lnTo>
                  <a:lnTo>
                    <a:pt x="896" y="421"/>
                  </a:lnTo>
                  <a:lnTo>
                    <a:pt x="952" y="421"/>
                  </a:lnTo>
                  <a:lnTo>
                    <a:pt x="952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33"/>
                  </a:lnTo>
                  <a:lnTo>
                    <a:pt x="1373" y="589"/>
                  </a:lnTo>
                  <a:lnTo>
                    <a:pt x="1401" y="645"/>
                  </a:lnTo>
                  <a:lnTo>
                    <a:pt x="1429" y="729"/>
                  </a:lnTo>
                  <a:lnTo>
                    <a:pt x="1429" y="813"/>
                  </a:lnTo>
                  <a:lnTo>
                    <a:pt x="1429" y="813"/>
                  </a:lnTo>
                  <a:lnTo>
                    <a:pt x="1429" y="925"/>
                  </a:lnTo>
                  <a:lnTo>
                    <a:pt x="1373" y="1065"/>
                  </a:lnTo>
                  <a:lnTo>
                    <a:pt x="1289" y="1205"/>
                  </a:lnTo>
                  <a:lnTo>
                    <a:pt x="1121" y="1373"/>
                  </a:lnTo>
                  <a:lnTo>
                    <a:pt x="84" y="2354"/>
                  </a:lnTo>
                  <a:lnTo>
                    <a:pt x="84" y="2690"/>
                  </a:lnTo>
                  <a:lnTo>
                    <a:pt x="2017" y="2690"/>
                  </a:lnTo>
                  <a:lnTo>
                    <a:pt x="2017" y="2270"/>
                  </a:lnTo>
                  <a:lnTo>
                    <a:pt x="784" y="2242"/>
                  </a:lnTo>
                  <a:lnTo>
                    <a:pt x="1485" y="1569"/>
                  </a:lnTo>
                  <a:lnTo>
                    <a:pt x="1485" y="1569"/>
                  </a:lnTo>
                  <a:lnTo>
                    <a:pt x="1681" y="1429"/>
                  </a:lnTo>
                  <a:lnTo>
                    <a:pt x="1793" y="1233"/>
                  </a:lnTo>
                  <a:lnTo>
                    <a:pt x="1877" y="1009"/>
                  </a:lnTo>
                  <a:lnTo>
                    <a:pt x="1933" y="757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49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29"/>
                  </a:lnTo>
                  <a:lnTo>
                    <a:pt x="980" y="1"/>
                  </a:lnTo>
                  <a:lnTo>
                    <a:pt x="980" y="1"/>
                  </a:lnTo>
                  <a:lnTo>
                    <a:pt x="9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7"/>
            <p:cNvSpPr/>
            <p:nvPr/>
          </p:nvSpPr>
          <p:spPr>
            <a:xfrm>
              <a:off x="2922949" y="3499960"/>
              <a:ext cx="34550" cy="42549"/>
            </a:xfrm>
            <a:custGeom>
              <a:avLst/>
              <a:gdLst/>
              <a:ahLst/>
              <a:cxnLst/>
              <a:rect l="l" t="t" r="r" b="b"/>
              <a:pathLst>
                <a:path w="2185" h="2690" extrusionOk="0">
                  <a:moveTo>
                    <a:pt x="1064" y="421"/>
                  </a:moveTo>
                  <a:lnTo>
                    <a:pt x="1204" y="449"/>
                  </a:lnTo>
                  <a:lnTo>
                    <a:pt x="1317" y="477"/>
                  </a:lnTo>
                  <a:lnTo>
                    <a:pt x="1429" y="561"/>
                  </a:lnTo>
                  <a:lnTo>
                    <a:pt x="1513" y="645"/>
                  </a:lnTo>
                  <a:lnTo>
                    <a:pt x="1597" y="785"/>
                  </a:lnTo>
                  <a:lnTo>
                    <a:pt x="1653" y="953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681" y="1569"/>
                  </a:lnTo>
                  <a:lnTo>
                    <a:pt x="1653" y="1765"/>
                  </a:lnTo>
                  <a:lnTo>
                    <a:pt x="1597" y="1933"/>
                  </a:lnTo>
                  <a:lnTo>
                    <a:pt x="1513" y="2045"/>
                  </a:lnTo>
                  <a:lnTo>
                    <a:pt x="1429" y="2157"/>
                  </a:lnTo>
                  <a:lnTo>
                    <a:pt x="1317" y="2214"/>
                  </a:lnTo>
                  <a:lnTo>
                    <a:pt x="1204" y="2270"/>
                  </a:lnTo>
                  <a:lnTo>
                    <a:pt x="952" y="2270"/>
                  </a:lnTo>
                  <a:lnTo>
                    <a:pt x="840" y="2214"/>
                  </a:lnTo>
                  <a:lnTo>
                    <a:pt x="728" y="2157"/>
                  </a:lnTo>
                  <a:lnTo>
                    <a:pt x="644" y="2045"/>
                  </a:lnTo>
                  <a:lnTo>
                    <a:pt x="560" y="1933"/>
                  </a:lnTo>
                  <a:lnTo>
                    <a:pt x="504" y="1765"/>
                  </a:lnTo>
                  <a:lnTo>
                    <a:pt x="476" y="1569"/>
                  </a:lnTo>
                  <a:lnTo>
                    <a:pt x="476" y="1345"/>
                  </a:lnTo>
                  <a:lnTo>
                    <a:pt x="476" y="1121"/>
                  </a:lnTo>
                  <a:lnTo>
                    <a:pt x="504" y="953"/>
                  </a:lnTo>
                  <a:lnTo>
                    <a:pt x="560" y="785"/>
                  </a:lnTo>
                  <a:lnTo>
                    <a:pt x="644" y="645"/>
                  </a:lnTo>
                  <a:lnTo>
                    <a:pt x="728" y="561"/>
                  </a:lnTo>
                  <a:lnTo>
                    <a:pt x="840" y="477"/>
                  </a:lnTo>
                  <a:lnTo>
                    <a:pt x="952" y="449"/>
                  </a:lnTo>
                  <a:lnTo>
                    <a:pt x="1064" y="421"/>
                  </a:lnTo>
                  <a:close/>
                  <a:moveTo>
                    <a:pt x="1092" y="1"/>
                  </a:moveTo>
                  <a:lnTo>
                    <a:pt x="868" y="29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65"/>
                  </a:lnTo>
                  <a:lnTo>
                    <a:pt x="168" y="561"/>
                  </a:lnTo>
                  <a:lnTo>
                    <a:pt x="84" y="785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28" y="1653"/>
                  </a:lnTo>
                  <a:lnTo>
                    <a:pt x="84" y="1933"/>
                  </a:lnTo>
                  <a:lnTo>
                    <a:pt x="168" y="2157"/>
                  </a:lnTo>
                  <a:lnTo>
                    <a:pt x="308" y="2354"/>
                  </a:lnTo>
                  <a:lnTo>
                    <a:pt x="476" y="2494"/>
                  </a:lnTo>
                  <a:lnTo>
                    <a:pt x="644" y="2606"/>
                  </a:lnTo>
                  <a:lnTo>
                    <a:pt x="868" y="2690"/>
                  </a:lnTo>
                  <a:lnTo>
                    <a:pt x="1317" y="2690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7"/>
                  </a:lnTo>
                  <a:lnTo>
                    <a:pt x="2101" y="1933"/>
                  </a:lnTo>
                  <a:lnTo>
                    <a:pt x="2157" y="1653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61"/>
                  </a:lnTo>
                  <a:lnTo>
                    <a:pt x="1877" y="365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7"/>
            <p:cNvSpPr/>
            <p:nvPr/>
          </p:nvSpPr>
          <p:spPr>
            <a:xfrm>
              <a:off x="2930476" y="3506604"/>
              <a:ext cx="19054" cy="29262"/>
            </a:xfrm>
            <a:custGeom>
              <a:avLst/>
              <a:gdLst/>
              <a:ahLst/>
              <a:cxnLst/>
              <a:rect l="l" t="t" r="r" b="b"/>
              <a:pathLst>
                <a:path w="1205" h="1850" fill="none" extrusionOk="0">
                  <a:moveTo>
                    <a:pt x="588" y="1850"/>
                  </a:moveTo>
                  <a:lnTo>
                    <a:pt x="588" y="1850"/>
                  </a:lnTo>
                  <a:lnTo>
                    <a:pt x="476" y="1850"/>
                  </a:lnTo>
                  <a:lnTo>
                    <a:pt x="364" y="1794"/>
                  </a:lnTo>
                  <a:lnTo>
                    <a:pt x="252" y="1737"/>
                  </a:lnTo>
                  <a:lnTo>
                    <a:pt x="168" y="1625"/>
                  </a:lnTo>
                  <a:lnTo>
                    <a:pt x="84" y="1513"/>
                  </a:lnTo>
                  <a:lnTo>
                    <a:pt x="28" y="1345"/>
                  </a:lnTo>
                  <a:lnTo>
                    <a:pt x="0" y="1149"/>
                  </a:lnTo>
                  <a:lnTo>
                    <a:pt x="0" y="925"/>
                  </a:lnTo>
                  <a:lnTo>
                    <a:pt x="0" y="925"/>
                  </a:lnTo>
                  <a:lnTo>
                    <a:pt x="0" y="701"/>
                  </a:lnTo>
                  <a:lnTo>
                    <a:pt x="28" y="533"/>
                  </a:lnTo>
                  <a:lnTo>
                    <a:pt x="84" y="365"/>
                  </a:lnTo>
                  <a:lnTo>
                    <a:pt x="168" y="225"/>
                  </a:lnTo>
                  <a:lnTo>
                    <a:pt x="252" y="141"/>
                  </a:lnTo>
                  <a:lnTo>
                    <a:pt x="364" y="57"/>
                  </a:lnTo>
                  <a:lnTo>
                    <a:pt x="476" y="29"/>
                  </a:lnTo>
                  <a:lnTo>
                    <a:pt x="588" y="1"/>
                  </a:lnTo>
                  <a:lnTo>
                    <a:pt x="588" y="1"/>
                  </a:lnTo>
                  <a:lnTo>
                    <a:pt x="728" y="29"/>
                  </a:lnTo>
                  <a:lnTo>
                    <a:pt x="841" y="57"/>
                  </a:lnTo>
                  <a:lnTo>
                    <a:pt x="953" y="141"/>
                  </a:lnTo>
                  <a:lnTo>
                    <a:pt x="1037" y="225"/>
                  </a:lnTo>
                  <a:lnTo>
                    <a:pt x="1121" y="365"/>
                  </a:lnTo>
                  <a:lnTo>
                    <a:pt x="1177" y="533"/>
                  </a:lnTo>
                  <a:lnTo>
                    <a:pt x="1205" y="701"/>
                  </a:lnTo>
                  <a:lnTo>
                    <a:pt x="1205" y="925"/>
                  </a:lnTo>
                  <a:lnTo>
                    <a:pt x="1205" y="925"/>
                  </a:lnTo>
                  <a:lnTo>
                    <a:pt x="1205" y="925"/>
                  </a:lnTo>
                  <a:lnTo>
                    <a:pt x="1205" y="1149"/>
                  </a:lnTo>
                  <a:lnTo>
                    <a:pt x="1177" y="1345"/>
                  </a:lnTo>
                  <a:lnTo>
                    <a:pt x="1121" y="1513"/>
                  </a:lnTo>
                  <a:lnTo>
                    <a:pt x="1037" y="1625"/>
                  </a:lnTo>
                  <a:lnTo>
                    <a:pt x="953" y="1737"/>
                  </a:lnTo>
                  <a:lnTo>
                    <a:pt x="841" y="1794"/>
                  </a:lnTo>
                  <a:lnTo>
                    <a:pt x="728" y="1850"/>
                  </a:lnTo>
                  <a:lnTo>
                    <a:pt x="588" y="18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7"/>
            <p:cNvSpPr/>
            <p:nvPr/>
          </p:nvSpPr>
          <p:spPr>
            <a:xfrm>
              <a:off x="2922949" y="3499960"/>
              <a:ext cx="34550" cy="42549"/>
            </a:xfrm>
            <a:custGeom>
              <a:avLst/>
              <a:gdLst/>
              <a:ahLst/>
              <a:cxnLst/>
              <a:rect l="l" t="t" r="r" b="b"/>
              <a:pathLst>
                <a:path w="2185" h="2690" fill="none" extrusionOk="0">
                  <a:moveTo>
                    <a:pt x="1092" y="1"/>
                  </a:moveTo>
                  <a:lnTo>
                    <a:pt x="1092" y="1"/>
                  </a:lnTo>
                  <a:lnTo>
                    <a:pt x="868" y="29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65"/>
                  </a:lnTo>
                  <a:lnTo>
                    <a:pt x="168" y="561"/>
                  </a:lnTo>
                  <a:lnTo>
                    <a:pt x="84" y="785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28" y="1653"/>
                  </a:lnTo>
                  <a:lnTo>
                    <a:pt x="84" y="1933"/>
                  </a:lnTo>
                  <a:lnTo>
                    <a:pt x="168" y="2157"/>
                  </a:lnTo>
                  <a:lnTo>
                    <a:pt x="308" y="2354"/>
                  </a:lnTo>
                  <a:lnTo>
                    <a:pt x="476" y="2494"/>
                  </a:lnTo>
                  <a:lnTo>
                    <a:pt x="644" y="2606"/>
                  </a:lnTo>
                  <a:lnTo>
                    <a:pt x="868" y="2690"/>
                  </a:lnTo>
                  <a:lnTo>
                    <a:pt x="1092" y="2690"/>
                  </a:lnTo>
                  <a:lnTo>
                    <a:pt x="1092" y="2690"/>
                  </a:lnTo>
                  <a:lnTo>
                    <a:pt x="1317" y="2690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7"/>
                  </a:lnTo>
                  <a:lnTo>
                    <a:pt x="2101" y="1933"/>
                  </a:lnTo>
                  <a:lnTo>
                    <a:pt x="2157" y="1653"/>
                  </a:lnTo>
                  <a:lnTo>
                    <a:pt x="2185" y="1345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61"/>
                  </a:lnTo>
                  <a:lnTo>
                    <a:pt x="1877" y="365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7"/>
            <p:cNvSpPr/>
            <p:nvPr/>
          </p:nvSpPr>
          <p:spPr>
            <a:xfrm>
              <a:off x="1906444" y="3488888"/>
              <a:ext cx="299879" cy="21275"/>
            </a:xfrm>
            <a:custGeom>
              <a:avLst/>
              <a:gdLst/>
              <a:ahLst/>
              <a:cxnLst/>
              <a:rect l="l" t="t" r="r" b="b"/>
              <a:pathLst>
                <a:path w="18965" h="1345" extrusionOk="0">
                  <a:moveTo>
                    <a:pt x="533" y="0"/>
                  </a:move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404" y="1317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421"/>
                  </a:lnTo>
                  <a:lnTo>
                    <a:pt x="18852" y="308"/>
                  </a:lnTo>
                  <a:lnTo>
                    <a:pt x="18768" y="196"/>
                  </a:lnTo>
                  <a:lnTo>
                    <a:pt x="18656" y="112"/>
                  </a:lnTo>
                  <a:lnTo>
                    <a:pt x="18544" y="56"/>
                  </a:lnTo>
                  <a:lnTo>
                    <a:pt x="184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7"/>
            <p:cNvSpPr/>
            <p:nvPr/>
          </p:nvSpPr>
          <p:spPr>
            <a:xfrm>
              <a:off x="1906444" y="3488888"/>
              <a:ext cx="299879" cy="21275"/>
            </a:xfrm>
            <a:custGeom>
              <a:avLst/>
              <a:gdLst/>
              <a:ahLst/>
              <a:cxnLst/>
              <a:rect l="l" t="t" r="r" b="b"/>
              <a:pathLst>
                <a:path w="18965" h="1345" fill="none" extrusionOk="0">
                  <a:moveTo>
                    <a:pt x="18292" y="0"/>
                  </a:moveTo>
                  <a:lnTo>
                    <a:pt x="673" y="0"/>
                  </a:lnTo>
                  <a:lnTo>
                    <a:pt x="673" y="0"/>
                  </a:lnTo>
                  <a:lnTo>
                    <a:pt x="673" y="0"/>
                  </a:lnTo>
                  <a:lnTo>
                    <a:pt x="533" y="0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292" y="1345"/>
                  </a:lnTo>
                  <a:lnTo>
                    <a:pt x="18404" y="1317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421"/>
                  </a:lnTo>
                  <a:lnTo>
                    <a:pt x="18852" y="308"/>
                  </a:lnTo>
                  <a:lnTo>
                    <a:pt x="18768" y="196"/>
                  </a:lnTo>
                  <a:lnTo>
                    <a:pt x="18656" y="112"/>
                  </a:lnTo>
                  <a:lnTo>
                    <a:pt x="18544" y="56"/>
                  </a:lnTo>
                  <a:lnTo>
                    <a:pt x="18432" y="0"/>
                  </a:lnTo>
                  <a:lnTo>
                    <a:pt x="182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7"/>
            <p:cNvSpPr/>
            <p:nvPr/>
          </p:nvSpPr>
          <p:spPr>
            <a:xfrm>
              <a:off x="1906444" y="353895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extrusionOk="0">
                  <a:moveTo>
                    <a:pt x="673" y="1"/>
                  </a:moveTo>
                  <a:lnTo>
                    <a:pt x="533" y="29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701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317"/>
                  </a:lnTo>
                  <a:lnTo>
                    <a:pt x="533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65"/>
                  </a:lnTo>
                  <a:lnTo>
                    <a:pt x="11037" y="953"/>
                  </a:lnTo>
                  <a:lnTo>
                    <a:pt x="11065" y="813"/>
                  </a:lnTo>
                  <a:lnTo>
                    <a:pt x="11065" y="673"/>
                  </a:lnTo>
                  <a:lnTo>
                    <a:pt x="11065" y="561"/>
                  </a:lnTo>
                  <a:lnTo>
                    <a:pt x="11037" y="421"/>
                  </a:lnTo>
                  <a:lnTo>
                    <a:pt x="10953" y="309"/>
                  </a:lnTo>
                  <a:lnTo>
                    <a:pt x="10869" y="197"/>
                  </a:lnTo>
                  <a:lnTo>
                    <a:pt x="10785" y="141"/>
                  </a:lnTo>
                  <a:lnTo>
                    <a:pt x="10673" y="57"/>
                  </a:lnTo>
                  <a:lnTo>
                    <a:pt x="10533" y="29"/>
                  </a:lnTo>
                  <a:lnTo>
                    <a:pt x="10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7"/>
            <p:cNvSpPr/>
            <p:nvPr/>
          </p:nvSpPr>
          <p:spPr>
            <a:xfrm>
              <a:off x="1906444" y="353895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fill="none" extrusionOk="0">
                  <a:moveTo>
                    <a:pt x="10421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533" y="29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701"/>
                  </a:lnTo>
                  <a:lnTo>
                    <a:pt x="1" y="701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317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65"/>
                  </a:lnTo>
                  <a:lnTo>
                    <a:pt x="11037" y="953"/>
                  </a:lnTo>
                  <a:lnTo>
                    <a:pt x="11065" y="813"/>
                  </a:lnTo>
                  <a:lnTo>
                    <a:pt x="11065" y="673"/>
                  </a:lnTo>
                  <a:lnTo>
                    <a:pt x="11065" y="673"/>
                  </a:lnTo>
                  <a:lnTo>
                    <a:pt x="11065" y="561"/>
                  </a:lnTo>
                  <a:lnTo>
                    <a:pt x="11037" y="421"/>
                  </a:lnTo>
                  <a:lnTo>
                    <a:pt x="10953" y="309"/>
                  </a:lnTo>
                  <a:lnTo>
                    <a:pt x="10869" y="197"/>
                  </a:lnTo>
                  <a:lnTo>
                    <a:pt x="10785" y="141"/>
                  </a:lnTo>
                  <a:lnTo>
                    <a:pt x="10673" y="57"/>
                  </a:lnTo>
                  <a:lnTo>
                    <a:pt x="10533" y="29"/>
                  </a:lnTo>
                  <a:lnTo>
                    <a:pt x="104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7"/>
            <p:cNvSpPr/>
            <p:nvPr/>
          </p:nvSpPr>
          <p:spPr>
            <a:xfrm>
              <a:off x="1153498" y="1434401"/>
              <a:ext cx="187802" cy="187437"/>
            </a:xfrm>
            <a:custGeom>
              <a:avLst/>
              <a:gdLst/>
              <a:ahLst/>
              <a:cxnLst/>
              <a:rect l="l" t="t" r="r" b="b"/>
              <a:pathLst>
                <a:path w="11877" h="11850" extrusionOk="0">
                  <a:moveTo>
                    <a:pt x="1849" y="1"/>
                  </a:moveTo>
                  <a:lnTo>
                    <a:pt x="1653" y="29"/>
                  </a:lnTo>
                  <a:lnTo>
                    <a:pt x="1457" y="85"/>
                  </a:lnTo>
                  <a:lnTo>
                    <a:pt x="1261" y="141"/>
                  </a:lnTo>
                  <a:lnTo>
                    <a:pt x="1093" y="225"/>
                  </a:lnTo>
                  <a:lnTo>
                    <a:pt x="925" y="337"/>
                  </a:lnTo>
                  <a:lnTo>
                    <a:pt x="757" y="449"/>
                  </a:lnTo>
                  <a:lnTo>
                    <a:pt x="616" y="589"/>
                  </a:lnTo>
                  <a:lnTo>
                    <a:pt x="476" y="729"/>
                  </a:lnTo>
                  <a:lnTo>
                    <a:pt x="364" y="897"/>
                  </a:lnTo>
                  <a:lnTo>
                    <a:pt x="252" y="1065"/>
                  </a:lnTo>
                  <a:lnTo>
                    <a:pt x="168" y="1261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49"/>
                  </a:lnTo>
                  <a:lnTo>
                    <a:pt x="0" y="2073"/>
                  </a:lnTo>
                  <a:lnTo>
                    <a:pt x="0" y="9776"/>
                  </a:lnTo>
                  <a:lnTo>
                    <a:pt x="0" y="10000"/>
                  </a:lnTo>
                  <a:lnTo>
                    <a:pt x="28" y="10197"/>
                  </a:lnTo>
                  <a:lnTo>
                    <a:pt x="84" y="10393"/>
                  </a:lnTo>
                  <a:lnTo>
                    <a:pt x="140" y="10589"/>
                  </a:lnTo>
                  <a:lnTo>
                    <a:pt x="252" y="10757"/>
                  </a:lnTo>
                  <a:lnTo>
                    <a:pt x="336" y="10953"/>
                  </a:lnTo>
                  <a:lnTo>
                    <a:pt x="476" y="11093"/>
                  </a:lnTo>
                  <a:lnTo>
                    <a:pt x="588" y="11233"/>
                  </a:lnTo>
                  <a:lnTo>
                    <a:pt x="757" y="11373"/>
                  </a:lnTo>
                  <a:lnTo>
                    <a:pt x="897" y="11513"/>
                  </a:lnTo>
                  <a:lnTo>
                    <a:pt x="1065" y="11597"/>
                  </a:lnTo>
                  <a:lnTo>
                    <a:pt x="1261" y="11681"/>
                  </a:lnTo>
                  <a:lnTo>
                    <a:pt x="1457" y="11765"/>
                  </a:lnTo>
                  <a:lnTo>
                    <a:pt x="1653" y="11821"/>
                  </a:lnTo>
                  <a:lnTo>
                    <a:pt x="1849" y="11849"/>
                  </a:lnTo>
                  <a:lnTo>
                    <a:pt x="10000" y="11849"/>
                  </a:lnTo>
                  <a:lnTo>
                    <a:pt x="10196" y="11821"/>
                  </a:lnTo>
                  <a:lnTo>
                    <a:pt x="10392" y="11765"/>
                  </a:lnTo>
                  <a:lnTo>
                    <a:pt x="10588" y="11709"/>
                  </a:lnTo>
                  <a:lnTo>
                    <a:pt x="10756" y="11597"/>
                  </a:lnTo>
                  <a:lnTo>
                    <a:pt x="10953" y="11513"/>
                  </a:lnTo>
                  <a:lnTo>
                    <a:pt x="11093" y="11401"/>
                  </a:lnTo>
                  <a:lnTo>
                    <a:pt x="11261" y="11261"/>
                  </a:lnTo>
                  <a:lnTo>
                    <a:pt x="11373" y="11093"/>
                  </a:lnTo>
                  <a:lnTo>
                    <a:pt x="11513" y="10953"/>
                  </a:lnTo>
                  <a:lnTo>
                    <a:pt x="11597" y="10785"/>
                  </a:lnTo>
                  <a:lnTo>
                    <a:pt x="11681" y="10589"/>
                  </a:lnTo>
                  <a:lnTo>
                    <a:pt x="11765" y="10393"/>
                  </a:lnTo>
                  <a:lnTo>
                    <a:pt x="11821" y="10197"/>
                  </a:lnTo>
                  <a:lnTo>
                    <a:pt x="11849" y="10000"/>
                  </a:lnTo>
                  <a:lnTo>
                    <a:pt x="11849" y="9776"/>
                  </a:lnTo>
                  <a:lnTo>
                    <a:pt x="11877" y="2073"/>
                  </a:lnTo>
                  <a:lnTo>
                    <a:pt x="11849" y="1849"/>
                  </a:lnTo>
                  <a:lnTo>
                    <a:pt x="11821" y="1653"/>
                  </a:lnTo>
                  <a:lnTo>
                    <a:pt x="11765" y="1457"/>
                  </a:lnTo>
                  <a:lnTo>
                    <a:pt x="11709" y="1261"/>
                  </a:lnTo>
                  <a:lnTo>
                    <a:pt x="11625" y="1093"/>
                  </a:lnTo>
                  <a:lnTo>
                    <a:pt x="11513" y="897"/>
                  </a:lnTo>
                  <a:lnTo>
                    <a:pt x="11401" y="757"/>
                  </a:lnTo>
                  <a:lnTo>
                    <a:pt x="11261" y="589"/>
                  </a:lnTo>
                  <a:lnTo>
                    <a:pt x="11121" y="477"/>
                  </a:lnTo>
                  <a:lnTo>
                    <a:pt x="10953" y="337"/>
                  </a:lnTo>
                  <a:lnTo>
                    <a:pt x="10784" y="253"/>
                  </a:lnTo>
                  <a:lnTo>
                    <a:pt x="10588" y="169"/>
                  </a:lnTo>
                  <a:lnTo>
                    <a:pt x="10420" y="85"/>
                  </a:lnTo>
                  <a:lnTo>
                    <a:pt x="10196" y="29"/>
                  </a:lnTo>
                  <a:lnTo>
                    <a:pt x="100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7"/>
            <p:cNvSpPr/>
            <p:nvPr/>
          </p:nvSpPr>
          <p:spPr>
            <a:xfrm>
              <a:off x="1189818" y="1478262"/>
              <a:ext cx="115160" cy="99714"/>
            </a:xfrm>
            <a:custGeom>
              <a:avLst/>
              <a:gdLst/>
              <a:ahLst/>
              <a:cxnLst/>
              <a:rect l="l" t="t" r="r" b="b"/>
              <a:pathLst>
                <a:path w="7283" h="6304" extrusionOk="0">
                  <a:moveTo>
                    <a:pt x="1541" y="1"/>
                  </a:moveTo>
                  <a:lnTo>
                    <a:pt x="1345" y="29"/>
                  </a:lnTo>
                  <a:lnTo>
                    <a:pt x="1177" y="113"/>
                  </a:lnTo>
                  <a:lnTo>
                    <a:pt x="981" y="197"/>
                  </a:lnTo>
                  <a:lnTo>
                    <a:pt x="812" y="309"/>
                  </a:lnTo>
                  <a:lnTo>
                    <a:pt x="672" y="449"/>
                  </a:lnTo>
                  <a:lnTo>
                    <a:pt x="504" y="617"/>
                  </a:lnTo>
                  <a:lnTo>
                    <a:pt x="364" y="813"/>
                  </a:lnTo>
                  <a:lnTo>
                    <a:pt x="252" y="1037"/>
                  </a:lnTo>
                  <a:lnTo>
                    <a:pt x="140" y="1233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77"/>
                  </a:lnTo>
                  <a:lnTo>
                    <a:pt x="0" y="2073"/>
                  </a:lnTo>
                  <a:lnTo>
                    <a:pt x="0" y="2270"/>
                  </a:lnTo>
                  <a:lnTo>
                    <a:pt x="28" y="2494"/>
                  </a:lnTo>
                  <a:lnTo>
                    <a:pt x="140" y="2886"/>
                  </a:lnTo>
                  <a:lnTo>
                    <a:pt x="280" y="3250"/>
                  </a:lnTo>
                  <a:lnTo>
                    <a:pt x="504" y="3642"/>
                  </a:lnTo>
                  <a:lnTo>
                    <a:pt x="756" y="3978"/>
                  </a:lnTo>
                  <a:lnTo>
                    <a:pt x="1037" y="4314"/>
                  </a:lnTo>
                  <a:lnTo>
                    <a:pt x="1345" y="4650"/>
                  </a:lnTo>
                  <a:lnTo>
                    <a:pt x="1681" y="4931"/>
                  </a:lnTo>
                  <a:lnTo>
                    <a:pt x="2017" y="5211"/>
                  </a:lnTo>
                  <a:lnTo>
                    <a:pt x="2661" y="5687"/>
                  </a:lnTo>
                  <a:lnTo>
                    <a:pt x="3249" y="6079"/>
                  </a:lnTo>
                  <a:lnTo>
                    <a:pt x="3642" y="6303"/>
                  </a:lnTo>
                  <a:lnTo>
                    <a:pt x="4034" y="6079"/>
                  </a:lnTo>
                  <a:lnTo>
                    <a:pt x="4594" y="5687"/>
                  </a:lnTo>
                  <a:lnTo>
                    <a:pt x="5266" y="5211"/>
                  </a:lnTo>
                  <a:lnTo>
                    <a:pt x="5574" y="4931"/>
                  </a:lnTo>
                  <a:lnTo>
                    <a:pt x="5910" y="4650"/>
                  </a:lnTo>
                  <a:lnTo>
                    <a:pt x="6219" y="4342"/>
                  </a:lnTo>
                  <a:lnTo>
                    <a:pt x="6499" y="3978"/>
                  </a:lnTo>
                  <a:lnTo>
                    <a:pt x="6751" y="3642"/>
                  </a:lnTo>
                  <a:lnTo>
                    <a:pt x="6975" y="3278"/>
                  </a:lnTo>
                  <a:lnTo>
                    <a:pt x="7143" y="2886"/>
                  </a:lnTo>
                  <a:lnTo>
                    <a:pt x="7255" y="2494"/>
                  </a:lnTo>
                  <a:lnTo>
                    <a:pt x="7283" y="2298"/>
                  </a:lnTo>
                  <a:lnTo>
                    <a:pt x="7283" y="2073"/>
                  </a:lnTo>
                  <a:lnTo>
                    <a:pt x="7283" y="1877"/>
                  </a:lnTo>
                  <a:lnTo>
                    <a:pt x="7227" y="1681"/>
                  </a:lnTo>
                  <a:lnTo>
                    <a:pt x="7199" y="1457"/>
                  </a:lnTo>
                  <a:lnTo>
                    <a:pt x="7115" y="1233"/>
                  </a:lnTo>
                  <a:lnTo>
                    <a:pt x="7031" y="1037"/>
                  </a:lnTo>
                  <a:lnTo>
                    <a:pt x="6891" y="813"/>
                  </a:lnTo>
                  <a:lnTo>
                    <a:pt x="6751" y="617"/>
                  </a:lnTo>
                  <a:lnTo>
                    <a:pt x="6611" y="449"/>
                  </a:lnTo>
                  <a:lnTo>
                    <a:pt x="6443" y="309"/>
                  </a:lnTo>
                  <a:lnTo>
                    <a:pt x="6275" y="197"/>
                  </a:lnTo>
                  <a:lnTo>
                    <a:pt x="6107" y="113"/>
                  </a:lnTo>
                  <a:lnTo>
                    <a:pt x="5910" y="57"/>
                  </a:lnTo>
                  <a:lnTo>
                    <a:pt x="5714" y="1"/>
                  </a:lnTo>
                  <a:lnTo>
                    <a:pt x="5518" y="1"/>
                  </a:lnTo>
                  <a:lnTo>
                    <a:pt x="5266" y="29"/>
                  </a:lnTo>
                  <a:lnTo>
                    <a:pt x="5014" y="85"/>
                  </a:lnTo>
                  <a:lnTo>
                    <a:pt x="4762" y="169"/>
                  </a:lnTo>
                  <a:lnTo>
                    <a:pt x="4510" y="281"/>
                  </a:lnTo>
                  <a:lnTo>
                    <a:pt x="4258" y="449"/>
                  </a:lnTo>
                  <a:lnTo>
                    <a:pt x="4034" y="617"/>
                  </a:lnTo>
                  <a:lnTo>
                    <a:pt x="3810" y="813"/>
                  </a:lnTo>
                  <a:lnTo>
                    <a:pt x="3642" y="1037"/>
                  </a:lnTo>
                  <a:lnTo>
                    <a:pt x="3445" y="813"/>
                  </a:lnTo>
                  <a:lnTo>
                    <a:pt x="3249" y="617"/>
                  </a:lnTo>
                  <a:lnTo>
                    <a:pt x="2997" y="449"/>
                  </a:lnTo>
                  <a:lnTo>
                    <a:pt x="2773" y="281"/>
                  </a:lnTo>
                  <a:lnTo>
                    <a:pt x="2521" y="169"/>
                  </a:lnTo>
                  <a:lnTo>
                    <a:pt x="2269" y="57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7"/>
            <p:cNvSpPr/>
            <p:nvPr/>
          </p:nvSpPr>
          <p:spPr>
            <a:xfrm>
              <a:off x="1189818" y="1478262"/>
              <a:ext cx="115160" cy="99714"/>
            </a:xfrm>
            <a:custGeom>
              <a:avLst/>
              <a:gdLst/>
              <a:ahLst/>
              <a:cxnLst/>
              <a:rect l="l" t="t" r="r" b="b"/>
              <a:pathLst>
                <a:path w="7283" h="6304" fill="none" extrusionOk="0">
                  <a:moveTo>
                    <a:pt x="1737" y="1"/>
                  </a:moveTo>
                  <a:lnTo>
                    <a:pt x="1737" y="1"/>
                  </a:lnTo>
                  <a:lnTo>
                    <a:pt x="1541" y="1"/>
                  </a:lnTo>
                  <a:lnTo>
                    <a:pt x="1345" y="29"/>
                  </a:lnTo>
                  <a:lnTo>
                    <a:pt x="1177" y="113"/>
                  </a:lnTo>
                  <a:lnTo>
                    <a:pt x="981" y="197"/>
                  </a:lnTo>
                  <a:lnTo>
                    <a:pt x="812" y="309"/>
                  </a:lnTo>
                  <a:lnTo>
                    <a:pt x="672" y="449"/>
                  </a:lnTo>
                  <a:lnTo>
                    <a:pt x="504" y="617"/>
                  </a:lnTo>
                  <a:lnTo>
                    <a:pt x="364" y="813"/>
                  </a:lnTo>
                  <a:lnTo>
                    <a:pt x="364" y="813"/>
                  </a:lnTo>
                  <a:lnTo>
                    <a:pt x="252" y="1037"/>
                  </a:lnTo>
                  <a:lnTo>
                    <a:pt x="140" y="1233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77"/>
                  </a:lnTo>
                  <a:lnTo>
                    <a:pt x="0" y="2073"/>
                  </a:lnTo>
                  <a:lnTo>
                    <a:pt x="0" y="2270"/>
                  </a:lnTo>
                  <a:lnTo>
                    <a:pt x="28" y="2494"/>
                  </a:lnTo>
                  <a:lnTo>
                    <a:pt x="140" y="2886"/>
                  </a:lnTo>
                  <a:lnTo>
                    <a:pt x="280" y="3250"/>
                  </a:lnTo>
                  <a:lnTo>
                    <a:pt x="504" y="3642"/>
                  </a:lnTo>
                  <a:lnTo>
                    <a:pt x="756" y="3978"/>
                  </a:lnTo>
                  <a:lnTo>
                    <a:pt x="1037" y="4314"/>
                  </a:lnTo>
                  <a:lnTo>
                    <a:pt x="1345" y="4650"/>
                  </a:lnTo>
                  <a:lnTo>
                    <a:pt x="1681" y="4931"/>
                  </a:lnTo>
                  <a:lnTo>
                    <a:pt x="2017" y="5211"/>
                  </a:lnTo>
                  <a:lnTo>
                    <a:pt x="2661" y="5687"/>
                  </a:lnTo>
                  <a:lnTo>
                    <a:pt x="3249" y="6079"/>
                  </a:lnTo>
                  <a:lnTo>
                    <a:pt x="3249" y="6079"/>
                  </a:lnTo>
                  <a:lnTo>
                    <a:pt x="3642" y="6303"/>
                  </a:lnTo>
                  <a:lnTo>
                    <a:pt x="4034" y="6079"/>
                  </a:lnTo>
                  <a:lnTo>
                    <a:pt x="4034" y="6079"/>
                  </a:lnTo>
                  <a:lnTo>
                    <a:pt x="4594" y="5687"/>
                  </a:lnTo>
                  <a:lnTo>
                    <a:pt x="5266" y="5211"/>
                  </a:lnTo>
                  <a:lnTo>
                    <a:pt x="5574" y="4931"/>
                  </a:lnTo>
                  <a:lnTo>
                    <a:pt x="5910" y="4650"/>
                  </a:lnTo>
                  <a:lnTo>
                    <a:pt x="6219" y="4342"/>
                  </a:lnTo>
                  <a:lnTo>
                    <a:pt x="6499" y="3978"/>
                  </a:lnTo>
                  <a:lnTo>
                    <a:pt x="6751" y="3642"/>
                  </a:lnTo>
                  <a:lnTo>
                    <a:pt x="6975" y="3278"/>
                  </a:lnTo>
                  <a:lnTo>
                    <a:pt x="7143" y="2886"/>
                  </a:lnTo>
                  <a:lnTo>
                    <a:pt x="7255" y="2494"/>
                  </a:lnTo>
                  <a:lnTo>
                    <a:pt x="7283" y="2298"/>
                  </a:lnTo>
                  <a:lnTo>
                    <a:pt x="7283" y="2073"/>
                  </a:lnTo>
                  <a:lnTo>
                    <a:pt x="7283" y="1877"/>
                  </a:lnTo>
                  <a:lnTo>
                    <a:pt x="7227" y="1681"/>
                  </a:lnTo>
                  <a:lnTo>
                    <a:pt x="7199" y="1457"/>
                  </a:lnTo>
                  <a:lnTo>
                    <a:pt x="7115" y="1233"/>
                  </a:lnTo>
                  <a:lnTo>
                    <a:pt x="7031" y="1037"/>
                  </a:lnTo>
                  <a:lnTo>
                    <a:pt x="6891" y="813"/>
                  </a:lnTo>
                  <a:lnTo>
                    <a:pt x="6891" y="813"/>
                  </a:lnTo>
                  <a:lnTo>
                    <a:pt x="6751" y="617"/>
                  </a:lnTo>
                  <a:lnTo>
                    <a:pt x="6611" y="449"/>
                  </a:lnTo>
                  <a:lnTo>
                    <a:pt x="6443" y="309"/>
                  </a:lnTo>
                  <a:lnTo>
                    <a:pt x="6275" y="197"/>
                  </a:lnTo>
                  <a:lnTo>
                    <a:pt x="6107" y="113"/>
                  </a:lnTo>
                  <a:lnTo>
                    <a:pt x="5910" y="57"/>
                  </a:lnTo>
                  <a:lnTo>
                    <a:pt x="5714" y="1"/>
                  </a:lnTo>
                  <a:lnTo>
                    <a:pt x="5518" y="1"/>
                  </a:lnTo>
                  <a:lnTo>
                    <a:pt x="5518" y="1"/>
                  </a:lnTo>
                  <a:lnTo>
                    <a:pt x="5266" y="29"/>
                  </a:lnTo>
                  <a:lnTo>
                    <a:pt x="5014" y="85"/>
                  </a:lnTo>
                  <a:lnTo>
                    <a:pt x="4762" y="169"/>
                  </a:lnTo>
                  <a:lnTo>
                    <a:pt x="4510" y="281"/>
                  </a:lnTo>
                  <a:lnTo>
                    <a:pt x="4258" y="449"/>
                  </a:lnTo>
                  <a:lnTo>
                    <a:pt x="4034" y="617"/>
                  </a:lnTo>
                  <a:lnTo>
                    <a:pt x="3810" y="813"/>
                  </a:lnTo>
                  <a:lnTo>
                    <a:pt x="3642" y="1037"/>
                  </a:lnTo>
                  <a:lnTo>
                    <a:pt x="3642" y="1037"/>
                  </a:lnTo>
                  <a:lnTo>
                    <a:pt x="3445" y="813"/>
                  </a:lnTo>
                  <a:lnTo>
                    <a:pt x="3249" y="617"/>
                  </a:lnTo>
                  <a:lnTo>
                    <a:pt x="2997" y="449"/>
                  </a:lnTo>
                  <a:lnTo>
                    <a:pt x="2773" y="281"/>
                  </a:lnTo>
                  <a:lnTo>
                    <a:pt x="2521" y="169"/>
                  </a:lnTo>
                  <a:lnTo>
                    <a:pt x="2269" y="57"/>
                  </a:lnTo>
                  <a:lnTo>
                    <a:pt x="1989" y="1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7"/>
            <p:cNvSpPr/>
            <p:nvPr/>
          </p:nvSpPr>
          <p:spPr>
            <a:xfrm>
              <a:off x="1227025" y="1604976"/>
              <a:ext cx="80184" cy="76225"/>
            </a:xfrm>
            <a:custGeom>
              <a:avLst/>
              <a:gdLst/>
              <a:ahLst/>
              <a:cxnLst/>
              <a:rect l="l" t="t" r="r" b="b"/>
              <a:pathLst>
                <a:path w="5071" h="4819" extrusionOk="0">
                  <a:moveTo>
                    <a:pt x="3277" y="1"/>
                  </a:moveTo>
                  <a:lnTo>
                    <a:pt x="0" y="141"/>
                  </a:lnTo>
                  <a:lnTo>
                    <a:pt x="84" y="309"/>
                  </a:lnTo>
                  <a:lnTo>
                    <a:pt x="308" y="729"/>
                  </a:lnTo>
                  <a:lnTo>
                    <a:pt x="672" y="1345"/>
                  </a:lnTo>
                  <a:lnTo>
                    <a:pt x="924" y="1681"/>
                  </a:lnTo>
                  <a:lnTo>
                    <a:pt x="1233" y="2074"/>
                  </a:lnTo>
                  <a:lnTo>
                    <a:pt x="1541" y="2466"/>
                  </a:lnTo>
                  <a:lnTo>
                    <a:pt x="1933" y="2858"/>
                  </a:lnTo>
                  <a:lnTo>
                    <a:pt x="2325" y="3250"/>
                  </a:lnTo>
                  <a:lnTo>
                    <a:pt x="2801" y="3614"/>
                  </a:lnTo>
                  <a:lnTo>
                    <a:pt x="3305" y="3978"/>
                  </a:lnTo>
                  <a:lnTo>
                    <a:pt x="3838" y="4314"/>
                  </a:lnTo>
                  <a:lnTo>
                    <a:pt x="4426" y="4595"/>
                  </a:lnTo>
                  <a:lnTo>
                    <a:pt x="5070" y="4819"/>
                  </a:lnTo>
                  <a:lnTo>
                    <a:pt x="5070" y="4819"/>
                  </a:lnTo>
                  <a:lnTo>
                    <a:pt x="4986" y="4763"/>
                  </a:lnTo>
                  <a:lnTo>
                    <a:pt x="4762" y="4595"/>
                  </a:lnTo>
                  <a:lnTo>
                    <a:pt x="4454" y="4286"/>
                  </a:lnTo>
                  <a:lnTo>
                    <a:pt x="4286" y="4062"/>
                  </a:lnTo>
                  <a:lnTo>
                    <a:pt x="4118" y="3810"/>
                  </a:lnTo>
                  <a:lnTo>
                    <a:pt x="3950" y="3502"/>
                  </a:lnTo>
                  <a:lnTo>
                    <a:pt x="3782" y="3166"/>
                  </a:lnTo>
                  <a:lnTo>
                    <a:pt x="3641" y="2774"/>
                  </a:lnTo>
                  <a:lnTo>
                    <a:pt x="3501" y="2326"/>
                  </a:lnTo>
                  <a:lnTo>
                    <a:pt x="3389" y="1821"/>
                  </a:lnTo>
                  <a:lnTo>
                    <a:pt x="3333" y="1261"/>
                  </a:lnTo>
                  <a:lnTo>
                    <a:pt x="3277" y="673"/>
                  </a:lnTo>
                  <a:lnTo>
                    <a:pt x="3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7"/>
            <p:cNvSpPr/>
            <p:nvPr/>
          </p:nvSpPr>
          <p:spPr>
            <a:xfrm>
              <a:off x="1063131" y="1806128"/>
              <a:ext cx="111634" cy="180351"/>
            </a:xfrm>
            <a:custGeom>
              <a:avLst/>
              <a:gdLst/>
              <a:ahLst/>
              <a:cxnLst/>
              <a:rect l="l" t="t" r="r" b="b"/>
              <a:pathLst>
                <a:path w="7060" h="11402" extrusionOk="0">
                  <a:moveTo>
                    <a:pt x="393" y="1"/>
                  </a:moveTo>
                  <a:lnTo>
                    <a:pt x="281" y="57"/>
                  </a:lnTo>
                  <a:lnTo>
                    <a:pt x="197" y="113"/>
                  </a:lnTo>
                  <a:lnTo>
                    <a:pt x="141" y="169"/>
                  </a:lnTo>
                  <a:lnTo>
                    <a:pt x="57" y="253"/>
                  </a:lnTo>
                  <a:lnTo>
                    <a:pt x="29" y="365"/>
                  </a:lnTo>
                  <a:lnTo>
                    <a:pt x="1" y="449"/>
                  </a:lnTo>
                  <a:lnTo>
                    <a:pt x="1" y="561"/>
                  </a:lnTo>
                  <a:lnTo>
                    <a:pt x="869" y="10729"/>
                  </a:lnTo>
                  <a:lnTo>
                    <a:pt x="897" y="10841"/>
                  </a:lnTo>
                  <a:lnTo>
                    <a:pt x="953" y="10925"/>
                  </a:lnTo>
                  <a:lnTo>
                    <a:pt x="981" y="11037"/>
                  </a:lnTo>
                  <a:lnTo>
                    <a:pt x="1065" y="11093"/>
                  </a:lnTo>
                  <a:lnTo>
                    <a:pt x="1149" y="11177"/>
                  </a:lnTo>
                  <a:lnTo>
                    <a:pt x="1233" y="11205"/>
                  </a:lnTo>
                  <a:lnTo>
                    <a:pt x="1346" y="11261"/>
                  </a:lnTo>
                  <a:lnTo>
                    <a:pt x="1430" y="11261"/>
                  </a:lnTo>
                  <a:lnTo>
                    <a:pt x="6584" y="11401"/>
                  </a:lnTo>
                  <a:lnTo>
                    <a:pt x="6696" y="11401"/>
                  </a:lnTo>
                  <a:lnTo>
                    <a:pt x="6780" y="11373"/>
                  </a:lnTo>
                  <a:lnTo>
                    <a:pt x="6864" y="11345"/>
                  </a:lnTo>
                  <a:lnTo>
                    <a:pt x="6976" y="11233"/>
                  </a:lnTo>
                  <a:lnTo>
                    <a:pt x="7060" y="11065"/>
                  </a:lnTo>
                  <a:lnTo>
                    <a:pt x="7060" y="10981"/>
                  </a:lnTo>
                  <a:lnTo>
                    <a:pt x="7060" y="10897"/>
                  </a:lnTo>
                  <a:lnTo>
                    <a:pt x="6191" y="729"/>
                  </a:lnTo>
                  <a:lnTo>
                    <a:pt x="6163" y="617"/>
                  </a:lnTo>
                  <a:lnTo>
                    <a:pt x="6135" y="533"/>
                  </a:lnTo>
                  <a:lnTo>
                    <a:pt x="6079" y="421"/>
                  </a:lnTo>
                  <a:lnTo>
                    <a:pt x="6023" y="337"/>
                  </a:lnTo>
                  <a:lnTo>
                    <a:pt x="5939" y="253"/>
                  </a:lnTo>
                  <a:lnTo>
                    <a:pt x="5827" y="197"/>
                  </a:lnTo>
                  <a:lnTo>
                    <a:pt x="5743" y="169"/>
                  </a:lnTo>
                  <a:lnTo>
                    <a:pt x="5631" y="14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7"/>
            <p:cNvSpPr/>
            <p:nvPr/>
          </p:nvSpPr>
          <p:spPr>
            <a:xfrm>
              <a:off x="1063131" y="1806128"/>
              <a:ext cx="111634" cy="180351"/>
            </a:xfrm>
            <a:custGeom>
              <a:avLst/>
              <a:gdLst/>
              <a:ahLst/>
              <a:cxnLst/>
              <a:rect l="l" t="t" r="r" b="b"/>
              <a:pathLst>
                <a:path w="7060" h="11402" fill="none" extrusionOk="0">
                  <a:moveTo>
                    <a:pt x="7060" y="10897"/>
                  </a:moveTo>
                  <a:lnTo>
                    <a:pt x="7060" y="10897"/>
                  </a:lnTo>
                  <a:lnTo>
                    <a:pt x="7060" y="10981"/>
                  </a:lnTo>
                  <a:lnTo>
                    <a:pt x="7060" y="11065"/>
                  </a:lnTo>
                  <a:lnTo>
                    <a:pt x="6976" y="11233"/>
                  </a:lnTo>
                  <a:lnTo>
                    <a:pt x="6864" y="11345"/>
                  </a:lnTo>
                  <a:lnTo>
                    <a:pt x="6780" y="11373"/>
                  </a:lnTo>
                  <a:lnTo>
                    <a:pt x="6696" y="11401"/>
                  </a:lnTo>
                  <a:lnTo>
                    <a:pt x="6696" y="11401"/>
                  </a:lnTo>
                  <a:lnTo>
                    <a:pt x="6584" y="11401"/>
                  </a:lnTo>
                  <a:lnTo>
                    <a:pt x="1430" y="11261"/>
                  </a:lnTo>
                  <a:lnTo>
                    <a:pt x="1430" y="11261"/>
                  </a:lnTo>
                  <a:lnTo>
                    <a:pt x="1346" y="11261"/>
                  </a:lnTo>
                  <a:lnTo>
                    <a:pt x="1233" y="11205"/>
                  </a:lnTo>
                  <a:lnTo>
                    <a:pt x="1149" y="11177"/>
                  </a:lnTo>
                  <a:lnTo>
                    <a:pt x="1065" y="11093"/>
                  </a:lnTo>
                  <a:lnTo>
                    <a:pt x="981" y="11037"/>
                  </a:lnTo>
                  <a:lnTo>
                    <a:pt x="953" y="10925"/>
                  </a:lnTo>
                  <a:lnTo>
                    <a:pt x="897" y="10841"/>
                  </a:lnTo>
                  <a:lnTo>
                    <a:pt x="869" y="10729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1" y="449"/>
                  </a:lnTo>
                  <a:lnTo>
                    <a:pt x="29" y="365"/>
                  </a:lnTo>
                  <a:lnTo>
                    <a:pt x="57" y="253"/>
                  </a:lnTo>
                  <a:lnTo>
                    <a:pt x="141" y="169"/>
                  </a:lnTo>
                  <a:lnTo>
                    <a:pt x="197" y="113"/>
                  </a:lnTo>
                  <a:lnTo>
                    <a:pt x="281" y="57"/>
                  </a:lnTo>
                  <a:lnTo>
                    <a:pt x="393" y="1"/>
                  </a:lnTo>
                  <a:lnTo>
                    <a:pt x="477" y="1"/>
                  </a:lnTo>
                  <a:lnTo>
                    <a:pt x="477" y="1"/>
                  </a:lnTo>
                  <a:lnTo>
                    <a:pt x="5631" y="141"/>
                  </a:lnTo>
                  <a:lnTo>
                    <a:pt x="5631" y="141"/>
                  </a:lnTo>
                  <a:lnTo>
                    <a:pt x="5743" y="169"/>
                  </a:lnTo>
                  <a:lnTo>
                    <a:pt x="5827" y="197"/>
                  </a:lnTo>
                  <a:lnTo>
                    <a:pt x="5939" y="253"/>
                  </a:lnTo>
                  <a:lnTo>
                    <a:pt x="6023" y="337"/>
                  </a:lnTo>
                  <a:lnTo>
                    <a:pt x="6079" y="421"/>
                  </a:lnTo>
                  <a:lnTo>
                    <a:pt x="6135" y="533"/>
                  </a:lnTo>
                  <a:lnTo>
                    <a:pt x="6163" y="617"/>
                  </a:lnTo>
                  <a:lnTo>
                    <a:pt x="6191" y="729"/>
                  </a:lnTo>
                  <a:lnTo>
                    <a:pt x="7060" y="108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7"/>
            <p:cNvSpPr/>
            <p:nvPr/>
          </p:nvSpPr>
          <p:spPr>
            <a:xfrm>
              <a:off x="1063131" y="1806128"/>
              <a:ext cx="97467" cy="180351"/>
            </a:xfrm>
            <a:custGeom>
              <a:avLst/>
              <a:gdLst/>
              <a:ahLst/>
              <a:cxnLst/>
              <a:rect l="l" t="t" r="r" b="b"/>
              <a:pathLst>
                <a:path w="6164" h="11402" extrusionOk="0">
                  <a:moveTo>
                    <a:pt x="673" y="1"/>
                  </a:moveTo>
                  <a:lnTo>
                    <a:pt x="3266" y="65"/>
                  </a:lnTo>
                  <a:lnTo>
                    <a:pt x="3266" y="65"/>
                  </a:lnTo>
                  <a:lnTo>
                    <a:pt x="785" y="1"/>
                  </a:lnTo>
                  <a:close/>
                  <a:moveTo>
                    <a:pt x="3266" y="65"/>
                  </a:moveTo>
                  <a:lnTo>
                    <a:pt x="5127" y="113"/>
                  </a:lnTo>
                  <a:lnTo>
                    <a:pt x="5211" y="113"/>
                  </a:lnTo>
                  <a:lnTo>
                    <a:pt x="3266" y="65"/>
                  </a:lnTo>
                  <a:close/>
                  <a:moveTo>
                    <a:pt x="1" y="505"/>
                  </a:moveTo>
                  <a:lnTo>
                    <a:pt x="1" y="561"/>
                  </a:lnTo>
                  <a:lnTo>
                    <a:pt x="393" y="4987"/>
                  </a:lnTo>
                  <a:lnTo>
                    <a:pt x="1" y="505"/>
                  </a:lnTo>
                  <a:close/>
                  <a:moveTo>
                    <a:pt x="4007" y="11345"/>
                  </a:moveTo>
                  <a:lnTo>
                    <a:pt x="6079" y="11401"/>
                  </a:lnTo>
                  <a:lnTo>
                    <a:pt x="6163" y="11401"/>
                  </a:lnTo>
                  <a:lnTo>
                    <a:pt x="4007" y="113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7"/>
            <p:cNvSpPr/>
            <p:nvPr/>
          </p:nvSpPr>
          <p:spPr>
            <a:xfrm>
              <a:off x="1126475" y="1985577"/>
              <a:ext cx="34123" cy="902"/>
            </a:xfrm>
            <a:custGeom>
              <a:avLst/>
              <a:gdLst/>
              <a:ahLst/>
              <a:cxnLst/>
              <a:rect l="l" t="t" r="r" b="b"/>
              <a:pathLst>
                <a:path w="2158" h="57" fill="none" extrusionOk="0">
                  <a:moveTo>
                    <a:pt x="1" y="0"/>
                  </a:moveTo>
                  <a:lnTo>
                    <a:pt x="2073" y="56"/>
                  </a:lnTo>
                  <a:lnTo>
                    <a:pt x="2073" y="56"/>
                  </a:lnTo>
                  <a:lnTo>
                    <a:pt x="2129" y="56"/>
                  </a:lnTo>
                  <a:lnTo>
                    <a:pt x="2129" y="56"/>
                  </a:lnTo>
                  <a:lnTo>
                    <a:pt x="2157" y="5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7"/>
            <p:cNvSpPr/>
            <p:nvPr/>
          </p:nvSpPr>
          <p:spPr>
            <a:xfrm>
              <a:off x="1063131" y="1812328"/>
              <a:ext cx="6230" cy="72681"/>
            </a:xfrm>
            <a:custGeom>
              <a:avLst/>
              <a:gdLst/>
              <a:ahLst/>
              <a:cxnLst/>
              <a:rect l="l" t="t" r="r" b="b"/>
              <a:pathLst>
                <a:path w="394" h="459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13"/>
                  </a:lnTo>
                  <a:lnTo>
                    <a:pt x="393" y="4595"/>
                  </a:lnTo>
                  <a:lnTo>
                    <a:pt x="393" y="4595"/>
                  </a:lnTo>
                  <a:lnTo>
                    <a:pt x="393" y="4595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7"/>
            <p:cNvSpPr/>
            <p:nvPr/>
          </p:nvSpPr>
          <p:spPr>
            <a:xfrm>
              <a:off x="1073772" y="1806128"/>
              <a:ext cx="71772" cy="1787"/>
            </a:xfrm>
            <a:custGeom>
              <a:avLst/>
              <a:gdLst/>
              <a:ahLst/>
              <a:cxnLst/>
              <a:rect l="l" t="t" r="r" b="b"/>
              <a:pathLst>
                <a:path w="4539" h="113" fill="none" extrusionOk="0">
                  <a:moveTo>
                    <a:pt x="84" y="1"/>
                  </a:moveTo>
                  <a:lnTo>
                    <a:pt x="84" y="1"/>
                  </a:lnTo>
                  <a:lnTo>
                    <a:pt x="0" y="1"/>
                  </a:lnTo>
                  <a:lnTo>
                    <a:pt x="4538" y="113"/>
                  </a:lnTo>
                  <a:lnTo>
                    <a:pt x="4538" y="113"/>
                  </a:lnTo>
                  <a:lnTo>
                    <a:pt x="4454" y="113"/>
                  </a:lnTo>
                  <a:lnTo>
                    <a:pt x="112" y="1"/>
                  </a:lnTo>
                  <a:lnTo>
                    <a:pt x="112" y="1"/>
                  </a:lnTo>
                  <a:lnTo>
                    <a:pt x="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7"/>
            <p:cNvSpPr/>
            <p:nvPr/>
          </p:nvSpPr>
          <p:spPr>
            <a:xfrm>
              <a:off x="1063131" y="1806128"/>
              <a:ext cx="102779" cy="180351"/>
            </a:xfrm>
            <a:custGeom>
              <a:avLst/>
              <a:gdLst/>
              <a:ahLst/>
              <a:cxnLst/>
              <a:rect l="l" t="t" r="r" b="b"/>
              <a:pathLst>
                <a:path w="6500" h="11402" extrusionOk="0">
                  <a:moveTo>
                    <a:pt x="673" y="1"/>
                  </a:moveTo>
                  <a:lnTo>
                    <a:pt x="477" y="57"/>
                  </a:lnTo>
                  <a:lnTo>
                    <a:pt x="281" y="141"/>
                  </a:lnTo>
                  <a:lnTo>
                    <a:pt x="113" y="253"/>
                  </a:lnTo>
                  <a:lnTo>
                    <a:pt x="57" y="337"/>
                  </a:lnTo>
                  <a:lnTo>
                    <a:pt x="1" y="393"/>
                  </a:lnTo>
                  <a:lnTo>
                    <a:pt x="1" y="561"/>
                  </a:lnTo>
                  <a:lnTo>
                    <a:pt x="393" y="4987"/>
                  </a:lnTo>
                  <a:lnTo>
                    <a:pt x="1598" y="4062"/>
                  </a:lnTo>
                  <a:lnTo>
                    <a:pt x="2130" y="3642"/>
                  </a:lnTo>
                  <a:lnTo>
                    <a:pt x="2410" y="4482"/>
                  </a:lnTo>
                  <a:lnTo>
                    <a:pt x="3026" y="6331"/>
                  </a:lnTo>
                  <a:lnTo>
                    <a:pt x="3334" y="7368"/>
                  </a:lnTo>
                  <a:lnTo>
                    <a:pt x="3614" y="8320"/>
                  </a:lnTo>
                  <a:lnTo>
                    <a:pt x="3810" y="9076"/>
                  </a:lnTo>
                  <a:lnTo>
                    <a:pt x="3838" y="9356"/>
                  </a:lnTo>
                  <a:lnTo>
                    <a:pt x="3867" y="9524"/>
                  </a:lnTo>
                  <a:lnTo>
                    <a:pt x="3670" y="10421"/>
                  </a:lnTo>
                  <a:lnTo>
                    <a:pt x="3390" y="11317"/>
                  </a:lnTo>
                  <a:lnTo>
                    <a:pt x="4007" y="11345"/>
                  </a:lnTo>
                  <a:lnTo>
                    <a:pt x="6163" y="11401"/>
                  </a:lnTo>
                  <a:lnTo>
                    <a:pt x="6219" y="11373"/>
                  </a:lnTo>
                  <a:lnTo>
                    <a:pt x="6359" y="11317"/>
                  </a:lnTo>
                  <a:lnTo>
                    <a:pt x="6444" y="11205"/>
                  </a:lnTo>
                  <a:lnTo>
                    <a:pt x="6500" y="11065"/>
                  </a:lnTo>
                  <a:lnTo>
                    <a:pt x="6500" y="10925"/>
                  </a:lnTo>
                  <a:lnTo>
                    <a:pt x="5631" y="645"/>
                  </a:lnTo>
                  <a:lnTo>
                    <a:pt x="5603" y="477"/>
                  </a:lnTo>
                  <a:lnTo>
                    <a:pt x="5519" y="309"/>
                  </a:lnTo>
                  <a:lnTo>
                    <a:pt x="5379" y="197"/>
                  </a:lnTo>
                  <a:lnTo>
                    <a:pt x="5211" y="113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7"/>
            <p:cNvSpPr/>
            <p:nvPr/>
          </p:nvSpPr>
          <p:spPr>
            <a:xfrm>
              <a:off x="1041436" y="1863735"/>
              <a:ext cx="82840" cy="163505"/>
            </a:xfrm>
            <a:custGeom>
              <a:avLst/>
              <a:gdLst/>
              <a:ahLst/>
              <a:cxnLst/>
              <a:rect l="l" t="t" r="r" b="b"/>
              <a:pathLst>
                <a:path w="5239" h="10337" extrusionOk="0">
                  <a:moveTo>
                    <a:pt x="3502" y="0"/>
                  </a:moveTo>
                  <a:lnTo>
                    <a:pt x="2381" y="869"/>
                  </a:lnTo>
                  <a:lnTo>
                    <a:pt x="1373" y="1625"/>
                  </a:lnTo>
                  <a:lnTo>
                    <a:pt x="393" y="2325"/>
                  </a:lnTo>
                  <a:lnTo>
                    <a:pt x="281" y="2409"/>
                  </a:lnTo>
                  <a:lnTo>
                    <a:pt x="197" y="2521"/>
                  </a:lnTo>
                  <a:lnTo>
                    <a:pt x="141" y="263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58"/>
                  </a:lnTo>
                  <a:lnTo>
                    <a:pt x="28" y="4006"/>
                  </a:lnTo>
                  <a:lnTo>
                    <a:pt x="113" y="4510"/>
                  </a:lnTo>
                  <a:lnTo>
                    <a:pt x="225" y="5014"/>
                  </a:lnTo>
                  <a:lnTo>
                    <a:pt x="337" y="5518"/>
                  </a:lnTo>
                  <a:lnTo>
                    <a:pt x="617" y="6527"/>
                  </a:lnTo>
                  <a:lnTo>
                    <a:pt x="925" y="7395"/>
                  </a:lnTo>
                  <a:lnTo>
                    <a:pt x="1205" y="7983"/>
                  </a:lnTo>
                  <a:lnTo>
                    <a:pt x="1317" y="8179"/>
                  </a:lnTo>
                  <a:lnTo>
                    <a:pt x="1373" y="8263"/>
                  </a:lnTo>
                  <a:lnTo>
                    <a:pt x="1905" y="8544"/>
                  </a:lnTo>
                  <a:lnTo>
                    <a:pt x="2241" y="8712"/>
                  </a:lnTo>
                  <a:lnTo>
                    <a:pt x="2633" y="10336"/>
                  </a:lnTo>
                  <a:lnTo>
                    <a:pt x="5239" y="10056"/>
                  </a:lnTo>
                  <a:lnTo>
                    <a:pt x="4622" y="8067"/>
                  </a:lnTo>
                  <a:lnTo>
                    <a:pt x="4818" y="7535"/>
                  </a:lnTo>
                  <a:lnTo>
                    <a:pt x="4986" y="7003"/>
                  </a:lnTo>
                  <a:lnTo>
                    <a:pt x="5126" y="6443"/>
                  </a:lnTo>
                  <a:lnTo>
                    <a:pt x="5239" y="5882"/>
                  </a:lnTo>
                  <a:lnTo>
                    <a:pt x="5210" y="5714"/>
                  </a:lnTo>
                  <a:lnTo>
                    <a:pt x="5182" y="5434"/>
                  </a:lnTo>
                  <a:lnTo>
                    <a:pt x="4986" y="4678"/>
                  </a:lnTo>
                  <a:lnTo>
                    <a:pt x="4706" y="3726"/>
                  </a:lnTo>
                  <a:lnTo>
                    <a:pt x="4398" y="2689"/>
                  </a:lnTo>
                  <a:lnTo>
                    <a:pt x="3782" y="840"/>
                  </a:lnTo>
                  <a:lnTo>
                    <a:pt x="350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7"/>
            <p:cNvSpPr/>
            <p:nvPr/>
          </p:nvSpPr>
          <p:spPr>
            <a:xfrm>
              <a:off x="1041436" y="1863735"/>
              <a:ext cx="82840" cy="163505"/>
            </a:xfrm>
            <a:custGeom>
              <a:avLst/>
              <a:gdLst/>
              <a:ahLst/>
              <a:cxnLst/>
              <a:rect l="l" t="t" r="r" b="b"/>
              <a:pathLst>
                <a:path w="5239" h="10337" fill="none" extrusionOk="0">
                  <a:moveTo>
                    <a:pt x="5239" y="10056"/>
                  </a:moveTo>
                  <a:lnTo>
                    <a:pt x="4622" y="8067"/>
                  </a:lnTo>
                  <a:lnTo>
                    <a:pt x="4622" y="8067"/>
                  </a:lnTo>
                  <a:lnTo>
                    <a:pt x="4818" y="7535"/>
                  </a:lnTo>
                  <a:lnTo>
                    <a:pt x="4986" y="7003"/>
                  </a:lnTo>
                  <a:lnTo>
                    <a:pt x="5126" y="6443"/>
                  </a:lnTo>
                  <a:lnTo>
                    <a:pt x="5239" y="5882"/>
                  </a:lnTo>
                  <a:lnTo>
                    <a:pt x="5239" y="5882"/>
                  </a:lnTo>
                  <a:lnTo>
                    <a:pt x="5210" y="5714"/>
                  </a:lnTo>
                  <a:lnTo>
                    <a:pt x="5182" y="5434"/>
                  </a:lnTo>
                  <a:lnTo>
                    <a:pt x="4986" y="4678"/>
                  </a:lnTo>
                  <a:lnTo>
                    <a:pt x="4706" y="3726"/>
                  </a:lnTo>
                  <a:lnTo>
                    <a:pt x="4398" y="2689"/>
                  </a:lnTo>
                  <a:lnTo>
                    <a:pt x="3782" y="840"/>
                  </a:lnTo>
                  <a:lnTo>
                    <a:pt x="3502" y="0"/>
                  </a:lnTo>
                  <a:lnTo>
                    <a:pt x="3502" y="0"/>
                  </a:lnTo>
                  <a:lnTo>
                    <a:pt x="2381" y="869"/>
                  </a:lnTo>
                  <a:lnTo>
                    <a:pt x="1373" y="1625"/>
                  </a:lnTo>
                  <a:lnTo>
                    <a:pt x="393" y="2325"/>
                  </a:lnTo>
                  <a:lnTo>
                    <a:pt x="393" y="2325"/>
                  </a:lnTo>
                  <a:lnTo>
                    <a:pt x="281" y="2409"/>
                  </a:lnTo>
                  <a:lnTo>
                    <a:pt x="197" y="2521"/>
                  </a:lnTo>
                  <a:lnTo>
                    <a:pt x="141" y="263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58"/>
                  </a:lnTo>
                  <a:lnTo>
                    <a:pt x="28" y="4006"/>
                  </a:lnTo>
                  <a:lnTo>
                    <a:pt x="113" y="4510"/>
                  </a:lnTo>
                  <a:lnTo>
                    <a:pt x="225" y="5014"/>
                  </a:lnTo>
                  <a:lnTo>
                    <a:pt x="337" y="5518"/>
                  </a:lnTo>
                  <a:lnTo>
                    <a:pt x="617" y="6527"/>
                  </a:lnTo>
                  <a:lnTo>
                    <a:pt x="925" y="7395"/>
                  </a:lnTo>
                  <a:lnTo>
                    <a:pt x="1205" y="7983"/>
                  </a:lnTo>
                  <a:lnTo>
                    <a:pt x="1317" y="8179"/>
                  </a:lnTo>
                  <a:lnTo>
                    <a:pt x="1373" y="8263"/>
                  </a:lnTo>
                  <a:lnTo>
                    <a:pt x="1373" y="8263"/>
                  </a:lnTo>
                  <a:lnTo>
                    <a:pt x="1905" y="8544"/>
                  </a:lnTo>
                  <a:lnTo>
                    <a:pt x="2241" y="8712"/>
                  </a:lnTo>
                  <a:lnTo>
                    <a:pt x="2633" y="10336"/>
                  </a:lnTo>
                  <a:lnTo>
                    <a:pt x="5239" y="100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7"/>
            <p:cNvSpPr/>
            <p:nvPr/>
          </p:nvSpPr>
          <p:spPr>
            <a:xfrm>
              <a:off x="1073330" y="2022796"/>
              <a:ext cx="258229" cy="237484"/>
            </a:xfrm>
            <a:custGeom>
              <a:avLst/>
              <a:gdLst/>
              <a:ahLst/>
              <a:cxnLst/>
              <a:rect l="l" t="t" r="r" b="b"/>
              <a:pathLst>
                <a:path w="16331" h="15014" extrusionOk="0">
                  <a:moveTo>
                    <a:pt x="14846" y="0"/>
                  </a:moveTo>
                  <a:lnTo>
                    <a:pt x="14594" y="140"/>
                  </a:lnTo>
                  <a:lnTo>
                    <a:pt x="14314" y="308"/>
                  </a:lnTo>
                  <a:lnTo>
                    <a:pt x="14062" y="532"/>
                  </a:lnTo>
                  <a:lnTo>
                    <a:pt x="13782" y="756"/>
                  </a:lnTo>
                  <a:lnTo>
                    <a:pt x="13249" y="1261"/>
                  </a:lnTo>
                  <a:lnTo>
                    <a:pt x="12717" y="1849"/>
                  </a:lnTo>
                  <a:lnTo>
                    <a:pt x="12185" y="2493"/>
                  </a:lnTo>
                  <a:lnTo>
                    <a:pt x="11653" y="3193"/>
                  </a:lnTo>
                  <a:lnTo>
                    <a:pt x="11149" y="3894"/>
                  </a:lnTo>
                  <a:lnTo>
                    <a:pt x="10672" y="4594"/>
                  </a:lnTo>
                  <a:lnTo>
                    <a:pt x="9748" y="5938"/>
                  </a:lnTo>
                  <a:lnTo>
                    <a:pt x="8992" y="7059"/>
                  </a:lnTo>
                  <a:lnTo>
                    <a:pt x="8656" y="7507"/>
                  </a:lnTo>
                  <a:lnTo>
                    <a:pt x="8348" y="7843"/>
                  </a:lnTo>
                  <a:lnTo>
                    <a:pt x="8235" y="7955"/>
                  </a:lnTo>
                  <a:lnTo>
                    <a:pt x="8095" y="8039"/>
                  </a:lnTo>
                  <a:lnTo>
                    <a:pt x="8011" y="8095"/>
                  </a:lnTo>
                  <a:lnTo>
                    <a:pt x="7927" y="8123"/>
                  </a:lnTo>
                  <a:lnTo>
                    <a:pt x="7843" y="8095"/>
                  </a:lnTo>
                  <a:lnTo>
                    <a:pt x="7759" y="8039"/>
                  </a:lnTo>
                  <a:lnTo>
                    <a:pt x="7591" y="7843"/>
                  </a:lnTo>
                  <a:lnTo>
                    <a:pt x="7395" y="7535"/>
                  </a:lnTo>
                  <a:lnTo>
                    <a:pt x="7171" y="7143"/>
                  </a:lnTo>
                  <a:lnTo>
                    <a:pt x="6947" y="6695"/>
                  </a:lnTo>
                  <a:lnTo>
                    <a:pt x="6723" y="6163"/>
                  </a:lnTo>
                  <a:lnTo>
                    <a:pt x="6247" y="4958"/>
                  </a:lnTo>
                  <a:lnTo>
                    <a:pt x="5799" y="3670"/>
                  </a:lnTo>
                  <a:lnTo>
                    <a:pt x="5350" y="2437"/>
                  </a:lnTo>
                  <a:lnTo>
                    <a:pt x="4734" y="504"/>
                  </a:lnTo>
                  <a:lnTo>
                    <a:pt x="4678" y="420"/>
                  </a:lnTo>
                  <a:lnTo>
                    <a:pt x="4622" y="308"/>
                  </a:lnTo>
                  <a:lnTo>
                    <a:pt x="4566" y="252"/>
                  </a:lnTo>
                  <a:lnTo>
                    <a:pt x="4482" y="196"/>
                  </a:lnTo>
                  <a:lnTo>
                    <a:pt x="4370" y="140"/>
                  </a:lnTo>
                  <a:lnTo>
                    <a:pt x="4062" y="140"/>
                  </a:lnTo>
                  <a:lnTo>
                    <a:pt x="420" y="1177"/>
                  </a:lnTo>
                  <a:lnTo>
                    <a:pt x="308" y="1205"/>
                  </a:lnTo>
                  <a:lnTo>
                    <a:pt x="224" y="1261"/>
                  </a:lnTo>
                  <a:lnTo>
                    <a:pt x="140" y="1345"/>
                  </a:lnTo>
                  <a:lnTo>
                    <a:pt x="84" y="1429"/>
                  </a:lnTo>
                  <a:lnTo>
                    <a:pt x="28" y="1513"/>
                  </a:lnTo>
                  <a:lnTo>
                    <a:pt x="0" y="1625"/>
                  </a:lnTo>
                  <a:lnTo>
                    <a:pt x="0" y="1737"/>
                  </a:lnTo>
                  <a:lnTo>
                    <a:pt x="0" y="1849"/>
                  </a:lnTo>
                  <a:lnTo>
                    <a:pt x="308" y="3025"/>
                  </a:lnTo>
                  <a:lnTo>
                    <a:pt x="813" y="4678"/>
                  </a:lnTo>
                  <a:lnTo>
                    <a:pt x="1121" y="5630"/>
                  </a:lnTo>
                  <a:lnTo>
                    <a:pt x="1457" y="6639"/>
                  </a:lnTo>
                  <a:lnTo>
                    <a:pt x="1821" y="7675"/>
                  </a:lnTo>
                  <a:lnTo>
                    <a:pt x="2213" y="8740"/>
                  </a:lnTo>
                  <a:lnTo>
                    <a:pt x="2661" y="9776"/>
                  </a:lnTo>
                  <a:lnTo>
                    <a:pt x="3109" y="10784"/>
                  </a:lnTo>
                  <a:lnTo>
                    <a:pt x="3614" y="11737"/>
                  </a:lnTo>
                  <a:lnTo>
                    <a:pt x="4118" y="12605"/>
                  </a:lnTo>
                  <a:lnTo>
                    <a:pt x="4370" y="12997"/>
                  </a:lnTo>
                  <a:lnTo>
                    <a:pt x="4650" y="13389"/>
                  </a:lnTo>
                  <a:lnTo>
                    <a:pt x="4902" y="13725"/>
                  </a:lnTo>
                  <a:lnTo>
                    <a:pt x="5182" y="14034"/>
                  </a:lnTo>
                  <a:lnTo>
                    <a:pt x="5462" y="14286"/>
                  </a:lnTo>
                  <a:lnTo>
                    <a:pt x="5742" y="14510"/>
                  </a:lnTo>
                  <a:lnTo>
                    <a:pt x="6051" y="14706"/>
                  </a:lnTo>
                  <a:lnTo>
                    <a:pt x="6331" y="14846"/>
                  </a:lnTo>
                  <a:lnTo>
                    <a:pt x="6639" y="14958"/>
                  </a:lnTo>
                  <a:lnTo>
                    <a:pt x="6975" y="14986"/>
                  </a:lnTo>
                  <a:lnTo>
                    <a:pt x="7311" y="15014"/>
                  </a:lnTo>
                  <a:lnTo>
                    <a:pt x="7647" y="14958"/>
                  </a:lnTo>
                  <a:lnTo>
                    <a:pt x="8011" y="14902"/>
                  </a:lnTo>
                  <a:lnTo>
                    <a:pt x="8376" y="14790"/>
                  </a:lnTo>
                  <a:lnTo>
                    <a:pt x="8768" y="14622"/>
                  </a:lnTo>
                  <a:lnTo>
                    <a:pt x="9132" y="14454"/>
                  </a:lnTo>
                  <a:lnTo>
                    <a:pt x="9776" y="14090"/>
                  </a:lnTo>
                  <a:lnTo>
                    <a:pt x="10420" y="13641"/>
                  </a:lnTo>
                  <a:lnTo>
                    <a:pt x="11065" y="13137"/>
                  </a:lnTo>
                  <a:lnTo>
                    <a:pt x="11681" y="12605"/>
                  </a:lnTo>
                  <a:lnTo>
                    <a:pt x="12297" y="12045"/>
                  </a:lnTo>
                  <a:lnTo>
                    <a:pt x="12913" y="11457"/>
                  </a:lnTo>
                  <a:lnTo>
                    <a:pt x="13474" y="10868"/>
                  </a:lnTo>
                  <a:lnTo>
                    <a:pt x="14006" y="10280"/>
                  </a:lnTo>
                  <a:lnTo>
                    <a:pt x="14958" y="9188"/>
                  </a:lnTo>
                  <a:lnTo>
                    <a:pt x="15686" y="8263"/>
                  </a:lnTo>
                  <a:lnTo>
                    <a:pt x="16331" y="7423"/>
                  </a:lnTo>
                  <a:lnTo>
                    <a:pt x="15574" y="3586"/>
                  </a:lnTo>
                  <a:lnTo>
                    <a:pt x="14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7"/>
            <p:cNvSpPr/>
            <p:nvPr/>
          </p:nvSpPr>
          <p:spPr>
            <a:xfrm>
              <a:off x="1073330" y="2022796"/>
              <a:ext cx="258229" cy="237484"/>
            </a:xfrm>
            <a:custGeom>
              <a:avLst/>
              <a:gdLst/>
              <a:ahLst/>
              <a:cxnLst/>
              <a:rect l="l" t="t" r="r" b="b"/>
              <a:pathLst>
                <a:path w="16331" h="15014" fill="none" extrusionOk="0">
                  <a:moveTo>
                    <a:pt x="0" y="1849"/>
                  </a:moveTo>
                  <a:lnTo>
                    <a:pt x="0" y="1849"/>
                  </a:lnTo>
                  <a:lnTo>
                    <a:pt x="308" y="3025"/>
                  </a:lnTo>
                  <a:lnTo>
                    <a:pt x="813" y="4678"/>
                  </a:lnTo>
                  <a:lnTo>
                    <a:pt x="1121" y="5630"/>
                  </a:lnTo>
                  <a:lnTo>
                    <a:pt x="1457" y="6639"/>
                  </a:lnTo>
                  <a:lnTo>
                    <a:pt x="1821" y="7675"/>
                  </a:lnTo>
                  <a:lnTo>
                    <a:pt x="2213" y="8740"/>
                  </a:lnTo>
                  <a:lnTo>
                    <a:pt x="2661" y="9776"/>
                  </a:lnTo>
                  <a:lnTo>
                    <a:pt x="3109" y="10784"/>
                  </a:lnTo>
                  <a:lnTo>
                    <a:pt x="3614" y="11737"/>
                  </a:lnTo>
                  <a:lnTo>
                    <a:pt x="4118" y="12605"/>
                  </a:lnTo>
                  <a:lnTo>
                    <a:pt x="4370" y="12997"/>
                  </a:lnTo>
                  <a:lnTo>
                    <a:pt x="4650" y="13389"/>
                  </a:lnTo>
                  <a:lnTo>
                    <a:pt x="4902" y="13725"/>
                  </a:lnTo>
                  <a:lnTo>
                    <a:pt x="5182" y="14034"/>
                  </a:lnTo>
                  <a:lnTo>
                    <a:pt x="5462" y="14286"/>
                  </a:lnTo>
                  <a:lnTo>
                    <a:pt x="5742" y="14510"/>
                  </a:lnTo>
                  <a:lnTo>
                    <a:pt x="6051" y="14706"/>
                  </a:lnTo>
                  <a:lnTo>
                    <a:pt x="6331" y="14846"/>
                  </a:lnTo>
                  <a:lnTo>
                    <a:pt x="6331" y="14846"/>
                  </a:lnTo>
                  <a:lnTo>
                    <a:pt x="6639" y="14958"/>
                  </a:lnTo>
                  <a:lnTo>
                    <a:pt x="6975" y="14986"/>
                  </a:lnTo>
                  <a:lnTo>
                    <a:pt x="7311" y="15014"/>
                  </a:lnTo>
                  <a:lnTo>
                    <a:pt x="7647" y="14958"/>
                  </a:lnTo>
                  <a:lnTo>
                    <a:pt x="8011" y="14902"/>
                  </a:lnTo>
                  <a:lnTo>
                    <a:pt x="8376" y="14790"/>
                  </a:lnTo>
                  <a:lnTo>
                    <a:pt x="8768" y="14622"/>
                  </a:lnTo>
                  <a:lnTo>
                    <a:pt x="9132" y="14454"/>
                  </a:lnTo>
                  <a:lnTo>
                    <a:pt x="9132" y="14454"/>
                  </a:lnTo>
                  <a:lnTo>
                    <a:pt x="9776" y="14090"/>
                  </a:lnTo>
                  <a:lnTo>
                    <a:pt x="10420" y="13641"/>
                  </a:lnTo>
                  <a:lnTo>
                    <a:pt x="11065" y="13137"/>
                  </a:lnTo>
                  <a:lnTo>
                    <a:pt x="11681" y="12605"/>
                  </a:lnTo>
                  <a:lnTo>
                    <a:pt x="12297" y="12045"/>
                  </a:lnTo>
                  <a:lnTo>
                    <a:pt x="12913" y="11457"/>
                  </a:lnTo>
                  <a:lnTo>
                    <a:pt x="13474" y="10868"/>
                  </a:lnTo>
                  <a:lnTo>
                    <a:pt x="14006" y="10280"/>
                  </a:lnTo>
                  <a:lnTo>
                    <a:pt x="14958" y="9188"/>
                  </a:lnTo>
                  <a:lnTo>
                    <a:pt x="15686" y="8263"/>
                  </a:lnTo>
                  <a:lnTo>
                    <a:pt x="16331" y="7423"/>
                  </a:lnTo>
                  <a:lnTo>
                    <a:pt x="15574" y="3586"/>
                  </a:lnTo>
                  <a:lnTo>
                    <a:pt x="14846" y="0"/>
                  </a:lnTo>
                  <a:lnTo>
                    <a:pt x="14846" y="0"/>
                  </a:lnTo>
                  <a:lnTo>
                    <a:pt x="14594" y="140"/>
                  </a:lnTo>
                  <a:lnTo>
                    <a:pt x="14314" y="308"/>
                  </a:lnTo>
                  <a:lnTo>
                    <a:pt x="14062" y="532"/>
                  </a:lnTo>
                  <a:lnTo>
                    <a:pt x="13782" y="756"/>
                  </a:lnTo>
                  <a:lnTo>
                    <a:pt x="13249" y="1261"/>
                  </a:lnTo>
                  <a:lnTo>
                    <a:pt x="12717" y="1849"/>
                  </a:lnTo>
                  <a:lnTo>
                    <a:pt x="12185" y="2493"/>
                  </a:lnTo>
                  <a:lnTo>
                    <a:pt x="11653" y="3193"/>
                  </a:lnTo>
                  <a:lnTo>
                    <a:pt x="11149" y="3894"/>
                  </a:lnTo>
                  <a:lnTo>
                    <a:pt x="10672" y="4594"/>
                  </a:lnTo>
                  <a:lnTo>
                    <a:pt x="9748" y="5938"/>
                  </a:lnTo>
                  <a:lnTo>
                    <a:pt x="8992" y="7059"/>
                  </a:lnTo>
                  <a:lnTo>
                    <a:pt x="8656" y="7507"/>
                  </a:lnTo>
                  <a:lnTo>
                    <a:pt x="8348" y="7843"/>
                  </a:lnTo>
                  <a:lnTo>
                    <a:pt x="8235" y="7955"/>
                  </a:lnTo>
                  <a:lnTo>
                    <a:pt x="8095" y="8039"/>
                  </a:lnTo>
                  <a:lnTo>
                    <a:pt x="8011" y="8095"/>
                  </a:lnTo>
                  <a:lnTo>
                    <a:pt x="7927" y="8123"/>
                  </a:lnTo>
                  <a:lnTo>
                    <a:pt x="7927" y="8123"/>
                  </a:lnTo>
                  <a:lnTo>
                    <a:pt x="7843" y="8095"/>
                  </a:lnTo>
                  <a:lnTo>
                    <a:pt x="7759" y="8039"/>
                  </a:lnTo>
                  <a:lnTo>
                    <a:pt x="7591" y="7843"/>
                  </a:lnTo>
                  <a:lnTo>
                    <a:pt x="7395" y="7535"/>
                  </a:lnTo>
                  <a:lnTo>
                    <a:pt x="7171" y="7143"/>
                  </a:lnTo>
                  <a:lnTo>
                    <a:pt x="6947" y="6695"/>
                  </a:lnTo>
                  <a:lnTo>
                    <a:pt x="6723" y="6163"/>
                  </a:lnTo>
                  <a:lnTo>
                    <a:pt x="6247" y="4958"/>
                  </a:lnTo>
                  <a:lnTo>
                    <a:pt x="5799" y="3670"/>
                  </a:lnTo>
                  <a:lnTo>
                    <a:pt x="5350" y="2437"/>
                  </a:lnTo>
                  <a:lnTo>
                    <a:pt x="4734" y="504"/>
                  </a:lnTo>
                  <a:lnTo>
                    <a:pt x="4734" y="504"/>
                  </a:lnTo>
                  <a:lnTo>
                    <a:pt x="4678" y="420"/>
                  </a:lnTo>
                  <a:lnTo>
                    <a:pt x="4622" y="308"/>
                  </a:lnTo>
                  <a:lnTo>
                    <a:pt x="4566" y="252"/>
                  </a:lnTo>
                  <a:lnTo>
                    <a:pt x="4482" y="196"/>
                  </a:lnTo>
                  <a:lnTo>
                    <a:pt x="4370" y="140"/>
                  </a:lnTo>
                  <a:lnTo>
                    <a:pt x="4286" y="140"/>
                  </a:lnTo>
                  <a:lnTo>
                    <a:pt x="4174" y="140"/>
                  </a:lnTo>
                  <a:lnTo>
                    <a:pt x="4062" y="140"/>
                  </a:lnTo>
                  <a:lnTo>
                    <a:pt x="420" y="1177"/>
                  </a:lnTo>
                  <a:lnTo>
                    <a:pt x="420" y="1177"/>
                  </a:lnTo>
                  <a:lnTo>
                    <a:pt x="308" y="1205"/>
                  </a:lnTo>
                  <a:lnTo>
                    <a:pt x="224" y="1261"/>
                  </a:lnTo>
                  <a:lnTo>
                    <a:pt x="140" y="1345"/>
                  </a:lnTo>
                  <a:lnTo>
                    <a:pt x="84" y="1429"/>
                  </a:lnTo>
                  <a:lnTo>
                    <a:pt x="28" y="1513"/>
                  </a:lnTo>
                  <a:lnTo>
                    <a:pt x="0" y="1625"/>
                  </a:lnTo>
                  <a:lnTo>
                    <a:pt x="0" y="1737"/>
                  </a:lnTo>
                  <a:lnTo>
                    <a:pt x="0" y="18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extrusionOk="0">
                  <a:moveTo>
                    <a:pt x="3446" y="1"/>
                  </a:move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fill="none" extrusionOk="0">
                  <a:moveTo>
                    <a:pt x="3446" y="1"/>
                  </a:moveTo>
                  <a:lnTo>
                    <a:pt x="3754" y="1289"/>
                  </a:lnTo>
                  <a:lnTo>
                    <a:pt x="392" y="2242"/>
                  </a:lnTo>
                  <a:lnTo>
                    <a:pt x="0" y="841"/>
                  </a:lnTo>
                  <a:lnTo>
                    <a:pt x="34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extrusionOk="0">
                  <a:moveTo>
                    <a:pt x="3446" y="1"/>
                  </a:moveTo>
                  <a:lnTo>
                    <a:pt x="2941" y="113"/>
                  </a:lnTo>
                  <a:lnTo>
                    <a:pt x="448" y="729"/>
                  </a:ln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fill="none" extrusionOk="0">
                  <a:moveTo>
                    <a:pt x="3446" y="1"/>
                  </a:moveTo>
                  <a:lnTo>
                    <a:pt x="2941" y="113"/>
                  </a:lnTo>
                  <a:lnTo>
                    <a:pt x="448" y="729"/>
                  </a:ln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7"/>
            <p:cNvSpPr/>
            <p:nvPr/>
          </p:nvSpPr>
          <p:spPr>
            <a:xfrm>
              <a:off x="1217268" y="2110520"/>
              <a:ext cx="71329" cy="140902"/>
            </a:xfrm>
            <a:custGeom>
              <a:avLst/>
              <a:gdLst/>
              <a:ahLst/>
              <a:cxnLst/>
              <a:rect l="l" t="t" r="r" b="b"/>
              <a:pathLst>
                <a:path w="4511" h="8908" extrusionOk="0">
                  <a:moveTo>
                    <a:pt x="4511" y="0"/>
                  </a:moveTo>
                  <a:lnTo>
                    <a:pt x="3810" y="869"/>
                  </a:lnTo>
                  <a:lnTo>
                    <a:pt x="3082" y="1793"/>
                  </a:lnTo>
                  <a:lnTo>
                    <a:pt x="2718" y="2297"/>
                  </a:lnTo>
                  <a:lnTo>
                    <a:pt x="2382" y="2829"/>
                  </a:lnTo>
                  <a:lnTo>
                    <a:pt x="2046" y="3362"/>
                  </a:lnTo>
                  <a:lnTo>
                    <a:pt x="1709" y="3922"/>
                  </a:lnTo>
                  <a:lnTo>
                    <a:pt x="1401" y="4510"/>
                  </a:lnTo>
                  <a:lnTo>
                    <a:pt x="1121" y="5098"/>
                  </a:lnTo>
                  <a:lnTo>
                    <a:pt x="841" y="5715"/>
                  </a:lnTo>
                  <a:lnTo>
                    <a:pt x="617" y="6331"/>
                  </a:lnTo>
                  <a:lnTo>
                    <a:pt x="421" y="6947"/>
                  </a:lnTo>
                  <a:lnTo>
                    <a:pt x="225" y="7591"/>
                  </a:lnTo>
                  <a:lnTo>
                    <a:pt x="113" y="8235"/>
                  </a:lnTo>
                  <a:lnTo>
                    <a:pt x="1" y="8908"/>
                  </a:lnTo>
                  <a:lnTo>
                    <a:pt x="505" y="8628"/>
                  </a:lnTo>
                  <a:lnTo>
                    <a:pt x="981" y="8320"/>
                  </a:lnTo>
                  <a:lnTo>
                    <a:pt x="1485" y="7955"/>
                  </a:lnTo>
                  <a:lnTo>
                    <a:pt x="1962" y="7563"/>
                  </a:lnTo>
                  <a:lnTo>
                    <a:pt x="2438" y="7171"/>
                  </a:lnTo>
                  <a:lnTo>
                    <a:pt x="2914" y="6723"/>
                  </a:lnTo>
                  <a:lnTo>
                    <a:pt x="3838" y="5855"/>
                  </a:lnTo>
                  <a:lnTo>
                    <a:pt x="3978" y="4342"/>
                  </a:lnTo>
                  <a:lnTo>
                    <a:pt x="4146" y="2857"/>
                  </a:lnTo>
                  <a:lnTo>
                    <a:pt x="4314" y="1429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7"/>
            <p:cNvSpPr/>
            <p:nvPr/>
          </p:nvSpPr>
          <p:spPr>
            <a:xfrm>
              <a:off x="1217268" y="2110520"/>
              <a:ext cx="71329" cy="140902"/>
            </a:xfrm>
            <a:custGeom>
              <a:avLst/>
              <a:gdLst/>
              <a:ahLst/>
              <a:cxnLst/>
              <a:rect l="l" t="t" r="r" b="b"/>
              <a:pathLst>
                <a:path w="4511" h="8908" fill="none" extrusionOk="0">
                  <a:moveTo>
                    <a:pt x="4511" y="0"/>
                  </a:moveTo>
                  <a:lnTo>
                    <a:pt x="4511" y="0"/>
                  </a:lnTo>
                  <a:lnTo>
                    <a:pt x="3810" y="869"/>
                  </a:lnTo>
                  <a:lnTo>
                    <a:pt x="3082" y="1793"/>
                  </a:lnTo>
                  <a:lnTo>
                    <a:pt x="2718" y="2297"/>
                  </a:lnTo>
                  <a:lnTo>
                    <a:pt x="2382" y="2829"/>
                  </a:lnTo>
                  <a:lnTo>
                    <a:pt x="2046" y="3362"/>
                  </a:lnTo>
                  <a:lnTo>
                    <a:pt x="1709" y="3922"/>
                  </a:lnTo>
                  <a:lnTo>
                    <a:pt x="1401" y="4510"/>
                  </a:lnTo>
                  <a:lnTo>
                    <a:pt x="1121" y="5098"/>
                  </a:lnTo>
                  <a:lnTo>
                    <a:pt x="841" y="5715"/>
                  </a:lnTo>
                  <a:lnTo>
                    <a:pt x="617" y="6331"/>
                  </a:lnTo>
                  <a:lnTo>
                    <a:pt x="421" y="6947"/>
                  </a:lnTo>
                  <a:lnTo>
                    <a:pt x="225" y="7591"/>
                  </a:lnTo>
                  <a:lnTo>
                    <a:pt x="113" y="8235"/>
                  </a:lnTo>
                  <a:lnTo>
                    <a:pt x="1" y="8908"/>
                  </a:lnTo>
                  <a:lnTo>
                    <a:pt x="1" y="8908"/>
                  </a:lnTo>
                  <a:lnTo>
                    <a:pt x="505" y="8628"/>
                  </a:lnTo>
                  <a:lnTo>
                    <a:pt x="981" y="8320"/>
                  </a:lnTo>
                  <a:lnTo>
                    <a:pt x="1485" y="7955"/>
                  </a:lnTo>
                  <a:lnTo>
                    <a:pt x="1962" y="7563"/>
                  </a:lnTo>
                  <a:lnTo>
                    <a:pt x="2438" y="7171"/>
                  </a:lnTo>
                  <a:lnTo>
                    <a:pt x="2914" y="6723"/>
                  </a:lnTo>
                  <a:lnTo>
                    <a:pt x="3838" y="5855"/>
                  </a:lnTo>
                  <a:lnTo>
                    <a:pt x="3838" y="5855"/>
                  </a:lnTo>
                  <a:lnTo>
                    <a:pt x="3978" y="4342"/>
                  </a:lnTo>
                  <a:lnTo>
                    <a:pt x="4146" y="2857"/>
                  </a:lnTo>
                  <a:lnTo>
                    <a:pt x="4314" y="1429"/>
                  </a:lnTo>
                  <a:lnTo>
                    <a:pt x="45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7"/>
            <p:cNvSpPr/>
            <p:nvPr/>
          </p:nvSpPr>
          <p:spPr>
            <a:xfrm>
              <a:off x="1621208" y="3065754"/>
              <a:ext cx="73100" cy="214469"/>
            </a:xfrm>
            <a:custGeom>
              <a:avLst/>
              <a:gdLst/>
              <a:ahLst/>
              <a:cxnLst/>
              <a:rect l="l" t="t" r="r" b="b"/>
              <a:pathLst>
                <a:path w="4623" h="13559" extrusionOk="0">
                  <a:moveTo>
                    <a:pt x="3866" y="1"/>
                  </a:moveTo>
                  <a:lnTo>
                    <a:pt x="253" y="813"/>
                  </a:lnTo>
                  <a:lnTo>
                    <a:pt x="141" y="869"/>
                  </a:lnTo>
                  <a:lnTo>
                    <a:pt x="57" y="953"/>
                  </a:lnTo>
                  <a:lnTo>
                    <a:pt x="1" y="1065"/>
                  </a:lnTo>
                  <a:lnTo>
                    <a:pt x="1" y="1177"/>
                  </a:lnTo>
                  <a:lnTo>
                    <a:pt x="29" y="6079"/>
                  </a:lnTo>
                  <a:lnTo>
                    <a:pt x="29" y="6275"/>
                  </a:lnTo>
                  <a:lnTo>
                    <a:pt x="85" y="6443"/>
                  </a:lnTo>
                  <a:lnTo>
                    <a:pt x="141" y="6611"/>
                  </a:lnTo>
                  <a:lnTo>
                    <a:pt x="253" y="6752"/>
                  </a:lnTo>
                  <a:lnTo>
                    <a:pt x="421" y="6976"/>
                  </a:lnTo>
                  <a:lnTo>
                    <a:pt x="589" y="7200"/>
                  </a:lnTo>
                  <a:lnTo>
                    <a:pt x="953" y="7760"/>
                  </a:lnTo>
                  <a:lnTo>
                    <a:pt x="1289" y="8404"/>
                  </a:lnTo>
                  <a:lnTo>
                    <a:pt x="1625" y="9188"/>
                  </a:lnTo>
                  <a:lnTo>
                    <a:pt x="1934" y="10057"/>
                  </a:lnTo>
                  <a:lnTo>
                    <a:pt x="2242" y="11037"/>
                  </a:lnTo>
                  <a:lnTo>
                    <a:pt x="2550" y="12074"/>
                  </a:lnTo>
                  <a:lnTo>
                    <a:pt x="2802" y="13194"/>
                  </a:lnTo>
                  <a:lnTo>
                    <a:pt x="2858" y="13334"/>
                  </a:lnTo>
                  <a:lnTo>
                    <a:pt x="2942" y="13418"/>
                  </a:lnTo>
                  <a:lnTo>
                    <a:pt x="3026" y="13502"/>
                  </a:lnTo>
                  <a:lnTo>
                    <a:pt x="3166" y="13558"/>
                  </a:lnTo>
                  <a:lnTo>
                    <a:pt x="3446" y="13558"/>
                  </a:lnTo>
                  <a:lnTo>
                    <a:pt x="3614" y="13530"/>
                  </a:lnTo>
                  <a:lnTo>
                    <a:pt x="3782" y="13474"/>
                  </a:lnTo>
                  <a:lnTo>
                    <a:pt x="3950" y="13418"/>
                  </a:lnTo>
                  <a:lnTo>
                    <a:pt x="4090" y="13306"/>
                  </a:lnTo>
                  <a:lnTo>
                    <a:pt x="4230" y="13166"/>
                  </a:lnTo>
                  <a:lnTo>
                    <a:pt x="4371" y="12970"/>
                  </a:lnTo>
                  <a:lnTo>
                    <a:pt x="4483" y="12774"/>
                  </a:lnTo>
                  <a:lnTo>
                    <a:pt x="4567" y="12550"/>
                  </a:lnTo>
                  <a:lnTo>
                    <a:pt x="4623" y="12270"/>
                  </a:lnTo>
                  <a:lnTo>
                    <a:pt x="4623" y="11962"/>
                  </a:lnTo>
                  <a:lnTo>
                    <a:pt x="4595" y="10393"/>
                  </a:lnTo>
                  <a:lnTo>
                    <a:pt x="4539" y="8488"/>
                  </a:lnTo>
                  <a:lnTo>
                    <a:pt x="4483" y="6668"/>
                  </a:lnTo>
                  <a:lnTo>
                    <a:pt x="4483" y="5351"/>
                  </a:lnTo>
                  <a:lnTo>
                    <a:pt x="4483" y="3978"/>
                  </a:lnTo>
                  <a:lnTo>
                    <a:pt x="4511" y="2830"/>
                  </a:lnTo>
                  <a:lnTo>
                    <a:pt x="4567" y="1738"/>
                  </a:lnTo>
                  <a:lnTo>
                    <a:pt x="4567" y="589"/>
                  </a:lnTo>
                  <a:lnTo>
                    <a:pt x="4567" y="477"/>
                  </a:lnTo>
                  <a:lnTo>
                    <a:pt x="4539" y="365"/>
                  </a:lnTo>
                  <a:lnTo>
                    <a:pt x="4483" y="253"/>
                  </a:lnTo>
                  <a:lnTo>
                    <a:pt x="4399" y="169"/>
                  </a:lnTo>
                  <a:lnTo>
                    <a:pt x="4314" y="85"/>
                  </a:lnTo>
                  <a:lnTo>
                    <a:pt x="4202" y="29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7"/>
            <p:cNvSpPr/>
            <p:nvPr/>
          </p:nvSpPr>
          <p:spPr>
            <a:xfrm>
              <a:off x="1621208" y="3065754"/>
              <a:ext cx="73100" cy="214469"/>
            </a:xfrm>
            <a:custGeom>
              <a:avLst/>
              <a:gdLst/>
              <a:ahLst/>
              <a:cxnLst/>
              <a:rect l="l" t="t" r="r" b="b"/>
              <a:pathLst>
                <a:path w="4623" h="13559" fill="none" extrusionOk="0">
                  <a:moveTo>
                    <a:pt x="29" y="6079"/>
                  </a:moveTo>
                  <a:lnTo>
                    <a:pt x="1" y="1177"/>
                  </a:lnTo>
                  <a:lnTo>
                    <a:pt x="1" y="1177"/>
                  </a:lnTo>
                  <a:lnTo>
                    <a:pt x="1" y="1065"/>
                  </a:lnTo>
                  <a:lnTo>
                    <a:pt x="57" y="953"/>
                  </a:lnTo>
                  <a:lnTo>
                    <a:pt x="141" y="869"/>
                  </a:lnTo>
                  <a:lnTo>
                    <a:pt x="253" y="813"/>
                  </a:lnTo>
                  <a:lnTo>
                    <a:pt x="3866" y="1"/>
                  </a:lnTo>
                  <a:lnTo>
                    <a:pt x="3866" y="1"/>
                  </a:lnTo>
                  <a:lnTo>
                    <a:pt x="3978" y="1"/>
                  </a:lnTo>
                  <a:lnTo>
                    <a:pt x="4090" y="1"/>
                  </a:lnTo>
                  <a:lnTo>
                    <a:pt x="4202" y="29"/>
                  </a:lnTo>
                  <a:lnTo>
                    <a:pt x="4314" y="85"/>
                  </a:lnTo>
                  <a:lnTo>
                    <a:pt x="4399" y="169"/>
                  </a:lnTo>
                  <a:lnTo>
                    <a:pt x="4483" y="253"/>
                  </a:lnTo>
                  <a:lnTo>
                    <a:pt x="4539" y="365"/>
                  </a:lnTo>
                  <a:lnTo>
                    <a:pt x="4567" y="477"/>
                  </a:lnTo>
                  <a:lnTo>
                    <a:pt x="4567" y="477"/>
                  </a:lnTo>
                  <a:lnTo>
                    <a:pt x="4567" y="589"/>
                  </a:lnTo>
                  <a:lnTo>
                    <a:pt x="4567" y="589"/>
                  </a:lnTo>
                  <a:lnTo>
                    <a:pt x="4567" y="1738"/>
                  </a:lnTo>
                  <a:lnTo>
                    <a:pt x="4511" y="2830"/>
                  </a:lnTo>
                  <a:lnTo>
                    <a:pt x="4483" y="3978"/>
                  </a:lnTo>
                  <a:lnTo>
                    <a:pt x="4483" y="5351"/>
                  </a:lnTo>
                  <a:lnTo>
                    <a:pt x="4483" y="5351"/>
                  </a:lnTo>
                  <a:lnTo>
                    <a:pt x="4483" y="6668"/>
                  </a:lnTo>
                  <a:lnTo>
                    <a:pt x="4539" y="8488"/>
                  </a:lnTo>
                  <a:lnTo>
                    <a:pt x="4595" y="10393"/>
                  </a:lnTo>
                  <a:lnTo>
                    <a:pt x="4623" y="11962"/>
                  </a:lnTo>
                  <a:lnTo>
                    <a:pt x="4623" y="11962"/>
                  </a:lnTo>
                  <a:lnTo>
                    <a:pt x="4623" y="12270"/>
                  </a:lnTo>
                  <a:lnTo>
                    <a:pt x="4567" y="12550"/>
                  </a:lnTo>
                  <a:lnTo>
                    <a:pt x="4483" y="12774"/>
                  </a:lnTo>
                  <a:lnTo>
                    <a:pt x="4371" y="12970"/>
                  </a:lnTo>
                  <a:lnTo>
                    <a:pt x="4230" y="13166"/>
                  </a:lnTo>
                  <a:lnTo>
                    <a:pt x="4090" y="13306"/>
                  </a:lnTo>
                  <a:lnTo>
                    <a:pt x="3950" y="13418"/>
                  </a:lnTo>
                  <a:lnTo>
                    <a:pt x="3782" y="13474"/>
                  </a:lnTo>
                  <a:lnTo>
                    <a:pt x="3614" y="13530"/>
                  </a:lnTo>
                  <a:lnTo>
                    <a:pt x="3446" y="13558"/>
                  </a:lnTo>
                  <a:lnTo>
                    <a:pt x="3306" y="13558"/>
                  </a:lnTo>
                  <a:lnTo>
                    <a:pt x="3166" y="13558"/>
                  </a:lnTo>
                  <a:lnTo>
                    <a:pt x="3026" y="13502"/>
                  </a:lnTo>
                  <a:lnTo>
                    <a:pt x="2942" y="13418"/>
                  </a:lnTo>
                  <a:lnTo>
                    <a:pt x="2858" y="13334"/>
                  </a:lnTo>
                  <a:lnTo>
                    <a:pt x="2802" y="13194"/>
                  </a:lnTo>
                  <a:lnTo>
                    <a:pt x="2802" y="13194"/>
                  </a:lnTo>
                  <a:lnTo>
                    <a:pt x="2550" y="12074"/>
                  </a:lnTo>
                  <a:lnTo>
                    <a:pt x="2242" y="11037"/>
                  </a:lnTo>
                  <a:lnTo>
                    <a:pt x="1934" y="10057"/>
                  </a:lnTo>
                  <a:lnTo>
                    <a:pt x="1625" y="9188"/>
                  </a:lnTo>
                  <a:lnTo>
                    <a:pt x="1289" y="8404"/>
                  </a:lnTo>
                  <a:lnTo>
                    <a:pt x="953" y="7760"/>
                  </a:lnTo>
                  <a:lnTo>
                    <a:pt x="589" y="7200"/>
                  </a:lnTo>
                  <a:lnTo>
                    <a:pt x="421" y="6976"/>
                  </a:lnTo>
                  <a:lnTo>
                    <a:pt x="253" y="6752"/>
                  </a:lnTo>
                  <a:lnTo>
                    <a:pt x="253" y="6752"/>
                  </a:lnTo>
                  <a:lnTo>
                    <a:pt x="141" y="6611"/>
                  </a:lnTo>
                  <a:lnTo>
                    <a:pt x="85" y="6443"/>
                  </a:lnTo>
                  <a:lnTo>
                    <a:pt x="29" y="6275"/>
                  </a:lnTo>
                  <a:lnTo>
                    <a:pt x="29" y="60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7"/>
            <p:cNvSpPr/>
            <p:nvPr/>
          </p:nvSpPr>
          <p:spPr>
            <a:xfrm>
              <a:off x="1051620" y="2446800"/>
              <a:ext cx="577130" cy="768288"/>
            </a:xfrm>
            <a:custGeom>
              <a:avLst/>
              <a:gdLst/>
              <a:ahLst/>
              <a:cxnLst/>
              <a:rect l="l" t="t" r="r" b="b"/>
              <a:pathLst>
                <a:path w="36499" h="48572" extrusionOk="0">
                  <a:moveTo>
                    <a:pt x="14118" y="1"/>
                  </a:moveTo>
                  <a:lnTo>
                    <a:pt x="12522" y="8320"/>
                  </a:lnTo>
                  <a:lnTo>
                    <a:pt x="11989" y="9216"/>
                  </a:lnTo>
                  <a:lnTo>
                    <a:pt x="11373" y="10253"/>
                  </a:lnTo>
                  <a:lnTo>
                    <a:pt x="10561" y="11653"/>
                  </a:lnTo>
                  <a:lnTo>
                    <a:pt x="9608" y="13362"/>
                  </a:lnTo>
                  <a:lnTo>
                    <a:pt x="8544" y="15351"/>
                  </a:lnTo>
                  <a:lnTo>
                    <a:pt x="7424" y="17535"/>
                  </a:lnTo>
                  <a:lnTo>
                    <a:pt x="6247" y="19916"/>
                  </a:lnTo>
                  <a:lnTo>
                    <a:pt x="5659" y="21149"/>
                  </a:lnTo>
                  <a:lnTo>
                    <a:pt x="5071" y="22437"/>
                  </a:lnTo>
                  <a:lnTo>
                    <a:pt x="4510" y="23726"/>
                  </a:lnTo>
                  <a:lnTo>
                    <a:pt x="3950" y="25042"/>
                  </a:lnTo>
                  <a:lnTo>
                    <a:pt x="3418" y="26359"/>
                  </a:lnTo>
                  <a:lnTo>
                    <a:pt x="2886" y="27703"/>
                  </a:lnTo>
                  <a:lnTo>
                    <a:pt x="2410" y="29048"/>
                  </a:lnTo>
                  <a:lnTo>
                    <a:pt x="1933" y="30364"/>
                  </a:lnTo>
                  <a:lnTo>
                    <a:pt x="1513" y="31709"/>
                  </a:lnTo>
                  <a:lnTo>
                    <a:pt x="1149" y="33026"/>
                  </a:lnTo>
                  <a:lnTo>
                    <a:pt x="813" y="34314"/>
                  </a:lnTo>
                  <a:lnTo>
                    <a:pt x="533" y="35575"/>
                  </a:lnTo>
                  <a:lnTo>
                    <a:pt x="309" y="36807"/>
                  </a:lnTo>
                  <a:lnTo>
                    <a:pt x="141" y="38039"/>
                  </a:lnTo>
                  <a:lnTo>
                    <a:pt x="29" y="39188"/>
                  </a:lnTo>
                  <a:lnTo>
                    <a:pt x="1" y="39748"/>
                  </a:lnTo>
                  <a:lnTo>
                    <a:pt x="1" y="40308"/>
                  </a:lnTo>
                  <a:lnTo>
                    <a:pt x="29" y="40953"/>
                  </a:lnTo>
                  <a:lnTo>
                    <a:pt x="85" y="41569"/>
                  </a:lnTo>
                  <a:lnTo>
                    <a:pt x="225" y="42157"/>
                  </a:lnTo>
                  <a:lnTo>
                    <a:pt x="393" y="42689"/>
                  </a:lnTo>
                  <a:lnTo>
                    <a:pt x="617" y="43222"/>
                  </a:lnTo>
                  <a:lnTo>
                    <a:pt x="897" y="43698"/>
                  </a:lnTo>
                  <a:lnTo>
                    <a:pt x="1205" y="44146"/>
                  </a:lnTo>
                  <a:lnTo>
                    <a:pt x="1569" y="44594"/>
                  </a:lnTo>
                  <a:lnTo>
                    <a:pt x="1961" y="44986"/>
                  </a:lnTo>
                  <a:lnTo>
                    <a:pt x="2382" y="45378"/>
                  </a:lnTo>
                  <a:lnTo>
                    <a:pt x="2858" y="45742"/>
                  </a:lnTo>
                  <a:lnTo>
                    <a:pt x="3362" y="46051"/>
                  </a:lnTo>
                  <a:lnTo>
                    <a:pt x="3894" y="46359"/>
                  </a:lnTo>
                  <a:lnTo>
                    <a:pt x="4454" y="46639"/>
                  </a:lnTo>
                  <a:lnTo>
                    <a:pt x="5071" y="46919"/>
                  </a:lnTo>
                  <a:lnTo>
                    <a:pt x="5687" y="47143"/>
                  </a:lnTo>
                  <a:lnTo>
                    <a:pt x="6359" y="47367"/>
                  </a:lnTo>
                  <a:lnTo>
                    <a:pt x="7031" y="47563"/>
                  </a:lnTo>
                  <a:lnTo>
                    <a:pt x="7732" y="47731"/>
                  </a:lnTo>
                  <a:lnTo>
                    <a:pt x="8460" y="47899"/>
                  </a:lnTo>
                  <a:lnTo>
                    <a:pt x="9216" y="48039"/>
                  </a:lnTo>
                  <a:lnTo>
                    <a:pt x="9973" y="48151"/>
                  </a:lnTo>
                  <a:lnTo>
                    <a:pt x="10757" y="48263"/>
                  </a:lnTo>
                  <a:lnTo>
                    <a:pt x="11541" y="48348"/>
                  </a:lnTo>
                  <a:lnTo>
                    <a:pt x="13166" y="48460"/>
                  </a:lnTo>
                  <a:lnTo>
                    <a:pt x="14847" y="48544"/>
                  </a:lnTo>
                  <a:lnTo>
                    <a:pt x="16527" y="48572"/>
                  </a:lnTo>
                  <a:lnTo>
                    <a:pt x="18236" y="48516"/>
                  </a:lnTo>
                  <a:lnTo>
                    <a:pt x="19973" y="48460"/>
                  </a:lnTo>
                  <a:lnTo>
                    <a:pt x="21653" y="48348"/>
                  </a:lnTo>
                  <a:lnTo>
                    <a:pt x="23334" y="48207"/>
                  </a:lnTo>
                  <a:lnTo>
                    <a:pt x="24958" y="48067"/>
                  </a:lnTo>
                  <a:lnTo>
                    <a:pt x="26527" y="47871"/>
                  </a:lnTo>
                  <a:lnTo>
                    <a:pt x="28040" y="47675"/>
                  </a:lnTo>
                  <a:lnTo>
                    <a:pt x="29468" y="47479"/>
                  </a:lnTo>
                  <a:lnTo>
                    <a:pt x="30813" y="47283"/>
                  </a:lnTo>
                  <a:lnTo>
                    <a:pt x="33138" y="46891"/>
                  </a:lnTo>
                  <a:lnTo>
                    <a:pt x="34930" y="46555"/>
                  </a:lnTo>
                  <a:lnTo>
                    <a:pt x="36499" y="46247"/>
                  </a:lnTo>
                  <a:lnTo>
                    <a:pt x="36499" y="39804"/>
                  </a:lnTo>
                  <a:lnTo>
                    <a:pt x="35575" y="39860"/>
                  </a:lnTo>
                  <a:lnTo>
                    <a:pt x="33082" y="40056"/>
                  </a:lnTo>
                  <a:lnTo>
                    <a:pt x="29496" y="40280"/>
                  </a:lnTo>
                  <a:lnTo>
                    <a:pt x="27479" y="40364"/>
                  </a:lnTo>
                  <a:lnTo>
                    <a:pt x="25351" y="40448"/>
                  </a:lnTo>
                  <a:lnTo>
                    <a:pt x="23222" y="40532"/>
                  </a:lnTo>
                  <a:lnTo>
                    <a:pt x="19104" y="40532"/>
                  </a:lnTo>
                  <a:lnTo>
                    <a:pt x="17255" y="40448"/>
                  </a:lnTo>
                  <a:lnTo>
                    <a:pt x="16415" y="40392"/>
                  </a:lnTo>
                  <a:lnTo>
                    <a:pt x="15631" y="40336"/>
                  </a:lnTo>
                  <a:lnTo>
                    <a:pt x="14931" y="40224"/>
                  </a:lnTo>
                  <a:lnTo>
                    <a:pt x="14314" y="40140"/>
                  </a:lnTo>
                  <a:lnTo>
                    <a:pt x="13754" y="40000"/>
                  </a:lnTo>
                  <a:lnTo>
                    <a:pt x="13306" y="39860"/>
                  </a:lnTo>
                  <a:lnTo>
                    <a:pt x="12970" y="39692"/>
                  </a:lnTo>
                  <a:lnTo>
                    <a:pt x="12830" y="39580"/>
                  </a:lnTo>
                  <a:lnTo>
                    <a:pt x="12718" y="39496"/>
                  </a:lnTo>
                  <a:lnTo>
                    <a:pt x="12606" y="39356"/>
                  </a:lnTo>
                  <a:lnTo>
                    <a:pt x="12550" y="39188"/>
                  </a:lnTo>
                  <a:lnTo>
                    <a:pt x="12494" y="38992"/>
                  </a:lnTo>
                  <a:lnTo>
                    <a:pt x="12466" y="38796"/>
                  </a:lnTo>
                  <a:lnTo>
                    <a:pt x="12466" y="38544"/>
                  </a:lnTo>
                  <a:lnTo>
                    <a:pt x="12466" y="38292"/>
                  </a:lnTo>
                  <a:lnTo>
                    <a:pt x="12550" y="37731"/>
                  </a:lnTo>
                  <a:lnTo>
                    <a:pt x="12718" y="37087"/>
                  </a:lnTo>
                  <a:lnTo>
                    <a:pt x="12970" y="36359"/>
                  </a:lnTo>
                  <a:lnTo>
                    <a:pt x="13278" y="35575"/>
                  </a:lnTo>
                  <a:lnTo>
                    <a:pt x="13642" y="34734"/>
                  </a:lnTo>
                  <a:lnTo>
                    <a:pt x="14062" y="33838"/>
                  </a:lnTo>
                  <a:lnTo>
                    <a:pt x="14510" y="32913"/>
                  </a:lnTo>
                  <a:lnTo>
                    <a:pt x="15015" y="31961"/>
                  </a:lnTo>
                  <a:lnTo>
                    <a:pt x="15575" y="30981"/>
                  </a:lnTo>
                  <a:lnTo>
                    <a:pt x="16751" y="28936"/>
                  </a:lnTo>
                  <a:lnTo>
                    <a:pt x="17984" y="26863"/>
                  </a:lnTo>
                  <a:lnTo>
                    <a:pt x="19272" y="24846"/>
                  </a:lnTo>
                  <a:lnTo>
                    <a:pt x="20505" y="22914"/>
                  </a:lnTo>
                  <a:lnTo>
                    <a:pt x="21709" y="21121"/>
                  </a:lnTo>
                  <a:lnTo>
                    <a:pt x="22774" y="19524"/>
                  </a:lnTo>
                  <a:lnTo>
                    <a:pt x="24426" y="17143"/>
                  </a:lnTo>
                  <a:lnTo>
                    <a:pt x="25043" y="16247"/>
                  </a:lnTo>
                  <a:lnTo>
                    <a:pt x="141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7"/>
            <p:cNvSpPr/>
            <p:nvPr/>
          </p:nvSpPr>
          <p:spPr>
            <a:xfrm>
              <a:off x="1051620" y="2446800"/>
              <a:ext cx="577130" cy="768288"/>
            </a:xfrm>
            <a:custGeom>
              <a:avLst/>
              <a:gdLst/>
              <a:ahLst/>
              <a:cxnLst/>
              <a:rect l="l" t="t" r="r" b="b"/>
              <a:pathLst>
                <a:path w="36499" h="48572" fill="none" extrusionOk="0">
                  <a:moveTo>
                    <a:pt x="14118" y="1"/>
                  </a:moveTo>
                  <a:lnTo>
                    <a:pt x="12522" y="8320"/>
                  </a:lnTo>
                  <a:lnTo>
                    <a:pt x="12522" y="8320"/>
                  </a:lnTo>
                  <a:lnTo>
                    <a:pt x="11989" y="9216"/>
                  </a:lnTo>
                  <a:lnTo>
                    <a:pt x="11373" y="10253"/>
                  </a:lnTo>
                  <a:lnTo>
                    <a:pt x="10561" y="11653"/>
                  </a:lnTo>
                  <a:lnTo>
                    <a:pt x="9608" y="13362"/>
                  </a:lnTo>
                  <a:lnTo>
                    <a:pt x="8544" y="15351"/>
                  </a:lnTo>
                  <a:lnTo>
                    <a:pt x="7424" y="17535"/>
                  </a:lnTo>
                  <a:lnTo>
                    <a:pt x="6247" y="19916"/>
                  </a:lnTo>
                  <a:lnTo>
                    <a:pt x="5659" y="21149"/>
                  </a:lnTo>
                  <a:lnTo>
                    <a:pt x="5071" y="22437"/>
                  </a:lnTo>
                  <a:lnTo>
                    <a:pt x="4510" y="23726"/>
                  </a:lnTo>
                  <a:lnTo>
                    <a:pt x="3950" y="25042"/>
                  </a:lnTo>
                  <a:lnTo>
                    <a:pt x="3418" y="26359"/>
                  </a:lnTo>
                  <a:lnTo>
                    <a:pt x="2886" y="27703"/>
                  </a:lnTo>
                  <a:lnTo>
                    <a:pt x="2410" y="29048"/>
                  </a:lnTo>
                  <a:lnTo>
                    <a:pt x="1933" y="30364"/>
                  </a:lnTo>
                  <a:lnTo>
                    <a:pt x="1513" y="31709"/>
                  </a:lnTo>
                  <a:lnTo>
                    <a:pt x="1149" y="33026"/>
                  </a:lnTo>
                  <a:lnTo>
                    <a:pt x="813" y="34314"/>
                  </a:lnTo>
                  <a:lnTo>
                    <a:pt x="533" y="35575"/>
                  </a:lnTo>
                  <a:lnTo>
                    <a:pt x="309" y="36807"/>
                  </a:lnTo>
                  <a:lnTo>
                    <a:pt x="141" y="38039"/>
                  </a:lnTo>
                  <a:lnTo>
                    <a:pt x="29" y="39188"/>
                  </a:lnTo>
                  <a:lnTo>
                    <a:pt x="1" y="39748"/>
                  </a:lnTo>
                  <a:lnTo>
                    <a:pt x="1" y="40308"/>
                  </a:lnTo>
                  <a:lnTo>
                    <a:pt x="1" y="40308"/>
                  </a:lnTo>
                  <a:lnTo>
                    <a:pt x="29" y="40953"/>
                  </a:lnTo>
                  <a:lnTo>
                    <a:pt x="85" y="41569"/>
                  </a:lnTo>
                  <a:lnTo>
                    <a:pt x="225" y="42157"/>
                  </a:lnTo>
                  <a:lnTo>
                    <a:pt x="393" y="42689"/>
                  </a:lnTo>
                  <a:lnTo>
                    <a:pt x="617" y="43222"/>
                  </a:lnTo>
                  <a:lnTo>
                    <a:pt x="897" y="43698"/>
                  </a:lnTo>
                  <a:lnTo>
                    <a:pt x="1205" y="44146"/>
                  </a:lnTo>
                  <a:lnTo>
                    <a:pt x="1569" y="44594"/>
                  </a:lnTo>
                  <a:lnTo>
                    <a:pt x="1961" y="44986"/>
                  </a:lnTo>
                  <a:lnTo>
                    <a:pt x="2382" y="45378"/>
                  </a:lnTo>
                  <a:lnTo>
                    <a:pt x="2858" y="45742"/>
                  </a:lnTo>
                  <a:lnTo>
                    <a:pt x="3362" y="46051"/>
                  </a:lnTo>
                  <a:lnTo>
                    <a:pt x="3894" y="46359"/>
                  </a:lnTo>
                  <a:lnTo>
                    <a:pt x="4454" y="46639"/>
                  </a:lnTo>
                  <a:lnTo>
                    <a:pt x="5071" y="46919"/>
                  </a:lnTo>
                  <a:lnTo>
                    <a:pt x="5687" y="47143"/>
                  </a:lnTo>
                  <a:lnTo>
                    <a:pt x="6359" y="47367"/>
                  </a:lnTo>
                  <a:lnTo>
                    <a:pt x="7031" y="47563"/>
                  </a:lnTo>
                  <a:lnTo>
                    <a:pt x="7732" y="47731"/>
                  </a:lnTo>
                  <a:lnTo>
                    <a:pt x="8460" y="47899"/>
                  </a:lnTo>
                  <a:lnTo>
                    <a:pt x="9216" y="48039"/>
                  </a:lnTo>
                  <a:lnTo>
                    <a:pt x="9973" y="48151"/>
                  </a:lnTo>
                  <a:lnTo>
                    <a:pt x="10757" y="48263"/>
                  </a:lnTo>
                  <a:lnTo>
                    <a:pt x="11541" y="48348"/>
                  </a:lnTo>
                  <a:lnTo>
                    <a:pt x="13166" y="48460"/>
                  </a:lnTo>
                  <a:lnTo>
                    <a:pt x="14847" y="48544"/>
                  </a:lnTo>
                  <a:lnTo>
                    <a:pt x="16527" y="48572"/>
                  </a:lnTo>
                  <a:lnTo>
                    <a:pt x="18236" y="48516"/>
                  </a:lnTo>
                  <a:lnTo>
                    <a:pt x="19973" y="48460"/>
                  </a:lnTo>
                  <a:lnTo>
                    <a:pt x="21653" y="48348"/>
                  </a:lnTo>
                  <a:lnTo>
                    <a:pt x="23334" y="48207"/>
                  </a:lnTo>
                  <a:lnTo>
                    <a:pt x="24958" y="48067"/>
                  </a:lnTo>
                  <a:lnTo>
                    <a:pt x="26527" y="47871"/>
                  </a:lnTo>
                  <a:lnTo>
                    <a:pt x="28040" y="47675"/>
                  </a:lnTo>
                  <a:lnTo>
                    <a:pt x="29468" y="47479"/>
                  </a:lnTo>
                  <a:lnTo>
                    <a:pt x="30813" y="47283"/>
                  </a:lnTo>
                  <a:lnTo>
                    <a:pt x="33138" y="46891"/>
                  </a:lnTo>
                  <a:lnTo>
                    <a:pt x="34930" y="46555"/>
                  </a:lnTo>
                  <a:lnTo>
                    <a:pt x="36499" y="46247"/>
                  </a:lnTo>
                  <a:lnTo>
                    <a:pt x="36499" y="39804"/>
                  </a:lnTo>
                  <a:lnTo>
                    <a:pt x="36499" y="39804"/>
                  </a:lnTo>
                  <a:lnTo>
                    <a:pt x="35575" y="39860"/>
                  </a:lnTo>
                  <a:lnTo>
                    <a:pt x="33082" y="40056"/>
                  </a:lnTo>
                  <a:lnTo>
                    <a:pt x="29496" y="40280"/>
                  </a:lnTo>
                  <a:lnTo>
                    <a:pt x="27479" y="40364"/>
                  </a:lnTo>
                  <a:lnTo>
                    <a:pt x="25351" y="40448"/>
                  </a:lnTo>
                  <a:lnTo>
                    <a:pt x="23222" y="40532"/>
                  </a:lnTo>
                  <a:lnTo>
                    <a:pt x="21121" y="40532"/>
                  </a:lnTo>
                  <a:lnTo>
                    <a:pt x="19104" y="40532"/>
                  </a:lnTo>
                  <a:lnTo>
                    <a:pt x="17255" y="40448"/>
                  </a:lnTo>
                  <a:lnTo>
                    <a:pt x="16415" y="40392"/>
                  </a:lnTo>
                  <a:lnTo>
                    <a:pt x="15631" y="40336"/>
                  </a:lnTo>
                  <a:lnTo>
                    <a:pt x="14931" y="40224"/>
                  </a:lnTo>
                  <a:lnTo>
                    <a:pt x="14314" y="40140"/>
                  </a:lnTo>
                  <a:lnTo>
                    <a:pt x="13754" y="40000"/>
                  </a:lnTo>
                  <a:lnTo>
                    <a:pt x="13306" y="39860"/>
                  </a:lnTo>
                  <a:lnTo>
                    <a:pt x="12970" y="39692"/>
                  </a:lnTo>
                  <a:lnTo>
                    <a:pt x="12830" y="39580"/>
                  </a:lnTo>
                  <a:lnTo>
                    <a:pt x="12718" y="39496"/>
                  </a:lnTo>
                  <a:lnTo>
                    <a:pt x="12718" y="39496"/>
                  </a:lnTo>
                  <a:lnTo>
                    <a:pt x="12606" y="39356"/>
                  </a:lnTo>
                  <a:lnTo>
                    <a:pt x="12550" y="39188"/>
                  </a:lnTo>
                  <a:lnTo>
                    <a:pt x="12494" y="38992"/>
                  </a:lnTo>
                  <a:lnTo>
                    <a:pt x="12466" y="38796"/>
                  </a:lnTo>
                  <a:lnTo>
                    <a:pt x="12466" y="38544"/>
                  </a:lnTo>
                  <a:lnTo>
                    <a:pt x="12466" y="38292"/>
                  </a:lnTo>
                  <a:lnTo>
                    <a:pt x="12550" y="37731"/>
                  </a:lnTo>
                  <a:lnTo>
                    <a:pt x="12718" y="37087"/>
                  </a:lnTo>
                  <a:lnTo>
                    <a:pt x="12970" y="36359"/>
                  </a:lnTo>
                  <a:lnTo>
                    <a:pt x="13278" y="35575"/>
                  </a:lnTo>
                  <a:lnTo>
                    <a:pt x="13642" y="34734"/>
                  </a:lnTo>
                  <a:lnTo>
                    <a:pt x="14062" y="33838"/>
                  </a:lnTo>
                  <a:lnTo>
                    <a:pt x="14510" y="32913"/>
                  </a:lnTo>
                  <a:lnTo>
                    <a:pt x="15015" y="31961"/>
                  </a:lnTo>
                  <a:lnTo>
                    <a:pt x="15575" y="30981"/>
                  </a:lnTo>
                  <a:lnTo>
                    <a:pt x="16751" y="28936"/>
                  </a:lnTo>
                  <a:lnTo>
                    <a:pt x="17984" y="26863"/>
                  </a:lnTo>
                  <a:lnTo>
                    <a:pt x="19272" y="24846"/>
                  </a:lnTo>
                  <a:lnTo>
                    <a:pt x="20505" y="22914"/>
                  </a:lnTo>
                  <a:lnTo>
                    <a:pt x="21709" y="21121"/>
                  </a:lnTo>
                  <a:lnTo>
                    <a:pt x="22774" y="19524"/>
                  </a:lnTo>
                  <a:lnTo>
                    <a:pt x="24426" y="17143"/>
                  </a:lnTo>
                  <a:lnTo>
                    <a:pt x="25043" y="16247"/>
                  </a:lnTo>
                  <a:lnTo>
                    <a:pt x="141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7"/>
            <p:cNvSpPr/>
            <p:nvPr/>
          </p:nvSpPr>
          <p:spPr>
            <a:xfrm>
              <a:off x="1355467" y="2810998"/>
              <a:ext cx="19496" cy="30148"/>
            </a:xfrm>
            <a:custGeom>
              <a:avLst/>
              <a:gdLst/>
              <a:ahLst/>
              <a:cxnLst/>
              <a:rect l="l" t="t" r="r" b="b"/>
              <a:pathLst>
                <a:path w="1233" h="1906" extrusionOk="0">
                  <a:moveTo>
                    <a:pt x="1233" y="1"/>
                  </a:moveTo>
                  <a:lnTo>
                    <a:pt x="1233" y="1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1233" y="1"/>
                  </a:lnTo>
                  <a:lnTo>
                    <a:pt x="1233" y="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7"/>
            <p:cNvSpPr/>
            <p:nvPr/>
          </p:nvSpPr>
          <p:spPr>
            <a:xfrm>
              <a:off x="1355467" y="2810998"/>
              <a:ext cx="19496" cy="30148"/>
            </a:xfrm>
            <a:custGeom>
              <a:avLst/>
              <a:gdLst/>
              <a:ahLst/>
              <a:cxnLst/>
              <a:rect l="l" t="t" r="r" b="b"/>
              <a:pathLst>
                <a:path w="1233" h="1906" fill="none" extrusionOk="0">
                  <a:moveTo>
                    <a:pt x="1233" y="1"/>
                  </a:moveTo>
                  <a:lnTo>
                    <a:pt x="1233" y="1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1233" y="1"/>
                  </a:lnTo>
                  <a:lnTo>
                    <a:pt x="1233" y="1"/>
                  </a:lnTo>
                  <a:lnTo>
                    <a:pt x="12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7"/>
            <p:cNvSpPr/>
            <p:nvPr/>
          </p:nvSpPr>
          <p:spPr>
            <a:xfrm>
              <a:off x="1374948" y="2752520"/>
              <a:ext cx="38993" cy="58493"/>
            </a:xfrm>
            <a:custGeom>
              <a:avLst/>
              <a:gdLst/>
              <a:ahLst/>
              <a:cxnLst/>
              <a:rect l="l" t="t" r="r" b="b"/>
              <a:pathLst>
                <a:path w="2466" h="3698" extrusionOk="0">
                  <a:moveTo>
                    <a:pt x="2466" y="0"/>
                  </a:moveTo>
                  <a:lnTo>
                    <a:pt x="2466" y="0"/>
                  </a:lnTo>
                  <a:lnTo>
                    <a:pt x="1289" y="1737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289" y="1737"/>
                  </a:lnTo>
                  <a:lnTo>
                    <a:pt x="2466" y="0"/>
                  </a:lnTo>
                  <a:lnTo>
                    <a:pt x="2466" y="0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7"/>
            <p:cNvSpPr/>
            <p:nvPr/>
          </p:nvSpPr>
          <p:spPr>
            <a:xfrm>
              <a:off x="1374948" y="2752520"/>
              <a:ext cx="38993" cy="58493"/>
            </a:xfrm>
            <a:custGeom>
              <a:avLst/>
              <a:gdLst/>
              <a:ahLst/>
              <a:cxnLst/>
              <a:rect l="l" t="t" r="r" b="b"/>
              <a:pathLst>
                <a:path w="2466" h="3698" fill="none" extrusionOk="0">
                  <a:moveTo>
                    <a:pt x="2466" y="0"/>
                  </a:moveTo>
                  <a:lnTo>
                    <a:pt x="2466" y="0"/>
                  </a:lnTo>
                  <a:lnTo>
                    <a:pt x="1289" y="1737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289" y="1737"/>
                  </a:lnTo>
                  <a:lnTo>
                    <a:pt x="2466" y="0"/>
                  </a:lnTo>
                  <a:lnTo>
                    <a:pt x="2466" y="0"/>
                  </a:lnTo>
                  <a:lnTo>
                    <a:pt x="24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7"/>
            <p:cNvSpPr/>
            <p:nvPr/>
          </p:nvSpPr>
          <p:spPr>
            <a:xfrm>
              <a:off x="1249604" y="3065754"/>
              <a:ext cx="5329" cy="7561"/>
            </a:xfrm>
            <a:custGeom>
              <a:avLst/>
              <a:gdLst/>
              <a:ahLst/>
              <a:cxnLst/>
              <a:rect l="l" t="t" r="r" b="b"/>
              <a:pathLst>
                <a:path w="337" h="478" extrusionOk="0">
                  <a:moveTo>
                    <a:pt x="1" y="1"/>
                  </a:moveTo>
                  <a:lnTo>
                    <a:pt x="57" y="141"/>
                  </a:lnTo>
                  <a:lnTo>
                    <a:pt x="113" y="253"/>
                  </a:lnTo>
                  <a:lnTo>
                    <a:pt x="57" y="113"/>
                  </a:lnTo>
                  <a:lnTo>
                    <a:pt x="1" y="1"/>
                  </a:lnTo>
                  <a:close/>
                  <a:moveTo>
                    <a:pt x="113" y="253"/>
                  </a:moveTo>
                  <a:lnTo>
                    <a:pt x="197" y="365"/>
                  </a:lnTo>
                  <a:lnTo>
                    <a:pt x="337" y="477"/>
                  </a:lnTo>
                  <a:lnTo>
                    <a:pt x="197" y="337"/>
                  </a:lnTo>
                  <a:lnTo>
                    <a:pt x="113" y="2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7"/>
            <p:cNvSpPr/>
            <p:nvPr/>
          </p:nvSpPr>
          <p:spPr>
            <a:xfrm>
              <a:off x="1249162" y="3063097"/>
              <a:ext cx="110749" cy="24833"/>
            </a:xfrm>
            <a:custGeom>
              <a:avLst/>
              <a:gdLst/>
              <a:ahLst/>
              <a:cxnLst/>
              <a:rect l="l" t="t" r="r" b="b"/>
              <a:pathLst>
                <a:path w="7004" h="157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9" y="169"/>
                  </a:lnTo>
                  <a:lnTo>
                    <a:pt x="85" y="309"/>
                  </a:lnTo>
                  <a:lnTo>
                    <a:pt x="141" y="421"/>
                  </a:lnTo>
                  <a:lnTo>
                    <a:pt x="225" y="533"/>
                  </a:lnTo>
                  <a:lnTo>
                    <a:pt x="225" y="533"/>
                  </a:lnTo>
                  <a:lnTo>
                    <a:pt x="365" y="645"/>
                  </a:lnTo>
                  <a:lnTo>
                    <a:pt x="561" y="757"/>
                  </a:lnTo>
                  <a:lnTo>
                    <a:pt x="785" y="869"/>
                  </a:lnTo>
                  <a:lnTo>
                    <a:pt x="1065" y="981"/>
                  </a:lnTo>
                  <a:lnTo>
                    <a:pt x="1401" y="1065"/>
                  </a:lnTo>
                  <a:lnTo>
                    <a:pt x="1765" y="1149"/>
                  </a:lnTo>
                  <a:lnTo>
                    <a:pt x="2578" y="1289"/>
                  </a:lnTo>
                  <a:lnTo>
                    <a:pt x="3530" y="1401"/>
                  </a:lnTo>
                  <a:lnTo>
                    <a:pt x="4594" y="1485"/>
                  </a:lnTo>
                  <a:lnTo>
                    <a:pt x="5771" y="1541"/>
                  </a:lnTo>
                  <a:lnTo>
                    <a:pt x="7003" y="1569"/>
                  </a:lnTo>
                  <a:lnTo>
                    <a:pt x="7003" y="1569"/>
                  </a:lnTo>
                  <a:lnTo>
                    <a:pt x="7003" y="1569"/>
                  </a:lnTo>
                  <a:lnTo>
                    <a:pt x="5771" y="1541"/>
                  </a:lnTo>
                  <a:lnTo>
                    <a:pt x="4594" y="1485"/>
                  </a:lnTo>
                  <a:lnTo>
                    <a:pt x="3530" y="1401"/>
                  </a:lnTo>
                  <a:lnTo>
                    <a:pt x="2578" y="1289"/>
                  </a:lnTo>
                  <a:lnTo>
                    <a:pt x="1765" y="1149"/>
                  </a:lnTo>
                  <a:lnTo>
                    <a:pt x="1401" y="1065"/>
                  </a:lnTo>
                  <a:lnTo>
                    <a:pt x="1065" y="981"/>
                  </a:lnTo>
                  <a:lnTo>
                    <a:pt x="785" y="869"/>
                  </a:lnTo>
                  <a:lnTo>
                    <a:pt x="561" y="757"/>
                  </a:lnTo>
                  <a:lnTo>
                    <a:pt x="365" y="645"/>
                  </a:lnTo>
                  <a:lnTo>
                    <a:pt x="225" y="505"/>
                  </a:lnTo>
                  <a:lnTo>
                    <a:pt x="225" y="505"/>
                  </a:lnTo>
                  <a:lnTo>
                    <a:pt x="141" y="421"/>
                  </a:lnTo>
                  <a:lnTo>
                    <a:pt x="85" y="281"/>
                  </a:lnTo>
                  <a:lnTo>
                    <a:pt x="29" y="1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7"/>
            <p:cNvSpPr/>
            <p:nvPr/>
          </p:nvSpPr>
          <p:spPr>
            <a:xfrm>
              <a:off x="1359895" y="3087472"/>
              <a:ext cx="57588" cy="459"/>
            </a:xfrm>
            <a:custGeom>
              <a:avLst/>
              <a:gdLst/>
              <a:ahLst/>
              <a:cxnLst/>
              <a:rect l="l" t="t" r="r" b="b"/>
              <a:pathLst>
                <a:path w="3642" h="29" extrusionOk="0">
                  <a:moveTo>
                    <a:pt x="3642" y="0"/>
                  </a:moveTo>
                  <a:lnTo>
                    <a:pt x="3642" y="0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3642" y="0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7"/>
            <p:cNvSpPr/>
            <p:nvPr/>
          </p:nvSpPr>
          <p:spPr>
            <a:xfrm>
              <a:off x="1359895" y="3087472"/>
              <a:ext cx="57588" cy="459"/>
            </a:xfrm>
            <a:custGeom>
              <a:avLst/>
              <a:gdLst/>
              <a:ahLst/>
              <a:cxnLst/>
              <a:rect l="l" t="t" r="r" b="b"/>
              <a:pathLst>
                <a:path w="3642" h="29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7"/>
            <p:cNvSpPr/>
            <p:nvPr/>
          </p:nvSpPr>
          <p:spPr>
            <a:xfrm>
              <a:off x="1600399" y="3076399"/>
              <a:ext cx="28351" cy="2230"/>
            </a:xfrm>
            <a:custGeom>
              <a:avLst/>
              <a:gdLst/>
              <a:ahLst/>
              <a:cxnLst/>
              <a:rect l="l" t="t" r="r" b="b"/>
              <a:pathLst>
                <a:path w="1793" h="141" extrusionOk="0">
                  <a:moveTo>
                    <a:pt x="1793" y="0"/>
                  </a:moveTo>
                  <a:lnTo>
                    <a:pt x="1009" y="5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7"/>
            <p:cNvSpPr/>
            <p:nvPr/>
          </p:nvSpPr>
          <p:spPr>
            <a:xfrm>
              <a:off x="1600399" y="3076399"/>
              <a:ext cx="28351" cy="2230"/>
            </a:xfrm>
            <a:custGeom>
              <a:avLst/>
              <a:gdLst/>
              <a:ahLst/>
              <a:cxnLst/>
              <a:rect l="l" t="t" r="r" b="b"/>
              <a:pathLst>
                <a:path w="1793" h="141" fill="none" extrusionOk="0">
                  <a:moveTo>
                    <a:pt x="1793" y="0"/>
                  </a:moveTo>
                  <a:lnTo>
                    <a:pt x="1009" y="56"/>
                  </a:lnTo>
                  <a:lnTo>
                    <a:pt x="1009" y="5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793" y="0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7"/>
            <p:cNvSpPr/>
            <p:nvPr/>
          </p:nvSpPr>
          <p:spPr>
            <a:xfrm>
              <a:off x="1051620" y="3084371"/>
              <a:ext cx="16" cy="459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0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7"/>
            <p:cNvSpPr/>
            <p:nvPr/>
          </p:nvSpPr>
          <p:spPr>
            <a:xfrm>
              <a:off x="1051620" y="3084371"/>
              <a:ext cx="16" cy="459"/>
            </a:xfrm>
            <a:custGeom>
              <a:avLst/>
              <a:gdLst/>
              <a:ahLst/>
              <a:cxnLst/>
              <a:rect l="l" t="t" r="r" b="b"/>
              <a:pathLst>
                <a:path w="1" h="2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7"/>
            <p:cNvSpPr/>
            <p:nvPr/>
          </p:nvSpPr>
          <p:spPr>
            <a:xfrm>
              <a:off x="1382475" y="3212414"/>
              <a:ext cx="2230" cy="16"/>
            </a:xfrm>
            <a:custGeom>
              <a:avLst/>
              <a:gdLst/>
              <a:ahLst/>
              <a:cxnLst/>
              <a:rect l="l" t="t" r="r" b="b"/>
              <a:pathLst>
                <a:path w="141" h="1" extrusionOk="0">
                  <a:moveTo>
                    <a:pt x="141" y="1"/>
                  </a:moveTo>
                  <a:lnTo>
                    <a:pt x="14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41" y="1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7"/>
            <p:cNvSpPr/>
            <p:nvPr/>
          </p:nvSpPr>
          <p:spPr>
            <a:xfrm>
              <a:off x="1382475" y="3212414"/>
              <a:ext cx="2230" cy="16"/>
            </a:xfrm>
            <a:custGeom>
              <a:avLst/>
              <a:gdLst/>
              <a:ahLst/>
              <a:cxnLst/>
              <a:rect l="l" t="t" r="r" b="b"/>
              <a:pathLst>
                <a:path w="141" h="1" fill="none" extrusionOk="0">
                  <a:moveTo>
                    <a:pt x="141" y="1"/>
                  </a:moveTo>
                  <a:lnTo>
                    <a:pt x="14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41" y="1"/>
                  </a:lnTo>
                  <a:lnTo>
                    <a:pt x="1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7"/>
            <p:cNvSpPr/>
            <p:nvPr/>
          </p:nvSpPr>
          <p:spPr>
            <a:xfrm>
              <a:off x="1051620" y="2466746"/>
              <a:ext cx="577130" cy="747899"/>
            </a:xfrm>
            <a:custGeom>
              <a:avLst/>
              <a:gdLst/>
              <a:ahLst/>
              <a:cxnLst/>
              <a:rect l="l" t="t" r="r" b="b"/>
              <a:pathLst>
                <a:path w="36499" h="47283" extrusionOk="0">
                  <a:moveTo>
                    <a:pt x="22914" y="18067"/>
                  </a:moveTo>
                  <a:lnTo>
                    <a:pt x="21765" y="19748"/>
                  </a:lnTo>
                  <a:lnTo>
                    <a:pt x="20505" y="21653"/>
                  </a:lnTo>
                  <a:lnTo>
                    <a:pt x="19160" y="23725"/>
                  </a:lnTo>
                  <a:lnTo>
                    <a:pt x="17816" y="25882"/>
                  </a:lnTo>
                  <a:lnTo>
                    <a:pt x="19216" y="23669"/>
                  </a:lnTo>
                  <a:lnTo>
                    <a:pt x="20449" y="21765"/>
                  </a:lnTo>
                  <a:lnTo>
                    <a:pt x="21737" y="19804"/>
                  </a:lnTo>
                  <a:lnTo>
                    <a:pt x="22914" y="18067"/>
                  </a:lnTo>
                  <a:close/>
                  <a:moveTo>
                    <a:pt x="35715" y="38599"/>
                  </a:moveTo>
                  <a:lnTo>
                    <a:pt x="34706" y="38683"/>
                  </a:lnTo>
                  <a:lnTo>
                    <a:pt x="34706" y="38683"/>
                  </a:lnTo>
                  <a:lnTo>
                    <a:pt x="35715" y="38604"/>
                  </a:lnTo>
                  <a:lnTo>
                    <a:pt x="35715" y="38604"/>
                  </a:lnTo>
                  <a:lnTo>
                    <a:pt x="35715" y="38599"/>
                  </a:lnTo>
                  <a:close/>
                  <a:moveTo>
                    <a:pt x="36499" y="38543"/>
                  </a:moveTo>
                  <a:lnTo>
                    <a:pt x="35715" y="38604"/>
                  </a:lnTo>
                  <a:lnTo>
                    <a:pt x="35715" y="38604"/>
                  </a:lnTo>
                  <a:lnTo>
                    <a:pt x="35827" y="45126"/>
                  </a:lnTo>
                  <a:lnTo>
                    <a:pt x="36499" y="44986"/>
                  </a:lnTo>
                  <a:lnTo>
                    <a:pt x="36499" y="38543"/>
                  </a:lnTo>
                  <a:close/>
                  <a:moveTo>
                    <a:pt x="13866" y="0"/>
                  </a:moveTo>
                  <a:lnTo>
                    <a:pt x="12522" y="7059"/>
                  </a:lnTo>
                  <a:lnTo>
                    <a:pt x="11989" y="7955"/>
                  </a:lnTo>
                  <a:lnTo>
                    <a:pt x="11373" y="8992"/>
                  </a:lnTo>
                  <a:lnTo>
                    <a:pt x="10561" y="10392"/>
                  </a:lnTo>
                  <a:lnTo>
                    <a:pt x="9608" y="12101"/>
                  </a:lnTo>
                  <a:lnTo>
                    <a:pt x="8572" y="14090"/>
                  </a:lnTo>
                  <a:lnTo>
                    <a:pt x="7424" y="16274"/>
                  </a:lnTo>
                  <a:lnTo>
                    <a:pt x="6275" y="18655"/>
                  </a:lnTo>
                  <a:lnTo>
                    <a:pt x="5687" y="19888"/>
                  </a:lnTo>
                  <a:lnTo>
                    <a:pt x="5099" y="21148"/>
                  </a:lnTo>
                  <a:lnTo>
                    <a:pt x="4510" y="22437"/>
                  </a:lnTo>
                  <a:lnTo>
                    <a:pt x="3950" y="23753"/>
                  </a:lnTo>
                  <a:lnTo>
                    <a:pt x="3418" y="25070"/>
                  </a:lnTo>
                  <a:lnTo>
                    <a:pt x="2914" y="26414"/>
                  </a:lnTo>
                  <a:lnTo>
                    <a:pt x="2410" y="27759"/>
                  </a:lnTo>
                  <a:lnTo>
                    <a:pt x="1961" y="29075"/>
                  </a:lnTo>
                  <a:lnTo>
                    <a:pt x="1541" y="30420"/>
                  </a:lnTo>
                  <a:lnTo>
                    <a:pt x="1149" y="31708"/>
                  </a:lnTo>
                  <a:lnTo>
                    <a:pt x="813" y="33025"/>
                  </a:lnTo>
                  <a:lnTo>
                    <a:pt x="533" y="34286"/>
                  </a:lnTo>
                  <a:lnTo>
                    <a:pt x="309" y="35518"/>
                  </a:lnTo>
                  <a:lnTo>
                    <a:pt x="141" y="36722"/>
                  </a:lnTo>
                  <a:lnTo>
                    <a:pt x="29" y="37899"/>
                  </a:lnTo>
                  <a:lnTo>
                    <a:pt x="1" y="38459"/>
                  </a:lnTo>
                  <a:lnTo>
                    <a:pt x="1" y="39019"/>
                  </a:lnTo>
                  <a:lnTo>
                    <a:pt x="1" y="39047"/>
                  </a:lnTo>
                  <a:lnTo>
                    <a:pt x="1" y="39075"/>
                  </a:lnTo>
                  <a:lnTo>
                    <a:pt x="1" y="39664"/>
                  </a:lnTo>
                  <a:lnTo>
                    <a:pt x="85" y="40224"/>
                  </a:lnTo>
                  <a:lnTo>
                    <a:pt x="197" y="40784"/>
                  </a:lnTo>
                  <a:lnTo>
                    <a:pt x="337" y="41288"/>
                  </a:lnTo>
                  <a:lnTo>
                    <a:pt x="533" y="41792"/>
                  </a:lnTo>
                  <a:lnTo>
                    <a:pt x="785" y="42241"/>
                  </a:lnTo>
                  <a:lnTo>
                    <a:pt x="1037" y="42689"/>
                  </a:lnTo>
                  <a:lnTo>
                    <a:pt x="1373" y="43109"/>
                  </a:lnTo>
                  <a:lnTo>
                    <a:pt x="1709" y="43501"/>
                  </a:lnTo>
                  <a:lnTo>
                    <a:pt x="2074" y="43865"/>
                  </a:lnTo>
                  <a:lnTo>
                    <a:pt x="2494" y="44201"/>
                  </a:lnTo>
                  <a:lnTo>
                    <a:pt x="2942" y="44538"/>
                  </a:lnTo>
                  <a:lnTo>
                    <a:pt x="3418" y="44818"/>
                  </a:lnTo>
                  <a:lnTo>
                    <a:pt x="3922" y="45126"/>
                  </a:lnTo>
                  <a:lnTo>
                    <a:pt x="4426" y="45378"/>
                  </a:lnTo>
                  <a:lnTo>
                    <a:pt x="4987" y="45630"/>
                  </a:lnTo>
                  <a:lnTo>
                    <a:pt x="5575" y="45854"/>
                  </a:lnTo>
                  <a:lnTo>
                    <a:pt x="6163" y="46050"/>
                  </a:lnTo>
                  <a:lnTo>
                    <a:pt x="6807" y="46246"/>
                  </a:lnTo>
                  <a:lnTo>
                    <a:pt x="7452" y="46414"/>
                  </a:lnTo>
                  <a:lnTo>
                    <a:pt x="8096" y="46554"/>
                  </a:lnTo>
                  <a:lnTo>
                    <a:pt x="8796" y="46694"/>
                  </a:lnTo>
                  <a:lnTo>
                    <a:pt x="9496" y="46806"/>
                  </a:lnTo>
                  <a:lnTo>
                    <a:pt x="10197" y="46918"/>
                  </a:lnTo>
                  <a:lnTo>
                    <a:pt x="11681" y="47087"/>
                  </a:lnTo>
                  <a:lnTo>
                    <a:pt x="13194" y="47199"/>
                  </a:lnTo>
                  <a:lnTo>
                    <a:pt x="14734" y="47283"/>
                  </a:lnTo>
                  <a:lnTo>
                    <a:pt x="17452" y="47283"/>
                  </a:lnTo>
                  <a:lnTo>
                    <a:pt x="18628" y="47255"/>
                  </a:lnTo>
                  <a:lnTo>
                    <a:pt x="19776" y="47199"/>
                  </a:lnTo>
                  <a:lnTo>
                    <a:pt x="20925" y="47143"/>
                  </a:lnTo>
                  <a:lnTo>
                    <a:pt x="21065" y="47143"/>
                  </a:lnTo>
                  <a:lnTo>
                    <a:pt x="19664" y="39271"/>
                  </a:lnTo>
                  <a:lnTo>
                    <a:pt x="19496" y="39271"/>
                  </a:lnTo>
                  <a:lnTo>
                    <a:pt x="18264" y="39243"/>
                  </a:lnTo>
                  <a:lnTo>
                    <a:pt x="17087" y="39187"/>
                  </a:lnTo>
                  <a:lnTo>
                    <a:pt x="16023" y="39103"/>
                  </a:lnTo>
                  <a:lnTo>
                    <a:pt x="15071" y="38991"/>
                  </a:lnTo>
                  <a:lnTo>
                    <a:pt x="14258" y="38851"/>
                  </a:lnTo>
                  <a:lnTo>
                    <a:pt x="13894" y="38767"/>
                  </a:lnTo>
                  <a:lnTo>
                    <a:pt x="13558" y="38683"/>
                  </a:lnTo>
                  <a:lnTo>
                    <a:pt x="13278" y="38571"/>
                  </a:lnTo>
                  <a:lnTo>
                    <a:pt x="13054" y="38459"/>
                  </a:lnTo>
                  <a:lnTo>
                    <a:pt x="12858" y="38347"/>
                  </a:lnTo>
                  <a:lnTo>
                    <a:pt x="12718" y="38235"/>
                  </a:lnTo>
                  <a:lnTo>
                    <a:pt x="12634" y="38123"/>
                  </a:lnTo>
                  <a:lnTo>
                    <a:pt x="12578" y="38011"/>
                  </a:lnTo>
                  <a:lnTo>
                    <a:pt x="12522" y="37871"/>
                  </a:lnTo>
                  <a:lnTo>
                    <a:pt x="12494" y="37703"/>
                  </a:lnTo>
                  <a:lnTo>
                    <a:pt x="12466" y="37535"/>
                  </a:lnTo>
                  <a:lnTo>
                    <a:pt x="12466" y="37311"/>
                  </a:lnTo>
                  <a:lnTo>
                    <a:pt x="12494" y="36863"/>
                  </a:lnTo>
                  <a:lnTo>
                    <a:pt x="12578" y="36330"/>
                  </a:lnTo>
                  <a:lnTo>
                    <a:pt x="12746" y="35742"/>
                  </a:lnTo>
                  <a:lnTo>
                    <a:pt x="12970" y="35098"/>
                  </a:lnTo>
                  <a:lnTo>
                    <a:pt x="13222" y="34426"/>
                  </a:lnTo>
                  <a:lnTo>
                    <a:pt x="13530" y="33697"/>
                  </a:lnTo>
                  <a:lnTo>
                    <a:pt x="13894" y="32913"/>
                  </a:lnTo>
                  <a:lnTo>
                    <a:pt x="14286" y="32101"/>
                  </a:lnTo>
                  <a:lnTo>
                    <a:pt x="14706" y="31260"/>
                  </a:lnTo>
                  <a:lnTo>
                    <a:pt x="15659" y="29524"/>
                  </a:lnTo>
                  <a:lnTo>
                    <a:pt x="16723" y="27731"/>
                  </a:lnTo>
                  <a:lnTo>
                    <a:pt x="17816" y="25882"/>
                  </a:lnTo>
                  <a:lnTo>
                    <a:pt x="17900" y="25070"/>
                  </a:lnTo>
                  <a:lnTo>
                    <a:pt x="18040" y="24258"/>
                  </a:lnTo>
                  <a:lnTo>
                    <a:pt x="18180" y="23445"/>
                  </a:lnTo>
                  <a:lnTo>
                    <a:pt x="18348" y="22633"/>
                  </a:lnTo>
                  <a:lnTo>
                    <a:pt x="18544" y="21849"/>
                  </a:lnTo>
                  <a:lnTo>
                    <a:pt x="18740" y="21092"/>
                  </a:lnTo>
                  <a:lnTo>
                    <a:pt x="19160" y="19692"/>
                  </a:lnTo>
                  <a:lnTo>
                    <a:pt x="19580" y="18515"/>
                  </a:lnTo>
                  <a:lnTo>
                    <a:pt x="19917" y="17591"/>
                  </a:lnTo>
                  <a:lnTo>
                    <a:pt x="20225" y="16779"/>
                  </a:lnTo>
                  <a:lnTo>
                    <a:pt x="19608" y="15406"/>
                  </a:lnTo>
                  <a:lnTo>
                    <a:pt x="19104" y="14146"/>
                  </a:lnTo>
                  <a:lnTo>
                    <a:pt x="18684" y="12969"/>
                  </a:lnTo>
                  <a:lnTo>
                    <a:pt x="18376" y="11933"/>
                  </a:lnTo>
                  <a:lnTo>
                    <a:pt x="18124" y="10980"/>
                  </a:lnTo>
                  <a:lnTo>
                    <a:pt x="17928" y="10112"/>
                  </a:lnTo>
                  <a:lnTo>
                    <a:pt x="17816" y="9356"/>
                  </a:lnTo>
                  <a:lnTo>
                    <a:pt x="17732" y="8711"/>
                  </a:lnTo>
                  <a:lnTo>
                    <a:pt x="17115" y="7759"/>
                  </a:lnTo>
                  <a:lnTo>
                    <a:pt x="16499" y="6751"/>
                  </a:lnTo>
                  <a:lnTo>
                    <a:pt x="15939" y="5686"/>
                  </a:lnTo>
                  <a:lnTo>
                    <a:pt x="15687" y="5154"/>
                  </a:lnTo>
                  <a:lnTo>
                    <a:pt x="15435" y="4622"/>
                  </a:lnTo>
                  <a:lnTo>
                    <a:pt x="15211" y="4062"/>
                  </a:lnTo>
                  <a:lnTo>
                    <a:pt x="14987" y="3501"/>
                  </a:lnTo>
                  <a:lnTo>
                    <a:pt x="14790" y="2913"/>
                  </a:lnTo>
                  <a:lnTo>
                    <a:pt x="14622" y="2353"/>
                  </a:lnTo>
                  <a:lnTo>
                    <a:pt x="14454" y="1765"/>
                  </a:lnTo>
                  <a:lnTo>
                    <a:pt x="14342" y="1177"/>
                  </a:lnTo>
                  <a:lnTo>
                    <a:pt x="14230" y="588"/>
                  </a:lnTo>
                  <a:lnTo>
                    <a:pt x="141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7"/>
            <p:cNvSpPr/>
            <p:nvPr/>
          </p:nvSpPr>
          <p:spPr>
            <a:xfrm>
              <a:off x="1600399" y="3076399"/>
              <a:ext cx="28351" cy="104127"/>
            </a:xfrm>
            <a:custGeom>
              <a:avLst/>
              <a:gdLst/>
              <a:ahLst/>
              <a:cxnLst/>
              <a:rect l="l" t="t" r="r" b="b"/>
              <a:pathLst>
                <a:path w="1793" h="6583" fill="none" extrusionOk="0">
                  <a:moveTo>
                    <a:pt x="1793" y="0"/>
                  </a:moveTo>
                  <a:lnTo>
                    <a:pt x="1793" y="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009" y="56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793" y="6443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7"/>
            <p:cNvSpPr/>
            <p:nvPr/>
          </p:nvSpPr>
          <p:spPr>
            <a:xfrm>
              <a:off x="1051620" y="2466746"/>
              <a:ext cx="362321" cy="747899"/>
            </a:xfrm>
            <a:custGeom>
              <a:avLst/>
              <a:gdLst/>
              <a:ahLst/>
              <a:cxnLst/>
              <a:rect l="l" t="t" r="r" b="b"/>
              <a:pathLst>
                <a:path w="22914" h="47283" fill="none" extrusionOk="0">
                  <a:moveTo>
                    <a:pt x="13866" y="0"/>
                  </a:moveTo>
                  <a:lnTo>
                    <a:pt x="12522" y="7059"/>
                  </a:lnTo>
                  <a:lnTo>
                    <a:pt x="12522" y="7059"/>
                  </a:lnTo>
                  <a:lnTo>
                    <a:pt x="11989" y="7955"/>
                  </a:lnTo>
                  <a:lnTo>
                    <a:pt x="11373" y="8992"/>
                  </a:lnTo>
                  <a:lnTo>
                    <a:pt x="10561" y="10392"/>
                  </a:lnTo>
                  <a:lnTo>
                    <a:pt x="9608" y="12101"/>
                  </a:lnTo>
                  <a:lnTo>
                    <a:pt x="8572" y="14090"/>
                  </a:lnTo>
                  <a:lnTo>
                    <a:pt x="7424" y="16274"/>
                  </a:lnTo>
                  <a:lnTo>
                    <a:pt x="6275" y="18655"/>
                  </a:lnTo>
                  <a:lnTo>
                    <a:pt x="5687" y="19888"/>
                  </a:lnTo>
                  <a:lnTo>
                    <a:pt x="5099" y="21148"/>
                  </a:lnTo>
                  <a:lnTo>
                    <a:pt x="4510" y="22437"/>
                  </a:lnTo>
                  <a:lnTo>
                    <a:pt x="3950" y="23753"/>
                  </a:lnTo>
                  <a:lnTo>
                    <a:pt x="3418" y="25070"/>
                  </a:lnTo>
                  <a:lnTo>
                    <a:pt x="2914" y="26414"/>
                  </a:lnTo>
                  <a:lnTo>
                    <a:pt x="2410" y="27759"/>
                  </a:lnTo>
                  <a:lnTo>
                    <a:pt x="1961" y="29075"/>
                  </a:lnTo>
                  <a:lnTo>
                    <a:pt x="1541" y="30420"/>
                  </a:lnTo>
                  <a:lnTo>
                    <a:pt x="1149" y="31708"/>
                  </a:lnTo>
                  <a:lnTo>
                    <a:pt x="813" y="33025"/>
                  </a:lnTo>
                  <a:lnTo>
                    <a:pt x="533" y="34286"/>
                  </a:lnTo>
                  <a:lnTo>
                    <a:pt x="309" y="35518"/>
                  </a:lnTo>
                  <a:lnTo>
                    <a:pt x="141" y="36722"/>
                  </a:lnTo>
                  <a:lnTo>
                    <a:pt x="29" y="37899"/>
                  </a:lnTo>
                  <a:lnTo>
                    <a:pt x="1" y="38459"/>
                  </a:lnTo>
                  <a:lnTo>
                    <a:pt x="1" y="39019"/>
                  </a:lnTo>
                  <a:lnTo>
                    <a:pt x="1" y="39019"/>
                  </a:lnTo>
                  <a:lnTo>
                    <a:pt x="1" y="39047"/>
                  </a:lnTo>
                  <a:lnTo>
                    <a:pt x="1" y="39047"/>
                  </a:lnTo>
                  <a:lnTo>
                    <a:pt x="1" y="39047"/>
                  </a:lnTo>
                  <a:lnTo>
                    <a:pt x="1" y="39075"/>
                  </a:lnTo>
                  <a:lnTo>
                    <a:pt x="1" y="39075"/>
                  </a:lnTo>
                  <a:lnTo>
                    <a:pt x="1" y="39664"/>
                  </a:lnTo>
                  <a:lnTo>
                    <a:pt x="85" y="40224"/>
                  </a:lnTo>
                  <a:lnTo>
                    <a:pt x="197" y="40784"/>
                  </a:lnTo>
                  <a:lnTo>
                    <a:pt x="337" y="41288"/>
                  </a:lnTo>
                  <a:lnTo>
                    <a:pt x="533" y="41792"/>
                  </a:lnTo>
                  <a:lnTo>
                    <a:pt x="785" y="42241"/>
                  </a:lnTo>
                  <a:lnTo>
                    <a:pt x="1037" y="42689"/>
                  </a:lnTo>
                  <a:lnTo>
                    <a:pt x="1373" y="43109"/>
                  </a:lnTo>
                  <a:lnTo>
                    <a:pt x="1709" y="43501"/>
                  </a:lnTo>
                  <a:lnTo>
                    <a:pt x="2074" y="43865"/>
                  </a:lnTo>
                  <a:lnTo>
                    <a:pt x="2494" y="44201"/>
                  </a:lnTo>
                  <a:lnTo>
                    <a:pt x="2942" y="44538"/>
                  </a:lnTo>
                  <a:lnTo>
                    <a:pt x="3418" y="44818"/>
                  </a:lnTo>
                  <a:lnTo>
                    <a:pt x="3922" y="45126"/>
                  </a:lnTo>
                  <a:lnTo>
                    <a:pt x="4426" y="45378"/>
                  </a:lnTo>
                  <a:lnTo>
                    <a:pt x="4987" y="45630"/>
                  </a:lnTo>
                  <a:lnTo>
                    <a:pt x="5575" y="45854"/>
                  </a:lnTo>
                  <a:lnTo>
                    <a:pt x="6163" y="46050"/>
                  </a:lnTo>
                  <a:lnTo>
                    <a:pt x="6807" y="46246"/>
                  </a:lnTo>
                  <a:lnTo>
                    <a:pt x="7452" y="46414"/>
                  </a:lnTo>
                  <a:lnTo>
                    <a:pt x="8096" y="46554"/>
                  </a:lnTo>
                  <a:lnTo>
                    <a:pt x="8796" y="46694"/>
                  </a:lnTo>
                  <a:lnTo>
                    <a:pt x="9496" y="46806"/>
                  </a:lnTo>
                  <a:lnTo>
                    <a:pt x="10197" y="46918"/>
                  </a:lnTo>
                  <a:lnTo>
                    <a:pt x="11681" y="47087"/>
                  </a:lnTo>
                  <a:lnTo>
                    <a:pt x="13194" y="47199"/>
                  </a:lnTo>
                  <a:lnTo>
                    <a:pt x="14734" y="47283"/>
                  </a:lnTo>
                  <a:lnTo>
                    <a:pt x="16303" y="47283"/>
                  </a:lnTo>
                  <a:lnTo>
                    <a:pt x="16303" y="47283"/>
                  </a:lnTo>
                  <a:lnTo>
                    <a:pt x="17452" y="47283"/>
                  </a:lnTo>
                  <a:lnTo>
                    <a:pt x="18628" y="47255"/>
                  </a:lnTo>
                  <a:lnTo>
                    <a:pt x="19776" y="47199"/>
                  </a:lnTo>
                  <a:lnTo>
                    <a:pt x="20925" y="47143"/>
                  </a:lnTo>
                  <a:lnTo>
                    <a:pt x="20925" y="47143"/>
                  </a:lnTo>
                  <a:lnTo>
                    <a:pt x="21065" y="47143"/>
                  </a:lnTo>
                  <a:lnTo>
                    <a:pt x="19664" y="39271"/>
                  </a:lnTo>
                  <a:lnTo>
                    <a:pt x="19664" y="39271"/>
                  </a:lnTo>
                  <a:lnTo>
                    <a:pt x="19496" y="39271"/>
                  </a:lnTo>
                  <a:lnTo>
                    <a:pt x="19496" y="39271"/>
                  </a:lnTo>
                  <a:lnTo>
                    <a:pt x="18264" y="39243"/>
                  </a:lnTo>
                  <a:lnTo>
                    <a:pt x="17087" y="39187"/>
                  </a:lnTo>
                  <a:lnTo>
                    <a:pt x="16023" y="39103"/>
                  </a:lnTo>
                  <a:lnTo>
                    <a:pt x="15071" y="38991"/>
                  </a:lnTo>
                  <a:lnTo>
                    <a:pt x="14258" y="38851"/>
                  </a:lnTo>
                  <a:lnTo>
                    <a:pt x="13894" y="38767"/>
                  </a:lnTo>
                  <a:lnTo>
                    <a:pt x="13558" y="38683"/>
                  </a:lnTo>
                  <a:lnTo>
                    <a:pt x="13278" y="38571"/>
                  </a:lnTo>
                  <a:lnTo>
                    <a:pt x="13054" y="38459"/>
                  </a:lnTo>
                  <a:lnTo>
                    <a:pt x="12858" y="38347"/>
                  </a:lnTo>
                  <a:lnTo>
                    <a:pt x="12718" y="38235"/>
                  </a:lnTo>
                  <a:lnTo>
                    <a:pt x="12718" y="38235"/>
                  </a:lnTo>
                  <a:lnTo>
                    <a:pt x="12634" y="38123"/>
                  </a:lnTo>
                  <a:lnTo>
                    <a:pt x="12578" y="38011"/>
                  </a:lnTo>
                  <a:lnTo>
                    <a:pt x="12522" y="37871"/>
                  </a:lnTo>
                  <a:lnTo>
                    <a:pt x="12494" y="37703"/>
                  </a:lnTo>
                  <a:lnTo>
                    <a:pt x="12494" y="37703"/>
                  </a:lnTo>
                  <a:lnTo>
                    <a:pt x="12466" y="37535"/>
                  </a:lnTo>
                  <a:lnTo>
                    <a:pt x="12466" y="37311"/>
                  </a:lnTo>
                  <a:lnTo>
                    <a:pt x="12494" y="36863"/>
                  </a:lnTo>
                  <a:lnTo>
                    <a:pt x="12578" y="36330"/>
                  </a:lnTo>
                  <a:lnTo>
                    <a:pt x="12746" y="35742"/>
                  </a:lnTo>
                  <a:lnTo>
                    <a:pt x="12970" y="35098"/>
                  </a:lnTo>
                  <a:lnTo>
                    <a:pt x="13222" y="34426"/>
                  </a:lnTo>
                  <a:lnTo>
                    <a:pt x="13530" y="33697"/>
                  </a:lnTo>
                  <a:lnTo>
                    <a:pt x="13894" y="32913"/>
                  </a:lnTo>
                  <a:lnTo>
                    <a:pt x="14286" y="32101"/>
                  </a:lnTo>
                  <a:lnTo>
                    <a:pt x="14706" y="31260"/>
                  </a:lnTo>
                  <a:lnTo>
                    <a:pt x="15659" y="29524"/>
                  </a:lnTo>
                  <a:lnTo>
                    <a:pt x="16723" y="27731"/>
                  </a:lnTo>
                  <a:lnTo>
                    <a:pt x="17816" y="25882"/>
                  </a:lnTo>
                  <a:lnTo>
                    <a:pt x="17816" y="25882"/>
                  </a:lnTo>
                  <a:lnTo>
                    <a:pt x="19216" y="23669"/>
                  </a:lnTo>
                  <a:lnTo>
                    <a:pt x="19216" y="23669"/>
                  </a:lnTo>
                  <a:lnTo>
                    <a:pt x="20449" y="21765"/>
                  </a:lnTo>
                  <a:lnTo>
                    <a:pt x="20449" y="21765"/>
                  </a:lnTo>
                  <a:lnTo>
                    <a:pt x="21737" y="19804"/>
                  </a:lnTo>
                  <a:lnTo>
                    <a:pt x="22914" y="18067"/>
                  </a:lnTo>
                  <a:lnTo>
                    <a:pt x="22914" y="18067"/>
                  </a:lnTo>
                  <a:lnTo>
                    <a:pt x="22914" y="18067"/>
                  </a:lnTo>
                  <a:lnTo>
                    <a:pt x="21765" y="19748"/>
                  </a:lnTo>
                  <a:lnTo>
                    <a:pt x="20505" y="21653"/>
                  </a:lnTo>
                  <a:lnTo>
                    <a:pt x="19160" y="23725"/>
                  </a:lnTo>
                  <a:lnTo>
                    <a:pt x="17816" y="25882"/>
                  </a:lnTo>
                  <a:lnTo>
                    <a:pt x="17816" y="25882"/>
                  </a:lnTo>
                  <a:lnTo>
                    <a:pt x="17900" y="25070"/>
                  </a:lnTo>
                  <a:lnTo>
                    <a:pt x="18040" y="24258"/>
                  </a:lnTo>
                  <a:lnTo>
                    <a:pt x="18180" y="23445"/>
                  </a:lnTo>
                  <a:lnTo>
                    <a:pt x="18348" y="22633"/>
                  </a:lnTo>
                  <a:lnTo>
                    <a:pt x="18544" y="21849"/>
                  </a:lnTo>
                  <a:lnTo>
                    <a:pt x="18740" y="21092"/>
                  </a:lnTo>
                  <a:lnTo>
                    <a:pt x="19160" y="19692"/>
                  </a:lnTo>
                  <a:lnTo>
                    <a:pt x="19580" y="18515"/>
                  </a:lnTo>
                  <a:lnTo>
                    <a:pt x="19917" y="17591"/>
                  </a:lnTo>
                  <a:lnTo>
                    <a:pt x="20225" y="16779"/>
                  </a:lnTo>
                  <a:lnTo>
                    <a:pt x="20225" y="16779"/>
                  </a:lnTo>
                  <a:lnTo>
                    <a:pt x="19608" y="15406"/>
                  </a:lnTo>
                  <a:lnTo>
                    <a:pt x="19104" y="14146"/>
                  </a:lnTo>
                  <a:lnTo>
                    <a:pt x="18684" y="12969"/>
                  </a:lnTo>
                  <a:lnTo>
                    <a:pt x="18376" y="11933"/>
                  </a:lnTo>
                  <a:lnTo>
                    <a:pt x="18124" y="10980"/>
                  </a:lnTo>
                  <a:lnTo>
                    <a:pt x="17928" y="10112"/>
                  </a:lnTo>
                  <a:lnTo>
                    <a:pt x="17816" y="9356"/>
                  </a:lnTo>
                  <a:lnTo>
                    <a:pt x="17732" y="8711"/>
                  </a:lnTo>
                  <a:lnTo>
                    <a:pt x="17732" y="8711"/>
                  </a:lnTo>
                  <a:lnTo>
                    <a:pt x="17115" y="7759"/>
                  </a:lnTo>
                  <a:lnTo>
                    <a:pt x="16499" y="6751"/>
                  </a:lnTo>
                  <a:lnTo>
                    <a:pt x="15939" y="5686"/>
                  </a:lnTo>
                  <a:lnTo>
                    <a:pt x="15687" y="5154"/>
                  </a:lnTo>
                  <a:lnTo>
                    <a:pt x="15435" y="4622"/>
                  </a:lnTo>
                  <a:lnTo>
                    <a:pt x="15211" y="4062"/>
                  </a:lnTo>
                  <a:lnTo>
                    <a:pt x="14987" y="3501"/>
                  </a:lnTo>
                  <a:lnTo>
                    <a:pt x="14790" y="2913"/>
                  </a:lnTo>
                  <a:lnTo>
                    <a:pt x="14622" y="2353"/>
                  </a:lnTo>
                  <a:lnTo>
                    <a:pt x="14454" y="1765"/>
                  </a:lnTo>
                  <a:lnTo>
                    <a:pt x="14342" y="1177"/>
                  </a:lnTo>
                  <a:lnTo>
                    <a:pt x="14230" y="588"/>
                  </a:lnTo>
                  <a:lnTo>
                    <a:pt x="14174" y="0"/>
                  </a:lnTo>
                  <a:lnTo>
                    <a:pt x="138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7"/>
            <p:cNvSpPr/>
            <p:nvPr/>
          </p:nvSpPr>
          <p:spPr>
            <a:xfrm>
              <a:off x="1590216" y="3180510"/>
              <a:ext cx="27909" cy="5330"/>
            </a:xfrm>
            <a:custGeom>
              <a:avLst/>
              <a:gdLst/>
              <a:ahLst/>
              <a:cxnLst/>
              <a:rect l="l" t="t" r="r" b="b"/>
              <a:pathLst>
                <a:path w="1765" h="337" extrusionOk="0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7"/>
            <p:cNvSpPr/>
            <p:nvPr/>
          </p:nvSpPr>
          <p:spPr>
            <a:xfrm>
              <a:off x="1590216" y="3180510"/>
              <a:ext cx="27909" cy="5330"/>
            </a:xfrm>
            <a:custGeom>
              <a:avLst/>
              <a:gdLst/>
              <a:ahLst/>
              <a:cxnLst/>
              <a:rect l="l" t="t" r="r" b="b"/>
              <a:pathLst>
                <a:path w="1765" h="337" fill="none" extrusionOk="0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7"/>
            <p:cNvSpPr/>
            <p:nvPr/>
          </p:nvSpPr>
          <p:spPr>
            <a:xfrm>
              <a:off x="1384688" y="3209757"/>
              <a:ext cx="32795" cy="2673"/>
            </a:xfrm>
            <a:custGeom>
              <a:avLst/>
              <a:gdLst/>
              <a:ahLst/>
              <a:cxnLst/>
              <a:rect l="l" t="t" r="r" b="b"/>
              <a:pathLst>
                <a:path w="2074" h="169" extrusionOk="0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7"/>
            <p:cNvSpPr/>
            <p:nvPr/>
          </p:nvSpPr>
          <p:spPr>
            <a:xfrm>
              <a:off x="1384688" y="3209757"/>
              <a:ext cx="32795" cy="2673"/>
            </a:xfrm>
            <a:custGeom>
              <a:avLst/>
              <a:gdLst/>
              <a:ahLst/>
              <a:cxnLst/>
              <a:rect l="l" t="t" r="r" b="b"/>
              <a:pathLst>
                <a:path w="2074" h="169" fill="none" extrusionOk="0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7"/>
            <p:cNvSpPr/>
            <p:nvPr/>
          </p:nvSpPr>
          <p:spPr>
            <a:xfrm>
              <a:off x="1384688" y="3180510"/>
              <a:ext cx="233436" cy="31920"/>
            </a:xfrm>
            <a:custGeom>
              <a:avLst/>
              <a:gdLst/>
              <a:ahLst/>
              <a:cxnLst/>
              <a:rect l="l" t="t" r="r" b="b"/>
              <a:pathLst>
                <a:path w="14763" h="2018" extrusionOk="0">
                  <a:moveTo>
                    <a:pt x="2074" y="1849"/>
                  </a:moveTo>
                  <a:lnTo>
                    <a:pt x="2074" y="1849"/>
                  </a:lnTo>
                  <a:lnTo>
                    <a:pt x="1" y="2018"/>
                  </a:lnTo>
                  <a:lnTo>
                    <a:pt x="1" y="2018"/>
                  </a:lnTo>
                  <a:lnTo>
                    <a:pt x="2074" y="1849"/>
                  </a:lnTo>
                  <a:lnTo>
                    <a:pt x="2074" y="1849"/>
                  </a:lnTo>
                  <a:lnTo>
                    <a:pt x="2074" y="1849"/>
                  </a:lnTo>
                  <a:close/>
                  <a:moveTo>
                    <a:pt x="14763" y="1"/>
                  </a:moveTo>
                  <a:lnTo>
                    <a:pt x="14763" y="1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4763" y="1"/>
                  </a:lnTo>
                  <a:lnTo>
                    <a:pt x="14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7"/>
            <p:cNvSpPr/>
            <p:nvPr/>
          </p:nvSpPr>
          <p:spPr>
            <a:xfrm>
              <a:off x="1384688" y="3209757"/>
              <a:ext cx="32795" cy="2673"/>
            </a:xfrm>
            <a:custGeom>
              <a:avLst/>
              <a:gdLst/>
              <a:ahLst/>
              <a:cxnLst/>
              <a:rect l="l" t="t" r="r" b="b"/>
              <a:pathLst>
                <a:path w="2074" h="169" fill="none" extrusionOk="0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7"/>
            <p:cNvSpPr/>
            <p:nvPr/>
          </p:nvSpPr>
          <p:spPr>
            <a:xfrm>
              <a:off x="1590216" y="3180510"/>
              <a:ext cx="27909" cy="5330"/>
            </a:xfrm>
            <a:custGeom>
              <a:avLst/>
              <a:gdLst/>
              <a:ahLst/>
              <a:cxnLst/>
              <a:rect l="l" t="t" r="r" b="b"/>
              <a:pathLst>
                <a:path w="1765" h="337" fill="none" extrusionOk="0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7"/>
            <p:cNvSpPr/>
            <p:nvPr/>
          </p:nvSpPr>
          <p:spPr>
            <a:xfrm>
              <a:off x="1382032" y="3087472"/>
              <a:ext cx="35451" cy="459"/>
            </a:xfrm>
            <a:custGeom>
              <a:avLst/>
              <a:gdLst/>
              <a:ahLst/>
              <a:cxnLst/>
              <a:rect l="l" t="t" r="r" b="b"/>
              <a:pathLst>
                <a:path w="2242" h="29" extrusionOk="0">
                  <a:moveTo>
                    <a:pt x="2242" y="0"/>
                  </a:moveTo>
                  <a:lnTo>
                    <a:pt x="1" y="28"/>
                  </a:lnTo>
                  <a:lnTo>
                    <a:pt x="2242" y="28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7"/>
            <p:cNvSpPr/>
            <p:nvPr/>
          </p:nvSpPr>
          <p:spPr>
            <a:xfrm>
              <a:off x="1384688" y="3212414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7"/>
            <p:cNvSpPr/>
            <p:nvPr/>
          </p:nvSpPr>
          <p:spPr>
            <a:xfrm>
              <a:off x="1362551" y="3087472"/>
              <a:ext cx="54932" cy="459"/>
            </a:xfrm>
            <a:custGeom>
              <a:avLst/>
              <a:gdLst/>
              <a:ahLst/>
              <a:cxnLst/>
              <a:rect l="l" t="t" r="r" b="b"/>
              <a:pathLst>
                <a:path w="3474" h="29" fill="none" extrusionOk="0">
                  <a:moveTo>
                    <a:pt x="3474" y="0"/>
                  </a:moveTo>
                  <a:lnTo>
                    <a:pt x="3474" y="0"/>
                  </a:lnTo>
                  <a:lnTo>
                    <a:pt x="1233" y="28"/>
                  </a:lnTo>
                  <a:lnTo>
                    <a:pt x="1233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205" y="28"/>
                  </a:lnTo>
                  <a:lnTo>
                    <a:pt x="1205" y="28"/>
                  </a:lnTo>
                  <a:lnTo>
                    <a:pt x="3474" y="28"/>
                  </a:lnTo>
                  <a:lnTo>
                    <a:pt x="34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7"/>
            <p:cNvSpPr/>
            <p:nvPr/>
          </p:nvSpPr>
          <p:spPr>
            <a:xfrm>
              <a:off x="1362551" y="3077285"/>
              <a:ext cx="255573" cy="135145"/>
            </a:xfrm>
            <a:custGeom>
              <a:avLst/>
              <a:gdLst/>
              <a:ahLst/>
              <a:cxnLst/>
              <a:rect l="l" t="t" r="r" b="b"/>
              <a:pathLst>
                <a:path w="16163" h="8544" extrusionOk="0">
                  <a:moveTo>
                    <a:pt x="16051" y="0"/>
                  </a:moveTo>
                  <a:lnTo>
                    <a:pt x="15042" y="84"/>
                  </a:lnTo>
                  <a:lnTo>
                    <a:pt x="14398" y="6863"/>
                  </a:lnTo>
                  <a:lnTo>
                    <a:pt x="16163" y="6527"/>
                  </a:lnTo>
                  <a:lnTo>
                    <a:pt x="16051" y="0"/>
                  </a:lnTo>
                  <a:close/>
                  <a:moveTo>
                    <a:pt x="0" y="672"/>
                  </a:moveTo>
                  <a:lnTo>
                    <a:pt x="1401" y="8544"/>
                  </a:lnTo>
                  <a:lnTo>
                    <a:pt x="3474" y="8375"/>
                  </a:lnTo>
                  <a:lnTo>
                    <a:pt x="3474" y="2997"/>
                  </a:lnTo>
                  <a:lnTo>
                    <a:pt x="3474" y="2969"/>
                  </a:lnTo>
                  <a:lnTo>
                    <a:pt x="3474" y="672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7"/>
            <p:cNvSpPr/>
            <p:nvPr/>
          </p:nvSpPr>
          <p:spPr>
            <a:xfrm>
              <a:off x="1362551" y="3087915"/>
              <a:ext cx="54932" cy="124515"/>
            </a:xfrm>
            <a:custGeom>
              <a:avLst/>
              <a:gdLst/>
              <a:ahLst/>
              <a:cxnLst/>
              <a:rect l="l" t="t" r="r" b="b"/>
              <a:pathLst>
                <a:path w="3474" h="7872" fill="none" extrusionOk="0">
                  <a:moveTo>
                    <a:pt x="3474" y="0"/>
                  </a:moveTo>
                  <a:lnTo>
                    <a:pt x="3474" y="0"/>
                  </a:lnTo>
                  <a:lnTo>
                    <a:pt x="1205" y="0"/>
                  </a:lnTo>
                  <a:lnTo>
                    <a:pt x="1205" y="0"/>
                  </a:lnTo>
                  <a:lnTo>
                    <a:pt x="0" y="0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3474" y="7703"/>
                  </a:lnTo>
                  <a:lnTo>
                    <a:pt x="3474" y="7703"/>
                  </a:lnTo>
                  <a:lnTo>
                    <a:pt x="3474" y="2325"/>
                  </a:lnTo>
                  <a:lnTo>
                    <a:pt x="3474" y="2325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7"/>
            <p:cNvSpPr/>
            <p:nvPr/>
          </p:nvSpPr>
          <p:spPr>
            <a:xfrm>
              <a:off x="1590216" y="3077285"/>
              <a:ext cx="27909" cy="108556"/>
            </a:xfrm>
            <a:custGeom>
              <a:avLst/>
              <a:gdLst/>
              <a:ahLst/>
              <a:cxnLst/>
              <a:rect l="l" t="t" r="r" b="b"/>
              <a:pathLst>
                <a:path w="1765" h="6863" fill="none" extrusionOk="0">
                  <a:moveTo>
                    <a:pt x="1653" y="0"/>
                  </a:moveTo>
                  <a:lnTo>
                    <a:pt x="1653" y="0"/>
                  </a:lnTo>
                  <a:lnTo>
                    <a:pt x="644" y="84"/>
                  </a:lnTo>
                  <a:lnTo>
                    <a:pt x="644" y="84"/>
                  </a:lnTo>
                  <a:lnTo>
                    <a:pt x="0" y="6863"/>
                  </a:lnTo>
                  <a:lnTo>
                    <a:pt x="0" y="6863"/>
                  </a:lnTo>
                  <a:lnTo>
                    <a:pt x="1765" y="6527"/>
                  </a:lnTo>
                  <a:lnTo>
                    <a:pt x="16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7"/>
            <p:cNvSpPr/>
            <p:nvPr/>
          </p:nvSpPr>
          <p:spPr>
            <a:xfrm>
              <a:off x="1331986" y="2604532"/>
              <a:ext cx="81955" cy="271618"/>
            </a:xfrm>
            <a:custGeom>
              <a:avLst/>
              <a:gdLst/>
              <a:ahLst/>
              <a:cxnLst/>
              <a:rect l="l" t="t" r="r" b="b"/>
              <a:pathLst>
                <a:path w="5183" h="17172" extrusionOk="0">
                  <a:moveTo>
                    <a:pt x="1" y="0"/>
                  </a:moveTo>
                  <a:lnTo>
                    <a:pt x="85" y="645"/>
                  </a:lnTo>
                  <a:lnTo>
                    <a:pt x="197" y="1401"/>
                  </a:lnTo>
                  <a:lnTo>
                    <a:pt x="393" y="2269"/>
                  </a:lnTo>
                  <a:lnTo>
                    <a:pt x="645" y="3222"/>
                  </a:lnTo>
                  <a:lnTo>
                    <a:pt x="953" y="4258"/>
                  </a:lnTo>
                  <a:lnTo>
                    <a:pt x="1373" y="5435"/>
                  </a:lnTo>
                  <a:lnTo>
                    <a:pt x="1877" y="6695"/>
                  </a:lnTo>
                  <a:lnTo>
                    <a:pt x="2494" y="8068"/>
                  </a:lnTo>
                  <a:lnTo>
                    <a:pt x="2186" y="8880"/>
                  </a:lnTo>
                  <a:lnTo>
                    <a:pt x="1849" y="9804"/>
                  </a:lnTo>
                  <a:lnTo>
                    <a:pt x="1429" y="10981"/>
                  </a:lnTo>
                  <a:lnTo>
                    <a:pt x="1009" y="12381"/>
                  </a:lnTo>
                  <a:lnTo>
                    <a:pt x="813" y="13138"/>
                  </a:lnTo>
                  <a:lnTo>
                    <a:pt x="617" y="13922"/>
                  </a:lnTo>
                  <a:lnTo>
                    <a:pt x="449" y="14734"/>
                  </a:lnTo>
                  <a:lnTo>
                    <a:pt x="309" y="15547"/>
                  </a:lnTo>
                  <a:lnTo>
                    <a:pt x="169" y="16359"/>
                  </a:lnTo>
                  <a:lnTo>
                    <a:pt x="85" y="17171"/>
                  </a:lnTo>
                  <a:lnTo>
                    <a:pt x="1429" y="15014"/>
                  </a:lnTo>
                  <a:lnTo>
                    <a:pt x="2774" y="12942"/>
                  </a:lnTo>
                  <a:lnTo>
                    <a:pt x="4034" y="11037"/>
                  </a:lnTo>
                  <a:lnTo>
                    <a:pt x="5183" y="9356"/>
                  </a:lnTo>
                  <a:lnTo>
                    <a:pt x="5099" y="7507"/>
                  </a:lnTo>
                  <a:lnTo>
                    <a:pt x="5043" y="5883"/>
                  </a:lnTo>
                  <a:lnTo>
                    <a:pt x="4594" y="5463"/>
                  </a:lnTo>
                  <a:lnTo>
                    <a:pt x="4062" y="4958"/>
                  </a:lnTo>
                  <a:lnTo>
                    <a:pt x="3418" y="4258"/>
                  </a:lnTo>
                  <a:lnTo>
                    <a:pt x="2634" y="3418"/>
                  </a:lnTo>
                  <a:lnTo>
                    <a:pt x="1793" y="2409"/>
                  </a:lnTo>
                  <a:lnTo>
                    <a:pt x="897" y="1261"/>
                  </a:lnTo>
                  <a:lnTo>
                    <a:pt x="449" y="6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7"/>
            <p:cNvSpPr/>
            <p:nvPr/>
          </p:nvSpPr>
          <p:spPr>
            <a:xfrm>
              <a:off x="1331986" y="2604532"/>
              <a:ext cx="81955" cy="271618"/>
            </a:xfrm>
            <a:custGeom>
              <a:avLst/>
              <a:gdLst/>
              <a:ahLst/>
              <a:cxnLst/>
              <a:rect l="l" t="t" r="r" b="b"/>
              <a:pathLst>
                <a:path w="5183" h="1717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5" y="645"/>
                  </a:lnTo>
                  <a:lnTo>
                    <a:pt x="197" y="1401"/>
                  </a:lnTo>
                  <a:lnTo>
                    <a:pt x="393" y="2269"/>
                  </a:lnTo>
                  <a:lnTo>
                    <a:pt x="645" y="3222"/>
                  </a:lnTo>
                  <a:lnTo>
                    <a:pt x="953" y="4258"/>
                  </a:lnTo>
                  <a:lnTo>
                    <a:pt x="1373" y="5435"/>
                  </a:lnTo>
                  <a:lnTo>
                    <a:pt x="1877" y="6695"/>
                  </a:lnTo>
                  <a:lnTo>
                    <a:pt x="2494" y="8068"/>
                  </a:lnTo>
                  <a:lnTo>
                    <a:pt x="2494" y="8068"/>
                  </a:lnTo>
                  <a:lnTo>
                    <a:pt x="2186" y="8880"/>
                  </a:lnTo>
                  <a:lnTo>
                    <a:pt x="1849" y="9804"/>
                  </a:lnTo>
                  <a:lnTo>
                    <a:pt x="1429" y="10981"/>
                  </a:lnTo>
                  <a:lnTo>
                    <a:pt x="1009" y="12381"/>
                  </a:lnTo>
                  <a:lnTo>
                    <a:pt x="813" y="13138"/>
                  </a:lnTo>
                  <a:lnTo>
                    <a:pt x="617" y="13922"/>
                  </a:lnTo>
                  <a:lnTo>
                    <a:pt x="449" y="14734"/>
                  </a:lnTo>
                  <a:lnTo>
                    <a:pt x="309" y="15547"/>
                  </a:lnTo>
                  <a:lnTo>
                    <a:pt x="169" y="16359"/>
                  </a:lnTo>
                  <a:lnTo>
                    <a:pt x="85" y="17171"/>
                  </a:lnTo>
                  <a:lnTo>
                    <a:pt x="85" y="17171"/>
                  </a:lnTo>
                  <a:lnTo>
                    <a:pt x="1429" y="15014"/>
                  </a:lnTo>
                  <a:lnTo>
                    <a:pt x="2774" y="12942"/>
                  </a:lnTo>
                  <a:lnTo>
                    <a:pt x="4034" y="11037"/>
                  </a:lnTo>
                  <a:lnTo>
                    <a:pt x="5183" y="9356"/>
                  </a:lnTo>
                  <a:lnTo>
                    <a:pt x="5183" y="9356"/>
                  </a:lnTo>
                  <a:lnTo>
                    <a:pt x="5099" y="7507"/>
                  </a:lnTo>
                  <a:lnTo>
                    <a:pt x="5043" y="5883"/>
                  </a:lnTo>
                  <a:lnTo>
                    <a:pt x="5043" y="5883"/>
                  </a:lnTo>
                  <a:lnTo>
                    <a:pt x="4594" y="5463"/>
                  </a:lnTo>
                  <a:lnTo>
                    <a:pt x="4062" y="4958"/>
                  </a:lnTo>
                  <a:lnTo>
                    <a:pt x="3418" y="4258"/>
                  </a:lnTo>
                  <a:lnTo>
                    <a:pt x="2634" y="3418"/>
                  </a:lnTo>
                  <a:lnTo>
                    <a:pt x="1793" y="2409"/>
                  </a:lnTo>
                  <a:lnTo>
                    <a:pt x="897" y="1261"/>
                  </a:lnTo>
                  <a:lnTo>
                    <a:pt x="449" y="64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7"/>
            <p:cNvSpPr/>
            <p:nvPr/>
          </p:nvSpPr>
          <p:spPr>
            <a:xfrm>
              <a:off x="1304520" y="3846000"/>
              <a:ext cx="214398" cy="72666"/>
            </a:xfrm>
            <a:custGeom>
              <a:avLst/>
              <a:gdLst/>
              <a:ahLst/>
              <a:cxnLst/>
              <a:rect l="l" t="t" r="r" b="b"/>
              <a:pathLst>
                <a:path w="13559" h="4594" extrusionOk="0">
                  <a:moveTo>
                    <a:pt x="7508" y="0"/>
                  </a:moveTo>
                  <a:lnTo>
                    <a:pt x="7312" y="28"/>
                  </a:lnTo>
                  <a:lnTo>
                    <a:pt x="7144" y="56"/>
                  </a:lnTo>
                  <a:lnTo>
                    <a:pt x="6976" y="140"/>
                  </a:lnTo>
                  <a:lnTo>
                    <a:pt x="6808" y="252"/>
                  </a:lnTo>
                  <a:lnTo>
                    <a:pt x="6612" y="420"/>
                  </a:lnTo>
                  <a:lnTo>
                    <a:pt x="6387" y="588"/>
                  </a:lnTo>
                  <a:lnTo>
                    <a:pt x="5827" y="925"/>
                  </a:lnTo>
                  <a:lnTo>
                    <a:pt x="5155" y="1261"/>
                  </a:lnTo>
                  <a:lnTo>
                    <a:pt x="4399" y="1597"/>
                  </a:lnTo>
                  <a:lnTo>
                    <a:pt x="3502" y="1905"/>
                  </a:lnTo>
                  <a:lnTo>
                    <a:pt x="2550" y="2213"/>
                  </a:lnTo>
                  <a:lnTo>
                    <a:pt x="1486" y="2493"/>
                  </a:lnTo>
                  <a:lnTo>
                    <a:pt x="365" y="2773"/>
                  </a:lnTo>
                  <a:lnTo>
                    <a:pt x="253" y="2801"/>
                  </a:lnTo>
                  <a:lnTo>
                    <a:pt x="141" y="2885"/>
                  </a:lnTo>
                  <a:lnTo>
                    <a:pt x="57" y="2997"/>
                  </a:lnTo>
                  <a:lnTo>
                    <a:pt x="29" y="3109"/>
                  </a:lnTo>
                  <a:lnTo>
                    <a:pt x="1" y="3249"/>
                  </a:lnTo>
                  <a:lnTo>
                    <a:pt x="1" y="3418"/>
                  </a:lnTo>
                  <a:lnTo>
                    <a:pt x="29" y="3586"/>
                  </a:lnTo>
                  <a:lnTo>
                    <a:pt x="85" y="3726"/>
                  </a:lnTo>
                  <a:lnTo>
                    <a:pt x="169" y="3894"/>
                  </a:lnTo>
                  <a:lnTo>
                    <a:pt x="253" y="4062"/>
                  </a:lnTo>
                  <a:lnTo>
                    <a:pt x="393" y="4202"/>
                  </a:lnTo>
                  <a:lnTo>
                    <a:pt x="589" y="4342"/>
                  </a:lnTo>
                  <a:lnTo>
                    <a:pt x="785" y="4454"/>
                  </a:lnTo>
                  <a:lnTo>
                    <a:pt x="1009" y="4538"/>
                  </a:lnTo>
                  <a:lnTo>
                    <a:pt x="1289" y="4594"/>
                  </a:lnTo>
                  <a:lnTo>
                    <a:pt x="3166" y="4594"/>
                  </a:lnTo>
                  <a:lnTo>
                    <a:pt x="5071" y="4538"/>
                  </a:lnTo>
                  <a:lnTo>
                    <a:pt x="6892" y="4482"/>
                  </a:lnTo>
                  <a:lnTo>
                    <a:pt x="9581" y="4482"/>
                  </a:lnTo>
                  <a:lnTo>
                    <a:pt x="10757" y="4510"/>
                  </a:lnTo>
                  <a:lnTo>
                    <a:pt x="11822" y="4566"/>
                  </a:lnTo>
                  <a:lnTo>
                    <a:pt x="12970" y="4594"/>
                  </a:lnTo>
                  <a:lnTo>
                    <a:pt x="13110" y="4594"/>
                  </a:lnTo>
                  <a:lnTo>
                    <a:pt x="13222" y="4566"/>
                  </a:lnTo>
                  <a:lnTo>
                    <a:pt x="13306" y="4510"/>
                  </a:lnTo>
                  <a:lnTo>
                    <a:pt x="13390" y="4426"/>
                  </a:lnTo>
                  <a:lnTo>
                    <a:pt x="13474" y="4342"/>
                  </a:lnTo>
                  <a:lnTo>
                    <a:pt x="13530" y="4230"/>
                  </a:lnTo>
                  <a:lnTo>
                    <a:pt x="13558" y="4118"/>
                  </a:lnTo>
                  <a:lnTo>
                    <a:pt x="13558" y="4006"/>
                  </a:lnTo>
                  <a:lnTo>
                    <a:pt x="13558" y="3894"/>
                  </a:lnTo>
                  <a:lnTo>
                    <a:pt x="12746" y="280"/>
                  </a:lnTo>
                  <a:lnTo>
                    <a:pt x="12718" y="168"/>
                  </a:lnTo>
                  <a:lnTo>
                    <a:pt x="12634" y="84"/>
                  </a:lnTo>
                  <a:lnTo>
                    <a:pt x="12522" y="28"/>
                  </a:lnTo>
                  <a:lnTo>
                    <a:pt x="124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7"/>
            <p:cNvSpPr/>
            <p:nvPr/>
          </p:nvSpPr>
          <p:spPr>
            <a:xfrm>
              <a:off x="1304520" y="3846000"/>
              <a:ext cx="214398" cy="72666"/>
            </a:xfrm>
            <a:custGeom>
              <a:avLst/>
              <a:gdLst/>
              <a:ahLst/>
              <a:cxnLst/>
              <a:rect l="l" t="t" r="r" b="b"/>
              <a:pathLst>
                <a:path w="13559" h="4594" fill="none" extrusionOk="0">
                  <a:moveTo>
                    <a:pt x="7508" y="0"/>
                  </a:moveTo>
                  <a:lnTo>
                    <a:pt x="12410" y="0"/>
                  </a:lnTo>
                  <a:lnTo>
                    <a:pt x="12410" y="0"/>
                  </a:lnTo>
                  <a:lnTo>
                    <a:pt x="12522" y="28"/>
                  </a:lnTo>
                  <a:lnTo>
                    <a:pt x="12634" y="84"/>
                  </a:lnTo>
                  <a:lnTo>
                    <a:pt x="12718" y="168"/>
                  </a:lnTo>
                  <a:lnTo>
                    <a:pt x="12746" y="280"/>
                  </a:lnTo>
                  <a:lnTo>
                    <a:pt x="13558" y="3894"/>
                  </a:lnTo>
                  <a:lnTo>
                    <a:pt x="13558" y="3894"/>
                  </a:lnTo>
                  <a:lnTo>
                    <a:pt x="13558" y="4006"/>
                  </a:lnTo>
                  <a:lnTo>
                    <a:pt x="13558" y="4118"/>
                  </a:lnTo>
                  <a:lnTo>
                    <a:pt x="13530" y="4230"/>
                  </a:lnTo>
                  <a:lnTo>
                    <a:pt x="13474" y="4342"/>
                  </a:lnTo>
                  <a:lnTo>
                    <a:pt x="13390" y="4426"/>
                  </a:lnTo>
                  <a:lnTo>
                    <a:pt x="13306" y="4510"/>
                  </a:lnTo>
                  <a:lnTo>
                    <a:pt x="13222" y="4566"/>
                  </a:lnTo>
                  <a:lnTo>
                    <a:pt x="13110" y="4594"/>
                  </a:lnTo>
                  <a:lnTo>
                    <a:pt x="13082" y="4594"/>
                  </a:lnTo>
                  <a:lnTo>
                    <a:pt x="13082" y="4594"/>
                  </a:lnTo>
                  <a:lnTo>
                    <a:pt x="12970" y="4594"/>
                  </a:lnTo>
                  <a:lnTo>
                    <a:pt x="12970" y="4594"/>
                  </a:lnTo>
                  <a:lnTo>
                    <a:pt x="11822" y="4566"/>
                  </a:lnTo>
                  <a:lnTo>
                    <a:pt x="10757" y="4510"/>
                  </a:lnTo>
                  <a:lnTo>
                    <a:pt x="9581" y="4482"/>
                  </a:lnTo>
                  <a:lnTo>
                    <a:pt x="8208" y="4482"/>
                  </a:lnTo>
                  <a:lnTo>
                    <a:pt x="8208" y="4482"/>
                  </a:lnTo>
                  <a:lnTo>
                    <a:pt x="6892" y="4482"/>
                  </a:lnTo>
                  <a:lnTo>
                    <a:pt x="5071" y="4538"/>
                  </a:lnTo>
                  <a:lnTo>
                    <a:pt x="3166" y="4594"/>
                  </a:lnTo>
                  <a:lnTo>
                    <a:pt x="1570" y="4594"/>
                  </a:lnTo>
                  <a:lnTo>
                    <a:pt x="1570" y="4594"/>
                  </a:lnTo>
                  <a:lnTo>
                    <a:pt x="1289" y="4594"/>
                  </a:lnTo>
                  <a:lnTo>
                    <a:pt x="1009" y="4538"/>
                  </a:lnTo>
                  <a:lnTo>
                    <a:pt x="785" y="4454"/>
                  </a:lnTo>
                  <a:lnTo>
                    <a:pt x="589" y="4342"/>
                  </a:lnTo>
                  <a:lnTo>
                    <a:pt x="393" y="4202"/>
                  </a:lnTo>
                  <a:lnTo>
                    <a:pt x="253" y="4062"/>
                  </a:lnTo>
                  <a:lnTo>
                    <a:pt x="169" y="3894"/>
                  </a:lnTo>
                  <a:lnTo>
                    <a:pt x="85" y="3726"/>
                  </a:lnTo>
                  <a:lnTo>
                    <a:pt x="29" y="3586"/>
                  </a:lnTo>
                  <a:lnTo>
                    <a:pt x="1" y="3418"/>
                  </a:lnTo>
                  <a:lnTo>
                    <a:pt x="1" y="3249"/>
                  </a:lnTo>
                  <a:lnTo>
                    <a:pt x="29" y="3109"/>
                  </a:lnTo>
                  <a:lnTo>
                    <a:pt x="57" y="2997"/>
                  </a:lnTo>
                  <a:lnTo>
                    <a:pt x="141" y="2885"/>
                  </a:lnTo>
                  <a:lnTo>
                    <a:pt x="253" y="2801"/>
                  </a:lnTo>
                  <a:lnTo>
                    <a:pt x="365" y="2773"/>
                  </a:lnTo>
                  <a:lnTo>
                    <a:pt x="365" y="2773"/>
                  </a:lnTo>
                  <a:lnTo>
                    <a:pt x="1486" y="2493"/>
                  </a:lnTo>
                  <a:lnTo>
                    <a:pt x="2550" y="2213"/>
                  </a:lnTo>
                  <a:lnTo>
                    <a:pt x="3502" y="1905"/>
                  </a:lnTo>
                  <a:lnTo>
                    <a:pt x="4399" y="1597"/>
                  </a:lnTo>
                  <a:lnTo>
                    <a:pt x="5155" y="1261"/>
                  </a:lnTo>
                  <a:lnTo>
                    <a:pt x="5827" y="925"/>
                  </a:lnTo>
                  <a:lnTo>
                    <a:pt x="6387" y="588"/>
                  </a:lnTo>
                  <a:lnTo>
                    <a:pt x="6612" y="420"/>
                  </a:lnTo>
                  <a:lnTo>
                    <a:pt x="6808" y="252"/>
                  </a:lnTo>
                  <a:lnTo>
                    <a:pt x="6808" y="252"/>
                  </a:lnTo>
                  <a:lnTo>
                    <a:pt x="6976" y="140"/>
                  </a:lnTo>
                  <a:lnTo>
                    <a:pt x="7144" y="56"/>
                  </a:lnTo>
                  <a:lnTo>
                    <a:pt x="7312" y="28"/>
                  </a:lnTo>
                  <a:lnTo>
                    <a:pt x="75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7"/>
            <p:cNvSpPr/>
            <p:nvPr/>
          </p:nvSpPr>
          <p:spPr>
            <a:xfrm>
              <a:off x="1274414" y="2390980"/>
              <a:ext cx="353893" cy="1477181"/>
            </a:xfrm>
            <a:custGeom>
              <a:avLst/>
              <a:gdLst/>
              <a:ahLst/>
              <a:cxnLst/>
              <a:rect l="l" t="t" r="r" b="b"/>
              <a:pathLst>
                <a:path w="22381" h="93389" extrusionOk="0">
                  <a:moveTo>
                    <a:pt x="5126" y="0"/>
                  </a:moveTo>
                  <a:lnTo>
                    <a:pt x="4258" y="56"/>
                  </a:lnTo>
                  <a:lnTo>
                    <a:pt x="3446" y="168"/>
                  </a:lnTo>
                  <a:lnTo>
                    <a:pt x="3081" y="224"/>
                  </a:lnTo>
                  <a:lnTo>
                    <a:pt x="2717" y="308"/>
                  </a:lnTo>
                  <a:lnTo>
                    <a:pt x="2381" y="420"/>
                  </a:lnTo>
                  <a:lnTo>
                    <a:pt x="2045" y="560"/>
                  </a:lnTo>
                  <a:lnTo>
                    <a:pt x="1737" y="700"/>
                  </a:lnTo>
                  <a:lnTo>
                    <a:pt x="1457" y="841"/>
                  </a:lnTo>
                  <a:lnTo>
                    <a:pt x="1205" y="1009"/>
                  </a:lnTo>
                  <a:lnTo>
                    <a:pt x="981" y="1205"/>
                  </a:lnTo>
                  <a:lnTo>
                    <a:pt x="757" y="1429"/>
                  </a:lnTo>
                  <a:lnTo>
                    <a:pt x="560" y="1653"/>
                  </a:lnTo>
                  <a:lnTo>
                    <a:pt x="392" y="1905"/>
                  </a:lnTo>
                  <a:lnTo>
                    <a:pt x="280" y="2185"/>
                  </a:lnTo>
                  <a:lnTo>
                    <a:pt x="168" y="249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02"/>
                  </a:lnTo>
                  <a:lnTo>
                    <a:pt x="28" y="4258"/>
                  </a:lnTo>
                  <a:lnTo>
                    <a:pt x="112" y="5014"/>
                  </a:lnTo>
                  <a:lnTo>
                    <a:pt x="224" y="5770"/>
                  </a:lnTo>
                  <a:lnTo>
                    <a:pt x="364" y="6499"/>
                  </a:lnTo>
                  <a:lnTo>
                    <a:pt x="560" y="7227"/>
                  </a:lnTo>
                  <a:lnTo>
                    <a:pt x="785" y="7955"/>
                  </a:lnTo>
                  <a:lnTo>
                    <a:pt x="1037" y="8684"/>
                  </a:lnTo>
                  <a:lnTo>
                    <a:pt x="1345" y="9384"/>
                  </a:lnTo>
                  <a:lnTo>
                    <a:pt x="1653" y="10084"/>
                  </a:lnTo>
                  <a:lnTo>
                    <a:pt x="1989" y="10756"/>
                  </a:lnTo>
                  <a:lnTo>
                    <a:pt x="2353" y="11429"/>
                  </a:lnTo>
                  <a:lnTo>
                    <a:pt x="2717" y="12073"/>
                  </a:lnTo>
                  <a:lnTo>
                    <a:pt x="3109" y="12689"/>
                  </a:lnTo>
                  <a:lnTo>
                    <a:pt x="3502" y="13305"/>
                  </a:lnTo>
                  <a:lnTo>
                    <a:pt x="4314" y="14482"/>
                  </a:lnTo>
                  <a:lnTo>
                    <a:pt x="5126" y="15518"/>
                  </a:lnTo>
                  <a:lnTo>
                    <a:pt x="5911" y="16499"/>
                  </a:lnTo>
                  <a:lnTo>
                    <a:pt x="6667" y="17339"/>
                  </a:lnTo>
                  <a:lnTo>
                    <a:pt x="7311" y="18039"/>
                  </a:lnTo>
                  <a:lnTo>
                    <a:pt x="7871" y="18627"/>
                  </a:lnTo>
                  <a:lnTo>
                    <a:pt x="8291" y="19048"/>
                  </a:lnTo>
                  <a:lnTo>
                    <a:pt x="8684" y="19384"/>
                  </a:lnTo>
                  <a:lnTo>
                    <a:pt x="8740" y="20980"/>
                  </a:lnTo>
                  <a:lnTo>
                    <a:pt x="8824" y="22801"/>
                  </a:lnTo>
                  <a:lnTo>
                    <a:pt x="8908" y="27059"/>
                  </a:lnTo>
                  <a:lnTo>
                    <a:pt x="8992" y="31961"/>
                  </a:lnTo>
                  <a:lnTo>
                    <a:pt x="9048" y="37423"/>
                  </a:lnTo>
                  <a:lnTo>
                    <a:pt x="9048" y="43277"/>
                  </a:lnTo>
                  <a:lnTo>
                    <a:pt x="9048" y="49384"/>
                  </a:lnTo>
                  <a:lnTo>
                    <a:pt x="9020" y="61736"/>
                  </a:lnTo>
                  <a:lnTo>
                    <a:pt x="8936" y="73361"/>
                  </a:lnTo>
                  <a:lnTo>
                    <a:pt x="8824" y="83081"/>
                  </a:lnTo>
                  <a:lnTo>
                    <a:pt x="8712" y="92240"/>
                  </a:lnTo>
                  <a:lnTo>
                    <a:pt x="14902" y="93389"/>
                  </a:lnTo>
                  <a:lnTo>
                    <a:pt x="15126" y="91680"/>
                  </a:lnTo>
                  <a:lnTo>
                    <a:pt x="15770" y="86974"/>
                  </a:lnTo>
                  <a:lnTo>
                    <a:pt x="16667" y="79803"/>
                  </a:lnTo>
                  <a:lnTo>
                    <a:pt x="17199" y="75462"/>
                  </a:lnTo>
                  <a:lnTo>
                    <a:pt x="17759" y="70700"/>
                  </a:lnTo>
                  <a:lnTo>
                    <a:pt x="18347" y="65630"/>
                  </a:lnTo>
                  <a:lnTo>
                    <a:pt x="18936" y="60280"/>
                  </a:lnTo>
                  <a:lnTo>
                    <a:pt x="19524" y="54762"/>
                  </a:lnTo>
                  <a:lnTo>
                    <a:pt x="20084" y="49075"/>
                  </a:lnTo>
                  <a:lnTo>
                    <a:pt x="20616" y="43361"/>
                  </a:lnTo>
                  <a:lnTo>
                    <a:pt x="21120" y="37647"/>
                  </a:lnTo>
                  <a:lnTo>
                    <a:pt x="21541" y="32017"/>
                  </a:lnTo>
                  <a:lnTo>
                    <a:pt x="21737" y="29244"/>
                  </a:lnTo>
                  <a:lnTo>
                    <a:pt x="21905" y="26527"/>
                  </a:lnTo>
                  <a:lnTo>
                    <a:pt x="22073" y="23193"/>
                  </a:lnTo>
                  <a:lnTo>
                    <a:pt x="22213" y="20196"/>
                  </a:lnTo>
                  <a:lnTo>
                    <a:pt x="22297" y="17507"/>
                  </a:lnTo>
                  <a:lnTo>
                    <a:pt x="22353" y="15098"/>
                  </a:lnTo>
                  <a:lnTo>
                    <a:pt x="22381" y="12969"/>
                  </a:lnTo>
                  <a:lnTo>
                    <a:pt x="22381" y="11121"/>
                  </a:lnTo>
                  <a:lnTo>
                    <a:pt x="22353" y="9524"/>
                  </a:lnTo>
                  <a:lnTo>
                    <a:pt x="22297" y="8151"/>
                  </a:lnTo>
                  <a:lnTo>
                    <a:pt x="22241" y="7003"/>
                  </a:lnTo>
                  <a:lnTo>
                    <a:pt x="22185" y="6051"/>
                  </a:lnTo>
                  <a:lnTo>
                    <a:pt x="22129" y="5294"/>
                  </a:lnTo>
                  <a:lnTo>
                    <a:pt x="22045" y="4706"/>
                  </a:lnTo>
                  <a:lnTo>
                    <a:pt x="21933" y="4006"/>
                  </a:lnTo>
                  <a:lnTo>
                    <a:pt x="21905" y="3782"/>
                  </a:lnTo>
                  <a:lnTo>
                    <a:pt x="20952" y="3446"/>
                  </a:lnTo>
                  <a:lnTo>
                    <a:pt x="19888" y="3053"/>
                  </a:lnTo>
                  <a:lnTo>
                    <a:pt x="18487" y="2605"/>
                  </a:lnTo>
                  <a:lnTo>
                    <a:pt x="16835" y="2101"/>
                  </a:lnTo>
                  <a:lnTo>
                    <a:pt x="14986" y="1569"/>
                  </a:lnTo>
                  <a:lnTo>
                    <a:pt x="13025" y="1065"/>
                  </a:lnTo>
                  <a:lnTo>
                    <a:pt x="11989" y="841"/>
                  </a:lnTo>
                  <a:lnTo>
                    <a:pt x="10981" y="616"/>
                  </a:lnTo>
                  <a:lnTo>
                    <a:pt x="9944" y="448"/>
                  </a:lnTo>
                  <a:lnTo>
                    <a:pt x="8936" y="280"/>
                  </a:lnTo>
                  <a:lnTo>
                    <a:pt x="7927" y="140"/>
                  </a:lnTo>
                  <a:lnTo>
                    <a:pt x="6975" y="56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7"/>
            <p:cNvSpPr/>
            <p:nvPr/>
          </p:nvSpPr>
          <p:spPr>
            <a:xfrm>
              <a:off x="1274414" y="2390980"/>
              <a:ext cx="353893" cy="1477181"/>
            </a:xfrm>
            <a:custGeom>
              <a:avLst/>
              <a:gdLst/>
              <a:ahLst/>
              <a:cxnLst/>
              <a:rect l="l" t="t" r="r" b="b"/>
              <a:pathLst>
                <a:path w="22381" h="93389" fill="none" extrusionOk="0">
                  <a:moveTo>
                    <a:pt x="21905" y="3782"/>
                  </a:moveTo>
                  <a:lnTo>
                    <a:pt x="21905" y="3782"/>
                  </a:lnTo>
                  <a:lnTo>
                    <a:pt x="21933" y="4006"/>
                  </a:lnTo>
                  <a:lnTo>
                    <a:pt x="22045" y="4706"/>
                  </a:lnTo>
                  <a:lnTo>
                    <a:pt x="22129" y="5294"/>
                  </a:lnTo>
                  <a:lnTo>
                    <a:pt x="22185" y="6051"/>
                  </a:lnTo>
                  <a:lnTo>
                    <a:pt x="22241" y="7003"/>
                  </a:lnTo>
                  <a:lnTo>
                    <a:pt x="22297" y="8151"/>
                  </a:lnTo>
                  <a:lnTo>
                    <a:pt x="22353" y="9524"/>
                  </a:lnTo>
                  <a:lnTo>
                    <a:pt x="22381" y="11121"/>
                  </a:lnTo>
                  <a:lnTo>
                    <a:pt x="22381" y="12969"/>
                  </a:lnTo>
                  <a:lnTo>
                    <a:pt x="22353" y="15098"/>
                  </a:lnTo>
                  <a:lnTo>
                    <a:pt x="22297" y="17507"/>
                  </a:lnTo>
                  <a:lnTo>
                    <a:pt x="22213" y="20196"/>
                  </a:lnTo>
                  <a:lnTo>
                    <a:pt x="22073" y="23193"/>
                  </a:lnTo>
                  <a:lnTo>
                    <a:pt x="21905" y="26527"/>
                  </a:lnTo>
                  <a:lnTo>
                    <a:pt x="21905" y="26527"/>
                  </a:lnTo>
                  <a:lnTo>
                    <a:pt x="21737" y="29244"/>
                  </a:lnTo>
                  <a:lnTo>
                    <a:pt x="21541" y="32017"/>
                  </a:lnTo>
                  <a:lnTo>
                    <a:pt x="21120" y="37647"/>
                  </a:lnTo>
                  <a:lnTo>
                    <a:pt x="20616" y="43361"/>
                  </a:lnTo>
                  <a:lnTo>
                    <a:pt x="20084" y="49075"/>
                  </a:lnTo>
                  <a:lnTo>
                    <a:pt x="19524" y="54762"/>
                  </a:lnTo>
                  <a:lnTo>
                    <a:pt x="18936" y="60280"/>
                  </a:lnTo>
                  <a:lnTo>
                    <a:pt x="18347" y="65630"/>
                  </a:lnTo>
                  <a:lnTo>
                    <a:pt x="17759" y="70700"/>
                  </a:lnTo>
                  <a:lnTo>
                    <a:pt x="17199" y="75462"/>
                  </a:lnTo>
                  <a:lnTo>
                    <a:pt x="16667" y="79803"/>
                  </a:lnTo>
                  <a:lnTo>
                    <a:pt x="15770" y="86974"/>
                  </a:lnTo>
                  <a:lnTo>
                    <a:pt x="15126" y="91680"/>
                  </a:lnTo>
                  <a:lnTo>
                    <a:pt x="14902" y="93389"/>
                  </a:lnTo>
                  <a:lnTo>
                    <a:pt x="8712" y="92240"/>
                  </a:lnTo>
                  <a:lnTo>
                    <a:pt x="8712" y="92240"/>
                  </a:lnTo>
                  <a:lnTo>
                    <a:pt x="8824" y="83081"/>
                  </a:lnTo>
                  <a:lnTo>
                    <a:pt x="8936" y="73361"/>
                  </a:lnTo>
                  <a:lnTo>
                    <a:pt x="9020" y="61736"/>
                  </a:lnTo>
                  <a:lnTo>
                    <a:pt x="9048" y="49384"/>
                  </a:lnTo>
                  <a:lnTo>
                    <a:pt x="9048" y="43277"/>
                  </a:lnTo>
                  <a:lnTo>
                    <a:pt x="9048" y="37423"/>
                  </a:lnTo>
                  <a:lnTo>
                    <a:pt x="8992" y="31961"/>
                  </a:lnTo>
                  <a:lnTo>
                    <a:pt x="8908" y="27059"/>
                  </a:lnTo>
                  <a:lnTo>
                    <a:pt x="8824" y="22801"/>
                  </a:lnTo>
                  <a:lnTo>
                    <a:pt x="8740" y="20980"/>
                  </a:lnTo>
                  <a:lnTo>
                    <a:pt x="8684" y="19384"/>
                  </a:lnTo>
                  <a:lnTo>
                    <a:pt x="8684" y="19384"/>
                  </a:lnTo>
                  <a:lnTo>
                    <a:pt x="8291" y="19048"/>
                  </a:lnTo>
                  <a:lnTo>
                    <a:pt x="7871" y="18627"/>
                  </a:lnTo>
                  <a:lnTo>
                    <a:pt x="7311" y="18039"/>
                  </a:lnTo>
                  <a:lnTo>
                    <a:pt x="6667" y="17339"/>
                  </a:lnTo>
                  <a:lnTo>
                    <a:pt x="5911" y="16499"/>
                  </a:lnTo>
                  <a:lnTo>
                    <a:pt x="5126" y="15518"/>
                  </a:lnTo>
                  <a:lnTo>
                    <a:pt x="4314" y="14482"/>
                  </a:lnTo>
                  <a:lnTo>
                    <a:pt x="3502" y="13305"/>
                  </a:lnTo>
                  <a:lnTo>
                    <a:pt x="3109" y="12689"/>
                  </a:lnTo>
                  <a:lnTo>
                    <a:pt x="2717" y="12073"/>
                  </a:lnTo>
                  <a:lnTo>
                    <a:pt x="2353" y="11429"/>
                  </a:lnTo>
                  <a:lnTo>
                    <a:pt x="1989" y="10756"/>
                  </a:lnTo>
                  <a:lnTo>
                    <a:pt x="1653" y="10084"/>
                  </a:lnTo>
                  <a:lnTo>
                    <a:pt x="1345" y="9384"/>
                  </a:lnTo>
                  <a:lnTo>
                    <a:pt x="1037" y="8684"/>
                  </a:lnTo>
                  <a:lnTo>
                    <a:pt x="785" y="7955"/>
                  </a:lnTo>
                  <a:lnTo>
                    <a:pt x="560" y="7227"/>
                  </a:lnTo>
                  <a:lnTo>
                    <a:pt x="364" y="6499"/>
                  </a:lnTo>
                  <a:lnTo>
                    <a:pt x="224" y="5770"/>
                  </a:lnTo>
                  <a:lnTo>
                    <a:pt x="112" y="5014"/>
                  </a:lnTo>
                  <a:lnTo>
                    <a:pt x="28" y="4258"/>
                  </a:lnTo>
                  <a:lnTo>
                    <a:pt x="0" y="3502"/>
                  </a:lnTo>
                  <a:lnTo>
                    <a:pt x="0" y="3502"/>
                  </a:lnTo>
                  <a:lnTo>
                    <a:pt x="28" y="3137"/>
                  </a:lnTo>
                  <a:lnTo>
                    <a:pt x="84" y="2801"/>
                  </a:lnTo>
                  <a:lnTo>
                    <a:pt x="168" y="2493"/>
                  </a:lnTo>
                  <a:lnTo>
                    <a:pt x="280" y="2185"/>
                  </a:lnTo>
                  <a:lnTo>
                    <a:pt x="392" y="1905"/>
                  </a:lnTo>
                  <a:lnTo>
                    <a:pt x="560" y="1653"/>
                  </a:lnTo>
                  <a:lnTo>
                    <a:pt x="757" y="1429"/>
                  </a:lnTo>
                  <a:lnTo>
                    <a:pt x="981" y="1205"/>
                  </a:lnTo>
                  <a:lnTo>
                    <a:pt x="1205" y="1009"/>
                  </a:lnTo>
                  <a:lnTo>
                    <a:pt x="1457" y="841"/>
                  </a:lnTo>
                  <a:lnTo>
                    <a:pt x="1737" y="700"/>
                  </a:lnTo>
                  <a:lnTo>
                    <a:pt x="2045" y="560"/>
                  </a:lnTo>
                  <a:lnTo>
                    <a:pt x="2381" y="420"/>
                  </a:lnTo>
                  <a:lnTo>
                    <a:pt x="2717" y="308"/>
                  </a:lnTo>
                  <a:lnTo>
                    <a:pt x="3081" y="224"/>
                  </a:lnTo>
                  <a:lnTo>
                    <a:pt x="3446" y="168"/>
                  </a:lnTo>
                  <a:lnTo>
                    <a:pt x="4258" y="56"/>
                  </a:lnTo>
                  <a:lnTo>
                    <a:pt x="5126" y="0"/>
                  </a:lnTo>
                  <a:lnTo>
                    <a:pt x="6023" y="0"/>
                  </a:lnTo>
                  <a:lnTo>
                    <a:pt x="6975" y="56"/>
                  </a:lnTo>
                  <a:lnTo>
                    <a:pt x="7927" y="140"/>
                  </a:lnTo>
                  <a:lnTo>
                    <a:pt x="8936" y="280"/>
                  </a:lnTo>
                  <a:lnTo>
                    <a:pt x="9944" y="448"/>
                  </a:lnTo>
                  <a:lnTo>
                    <a:pt x="10981" y="616"/>
                  </a:lnTo>
                  <a:lnTo>
                    <a:pt x="11989" y="841"/>
                  </a:lnTo>
                  <a:lnTo>
                    <a:pt x="13025" y="1065"/>
                  </a:lnTo>
                  <a:lnTo>
                    <a:pt x="14986" y="1569"/>
                  </a:lnTo>
                  <a:lnTo>
                    <a:pt x="16835" y="2101"/>
                  </a:lnTo>
                  <a:lnTo>
                    <a:pt x="18487" y="2605"/>
                  </a:lnTo>
                  <a:lnTo>
                    <a:pt x="19888" y="3053"/>
                  </a:lnTo>
                  <a:lnTo>
                    <a:pt x="20952" y="3446"/>
                  </a:lnTo>
                  <a:lnTo>
                    <a:pt x="21905" y="37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7"/>
            <p:cNvSpPr/>
            <p:nvPr/>
          </p:nvSpPr>
          <p:spPr>
            <a:xfrm>
              <a:off x="1275742" y="2466746"/>
              <a:ext cx="352565" cy="1401415"/>
            </a:xfrm>
            <a:custGeom>
              <a:avLst/>
              <a:gdLst/>
              <a:ahLst/>
              <a:cxnLst/>
              <a:rect l="l" t="t" r="r" b="b"/>
              <a:pathLst>
                <a:path w="22297" h="88599" extrusionOk="0">
                  <a:moveTo>
                    <a:pt x="0" y="0"/>
                  </a:moveTo>
                  <a:lnTo>
                    <a:pt x="84" y="700"/>
                  </a:lnTo>
                  <a:lnTo>
                    <a:pt x="224" y="1401"/>
                  </a:lnTo>
                  <a:lnTo>
                    <a:pt x="392" y="2101"/>
                  </a:lnTo>
                  <a:lnTo>
                    <a:pt x="588" y="2801"/>
                  </a:lnTo>
                  <a:lnTo>
                    <a:pt x="813" y="3473"/>
                  </a:lnTo>
                  <a:lnTo>
                    <a:pt x="1065" y="4146"/>
                  </a:lnTo>
                  <a:lnTo>
                    <a:pt x="1345" y="4818"/>
                  </a:lnTo>
                  <a:lnTo>
                    <a:pt x="1653" y="5490"/>
                  </a:lnTo>
                  <a:lnTo>
                    <a:pt x="1989" y="6106"/>
                  </a:lnTo>
                  <a:lnTo>
                    <a:pt x="2325" y="6751"/>
                  </a:lnTo>
                  <a:lnTo>
                    <a:pt x="2689" y="7367"/>
                  </a:lnTo>
                  <a:lnTo>
                    <a:pt x="3053" y="7955"/>
                  </a:lnTo>
                  <a:lnTo>
                    <a:pt x="3810" y="9076"/>
                  </a:lnTo>
                  <a:lnTo>
                    <a:pt x="4594" y="10140"/>
                  </a:lnTo>
                  <a:lnTo>
                    <a:pt x="5350" y="11120"/>
                  </a:lnTo>
                  <a:lnTo>
                    <a:pt x="6079" y="11989"/>
                  </a:lnTo>
                  <a:lnTo>
                    <a:pt x="6751" y="12745"/>
                  </a:lnTo>
                  <a:lnTo>
                    <a:pt x="7367" y="13389"/>
                  </a:lnTo>
                  <a:lnTo>
                    <a:pt x="8263" y="14286"/>
                  </a:lnTo>
                  <a:lnTo>
                    <a:pt x="8600" y="14594"/>
                  </a:lnTo>
                  <a:lnTo>
                    <a:pt x="8684" y="16863"/>
                  </a:lnTo>
                  <a:lnTo>
                    <a:pt x="8768" y="19524"/>
                  </a:lnTo>
                  <a:lnTo>
                    <a:pt x="8852" y="22549"/>
                  </a:lnTo>
                  <a:lnTo>
                    <a:pt x="8880" y="25910"/>
                  </a:lnTo>
                  <a:lnTo>
                    <a:pt x="8964" y="33389"/>
                  </a:lnTo>
                  <a:lnTo>
                    <a:pt x="8964" y="41568"/>
                  </a:lnTo>
                  <a:lnTo>
                    <a:pt x="8964" y="41596"/>
                  </a:lnTo>
                  <a:lnTo>
                    <a:pt x="8964" y="49692"/>
                  </a:lnTo>
                  <a:lnTo>
                    <a:pt x="8936" y="57759"/>
                  </a:lnTo>
                  <a:lnTo>
                    <a:pt x="8796" y="72520"/>
                  </a:lnTo>
                  <a:lnTo>
                    <a:pt x="8684" y="83277"/>
                  </a:lnTo>
                  <a:lnTo>
                    <a:pt x="8628" y="87450"/>
                  </a:lnTo>
                  <a:lnTo>
                    <a:pt x="14818" y="88599"/>
                  </a:lnTo>
                  <a:lnTo>
                    <a:pt x="15042" y="86890"/>
                  </a:lnTo>
                  <a:lnTo>
                    <a:pt x="15686" y="82184"/>
                  </a:lnTo>
                  <a:lnTo>
                    <a:pt x="16583" y="75013"/>
                  </a:lnTo>
                  <a:lnTo>
                    <a:pt x="17115" y="70672"/>
                  </a:lnTo>
                  <a:lnTo>
                    <a:pt x="17675" y="65910"/>
                  </a:lnTo>
                  <a:lnTo>
                    <a:pt x="18263" y="60840"/>
                  </a:lnTo>
                  <a:lnTo>
                    <a:pt x="18852" y="55490"/>
                  </a:lnTo>
                  <a:lnTo>
                    <a:pt x="19440" y="49972"/>
                  </a:lnTo>
                  <a:lnTo>
                    <a:pt x="20000" y="44285"/>
                  </a:lnTo>
                  <a:lnTo>
                    <a:pt x="20532" y="38571"/>
                  </a:lnTo>
                  <a:lnTo>
                    <a:pt x="21036" y="32857"/>
                  </a:lnTo>
                  <a:lnTo>
                    <a:pt x="21457" y="27227"/>
                  </a:lnTo>
                  <a:lnTo>
                    <a:pt x="21653" y="24454"/>
                  </a:lnTo>
                  <a:lnTo>
                    <a:pt x="21821" y="21737"/>
                  </a:lnTo>
                  <a:lnTo>
                    <a:pt x="22045" y="17367"/>
                  </a:lnTo>
                  <a:lnTo>
                    <a:pt x="22185" y="13585"/>
                  </a:lnTo>
                  <a:lnTo>
                    <a:pt x="22269" y="10308"/>
                  </a:lnTo>
                  <a:lnTo>
                    <a:pt x="22297" y="7563"/>
                  </a:lnTo>
                  <a:lnTo>
                    <a:pt x="22297" y="5938"/>
                  </a:lnTo>
                  <a:lnTo>
                    <a:pt x="22269" y="4510"/>
                  </a:lnTo>
                  <a:lnTo>
                    <a:pt x="21961" y="4510"/>
                  </a:lnTo>
                  <a:lnTo>
                    <a:pt x="21933" y="5070"/>
                  </a:lnTo>
                  <a:lnTo>
                    <a:pt x="21233" y="4790"/>
                  </a:lnTo>
                  <a:lnTo>
                    <a:pt x="20644" y="4510"/>
                  </a:lnTo>
                  <a:lnTo>
                    <a:pt x="20112" y="4174"/>
                  </a:lnTo>
                  <a:lnTo>
                    <a:pt x="19636" y="3838"/>
                  </a:lnTo>
                  <a:lnTo>
                    <a:pt x="19244" y="3473"/>
                  </a:lnTo>
                  <a:lnTo>
                    <a:pt x="18936" y="3109"/>
                  </a:lnTo>
                  <a:lnTo>
                    <a:pt x="18656" y="2745"/>
                  </a:lnTo>
                  <a:lnTo>
                    <a:pt x="18431" y="2409"/>
                  </a:lnTo>
                  <a:lnTo>
                    <a:pt x="18263" y="2073"/>
                  </a:lnTo>
                  <a:lnTo>
                    <a:pt x="18123" y="1737"/>
                  </a:lnTo>
                  <a:lnTo>
                    <a:pt x="18039" y="1457"/>
                  </a:lnTo>
                  <a:lnTo>
                    <a:pt x="17955" y="1205"/>
                  </a:lnTo>
                  <a:lnTo>
                    <a:pt x="17899" y="840"/>
                  </a:lnTo>
                  <a:lnTo>
                    <a:pt x="17871" y="728"/>
                  </a:lnTo>
                  <a:lnTo>
                    <a:pt x="19692" y="700"/>
                  </a:lnTo>
                  <a:lnTo>
                    <a:pt x="19720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7"/>
            <p:cNvSpPr/>
            <p:nvPr/>
          </p:nvSpPr>
          <p:spPr>
            <a:xfrm>
              <a:off x="1275742" y="2466746"/>
              <a:ext cx="352565" cy="1401415"/>
            </a:xfrm>
            <a:custGeom>
              <a:avLst/>
              <a:gdLst/>
              <a:ahLst/>
              <a:cxnLst/>
              <a:rect l="l" t="t" r="r" b="b"/>
              <a:pathLst>
                <a:path w="22297" h="8859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84" y="700"/>
                  </a:lnTo>
                  <a:lnTo>
                    <a:pt x="224" y="1401"/>
                  </a:lnTo>
                  <a:lnTo>
                    <a:pt x="392" y="2101"/>
                  </a:lnTo>
                  <a:lnTo>
                    <a:pt x="588" y="2801"/>
                  </a:lnTo>
                  <a:lnTo>
                    <a:pt x="813" y="3473"/>
                  </a:lnTo>
                  <a:lnTo>
                    <a:pt x="1065" y="4146"/>
                  </a:lnTo>
                  <a:lnTo>
                    <a:pt x="1345" y="4818"/>
                  </a:lnTo>
                  <a:lnTo>
                    <a:pt x="1653" y="5490"/>
                  </a:lnTo>
                  <a:lnTo>
                    <a:pt x="1989" y="6106"/>
                  </a:lnTo>
                  <a:lnTo>
                    <a:pt x="2325" y="6751"/>
                  </a:lnTo>
                  <a:lnTo>
                    <a:pt x="2689" y="7367"/>
                  </a:lnTo>
                  <a:lnTo>
                    <a:pt x="3053" y="7955"/>
                  </a:lnTo>
                  <a:lnTo>
                    <a:pt x="3810" y="9076"/>
                  </a:lnTo>
                  <a:lnTo>
                    <a:pt x="4594" y="10140"/>
                  </a:lnTo>
                  <a:lnTo>
                    <a:pt x="5350" y="11120"/>
                  </a:lnTo>
                  <a:lnTo>
                    <a:pt x="6079" y="11989"/>
                  </a:lnTo>
                  <a:lnTo>
                    <a:pt x="6751" y="12745"/>
                  </a:lnTo>
                  <a:lnTo>
                    <a:pt x="7367" y="13389"/>
                  </a:lnTo>
                  <a:lnTo>
                    <a:pt x="8263" y="14286"/>
                  </a:lnTo>
                  <a:lnTo>
                    <a:pt x="8600" y="14594"/>
                  </a:lnTo>
                  <a:lnTo>
                    <a:pt x="8600" y="14594"/>
                  </a:lnTo>
                  <a:lnTo>
                    <a:pt x="8684" y="16863"/>
                  </a:lnTo>
                  <a:lnTo>
                    <a:pt x="8768" y="19524"/>
                  </a:lnTo>
                  <a:lnTo>
                    <a:pt x="8852" y="22549"/>
                  </a:lnTo>
                  <a:lnTo>
                    <a:pt x="8880" y="25910"/>
                  </a:lnTo>
                  <a:lnTo>
                    <a:pt x="8964" y="33389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96"/>
                  </a:lnTo>
                  <a:lnTo>
                    <a:pt x="8964" y="41596"/>
                  </a:lnTo>
                  <a:lnTo>
                    <a:pt x="8964" y="49692"/>
                  </a:lnTo>
                  <a:lnTo>
                    <a:pt x="8936" y="57759"/>
                  </a:lnTo>
                  <a:lnTo>
                    <a:pt x="8796" y="72520"/>
                  </a:lnTo>
                  <a:lnTo>
                    <a:pt x="8684" y="83277"/>
                  </a:lnTo>
                  <a:lnTo>
                    <a:pt x="8628" y="87450"/>
                  </a:lnTo>
                  <a:lnTo>
                    <a:pt x="8628" y="87450"/>
                  </a:lnTo>
                  <a:lnTo>
                    <a:pt x="8628" y="87450"/>
                  </a:lnTo>
                  <a:lnTo>
                    <a:pt x="14818" y="88599"/>
                  </a:lnTo>
                  <a:lnTo>
                    <a:pt x="14818" y="88599"/>
                  </a:lnTo>
                  <a:lnTo>
                    <a:pt x="15042" y="86890"/>
                  </a:lnTo>
                  <a:lnTo>
                    <a:pt x="15686" y="82184"/>
                  </a:lnTo>
                  <a:lnTo>
                    <a:pt x="16583" y="75013"/>
                  </a:lnTo>
                  <a:lnTo>
                    <a:pt x="17115" y="70672"/>
                  </a:lnTo>
                  <a:lnTo>
                    <a:pt x="17675" y="65910"/>
                  </a:lnTo>
                  <a:lnTo>
                    <a:pt x="18263" y="60840"/>
                  </a:lnTo>
                  <a:lnTo>
                    <a:pt x="18852" y="55490"/>
                  </a:lnTo>
                  <a:lnTo>
                    <a:pt x="19440" y="49972"/>
                  </a:lnTo>
                  <a:lnTo>
                    <a:pt x="20000" y="44285"/>
                  </a:lnTo>
                  <a:lnTo>
                    <a:pt x="20532" y="38571"/>
                  </a:lnTo>
                  <a:lnTo>
                    <a:pt x="21036" y="32857"/>
                  </a:lnTo>
                  <a:lnTo>
                    <a:pt x="21457" y="27227"/>
                  </a:lnTo>
                  <a:lnTo>
                    <a:pt x="21653" y="24454"/>
                  </a:lnTo>
                  <a:lnTo>
                    <a:pt x="21821" y="21737"/>
                  </a:lnTo>
                  <a:lnTo>
                    <a:pt x="21821" y="21737"/>
                  </a:lnTo>
                  <a:lnTo>
                    <a:pt x="22045" y="17367"/>
                  </a:lnTo>
                  <a:lnTo>
                    <a:pt x="22185" y="13585"/>
                  </a:lnTo>
                  <a:lnTo>
                    <a:pt x="22269" y="10308"/>
                  </a:lnTo>
                  <a:lnTo>
                    <a:pt x="22297" y="7563"/>
                  </a:lnTo>
                  <a:lnTo>
                    <a:pt x="22297" y="7563"/>
                  </a:lnTo>
                  <a:lnTo>
                    <a:pt x="22297" y="5938"/>
                  </a:lnTo>
                  <a:lnTo>
                    <a:pt x="22269" y="4510"/>
                  </a:lnTo>
                  <a:lnTo>
                    <a:pt x="22269" y="4510"/>
                  </a:lnTo>
                  <a:lnTo>
                    <a:pt x="22129" y="4510"/>
                  </a:lnTo>
                  <a:lnTo>
                    <a:pt x="22129" y="4510"/>
                  </a:lnTo>
                  <a:lnTo>
                    <a:pt x="21961" y="4510"/>
                  </a:lnTo>
                  <a:lnTo>
                    <a:pt x="21961" y="4510"/>
                  </a:lnTo>
                  <a:lnTo>
                    <a:pt x="21933" y="5070"/>
                  </a:lnTo>
                  <a:lnTo>
                    <a:pt x="21933" y="5070"/>
                  </a:lnTo>
                  <a:lnTo>
                    <a:pt x="21233" y="4790"/>
                  </a:lnTo>
                  <a:lnTo>
                    <a:pt x="20644" y="4510"/>
                  </a:lnTo>
                  <a:lnTo>
                    <a:pt x="20112" y="4174"/>
                  </a:lnTo>
                  <a:lnTo>
                    <a:pt x="19636" y="3838"/>
                  </a:lnTo>
                  <a:lnTo>
                    <a:pt x="19244" y="3473"/>
                  </a:lnTo>
                  <a:lnTo>
                    <a:pt x="18936" y="3109"/>
                  </a:lnTo>
                  <a:lnTo>
                    <a:pt x="18656" y="2745"/>
                  </a:lnTo>
                  <a:lnTo>
                    <a:pt x="18431" y="2409"/>
                  </a:lnTo>
                  <a:lnTo>
                    <a:pt x="18263" y="2073"/>
                  </a:lnTo>
                  <a:lnTo>
                    <a:pt x="18123" y="1737"/>
                  </a:lnTo>
                  <a:lnTo>
                    <a:pt x="18039" y="1457"/>
                  </a:lnTo>
                  <a:lnTo>
                    <a:pt x="17955" y="1205"/>
                  </a:lnTo>
                  <a:lnTo>
                    <a:pt x="17899" y="840"/>
                  </a:lnTo>
                  <a:lnTo>
                    <a:pt x="17871" y="728"/>
                  </a:lnTo>
                  <a:lnTo>
                    <a:pt x="19692" y="700"/>
                  </a:lnTo>
                  <a:lnTo>
                    <a:pt x="19692" y="700"/>
                  </a:lnTo>
                  <a:lnTo>
                    <a:pt x="19720" y="6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7"/>
            <p:cNvSpPr/>
            <p:nvPr/>
          </p:nvSpPr>
          <p:spPr>
            <a:xfrm>
              <a:off x="1267330" y="1991335"/>
              <a:ext cx="398184" cy="466110"/>
            </a:xfrm>
            <a:custGeom>
              <a:avLst/>
              <a:gdLst/>
              <a:ahLst/>
              <a:cxnLst/>
              <a:rect l="l" t="t" r="r" b="b"/>
              <a:pathLst>
                <a:path w="25182" h="29468" extrusionOk="0">
                  <a:moveTo>
                    <a:pt x="12717" y="0"/>
                  </a:moveTo>
                  <a:lnTo>
                    <a:pt x="11821" y="28"/>
                  </a:lnTo>
                  <a:lnTo>
                    <a:pt x="10980" y="84"/>
                  </a:lnTo>
                  <a:lnTo>
                    <a:pt x="10112" y="140"/>
                  </a:lnTo>
                  <a:lnTo>
                    <a:pt x="9328" y="252"/>
                  </a:lnTo>
                  <a:lnTo>
                    <a:pt x="8543" y="364"/>
                  </a:lnTo>
                  <a:lnTo>
                    <a:pt x="7787" y="477"/>
                  </a:lnTo>
                  <a:lnTo>
                    <a:pt x="7087" y="617"/>
                  </a:lnTo>
                  <a:lnTo>
                    <a:pt x="5798" y="925"/>
                  </a:lnTo>
                  <a:lnTo>
                    <a:pt x="4678" y="1233"/>
                  </a:lnTo>
                  <a:lnTo>
                    <a:pt x="3782" y="1513"/>
                  </a:lnTo>
                  <a:lnTo>
                    <a:pt x="3109" y="1765"/>
                  </a:lnTo>
                  <a:lnTo>
                    <a:pt x="2549" y="1989"/>
                  </a:lnTo>
                  <a:lnTo>
                    <a:pt x="2353" y="2689"/>
                  </a:lnTo>
                  <a:lnTo>
                    <a:pt x="2157" y="3418"/>
                  </a:lnTo>
                  <a:lnTo>
                    <a:pt x="1961" y="4202"/>
                  </a:lnTo>
                  <a:lnTo>
                    <a:pt x="1793" y="5014"/>
                  </a:lnTo>
                  <a:lnTo>
                    <a:pt x="1485" y="6723"/>
                  </a:lnTo>
                  <a:lnTo>
                    <a:pt x="1205" y="8572"/>
                  </a:lnTo>
                  <a:lnTo>
                    <a:pt x="952" y="10448"/>
                  </a:lnTo>
                  <a:lnTo>
                    <a:pt x="756" y="12409"/>
                  </a:lnTo>
                  <a:lnTo>
                    <a:pt x="588" y="14370"/>
                  </a:lnTo>
                  <a:lnTo>
                    <a:pt x="448" y="16331"/>
                  </a:lnTo>
                  <a:lnTo>
                    <a:pt x="336" y="18263"/>
                  </a:lnTo>
                  <a:lnTo>
                    <a:pt x="224" y="20112"/>
                  </a:lnTo>
                  <a:lnTo>
                    <a:pt x="112" y="23502"/>
                  </a:lnTo>
                  <a:lnTo>
                    <a:pt x="28" y="26303"/>
                  </a:lnTo>
                  <a:lnTo>
                    <a:pt x="0" y="28235"/>
                  </a:lnTo>
                  <a:lnTo>
                    <a:pt x="28" y="28403"/>
                  </a:lnTo>
                  <a:lnTo>
                    <a:pt x="56" y="28543"/>
                  </a:lnTo>
                  <a:lnTo>
                    <a:pt x="112" y="28656"/>
                  </a:lnTo>
                  <a:lnTo>
                    <a:pt x="224" y="28768"/>
                  </a:lnTo>
                  <a:lnTo>
                    <a:pt x="308" y="28852"/>
                  </a:lnTo>
                  <a:lnTo>
                    <a:pt x="448" y="28908"/>
                  </a:lnTo>
                  <a:lnTo>
                    <a:pt x="560" y="28964"/>
                  </a:lnTo>
                  <a:lnTo>
                    <a:pt x="728" y="28992"/>
                  </a:lnTo>
                  <a:lnTo>
                    <a:pt x="21092" y="29440"/>
                  </a:lnTo>
                  <a:lnTo>
                    <a:pt x="22521" y="29468"/>
                  </a:lnTo>
                  <a:lnTo>
                    <a:pt x="22661" y="29468"/>
                  </a:lnTo>
                  <a:lnTo>
                    <a:pt x="22801" y="29412"/>
                  </a:lnTo>
                  <a:lnTo>
                    <a:pt x="22941" y="29356"/>
                  </a:lnTo>
                  <a:lnTo>
                    <a:pt x="23053" y="29272"/>
                  </a:lnTo>
                  <a:lnTo>
                    <a:pt x="23137" y="29188"/>
                  </a:lnTo>
                  <a:lnTo>
                    <a:pt x="23193" y="29076"/>
                  </a:lnTo>
                  <a:lnTo>
                    <a:pt x="23249" y="28936"/>
                  </a:lnTo>
                  <a:lnTo>
                    <a:pt x="23277" y="28796"/>
                  </a:lnTo>
                  <a:lnTo>
                    <a:pt x="23697" y="23417"/>
                  </a:lnTo>
                  <a:lnTo>
                    <a:pt x="23921" y="20532"/>
                  </a:lnTo>
                  <a:lnTo>
                    <a:pt x="24958" y="6807"/>
                  </a:lnTo>
                  <a:lnTo>
                    <a:pt x="25182" y="3894"/>
                  </a:lnTo>
                  <a:lnTo>
                    <a:pt x="24706" y="3558"/>
                  </a:lnTo>
                  <a:lnTo>
                    <a:pt x="24230" y="3222"/>
                  </a:lnTo>
                  <a:lnTo>
                    <a:pt x="23277" y="2633"/>
                  </a:lnTo>
                  <a:lnTo>
                    <a:pt x="22325" y="2129"/>
                  </a:lnTo>
                  <a:lnTo>
                    <a:pt x="21344" y="1681"/>
                  </a:lnTo>
                  <a:lnTo>
                    <a:pt x="20364" y="1289"/>
                  </a:lnTo>
                  <a:lnTo>
                    <a:pt x="19384" y="953"/>
                  </a:lnTo>
                  <a:lnTo>
                    <a:pt x="18403" y="673"/>
                  </a:lnTo>
                  <a:lnTo>
                    <a:pt x="17423" y="448"/>
                  </a:lnTo>
                  <a:lnTo>
                    <a:pt x="16470" y="280"/>
                  </a:lnTo>
                  <a:lnTo>
                    <a:pt x="15518" y="140"/>
                  </a:lnTo>
                  <a:lnTo>
                    <a:pt x="14566" y="56"/>
                  </a:lnTo>
                  <a:lnTo>
                    <a:pt x="13641" y="28"/>
                  </a:lnTo>
                  <a:lnTo>
                    <a:pt x="127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7"/>
            <p:cNvSpPr/>
            <p:nvPr/>
          </p:nvSpPr>
          <p:spPr>
            <a:xfrm>
              <a:off x="1267330" y="1991335"/>
              <a:ext cx="398184" cy="466110"/>
            </a:xfrm>
            <a:custGeom>
              <a:avLst/>
              <a:gdLst/>
              <a:ahLst/>
              <a:cxnLst/>
              <a:rect l="l" t="t" r="r" b="b"/>
              <a:pathLst>
                <a:path w="25182" h="29468" fill="none" extrusionOk="0">
                  <a:moveTo>
                    <a:pt x="0" y="28235"/>
                  </a:moveTo>
                  <a:lnTo>
                    <a:pt x="0" y="28235"/>
                  </a:lnTo>
                  <a:lnTo>
                    <a:pt x="28" y="28403"/>
                  </a:lnTo>
                  <a:lnTo>
                    <a:pt x="56" y="28543"/>
                  </a:lnTo>
                  <a:lnTo>
                    <a:pt x="112" y="28656"/>
                  </a:lnTo>
                  <a:lnTo>
                    <a:pt x="224" y="28768"/>
                  </a:lnTo>
                  <a:lnTo>
                    <a:pt x="308" y="28852"/>
                  </a:lnTo>
                  <a:lnTo>
                    <a:pt x="448" y="28908"/>
                  </a:lnTo>
                  <a:lnTo>
                    <a:pt x="560" y="28964"/>
                  </a:lnTo>
                  <a:lnTo>
                    <a:pt x="728" y="28992"/>
                  </a:lnTo>
                  <a:lnTo>
                    <a:pt x="728" y="28992"/>
                  </a:lnTo>
                  <a:lnTo>
                    <a:pt x="21092" y="29440"/>
                  </a:lnTo>
                  <a:lnTo>
                    <a:pt x="22521" y="29468"/>
                  </a:lnTo>
                  <a:lnTo>
                    <a:pt x="22521" y="29468"/>
                  </a:lnTo>
                  <a:lnTo>
                    <a:pt x="22661" y="29468"/>
                  </a:lnTo>
                  <a:lnTo>
                    <a:pt x="22801" y="29412"/>
                  </a:lnTo>
                  <a:lnTo>
                    <a:pt x="22941" y="29356"/>
                  </a:lnTo>
                  <a:lnTo>
                    <a:pt x="23053" y="29272"/>
                  </a:lnTo>
                  <a:lnTo>
                    <a:pt x="23137" y="29188"/>
                  </a:lnTo>
                  <a:lnTo>
                    <a:pt x="23193" y="29076"/>
                  </a:lnTo>
                  <a:lnTo>
                    <a:pt x="23249" y="28936"/>
                  </a:lnTo>
                  <a:lnTo>
                    <a:pt x="23277" y="28796"/>
                  </a:lnTo>
                  <a:lnTo>
                    <a:pt x="23697" y="23417"/>
                  </a:lnTo>
                  <a:lnTo>
                    <a:pt x="23921" y="20532"/>
                  </a:lnTo>
                  <a:lnTo>
                    <a:pt x="24958" y="6807"/>
                  </a:lnTo>
                  <a:lnTo>
                    <a:pt x="25182" y="3894"/>
                  </a:lnTo>
                  <a:lnTo>
                    <a:pt x="25182" y="3894"/>
                  </a:lnTo>
                  <a:lnTo>
                    <a:pt x="24706" y="3558"/>
                  </a:lnTo>
                  <a:lnTo>
                    <a:pt x="24230" y="3222"/>
                  </a:lnTo>
                  <a:lnTo>
                    <a:pt x="23277" y="2633"/>
                  </a:lnTo>
                  <a:lnTo>
                    <a:pt x="22325" y="2129"/>
                  </a:lnTo>
                  <a:lnTo>
                    <a:pt x="21344" y="1681"/>
                  </a:lnTo>
                  <a:lnTo>
                    <a:pt x="20364" y="1289"/>
                  </a:lnTo>
                  <a:lnTo>
                    <a:pt x="19384" y="953"/>
                  </a:lnTo>
                  <a:lnTo>
                    <a:pt x="18403" y="673"/>
                  </a:lnTo>
                  <a:lnTo>
                    <a:pt x="17423" y="448"/>
                  </a:lnTo>
                  <a:lnTo>
                    <a:pt x="16470" y="280"/>
                  </a:lnTo>
                  <a:lnTo>
                    <a:pt x="15518" y="140"/>
                  </a:lnTo>
                  <a:lnTo>
                    <a:pt x="14566" y="56"/>
                  </a:lnTo>
                  <a:lnTo>
                    <a:pt x="13641" y="28"/>
                  </a:lnTo>
                  <a:lnTo>
                    <a:pt x="12717" y="0"/>
                  </a:lnTo>
                  <a:lnTo>
                    <a:pt x="11821" y="28"/>
                  </a:lnTo>
                  <a:lnTo>
                    <a:pt x="10980" y="84"/>
                  </a:lnTo>
                  <a:lnTo>
                    <a:pt x="10112" y="140"/>
                  </a:lnTo>
                  <a:lnTo>
                    <a:pt x="9328" y="252"/>
                  </a:lnTo>
                  <a:lnTo>
                    <a:pt x="8543" y="364"/>
                  </a:lnTo>
                  <a:lnTo>
                    <a:pt x="7787" y="477"/>
                  </a:lnTo>
                  <a:lnTo>
                    <a:pt x="7087" y="617"/>
                  </a:lnTo>
                  <a:lnTo>
                    <a:pt x="5798" y="925"/>
                  </a:lnTo>
                  <a:lnTo>
                    <a:pt x="4678" y="1233"/>
                  </a:lnTo>
                  <a:lnTo>
                    <a:pt x="3782" y="1513"/>
                  </a:lnTo>
                  <a:lnTo>
                    <a:pt x="3109" y="1765"/>
                  </a:lnTo>
                  <a:lnTo>
                    <a:pt x="2549" y="1989"/>
                  </a:lnTo>
                  <a:lnTo>
                    <a:pt x="2549" y="1989"/>
                  </a:lnTo>
                  <a:lnTo>
                    <a:pt x="2353" y="2689"/>
                  </a:lnTo>
                  <a:lnTo>
                    <a:pt x="2157" y="3418"/>
                  </a:lnTo>
                  <a:lnTo>
                    <a:pt x="1961" y="4202"/>
                  </a:lnTo>
                  <a:lnTo>
                    <a:pt x="1793" y="5014"/>
                  </a:lnTo>
                  <a:lnTo>
                    <a:pt x="1485" y="6723"/>
                  </a:lnTo>
                  <a:lnTo>
                    <a:pt x="1205" y="8572"/>
                  </a:lnTo>
                  <a:lnTo>
                    <a:pt x="952" y="10448"/>
                  </a:lnTo>
                  <a:lnTo>
                    <a:pt x="756" y="12409"/>
                  </a:lnTo>
                  <a:lnTo>
                    <a:pt x="588" y="14370"/>
                  </a:lnTo>
                  <a:lnTo>
                    <a:pt x="448" y="16331"/>
                  </a:lnTo>
                  <a:lnTo>
                    <a:pt x="336" y="18263"/>
                  </a:lnTo>
                  <a:lnTo>
                    <a:pt x="224" y="20112"/>
                  </a:lnTo>
                  <a:lnTo>
                    <a:pt x="112" y="23502"/>
                  </a:lnTo>
                  <a:lnTo>
                    <a:pt x="28" y="26303"/>
                  </a:lnTo>
                  <a:lnTo>
                    <a:pt x="0" y="28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7"/>
            <p:cNvSpPr/>
            <p:nvPr/>
          </p:nvSpPr>
          <p:spPr>
            <a:xfrm>
              <a:off x="1265559" y="2445028"/>
              <a:ext cx="364092" cy="33248"/>
            </a:xfrm>
            <a:custGeom>
              <a:avLst/>
              <a:gdLst/>
              <a:ahLst/>
              <a:cxnLst/>
              <a:rect l="l" t="t" r="r" b="b"/>
              <a:pathLst>
                <a:path w="23026" h="2102" extrusionOk="0">
                  <a:moveTo>
                    <a:pt x="252" y="1"/>
                  </a:moveTo>
                  <a:lnTo>
                    <a:pt x="0" y="1345"/>
                  </a:lnTo>
                  <a:lnTo>
                    <a:pt x="23025" y="2101"/>
                  </a:lnTo>
                  <a:lnTo>
                    <a:pt x="23025" y="701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7"/>
            <p:cNvSpPr/>
            <p:nvPr/>
          </p:nvSpPr>
          <p:spPr>
            <a:xfrm>
              <a:off x="1265559" y="2445028"/>
              <a:ext cx="364092" cy="33248"/>
            </a:xfrm>
            <a:custGeom>
              <a:avLst/>
              <a:gdLst/>
              <a:ahLst/>
              <a:cxnLst/>
              <a:rect l="l" t="t" r="r" b="b"/>
              <a:pathLst>
                <a:path w="23026" h="2102" fill="none" extrusionOk="0">
                  <a:moveTo>
                    <a:pt x="23025" y="701"/>
                  </a:moveTo>
                  <a:lnTo>
                    <a:pt x="252" y="1"/>
                  </a:lnTo>
                  <a:lnTo>
                    <a:pt x="0" y="1345"/>
                  </a:lnTo>
                  <a:lnTo>
                    <a:pt x="23025" y="2101"/>
                  </a:lnTo>
                  <a:lnTo>
                    <a:pt x="23025" y="7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7"/>
            <p:cNvSpPr/>
            <p:nvPr/>
          </p:nvSpPr>
          <p:spPr>
            <a:xfrm>
              <a:off x="1265559" y="2445028"/>
              <a:ext cx="337069" cy="31920"/>
            </a:xfrm>
            <a:custGeom>
              <a:avLst/>
              <a:gdLst/>
              <a:ahLst/>
              <a:cxnLst/>
              <a:rect l="l" t="t" r="r" b="b"/>
              <a:pathLst>
                <a:path w="21317" h="2018" extrusionOk="0">
                  <a:moveTo>
                    <a:pt x="252" y="1"/>
                  </a:moveTo>
                  <a:lnTo>
                    <a:pt x="0" y="1345"/>
                  </a:lnTo>
                  <a:lnTo>
                    <a:pt x="20364" y="2017"/>
                  </a:lnTo>
                  <a:lnTo>
                    <a:pt x="21316" y="757"/>
                  </a:lnTo>
                  <a:lnTo>
                    <a:pt x="21204" y="757"/>
                  </a:lnTo>
                  <a:lnTo>
                    <a:pt x="21232" y="645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7"/>
            <p:cNvSpPr/>
            <p:nvPr/>
          </p:nvSpPr>
          <p:spPr>
            <a:xfrm>
              <a:off x="1265559" y="2445028"/>
              <a:ext cx="337069" cy="31920"/>
            </a:xfrm>
            <a:custGeom>
              <a:avLst/>
              <a:gdLst/>
              <a:ahLst/>
              <a:cxnLst/>
              <a:rect l="l" t="t" r="r" b="b"/>
              <a:pathLst>
                <a:path w="21317" h="2018" fill="none" extrusionOk="0">
                  <a:moveTo>
                    <a:pt x="252" y="1"/>
                  </a:moveTo>
                  <a:lnTo>
                    <a:pt x="0" y="1345"/>
                  </a:lnTo>
                  <a:lnTo>
                    <a:pt x="20364" y="2017"/>
                  </a:lnTo>
                  <a:lnTo>
                    <a:pt x="20364" y="2017"/>
                  </a:lnTo>
                  <a:lnTo>
                    <a:pt x="21316" y="757"/>
                  </a:lnTo>
                  <a:lnTo>
                    <a:pt x="21204" y="757"/>
                  </a:lnTo>
                  <a:lnTo>
                    <a:pt x="21204" y="757"/>
                  </a:lnTo>
                  <a:lnTo>
                    <a:pt x="21232" y="645"/>
                  </a:lnTo>
                  <a:lnTo>
                    <a:pt x="25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7"/>
            <p:cNvSpPr/>
            <p:nvPr/>
          </p:nvSpPr>
          <p:spPr>
            <a:xfrm>
              <a:off x="1613238" y="2136650"/>
              <a:ext cx="38993" cy="179465"/>
            </a:xfrm>
            <a:custGeom>
              <a:avLst/>
              <a:gdLst/>
              <a:ahLst/>
              <a:cxnLst/>
              <a:rect l="l" t="t" r="r" b="b"/>
              <a:pathLst>
                <a:path w="2466" h="11346" extrusionOk="0">
                  <a:moveTo>
                    <a:pt x="701" y="1"/>
                  </a:moveTo>
                  <a:lnTo>
                    <a:pt x="561" y="421"/>
                  </a:lnTo>
                  <a:lnTo>
                    <a:pt x="421" y="897"/>
                  </a:lnTo>
                  <a:lnTo>
                    <a:pt x="309" y="1401"/>
                  </a:lnTo>
                  <a:lnTo>
                    <a:pt x="169" y="1962"/>
                  </a:lnTo>
                  <a:lnTo>
                    <a:pt x="85" y="2578"/>
                  </a:lnTo>
                  <a:lnTo>
                    <a:pt x="29" y="3194"/>
                  </a:lnTo>
                  <a:lnTo>
                    <a:pt x="1" y="3866"/>
                  </a:lnTo>
                  <a:lnTo>
                    <a:pt x="1" y="4595"/>
                  </a:lnTo>
                  <a:lnTo>
                    <a:pt x="29" y="5323"/>
                  </a:lnTo>
                  <a:lnTo>
                    <a:pt x="141" y="6107"/>
                  </a:lnTo>
                  <a:lnTo>
                    <a:pt x="281" y="6920"/>
                  </a:lnTo>
                  <a:lnTo>
                    <a:pt x="505" y="7760"/>
                  </a:lnTo>
                  <a:lnTo>
                    <a:pt x="757" y="8628"/>
                  </a:lnTo>
                  <a:lnTo>
                    <a:pt x="1121" y="9497"/>
                  </a:lnTo>
                  <a:lnTo>
                    <a:pt x="1541" y="10421"/>
                  </a:lnTo>
                  <a:lnTo>
                    <a:pt x="2045" y="11345"/>
                  </a:lnTo>
                  <a:lnTo>
                    <a:pt x="2466" y="5519"/>
                  </a:lnTo>
                  <a:lnTo>
                    <a:pt x="1457" y="3950"/>
                  </a:lnTo>
                  <a:lnTo>
                    <a:pt x="1037" y="3306"/>
                  </a:lnTo>
                  <a:lnTo>
                    <a:pt x="897" y="2494"/>
                  </a:lnTo>
                  <a:lnTo>
                    <a:pt x="785" y="1682"/>
                  </a:lnTo>
                  <a:lnTo>
                    <a:pt x="729" y="84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7"/>
            <p:cNvSpPr/>
            <p:nvPr/>
          </p:nvSpPr>
          <p:spPr>
            <a:xfrm>
              <a:off x="1613238" y="2136650"/>
              <a:ext cx="38993" cy="179465"/>
            </a:xfrm>
            <a:custGeom>
              <a:avLst/>
              <a:gdLst/>
              <a:ahLst/>
              <a:cxnLst/>
              <a:rect l="l" t="t" r="r" b="b"/>
              <a:pathLst>
                <a:path w="2466" h="11346" fill="none" extrusionOk="0">
                  <a:moveTo>
                    <a:pt x="701" y="1"/>
                  </a:moveTo>
                  <a:lnTo>
                    <a:pt x="701" y="1"/>
                  </a:lnTo>
                  <a:lnTo>
                    <a:pt x="561" y="421"/>
                  </a:lnTo>
                  <a:lnTo>
                    <a:pt x="421" y="897"/>
                  </a:lnTo>
                  <a:lnTo>
                    <a:pt x="309" y="1401"/>
                  </a:lnTo>
                  <a:lnTo>
                    <a:pt x="169" y="1962"/>
                  </a:lnTo>
                  <a:lnTo>
                    <a:pt x="85" y="2578"/>
                  </a:lnTo>
                  <a:lnTo>
                    <a:pt x="29" y="3194"/>
                  </a:lnTo>
                  <a:lnTo>
                    <a:pt x="1" y="3866"/>
                  </a:lnTo>
                  <a:lnTo>
                    <a:pt x="1" y="4595"/>
                  </a:lnTo>
                  <a:lnTo>
                    <a:pt x="29" y="5323"/>
                  </a:lnTo>
                  <a:lnTo>
                    <a:pt x="141" y="6107"/>
                  </a:lnTo>
                  <a:lnTo>
                    <a:pt x="281" y="6920"/>
                  </a:lnTo>
                  <a:lnTo>
                    <a:pt x="505" y="7760"/>
                  </a:lnTo>
                  <a:lnTo>
                    <a:pt x="757" y="8628"/>
                  </a:lnTo>
                  <a:lnTo>
                    <a:pt x="1121" y="9497"/>
                  </a:lnTo>
                  <a:lnTo>
                    <a:pt x="1541" y="10421"/>
                  </a:lnTo>
                  <a:lnTo>
                    <a:pt x="2045" y="11345"/>
                  </a:lnTo>
                  <a:lnTo>
                    <a:pt x="2466" y="5519"/>
                  </a:lnTo>
                  <a:lnTo>
                    <a:pt x="2466" y="5519"/>
                  </a:lnTo>
                  <a:lnTo>
                    <a:pt x="1457" y="3950"/>
                  </a:lnTo>
                  <a:lnTo>
                    <a:pt x="1037" y="3306"/>
                  </a:lnTo>
                  <a:lnTo>
                    <a:pt x="1037" y="3306"/>
                  </a:lnTo>
                  <a:lnTo>
                    <a:pt x="897" y="2494"/>
                  </a:lnTo>
                  <a:lnTo>
                    <a:pt x="785" y="1682"/>
                  </a:lnTo>
                  <a:lnTo>
                    <a:pt x="729" y="841"/>
                  </a:lnTo>
                  <a:lnTo>
                    <a:pt x="7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7"/>
            <p:cNvSpPr/>
            <p:nvPr/>
          </p:nvSpPr>
          <p:spPr>
            <a:xfrm>
              <a:off x="1601284" y="2361733"/>
              <a:ext cx="40764" cy="93497"/>
            </a:xfrm>
            <a:custGeom>
              <a:avLst/>
              <a:gdLst/>
              <a:ahLst/>
              <a:cxnLst/>
              <a:rect l="l" t="t" r="r" b="b"/>
              <a:pathLst>
                <a:path w="2578" h="5911" extrusionOk="0">
                  <a:moveTo>
                    <a:pt x="2577" y="0"/>
                  </a:moveTo>
                  <a:lnTo>
                    <a:pt x="1849" y="1457"/>
                  </a:lnTo>
                  <a:lnTo>
                    <a:pt x="1205" y="2914"/>
                  </a:lnTo>
                  <a:lnTo>
                    <a:pt x="589" y="4398"/>
                  </a:lnTo>
                  <a:lnTo>
                    <a:pt x="0" y="5911"/>
                  </a:lnTo>
                  <a:lnTo>
                    <a:pt x="168" y="5911"/>
                  </a:lnTo>
                  <a:lnTo>
                    <a:pt x="1205" y="4482"/>
                  </a:lnTo>
                  <a:lnTo>
                    <a:pt x="2353" y="2942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7"/>
            <p:cNvSpPr/>
            <p:nvPr/>
          </p:nvSpPr>
          <p:spPr>
            <a:xfrm>
              <a:off x="1601284" y="2361733"/>
              <a:ext cx="40764" cy="93497"/>
            </a:xfrm>
            <a:custGeom>
              <a:avLst/>
              <a:gdLst/>
              <a:ahLst/>
              <a:cxnLst/>
              <a:rect l="l" t="t" r="r" b="b"/>
              <a:pathLst>
                <a:path w="2578" h="5911" fill="none" extrusionOk="0">
                  <a:moveTo>
                    <a:pt x="2577" y="0"/>
                  </a:moveTo>
                  <a:lnTo>
                    <a:pt x="2577" y="0"/>
                  </a:lnTo>
                  <a:lnTo>
                    <a:pt x="1849" y="1457"/>
                  </a:lnTo>
                  <a:lnTo>
                    <a:pt x="1205" y="2914"/>
                  </a:lnTo>
                  <a:lnTo>
                    <a:pt x="589" y="4398"/>
                  </a:lnTo>
                  <a:lnTo>
                    <a:pt x="0" y="5911"/>
                  </a:lnTo>
                  <a:lnTo>
                    <a:pt x="168" y="5911"/>
                  </a:lnTo>
                  <a:lnTo>
                    <a:pt x="168" y="5911"/>
                  </a:lnTo>
                  <a:lnTo>
                    <a:pt x="1205" y="4482"/>
                  </a:lnTo>
                  <a:lnTo>
                    <a:pt x="2353" y="2942"/>
                  </a:lnTo>
                  <a:lnTo>
                    <a:pt x="25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7"/>
            <p:cNvSpPr/>
            <p:nvPr/>
          </p:nvSpPr>
          <p:spPr>
            <a:xfrm>
              <a:off x="1600841" y="2455215"/>
              <a:ext cx="3115" cy="1787"/>
            </a:xfrm>
            <a:custGeom>
              <a:avLst/>
              <a:gdLst/>
              <a:ahLst/>
              <a:cxnLst/>
              <a:rect l="l" t="t" r="r" b="b"/>
              <a:pathLst>
                <a:path w="197" h="113" extrusionOk="0">
                  <a:moveTo>
                    <a:pt x="28" y="1"/>
                  </a:moveTo>
                  <a:lnTo>
                    <a:pt x="0" y="113"/>
                  </a:lnTo>
                  <a:lnTo>
                    <a:pt x="112" y="113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7"/>
            <p:cNvSpPr/>
            <p:nvPr/>
          </p:nvSpPr>
          <p:spPr>
            <a:xfrm>
              <a:off x="1600841" y="2455215"/>
              <a:ext cx="3115" cy="1787"/>
            </a:xfrm>
            <a:custGeom>
              <a:avLst/>
              <a:gdLst/>
              <a:ahLst/>
              <a:cxnLst/>
              <a:rect l="l" t="t" r="r" b="b"/>
              <a:pathLst>
                <a:path w="197" h="113" fill="none" extrusionOk="0">
                  <a:moveTo>
                    <a:pt x="28" y="1"/>
                  </a:moveTo>
                  <a:lnTo>
                    <a:pt x="28" y="1"/>
                  </a:lnTo>
                  <a:lnTo>
                    <a:pt x="0" y="113"/>
                  </a:lnTo>
                  <a:lnTo>
                    <a:pt x="112" y="113"/>
                  </a:lnTo>
                  <a:lnTo>
                    <a:pt x="112" y="113"/>
                  </a:lnTo>
                  <a:lnTo>
                    <a:pt x="196" y="1"/>
                  </a:lnTo>
                  <a:lnTo>
                    <a:pt x="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7"/>
            <p:cNvSpPr/>
            <p:nvPr/>
          </p:nvSpPr>
          <p:spPr>
            <a:xfrm>
              <a:off x="1409055" y="1856190"/>
              <a:ext cx="145741" cy="183451"/>
            </a:xfrm>
            <a:custGeom>
              <a:avLst/>
              <a:gdLst/>
              <a:ahLst/>
              <a:cxnLst/>
              <a:rect l="l" t="t" r="r" b="b"/>
              <a:pathLst>
                <a:path w="9217" h="11598" extrusionOk="0">
                  <a:moveTo>
                    <a:pt x="9020" y="1"/>
                  </a:moveTo>
                  <a:lnTo>
                    <a:pt x="3082" y="4399"/>
                  </a:lnTo>
                  <a:lnTo>
                    <a:pt x="3166" y="4959"/>
                  </a:lnTo>
                  <a:lnTo>
                    <a:pt x="3222" y="5519"/>
                  </a:lnTo>
                  <a:lnTo>
                    <a:pt x="3278" y="6023"/>
                  </a:lnTo>
                  <a:lnTo>
                    <a:pt x="3250" y="6528"/>
                  </a:lnTo>
                  <a:lnTo>
                    <a:pt x="3166" y="7032"/>
                  </a:lnTo>
                  <a:lnTo>
                    <a:pt x="3054" y="7536"/>
                  </a:lnTo>
                  <a:lnTo>
                    <a:pt x="2914" y="7928"/>
                  </a:lnTo>
                  <a:lnTo>
                    <a:pt x="2690" y="8292"/>
                  </a:lnTo>
                  <a:lnTo>
                    <a:pt x="2438" y="8600"/>
                  </a:lnTo>
                  <a:lnTo>
                    <a:pt x="2269" y="8768"/>
                  </a:lnTo>
                  <a:lnTo>
                    <a:pt x="2101" y="8908"/>
                  </a:lnTo>
                  <a:lnTo>
                    <a:pt x="1905" y="9049"/>
                  </a:lnTo>
                  <a:lnTo>
                    <a:pt x="1709" y="9161"/>
                  </a:lnTo>
                  <a:lnTo>
                    <a:pt x="1485" y="9301"/>
                  </a:lnTo>
                  <a:lnTo>
                    <a:pt x="1233" y="9385"/>
                  </a:lnTo>
                  <a:lnTo>
                    <a:pt x="981" y="9497"/>
                  </a:lnTo>
                  <a:lnTo>
                    <a:pt x="701" y="9581"/>
                  </a:lnTo>
                  <a:lnTo>
                    <a:pt x="85" y="9721"/>
                  </a:lnTo>
                  <a:lnTo>
                    <a:pt x="29" y="9805"/>
                  </a:lnTo>
                  <a:lnTo>
                    <a:pt x="1" y="9889"/>
                  </a:lnTo>
                  <a:lnTo>
                    <a:pt x="1" y="9973"/>
                  </a:lnTo>
                  <a:lnTo>
                    <a:pt x="1" y="10057"/>
                  </a:lnTo>
                  <a:lnTo>
                    <a:pt x="57" y="10225"/>
                  </a:lnTo>
                  <a:lnTo>
                    <a:pt x="197" y="10393"/>
                  </a:lnTo>
                  <a:lnTo>
                    <a:pt x="365" y="10533"/>
                  </a:lnTo>
                  <a:lnTo>
                    <a:pt x="561" y="10673"/>
                  </a:lnTo>
                  <a:lnTo>
                    <a:pt x="785" y="10813"/>
                  </a:lnTo>
                  <a:lnTo>
                    <a:pt x="1037" y="10953"/>
                  </a:lnTo>
                  <a:lnTo>
                    <a:pt x="1541" y="11149"/>
                  </a:lnTo>
                  <a:lnTo>
                    <a:pt x="1989" y="11317"/>
                  </a:lnTo>
                  <a:lnTo>
                    <a:pt x="2466" y="11457"/>
                  </a:lnTo>
                  <a:lnTo>
                    <a:pt x="2662" y="11485"/>
                  </a:lnTo>
                  <a:lnTo>
                    <a:pt x="3222" y="11541"/>
                  </a:lnTo>
                  <a:lnTo>
                    <a:pt x="4062" y="11598"/>
                  </a:lnTo>
                  <a:lnTo>
                    <a:pt x="4566" y="11598"/>
                  </a:lnTo>
                  <a:lnTo>
                    <a:pt x="5099" y="11570"/>
                  </a:lnTo>
                  <a:lnTo>
                    <a:pt x="5631" y="11541"/>
                  </a:lnTo>
                  <a:lnTo>
                    <a:pt x="6219" y="11485"/>
                  </a:lnTo>
                  <a:lnTo>
                    <a:pt x="6779" y="11401"/>
                  </a:lnTo>
                  <a:lnTo>
                    <a:pt x="7311" y="11261"/>
                  </a:lnTo>
                  <a:lnTo>
                    <a:pt x="7844" y="11121"/>
                  </a:lnTo>
                  <a:lnTo>
                    <a:pt x="8348" y="10897"/>
                  </a:lnTo>
                  <a:lnTo>
                    <a:pt x="8572" y="10785"/>
                  </a:lnTo>
                  <a:lnTo>
                    <a:pt x="8796" y="10645"/>
                  </a:lnTo>
                  <a:lnTo>
                    <a:pt x="9020" y="10505"/>
                  </a:lnTo>
                  <a:lnTo>
                    <a:pt x="9216" y="10337"/>
                  </a:lnTo>
                  <a:lnTo>
                    <a:pt x="9020" y="10141"/>
                  </a:lnTo>
                  <a:lnTo>
                    <a:pt x="8880" y="9917"/>
                  </a:lnTo>
                  <a:lnTo>
                    <a:pt x="8740" y="9665"/>
                  </a:lnTo>
                  <a:lnTo>
                    <a:pt x="8600" y="9413"/>
                  </a:lnTo>
                  <a:lnTo>
                    <a:pt x="8516" y="9133"/>
                  </a:lnTo>
                  <a:lnTo>
                    <a:pt x="8404" y="8852"/>
                  </a:lnTo>
                  <a:lnTo>
                    <a:pt x="8264" y="8264"/>
                  </a:lnTo>
                  <a:lnTo>
                    <a:pt x="8152" y="7592"/>
                  </a:lnTo>
                  <a:lnTo>
                    <a:pt x="8096" y="6920"/>
                  </a:lnTo>
                  <a:lnTo>
                    <a:pt x="8096" y="6191"/>
                  </a:lnTo>
                  <a:lnTo>
                    <a:pt x="8096" y="5463"/>
                  </a:lnTo>
                  <a:lnTo>
                    <a:pt x="8152" y="4735"/>
                  </a:lnTo>
                  <a:lnTo>
                    <a:pt x="8236" y="4007"/>
                  </a:lnTo>
                  <a:lnTo>
                    <a:pt x="8348" y="3250"/>
                  </a:lnTo>
                  <a:lnTo>
                    <a:pt x="8460" y="2550"/>
                  </a:lnTo>
                  <a:lnTo>
                    <a:pt x="8740" y="1205"/>
                  </a:lnTo>
                  <a:lnTo>
                    <a:pt x="9020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7"/>
            <p:cNvSpPr/>
            <p:nvPr/>
          </p:nvSpPr>
          <p:spPr>
            <a:xfrm>
              <a:off x="1409055" y="1856190"/>
              <a:ext cx="145741" cy="183451"/>
            </a:xfrm>
            <a:custGeom>
              <a:avLst/>
              <a:gdLst/>
              <a:ahLst/>
              <a:cxnLst/>
              <a:rect l="l" t="t" r="r" b="b"/>
              <a:pathLst>
                <a:path w="9217" h="11598" fill="none" extrusionOk="0">
                  <a:moveTo>
                    <a:pt x="9216" y="10337"/>
                  </a:moveTo>
                  <a:lnTo>
                    <a:pt x="9216" y="10337"/>
                  </a:lnTo>
                  <a:lnTo>
                    <a:pt x="9020" y="10505"/>
                  </a:lnTo>
                  <a:lnTo>
                    <a:pt x="8796" y="10645"/>
                  </a:lnTo>
                  <a:lnTo>
                    <a:pt x="8572" y="10785"/>
                  </a:lnTo>
                  <a:lnTo>
                    <a:pt x="8348" y="10897"/>
                  </a:lnTo>
                  <a:lnTo>
                    <a:pt x="7844" y="11121"/>
                  </a:lnTo>
                  <a:lnTo>
                    <a:pt x="7311" y="11261"/>
                  </a:lnTo>
                  <a:lnTo>
                    <a:pt x="6779" y="11401"/>
                  </a:lnTo>
                  <a:lnTo>
                    <a:pt x="6219" y="11485"/>
                  </a:lnTo>
                  <a:lnTo>
                    <a:pt x="5631" y="11541"/>
                  </a:lnTo>
                  <a:lnTo>
                    <a:pt x="5099" y="11570"/>
                  </a:lnTo>
                  <a:lnTo>
                    <a:pt x="4566" y="11598"/>
                  </a:lnTo>
                  <a:lnTo>
                    <a:pt x="4062" y="11598"/>
                  </a:lnTo>
                  <a:lnTo>
                    <a:pt x="3222" y="11541"/>
                  </a:lnTo>
                  <a:lnTo>
                    <a:pt x="2662" y="11485"/>
                  </a:lnTo>
                  <a:lnTo>
                    <a:pt x="2466" y="11457"/>
                  </a:lnTo>
                  <a:lnTo>
                    <a:pt x="2466" y="11457"/>
                  </a:lnTo>
                  <a:lnTo>
                    <a:pt x="1989" y="11317"/>
                  </a:lnTo>
                  <a:lnTo>
                    <a:pt x="1541" y="11149"/>
                  </a:lnTo>
                  <a:lnTo>
                    <a:pt x="1037" y="10953"/>
                  </a:lnTo>
                  <a:lnTo>
                    <a:pt x="785" y="10813"/>
                  </a:lnTo>
                  <a:lnTo>
                    <a:pt x="561" y="10673"/>
                  </a:lnTo>
                  <a:lnTo>
                    <a:pt x="365" y="10533"/>
                  </a:lnTo>
                  <a:lnTo>
                    <a:pt x="197" y="10393"/>
                  </a:lnTo>
                  <a:lnTo>
                    <a:pt x="57" y="10225"/>
                  </a:lnTo>
                  <a:lnTo>
                    <a:pt x="1" y="10057"/>
                  </a:lnTo>
                  <a:lnTo>
                    <a:pt x="1" y="9973"/>
                  </a:lnTo>
                  <a:lnTo>
                    <a:pt x="1" y="9889"/>
                  </a:lnTo>
                  <a:lnTo>
                    <a:pt x="29" y="9805"/>
                  </a:lnTo>
                  <a:lnTo>
                    <a:pt x="85" y="9721"/>
                  </a:lnTo>
                  <a:lnTo>
                    <a:pt x="85" y="9721"/>
                  </a:lnTo>
                  <a:lnTo>
                    <a:pt x="701" y="9581"/>
                  </a:lnTo>
                  <a:lnTo>
                    <a:pt x="981" y="9497"/>
                  </a:lnTo>
                  <a:lnTo>
                    <a:pt x="1233" y="9385"/>
                  </a:lnTo>
                  <a:lnTo>
                    <a:pt x="1485" y="9301"/>
                  </a:lnTo>
                  <a:lnTo>
                    <a:pt x="1709" y="9161"/>
                  </a:lnTo>
                  <a:lnTo>
                    <a:pt x="1905" y="9049"/>
                  </a:lnTo>
                  <a:lnTo>
                    <a:pt x="2101" y="8908"/>
                  </a:lnTo>
                  <a:lnTo>
                    <a:pt x="2269" y="8768"/>
                  </a:lnTo>
                  <a:lnTo>
                    <a:pt x="2438" y="8600"/>
                  </a:lnTo>
                  <a:lnTo>
                    <a:pt x="2690" y="8292"/>
                  </a:lnTo>
                  <a:lnTo>
                    <a:pt x="2914" y="7928"/>
                  </a:lnTo>
                  <a:lnTo>
                    <a:pt x="3054" y="7536"/>
                  </a:lnTo>
                  <a:lnTo>
                    <a:pt x="3054" y="7536"/>
                  </a:lnTo>
                  <a:lnTo>
                    <a:pt x="3166" y="7032"/>
                  </a:lnTo>
                  <a:lnTo>
                    <a:pt x="3250" y="6528"/>
                  </a:lnTo>
                  <a:lnTo>
                    <a:pt x="3278" y="6023"/>
                  </a:lnTo>
                  <a:lnTo>
                    <a:pt x="3222" y="5519"/>
                  </a:lnTo>
                  <a:lnTo>
                    <a:pt x="3222" y="5519"/>
                  </a:lnTo>
                  <a:lnTo>
                    <a:pt x="3166" y="4959"/>
                  </a:lnTo>
                  <a:lnTo>
                    <a:pt x="3082" y="4399"/>
                  </a:lnTo>
                  <a:lnTo>
                    <a:pt x="9020" y="1"/>
                  </a:lnTo>
                  <a:lnTo>
                    <a:pt x="9020" y="1"/>
                  </a:lnTo>
                  <a:lnTo>
                    <a:pt x="8740" y="1205"/>
                  </a:lnTo>
                  <a:lnTo>
                    <a:pt x="8460" y="2550"/>
                  </a:lnTo>
                  <a:lnTo>
                    <a:pt x="8348" y="3250"/>
                  </a:lnTo>
                  <a:lnTo>
                    <a:pt x="8236" y="4007"/>
                  </a:lnTo>
                  <a:lnTo>
                    <a:pt x="8152" y="4735"/>
                  </a:lnTo>
                  <a:lnTo>
                    <a:pt x="8096" y="5463"/>
                  </a:lnTo>
                  <a:lnTo>
                    <a:pt x="8096" y="6191"/>
                  </a:lnTo>
                  <a:lnTo>
                    <a:pt x="8096" y="6920"/>
                  </a:lnTo>
                  <a:lnTo>
                    <a:pt x="8152" y="7592"/>
                  </a:lnTo>
                  <a:lnTo>
                    <a:pt x="8264" y="8264"/>
                  </a:lnTo>
                  <a:lnTo>
                    <a:pt x="8404" y="8852"/>
                  </a:lnTo>
                  <a:lnTo>
                    <a:pt x="8516" y="9133"/>
                  </a:lnTo>
                  <a:lnTo>
                    <a:pt x="8600" y="9413"/>
                  </a:lnTo>
                  <a:lnTo>
                    <a:pt x="8740" y="9665"/>
                  </a:lnTo>
                  <a:lnTo>
                    <a:pt x="8880" y="9917"/>
                  </a:lnTo>
                  <a:lnTo>
                    <a:pt x="9020" y="10141"/>
                  </a:lnTo>
                  <a:lnTo>
                    <a:pt x="9216" y="10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7"/>
            <p:cNvSpPr/>
            <p:nvPr/>
          </p:nvSpPr>
          <p:spPr>
            <a:xfrm>
              <a:off x="1459986" y="1943487"/>
              <a:ext cx="901" cy="15960"/>
            </a:xfrm>
            <a:custGeom>
              <a:avLst/>
              <a:gdLst/>
              <a:ahLst/>
              <a:cxnLst/>
              <a:rect l="l" t="t" r="r" b="b"/>
              <a:pathLst>
                <a:path w="57" h="1009" extrusionOk="0">
                  <a:moveTo>
                    <a:pt x="1" y="0"/>
                  </a:moveTo>
                  <a:lnTo>
                    <a:pt x="29" y="504"/>
                  </a:lnTo>
                  <a:lnTo>
                    <a:pt x="29" y="1009"/>
                  </a:lnTo>
                  <a:lnTo>
                    <a:pt x="57" y="5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7"/>
            <p:cNvSpPr/>
            <p:nvPr/>
          </p:nvSpPr>
          <p:spPr>
            <a:xfrm>
              <a:off x="1457330" y="1943487"/>
              <a:ext cx="3558" cy="31904"/>
            </a:xfrm>
            <a:custGeom>
              <a:avLst/>
              <a:gdLst/>
              <a:ahLst/>
              <a:cxnLst/>
              <a:rect l="l" t="t" r="r" b="b"/>
              <a:pathLst>
                <a:path w="225" h="2017" fill="none" extrusionOk="0">
                  <a:moveTo>
                    <a:pt x="169" y="0"/>
                  </a:moveTo>
                  <a:lnTo>
                    <a:pt x="169" y="0"/>
                  </a:lnTo>
                  <a:lnTo>
                    <a:pt x="169" y="0"/>
                  </a:lnTo>
                  <a:lnTo>
                    <a:pt x="197" y="504"/>
                  </a:lnTo>
                  <a:lnTo>
                    <a:pt x="197" y="1009"/>
                  </a:lnTo>
                  <a:lnTo>
                    <a:pt x="113" y="1513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13" y="1513"/>
                  </a:lnTo>
                  <a:lnTo>
                    <a:pt x="197" y="1009"/>
                  </a:lnTo>
                  <a:lnTo>
                    <a:pt x="225" y="504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7"/>
            <p:cNvSpPr/>
            <p:nvPr/>
          </p:nvSpPr>
          <p:spPr>
            <a:xfrm>
              <a:off x="1457330" y="1900511"/>
              <a:ext cx="72657" cy="74880"/>
            </a:xfrm>
            <a:custGeom>
              <a:avLst/>
              <a:gdLst/>
              <a:ahLst/>
              <a:cxnLst/>
              <a:rect l="l" t="t" r="r" b="b"/>
              <a:pathLst>
                <a:path w="4595" h="4734" extrusionOk="0">
                  <a:moveTo>
                    <a:pt x="4595" y="0"/>
                  </a:moveTo>
                  <a:lnTo>
                    <a:pt x="169" y="2717"/>
                  </a:lnTo>
                  <a:lnTo>
                    <a:pt x="225" y="3221"/>
                  </a:lnTo>
                  <a:lnTo>
                    <a:pt x="197" y="3726"/>
                  </a:lnTo>
                  <a:lnTo>
                    <a:pt x="113" y="4230"/>
                  </a:lnTo>
                  <a:lnTo>
                    <a:pt x="1" y="4734"/>
                  </a:lnTo>
                  <a:lnTo>
                    <a:pt x="617" y="4622"/>
                  </a:lnTo>
                  <a:lnTo>
                    <a:pt x="953" y="4538"/>
                  </a:lnTo>
                  <a:lnTo>
                    <a:pt x="1289" y="4398"/>
                  </a:lnTo>
                  <a:lnTo>
                    <a:pt x="1653" y="4258"/>
                  </a:lnTo>
                  <a:lnTo>
                    <a:pt x="2018" y="4090"/>
                  </a:lnTo>
                  <a:lnTo>
                    <a:pt x="2382" y="3866"/>
                  </a:lnTo>
                  <a:lnTo>
                    <a:pt x="2746" y="3613"/>
                  </a:lnTo>
                  <a:lnTo>
                    <a:pt x="3082" y="3333"/>
                  </a:lnTo>
                  <a:lnTo>
                    <a:pt x="3418" y="2997"/>
                  </a:lnTo>
                  <a:lnTo>
                    <a:pt x="3726" y="2633"/>
                  </a:lnTo>
                  <a:lnTo>
                    <a:pt x="3978" y="2213"/>
                  </a:lnTo>
                  <a:lnTo>
                    <a:pt x="4202" y="1737"/>
                  </a:lnTo>
                  <a:lnTo>
                    <a:pt x="4398" y="1205"/>
                  </a:lnTo>
                  <a:lnTo>
                    <a:pt x="4511" y="644"/>
                  </a:lnTo>
                  <a:lnTo>
                    <a:pt x="4567" y="308"/>
                  </a:lnTo>
                  <a:lnTo>
                    <a:pt x="4595" y="0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7"/>
            <p:cNvSpPr/>
            <p:nvPr/>
          </p:nvSpPr>
          <p:spPr>
            <a:xfrm>
              <a:off x="1457330" y="1900511"/>
              <a:ext cx="72657" cy="74880"/>
            </a:xfrm>
            <a:custGeom>
              <a:avLst/>
              <a:gdLst/>
              <a:ahLst/>
              <a:cxnLst/>
              <a:rect l="l" t="t" r="r" b="b"/>
              <a:pathLst>
                <a:path w="4595" h="4734" fill="none" extrusionOk="0">
                  <a:moveTo>
                    <a:pt x="4595" y="0"/>
                  </a:moveTo>
                  <a:lnTo>
                    <a:pt x="169" y="2717"/>
                  </a:lnTo>
                  <a:lnTo>
                    <a:pt x="169" y="2717"/>
                  </a:lnTo>
                  <a:lnTo>
                    <a:pt x="169" y="2717"/>
                  </a:lnTo>
                  <a:lnTo>
                    <a:pt x="169" y="2717"/>
                  </a:lnTo>
                  <a:lnTo>
                    <a:pt x="225" y="3221"/>
                  </a:lnTo>
                  <a:lnTo>
                    <a:pt x="197" y="3726"/>
                  </a:lnTo>
                  <a:lnTo>
                    <a:pt x="113" y="4230"/>
                  </a:lnTo>
                  <a:lnTo>
                    <a:pt x="1" y="4734"/>
                  </a:lnTo>
                  <a:lnTo>
                    <a:pt x="1" y="4734"/>
                  </a:lnTo>
                  <a:lnTo>
                    <a:pt x="617" y="4622"/>
                  </a:lnTo>
                  <a:lnTo>
                    <a:pt x="953" y="4538"/>
                  </a:lnTo>
                  <a:lnTo>
                    <a:pt x="1289" y="4398"/>
                  </a:lnTo>
                  <a:lnTo>
                    <a:pt x="1653" y="4258"/>
                  </a:lnTo>
                  <a:lnTo>
                    <a:pt x="2018" y="4090"/>
                  </a:lnTo>
                  <a:lnTo>
                    <a:pt x="2382" y="3866"/>
                  </a:lnTo>
                  <a:lnTo>
                    <a:pt x="2746" y="3613"/>
                  </a:lnTo>
                  <a:lnTo>
                    <a:pt x="3082" y="3333"/>
                  </a:lnTo>
                  <a:lnTo>
                    <a:pt x="3418" y="2997"/>
                  </a:lnTo>
                  <a:lnTo>
                    <a:pt x="3726" y="2633"/>
                  </a:lnTo>
                  <a:lnTo>
                    <a:pt x="3978" y="2213"/>
                  </a:lnTo>
                  <a:lnTo>
                    <a:pt x="4202" y="1737"/>
                  </a:lnTo>
                  <a:lnTo>
                    <a:pt x="4398" y="1205"/>
                  </a:lnTo>
                  <a:lnTo>
                    <a:pt x="4511" y="644"/>
                  </a:lnTo>
                  <a:lnTo>
                    <a:pt x="4567" y="308"/>
                  </a:lnTo>
                  <a:lnTo>
                    <a:pt x="45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7"/>
            <p:cNvSpPr/>
            <p:nvPr/>
          </p:nvSpPr>
          <p:spPr>
            <a:xfrm>
              <a:off x="1502948" y="1710432"/>
              <a:ext cx="88169" cy="131159"/>
            </a:xfrm>
            <a:custGeom>
              <a:avLst/>
              <a:gdLst/>
              <a:ahLst/>
              <a:cxnLst/>
              <a:rect l="l" t="t" r="r" b="b"/>
              <a:pathLst>
                <a:path w="5576" h="8292" extrusionOk="0">
                  <a:moveTo>
                    <a:pt x="5043" y="0"/>
                  </a:moveTo>
                  <a:lnTo>
                    <a:pt x="1" y="224"/>
                  </a:lnTo>
                  <a:lnTo>
                    <a:pt x="57" y="673"/>
                  </a:lnTo>
                  <a:lnTo>
                    <a:pt x="281" y="1793"/>
                  </a:lnTo>
                  <a:lnTo>
                    <a:pt x="421" y="2521"/>
                  </a:lnTo>
                  <a:lnTo>
                    <a:pt x="617" y="3334"/>
                  </a:lnTo>
                  <a:lnTo>
                    <a:pt x="841" y="4174"/>
                  </a:lnTo>
                  <a:lnTo>
                    <a:pt x="1093" y="5014"/>
                  </a:lnTo>
                  <a:lnTo>
                    <a:pt x="1373" y="5827"/>
                  </a:lnTo>
                  <a:lnTo>
                    <a:pt x="1682" y="6583"/>
                  </a:lnTo>
                  <a:lnTo>
                    <a:pt x="1850" y="6919"/>
                  </a:lnTo>
                  <a:lnTo>
                    <a:pt x="2018" y="7227"/>
                  </a:lnTo>
                  <a:lnTo>
                    <a:pt x="2186" y="7507"/>
                  </a:lnTo>
                  <a:lnTo>
                    <a:pt x="2382" y="7759"/>
                  </a:lnTo>
                  <a:lnTo>
                    <a:pt x="2578" y="7955"/>
                  </a:lnTo>
                  <a:lnTo>
                    <a:pt x="2774" y="8124"/>
                  </a:lnTo>
                  <a:lnTo>
                    <a:pt x="2970" y="8236"/>
                  </a:lnTo>
                  <a:lnTo>
                    <a:pt x="3194" y="8292"/>
                  </a:lnTo>
                  <a:lnTo>
                    <a:pt x="3418" y="8292"/>
                  </a:lnTo>
                  <a:lnTo>
                    <a:pt x="3642" y="8236"/>
                  </a:lnTo>
                  <a:lnTo>
                    <a:pt x="3866" y="8096"/>
                  </a:lnTo>
                  <a:lnTo>
                    <a:pt x="4118" y="7899"/>
                  </a:lnTo>
                  <a:lnTo>
                    <a:pt x="4343" y="7647"/>
                  </a:lnTo>
                  <a:lnTo>
                    <a:pt x="4567" y="7395"/>
                  </a:lnTo>
                  <a:lnTo>
                    <a:pt x="4735" y="7115"/>
                  </a:lnTo>
                  <a:lnTo>
                    <a:pt x="4903" y="6807"/>
                  </a:lnTo>
                  <a:lnTo>
                    <a:pt x="5043" y="6527"/>
                  </a:lnTo>
                  <a:lnTo>
                    <a:pt x="5155" y="6219"/>
                  </a:lnTo>
                  <a:lnTo>
                    <a:pt x="5267" y="5911"/>
                  </a:lnTo>
                  <a:lnTo>
                    <a:pt x="5351" y="5575"/>
                  </a:lnTo>
                  <a:lnTo>
                    <a:pt x="5491" y="4930"/>
                  </a:lnTo>
                  <a:lnTo>
                    <a:pt x="5547" y="4286"/>
                  </a:lnTo>
                  <a:lnTo>
                    <a:pt x="5575" y="3614"/>
                  </a:lnTo>
                  <a:lnTo>
                    <a:pt x="5547" y="2998"/>
                  </a:lnTo>
                  <a:lnTo>
                    <a:pt x="5519" y="2381"/>
                  </a:lnTo>
                  <a:lnTo>
                    <a:pt x="5435" y="1821"/>
                  </a:lnTo>
                  <a:lnTo>
                    <a:pt x="5351" y="1317"/>
                  </a:lnTo>
                  <a:lnTo>
                    <a:pt x="5267" y="869"/>
                  </a:lnTo>
                  <a:lnTo>
                    <a:pt x="5127" y="224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7"/>
            <p:cNvSpPr/>
            <p:nvPr/>
          </p:nvSpPr>
          <p:spPr>
            <a:xfrm>
              <a:off x="1412154" y="1700245"/>
              <a:ext cx="180734" cy="249458"/>
            </a:xfrm>
            <a:custGeom>
              <a:avLst/>
              <a:gdLst/>
              <a:ahLst/>
              <a:cxnLst/>
              <a:rect l="l" t="t" r="r" b="b"/>
              <a:pathLst>
                <a:path w="11430" h="15771" extrusionOk="0">
                  <a:moveTo>
                    <a:pt x="5519" y="0"/>
                  </a:moveTo>
                  <a:lnTo>
                    <a:pt x="5015" y="28"/>
                  </a:lnTo>
                  <a:lnTo>
                    <a:pt x="4482" y="84"/>
                  </a:lnTo>
                  <a:lnTo>
                    <a:pt x="3978" y="196"/>
                  </a:lnTo>
                  <a:lnTo>
                    <a:pt x="3474" y="364"/>
                  </a:lnTo>
                  <a:lnTo>
                    <a:pt x="2998" y="588"/>
                  </a:lnTo>
                  <a:lnTo>
                    <a:pt x="2550" y="840"/>
                  </a:lnTo>
                  <a:lnTo>
                    <a:pt x="2101" y="1149"/>
                  </a:lnTo>
                  <a:lnTo>
                    <a:pt x="1709" y="1485"/>
                  </a:lnTo>
                  <a:lnTo>
                    <a:pt x="1345" y="1877"/>
                  </a:lnTo>
                  <a:lnTo>
                    <a:pt x="1009" y="2297"/>
                  </a:lnTo>
                  <a:lnTo>
                    <a:pt x="729" y="2773"/>
                  </a:lnTo>
                  <a:lnTo>
                    <a:pt x="477" y="3277"/>
                  </a:lnTo>
                  <a:lnTo>
                    <a:pt x="337" y="3558"/>
                  </a:lnTo>
                  <a:lnTo>
                    <a:pt x="253" y="3866"/>
                  </a:lnTo>
                  <a:lnTo>
                    <a:pt x="169" y="4174"/>
                  </a:lnTo>
                  <a:lnTo>
                    <a:pt x="85" y="4482"/>
                  </a:lnTo>
                  <a:lnTo>
                    <a:pt x="57" y="4818"/>
                  </a:lnTo>
                  <a:lnTo>
                    <a:pt x="29" y="5126"/>
                  </a:lnTo>
                  <a:lnTo>
                    <a:pt x="1" y="5434"/>
                  </a:lnTo>
                  <a:lnTo>
                    <a:pt x="29" y="5770"/>
                  </a:lnTo>
                  <a:lnTo>
                    <a:pt x="85" y="7171"/>
                  </a:lnTo>
                  <a:lnTo>
                    <a:pt x="141" y="8459"/>
                  </a:lnTo>
                  <a:lnTo>
                    <a:pt x="225" y="9608"/>
                  </a:lnTo>
                  <a:lnTo>
                    <a:pt x="281" y="10168"/>
                  </a:lnTo>
                  <a:lnTo>
                    <a:pt x="365" y="10672"/>
                  </a:lnTo>
                  <a:lnTo>
                    <a:pt x="477" y="11176"/>
                  </a:lnTo>
                  <a:lnTo>
                    <a:pt x="589" y="11653"/>
                  </a:lnTo>
                  <a:lnTo>
                    <a:pt x="757" y="12101"/>
                  </a:lnTo>
                  <a:lnTo>
                    <a:pt x="925" y="12521"/>
                  </a:lnTo>
                  <a:lnTo>
                    <a:pt x="1149" y="12969"/>
                  </a:lnTo>
                  <a:lnTo>
                    <a:pt x="1429" y="13361"/>
                  </a:lnTo>
                  <a:lnTo>
                    <a:pt x="1709" y="13754"/>
                  </a:lnTo>
                  <a:lnTo>
                    <a:pt x="2073" y="14146"/>
                  </a:lnTo>
                  <a:lnTo>
                    <a:pt x="2354" y="14454"/>
                  </a:lnTo>
                  <a:lnTo>
                    <a:pt x="2690" y="14734"/>
                  </a:lnTo>
                  <a:lnTo>
                    <a:pt x="3026" y="14958"/>
                  </a:lnTo>
                  <a:lnTo>
                    <a:pt x="3362" y="15154"/>
                  </a:lnTo>
                  <a:lnTo>
                    <a:pt x="3726" y="15350"/>
                  </a:lnTo>
                  <a:lnTo>
                    <a:pt x="4118" y="15490"/>
                  </a:lnTo>
                  <a:lnTo>
                    <a:pt x="4482" y="15602"/>
                  </a:lnTo>
                  <a:lnTo>
                    <a:pt x="4875" y="15686"/>
                  </a:lnTo>
                  <a:lnTo>
                    <a:pt x="5267" y="15742"/>
                  </a:lnTo>
                  <a:lnTo>
                    <a:pt x="5687" y="15770"/>
                  </a:lnTo>
                  <a:lnTo>
                    <a:pt x="6079" y="15770"/>
                  </a:lnTo>
                  <a:lnTo>
                    <a:pt x="6499" y="15714"/>
                  </a:lnTo>
                  <a:lnTo>
                    <a:pt x="6891" y="15658"/>
                  </a:lnTo>
                  <a:lnTo>
                    <a:pt x="7283" y="15546"/>
                  </a:lnTo>
                  <a:lnTo>
                    <a:pt x="7676" y="15406"/>
                  </a:lnTo>
                  <a:lnTo>
                    <a:pt x="8068" y="15238"/>
                  </a:lnTo>
                  <a:lnTo>
                    <a:pt x="8516" y="14986"/>
                  </a:lnTo>
                  <a:lnTo>
                    <a:pt x="8964" y="14678"/>
                  </a:lnTo>
                  <a:lnTo>
                    <a:pt x="9356" y="14342"/>
                  </a:lnTo>
                  <a:lnTo>
                    <a:pt x="9748" y="13978"/>
                  </a:lnTo>
                  <a:lnTo>
                    <a:pt x="10085" y="13557"/>
                  </a:lnTo>
                  <a:lnTo>
                    <a:pt x="10365" y="13137"/>
                  </a:lnTo>
                  <a:lnTo>
                    <a:pt x="10617" y="12661"/>
                  </a:lnTo>
                  <a:lnTo>
                    <a:pt x="10841" y="12185"/>
                  </a:lnTo>
                  <a:lnTo>
                    <a:pt x="10925" y="11905"/>
                  </a:lnTo>
                  <a:lnTo>
                    <a:pt x="11009" y="11625"/>
                  </a:lnTo>
                  <a:lnTo>
                    <a:pt x="11177" y="10924"/>
                  </a:lnTo>
                  <a:lnTo>
                    <a:pt x="11289" y="10168"/>
                  </a:lnTo>
                  <a:lnTo>
                    <a:pt x="11373" y="9412"/>
                  </a:lnTo>
                  <a:lnTo>
                    <a:pt x="11429" y="8599"/>
                  </a:lnTo>
                  <a:lnTo>
                    <a:pt x="11429" y="7787"/>
                  </a:lnTo>
                  <a:lnTo>
                    <a:pt x="11373" y="6947"/>
                  </a:lnTo>
                  <a:lnTo>
                    <a:pt x="11289" y="6135"/>
                  </a:lnTo>
                  <a:lnTo>
                    <a:pt x="11149" y="5322"/>
                  </a:lnTo>
                  <a:lnTo>
                    <a:pt x="10925" y="4538"/>
                  </a:lnTo>
                  <a:lnTo>
                    <a:pt x="10813" y="4146"/>
                  </a:lnTo>
                  <a:lnTo>
                    <a:pt x="10673" y="3782"/>
                  </a:lnTo>
                  <a:lnTo>
                    <a:pt x="10505" y="3417"/>
                  </a:lnTo>
                  <a:lnTo>
                    <a:pt x="10337" y="3053"/>
                  </a:lnTo>
                  <a:lnTo>
                    <a:pt x="10141" y="2717"/>
                  </a:lnTo>
                  <a:lnTo>
                    <a:pt x="9945" y="2409"/>
                  </a:lnTo>
                  <a:lnTo>
                    <a:pt x="9720" y="2101"/>
                  </a:lnTo>
                  <a:lnTo>
                    <a:pt x="9468" y="1793"/>
                  </a:lnTo>
                  <a:lnTo>
                    <a:pt x="9216" y="1513"/>
                  </a:lnTo>
                  <a:lnTo>
                    <a:pt x="8936" y="1261"/>
                  </a:lnTo>
                  <a:lnTo>
                    <a:pt x="8656" y="1037"/>
                  </a:lnTo>
                  <a:lnTo>
                    <a:pt x="8320" y="812"/>
                  </a:lnTo>
                  <a:lnTo>
                    <a:pt x="8012" y="616"/>
                  </a:lnTo>
                  <a:lnTo>
                    <a:pt x="7648" y="448"/>
                  </a:lnTo>
                  <a:lnTo>
                    <a:pt x="7115" y="252"/>
                  </a:lnTo>
                  <a:lnTo>
                    <a:pt x="6583" y="112"/>
                  </a:lnTo>
                  <a:lnTo>
                    <a:pt x="6051" y="28"/>
                  </a:lnTo>
                  <a:lnTo>
                    <a:pt x="5519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7"/>
            <p:cNvSpPr/>
            <p:nvPr/>
          </p:nvSpPr>
          <p:spPr>
            <a:xfrm>
              <a:off x="1507818" y="1802142"/>
              <a:ext cx="12428" cy="18190"/>
            </a:xfrm>
            <a:custGeom>
              <a:avLst/>
              <a:gdLst/>
              <a:ahLst/>
              <a:cxnLst/>
              <a:rect l="l" t="t" r="r" b="b"/>
              <a:pathLst>
                <a:path w="786" h="1150" extrusionOk="0">
                  <a:moveTo>
                    <a:pt x="337" y="1"/>
                  </a:moveTo>
                  <a:lnTo>
                    <a:pt x="253" y="29"/>
                  </a:lnTo>
                  <a:lnTo>
                    <a:pt x="197" y="85"/>
                  </a:lnTo>
                  <a:lnTo>
                    <a:pt x="141" y="141"/>
                  </a:lnTo>
                  <a:lnTo>
                    <a:pt x="57" y="337"/>
                  </a:lnTo>
                  <a:lnTo>
                    <a:pt x="1" y="561"/>
                  </a:lnTo>
                  <a:lnTo>
                    <a:pt x="29" y="785"/>
                  </a:lnTo>
                  <a:lnTo>
                    <a:pt x="113" y="953"/>
                  </a:lnTo>
                  <a:lnTo>
                    <a:pt x="169" y="1037"/>
                  </a:lnTo>
                  <a:lnTo>
                    <a:pt x="225" y="1093"/>
                  </a:lnTo>
                  <a:lnTo>
                    <a:pt x="309" y="1121"/>
                  </a:lnTo>
                  <a:lnTo>
                    <a:pt x="393" y="1149"/>
                  </a:lnTo>
                  <a:lnTo>
                    <a:pt x="449" y="1121"/>
                  </a:lnTo>
                  <a:lnTo>
                    <a:pt x="533" y="1093"/>
                  </a:lnTo>
                  <a:lnTo>
                    <a:pt x="589" y="1037"/>
                  </a:lnTo>
                  <a:lnTo>
                    <a:pt x="645" y="981"/>
                  </a:lnTo>
                  <a:lnTo>
                    <a:pt x="729" y="785"/>
                  </a:lnTo>
                  <a:lnTo>
                    <a:pt x="785" y="589"/>
                  </a:lnTo>
                  <a:lnTo>
                    <a:pt x="757" y="365"/>
                  </a:lnTo>
                  <a:lnTo>
                    <a:pt x="673" y="169"/>
                  </a:lnTo>
                  <a:lnTo>
                    <a:pt x="617" y="85"/>
                  </a:lnTo>
                  <a:lnTo>
                    <a:pt x="561" y="29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7"/>
            <p:cNvSpPr/>
            <p:nvPr/>
          </p:nvSpPr>
          <p:spPr>
            <a:xfrm>
              <a:off x="1566292" y="1803027"/>
              <a:ext cx="11970" cy="18633"/>
            </a:xfrm>
            <a:custGeom>
              <a:avLst/>
              <a:gdLst/>
              <a:ahLst/>
              <a:cxnLst/>
              <a:rect l="l" t="t" r="r" b="b"/>
              <a:pathLst>
                <a:path w="757" h="1178" extrusionOk="0">
                  <a:moveTo>
                    <a:pt x="393" y="1"/>
                  </a:moveTo>
                  <a:lnTo>
                    <a:pt x="309" y="29"/>
                  </a:lnTo>
                  <a:lnTo>
                    <a:pt x="225" y="57"/>
                  </a:lnTo>
                  <a:lnTo>
                    <a:pt x="169" y="113"/>
                  </a:lnTo>
                  <a:lnTo>
                    <a:pt x="112" y="169"/>
                  </a:lnTo>
                  <a:lnTo>
                    <a:pt x="28" y="337"/>
                  </a:lnTo>
                  <a:lnTo>
                    <a:pt x="0" y="561"/>
                  </a:lnTo>
                  <a:lnTo>
                    <a:pt x="0" y="673"/>
                  </a:lnTo>
                  <a:lnTo>
                    <a:pt x="0" y="785"/>
                  </a:lnTo>
                  <a:lnTo>
                    <a:pt x="56" y="897"/>
                  </a:lnTo>
                  <a:lnTo>
                    <a:pt x="84" y="981"/>
                  </a:lnTo>
                  <a:lnTo>
                    <a:pt x="140" y="1065"/>
                  </a:lnTo>
                  <a:lnTo>
                    <a:pt x="225" y="1121"/>
                  </a:lnTo>
                  <a:lnTo>
                    <a:pt x="281" y="1149"/>
                  </a:lnTo>
                  <a:lnTo>
                    <a:pt x="365" y="1177"/>
                  </a:lnTo>
                  <a:lnTo>
                    <a:pt x="449" y="1149"/>
                  </a:lnTo>
                  <a:lnTo>
                    <a:pt x="505" y="1121"/>
                  </a:lnTo>
                  <a:lnTo>
                    <a:pt x="589" y="1065"/>
                  </a:lnTo>
                  <a:lnTo>
                    <a:pt x="645" y="1009"/>
                  </a:lnTo>
                  <a:lnTo>
                    <a:pt x="729" y="813"/>
                  </a:lnTo>
                  <a:lnTo>
                    <a:pt x="757" y="589"/>
                  </a:lnTo>
                  <a:lnTo>
                    <a:pt x="729" y="393"/>
                  </a:lnTo>
                  <a:lnTo>
                    <a:pt x="673" y="197"/>
                  </a:lnTo>
                  <a:lnTo>
                    <a:pt x="617" y="113"/>
                  </a:lnTo>
                  <a:lnTo>
                    <a:pt x="533" y="57"/>
                  </a:lnTo>
                  <a:lnTo>
                    <a:pt x="477" y="29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7"/>
            <p:cNvSpPr/>
            <p:nvPr/>
          </p:nvSpPr>
          <p:spPr>
            <a:xfrm>
              <a:off x="1546353" y="1814100"/>
              <a:ext cx="24825" cy="49651"/>
            </a:xfrm>
            <a:custGeom>
              <a:avLst/>
              <a:gdLst/>
              <a:ahLst/>
              <a:cxnLst/>
              <a:rect l="l" t="t" r="r" b="b"/>
              <a:pathLst>
                <a:path w="1570" h="3139" extrusionOk="0">
                  <a:moveTo>
                    <a:pt x="57" y="1"/>
                  </a:moveTo>
                  <a:lnTo>
                    <a:pt x="1" y="3082"/>
                  </a:lnTo>
                  <a:lnTo>
                    <a:pt x="197" y="3110"/>
                  </a:lnTo>
                  <a:lnTo>
                    <a:pt x="393" y="3138"/>
                  </a:lnTo>
                  <a:lnTo>
                    <a:pt x="617" y="3138"/>
                  </a:lnTo>
                  <a:lnTo>
                    <a:pt x="813" y="3110"/>
                  </a:lnTo>
                  <a:lnTo>
                    <a:pt x="1009" y="3082"/>
                  </a:lnTo>
                  <a:lnTo>
                    <a:pt x="1205" y="2998"/>
                  </a:lnTo>
                  <a:lnTo>
                    <a:pt x="1401" y="2914"/>
                  </a:lnTo>
                  <a:lnTo>
                    <a:pt x="1570" y="2802"/>
                  </a:lnTo>
                  <a:lnTo>
                    <a:pt x="1121" y="2158"/>
                  </a:lnTo>
                  <a:lnTo>
                    <a:pt x="729" y="1458"/>
                  </a:lnTo>
                  <a:lnTo>
                    <a:pt x="365" y="75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7"/>
            <p:cNvSpPr/>
            <p:nvPr/>
          </p:nvSpPr>
          <p:spPr>
            <a:xfrm>
              <a:off x="1487895" y="1775110"/>
              <a:ext cx="27924" cy="16419"/>
            </a:xfrm>
            <a:custGeom>
              <a:avLst/>
              <a:gdLst/>
              <a:ahLst/>
              <a:cxnLst/>
              <a:rect l="l" t="t" r="r" b="b"/>
              <a:pathLst>
                <a:path w="1766" h="1038" extrusionOk="0">
                  <a:moveTo>
                    <a:pt x="1373" y="1"/>
                  </a:moveTo>
                  <a:lnTo>
                    <a:pt x="1149" y="29"/>
                  </a:lnTo>
                  <a:lnTo>
                    <a:pt x="953" y="85"/>
                  </a:lnTo>
                  <a:lnTo>
                    <a:pt x="729" y="169"/>
                  </a:lnTo>
                  <a:lnTo>
                    <a:pt x="533" y="281"/>
                  </a:lnTo>
                  <a:lnTo>
                    <a:pt x="365" y="421"/>
                  </a:lnTo>
                  <a:lnTo>
                    <a:pt x="197" y="561"/>
                  </a:lnTo>
                  <a:lnTo>
                    <a:pt x="57" y="729"/>
                  </a:lnTo>
                  <a:lnTo>
                    <a:pt x="1" y="813"/>
                  </a:lnTo>
                  <a:lnTo>
                    <a:pt x="1" y="869"/>
                  </a:lnTo>
                  <a:lnTo>
                    <a:pt x="1" y="953"/>
                  </a:lnTo>
                  <a:lnTo>
                    <a:pt x="29" y="1009"/>
                  </a:lnTo>
                  <a:lnTo>
                    <a:pt x="57" y="1009"/>
                  </a:lnTo>
                  <a:lnTo>
                    <a:pt x="169" y="1037"/>
                  </a:lnTo>
                  <a:lnTo>
                    <a:pt x="253" y="1037"/>
                  </a:lnTo>
                  <a:lnTo>
                    <a:pt x="337" y="981"/>
                  </a:lnTo>
                  <a:lnTo>
                    <a:pt x="449" y="841"/>
                  </a:lnTo>
                  <a:lnTo>
                    <a:pt x="589" y="729"/>
                  </a:lnTo>
                  <a:lnTo>
                    <a:pt x="729" y="617"/>
                  </a:lnTo>
                  <a:lnTo>
                    <a:pt x="897" y="533"/>
                  </a:lnTo>
                  <a:lnTo>
                    <a:pt x="1037" y="449"/>
                  </a:lnTo>
                  <a:lnTo>
                    <a:pt x="1205" y="393"/>
                  </a:lnTo>
                  <a:lnTo>
                    <a:pt x="1401" y="365"/>
                  </a:lnTo>
                  <a:lnTo>
                    <a:pt x="1569" y="365"/>
                  </a:lnTo>
                  <a:lnTo>
                    <a:pt x="1653" y="337"/>
                  </a:lnTo>
                  <a:lnTo>
                    <a:pt x="1709" y="309"/>
                  </a:lnTo>
                  <a:lnTo>
                    <a:pt x="1737" y="225"/>
                  </a:lnTo>
                  <a:lnTo>
                    <a:pt x="1765" y="169"/>
                  </a:lnTo>
                  <a:lnTo>
                    <a:pt x="1737" y="113"/>
                  </a:lnTo>
                  <a:lnTo>
                    <a:pt x="1709" y="57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7"/>
            <p:cNvSpPr/>
            <p:nvPr/>
          </p:nvSpPr>
          <p:spPr>
            <a:xfrm>
              <a:off x="1569834" y="1770681"/>
              <a:ext cx="24825" cy="21733"/>
            </a:xfrm>
            <a:custGeom>
              <a:avLst/>
              <a:gdLst/>
              <a:ahLst/>
              <a:cxnLst/>
              <a:rect l="l" t="t" r="r" b="b"/>
              <a:pathLst>
                <a:path w="1570" h="1374" extrusionOk="0">
                  <a:moveTo>
                    <a:pt x="141" y="1"/>
                  </a:moveTo>
                  <a:lnTo>
                    <a:pt x="85" y="29"/>
                  </a:lnTo>
                  <a:lnTo>
                    <a:pt x="29" y="85"/>
                  </a:lnTo>
                  <a:lnTo>
                    <a:pt x="1" y="169"/>
                  </a:lnTo>
                  <a:lnTo>
                    <a:pt x="1" y="253"/>
                  </a:lnTo>
                  <a:lnTo>
                    <a:pt x="29" y="309"/>
                  </a:lnTo>
                  <a:lnTo>
                    <a:pt x="85" y="365"/>
                  </a:lnTo>
                  <a:lnTo>
                    <a:pt x="169" y="393"/>
                  </a:lnTo>
                  <a:lnTo>
                    <a:pt x="337" y="421"/>
                  </a:lnTo>
                  <a:lnTo>
                    <a:pt x="505" y="505"/>
                  </a:lnTo>
                  <a:lnTo>
                    <a:pt x="645" y="589"/>
                  </a:lnTo>
                  <a:lnTo>
                    <a:pt x="785" y="701"/>
                  </a:lnTo>
                  <a:lnTo>
                    <a:pt x="925" y="813"/>
                  </a:lnTo>
                  <a:lnTo>
                    <a:pt x="1037" y="953"/>
                  </a:lnTo>
                  <a:lnTo>
                    <a:pt x="1149" y="1093"/>
                  </a:lnTo>
                  <a:lnTo>
                    <a:pt x="1205" y="1261"/>
                  </a:lnTo>
                  <a:lnTo>
                    <a:pt x="1261" y="1345"/>
                  </a:lnTo>
                  <a:lnTo>
                    <a:pt x="1345" y="1373"/>
                  </a:lnTo>
                  <a:lnTo>
                    <a:pt x="1457" y="1373"/>
                  </a:lnTo>
                  <a:lnTo>
                    <a:pt x="1513" y="1345"/>
                  </a:lnTo>
                  <a:lnTo>
                    <a:pt x="1569" y="1261"/>
                  </a:lnTo>
                  <a:lnTo>
                    <a:pt x="1569" y="1205"/>
                  </a:lnTo>
                  <a:lnTo>
                    <a:pt x="1569" y="1121"/>
                  </a:lnTo>
                  <a:lnTo>
                    <a:pt x="1457" y="925"/>
                  </a:lnTo>
                  <a:lnTo>
                    <a:pt x="1345" y="729"/>
                  </a:lnTo>
                  <a:lnTo>
                    <a:pt x="1205" y="561"/>
                  </a:lnTo>
                  <a:lnTo>
                    <a:pt x="1037" y="393"/>
                  </a:lnTo>
                  <a:lnTo>
                    <a:pt x="841" y="253"/>
                  </a:lnTo>
                  <a:lnTo>
                    <a:pt x="645" y="141"/>
                  </a:lnTo>
                  <a:lnTo>
                    <a:pt x="449" y="5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7"/>
            <p:cNvSpPr/>
            <p:nvPr/>
          </p:nvSpPr>
          <p:spPr>
            <a:xfrm>
              <a:off x="1382032" y="1713532"/>
              <a:ext cx="82840" cy="201610"/>
            </a:xfrm>
            <a:custGeom>
              <a:avLst/>
              <a:gdLst/>
              <a:ahLst/>
              <a:cxnLst/>
              <a:rect l="l" t="t" r="r" b="b"/>
              <a:pathLst>
                <a:path w="5239" h="12746" extrusionOk="0">
                  <a:moveTo>
                    <a:pt x="4959" y="0"/>
                  </a:moveTo>
                  <a:lnTo>
                    <a:pt x="477" y="701"/>
                  </a:lnTo>
                  <a:lnTo>
                    <a:pt x="365" y="953"/>
                  </a:lnTo>
                  <a:lnTo>
                    <a:pt x="281" y="1233"/>
                  </a:lnTo>
                  <a:lnTo>
                    <a:pt x="197" y="1541"/>
                  </a:lnTo>
                  <a:lnTo>
                    <a:pt x="113" y="1877"/>
                  </a:lnTo>
                  <a:lnTo>
                    <a:pt x="57" y="2213"/>
                  </a:lnTo>
                  <a:lnTo>
                    <a:pt x="29" y="2577"/>
                  </a:lnTo>
                  <a:lnTo>
                    <a:pt x="1" y="2998"/>
                  </a:lnTo>
                  <a:lnTo>
                    <a:pt x="1" y="3418"/>
                  </a:lnTo>
                  <a:lnTo>
                    <a:pt x="1" y="3866"/>
                  </a:lnTo>
                  <a:lnTo>
                    <a:pt x="29" y="4314"/>
                  </a:lnTo>
                  <a:lnTo>
                    <a:pt x="85" y="4818"/>
                  </a:lnTo>
                  <a:lnTo>
                    <a:pt x="169" y="5323"/>
                  </a:lnTo>
                  <a:lnTo>
                    <a:pt x="253" y="5855"/>
                  </a:lnTo>
                  <a:lnTo>
                    <a:pt x="365" y="6415"/>
                  </a:lnTo>
                  <a:lnTo>
                    <a:pt x="505" y="6975"/>
                  </a:lnTo>
                  <a:lnTo>
                    <a:pt x="673" y="7563"/>
                  </a:lnTo>
                  <a:lnTo>
                    <a:pt x="897" y="8292"/>
                  </a:lnTo>
                  <a:lnTo>
                    <a:pt x="1149" y="8992"/>
                  </a:lnTo>
                  <a:lnTo>
                    <a:pt x="1429" y="9692"/>
                  </a:lnTo>
                  <a:lnTo>
                    <a:pt x="1794" y="10336"/>
                  </a:lnTo>
                  <a:lnTo>
                    <a:pt x="2186" y="10981"/>
                  </a:lnTo>
                  <a:lnTo>
                    <a:pt x="2606" y="11597"/>
                  </a:lnTo>
                  <a:lnTo>
                    <a:pt x="3054" y="12185"/>
                  </a:lnTo>
                  <a:lnTo>
                    <a:pt x="3558" y="12745"/>
                  </a:lnTo>
                  <a:lnTo>
                    <a:pt x="3362" y="12437"/>
                  </a:lnTo>
                  <a:lnTo>
                    <a:pt x="3194" y="12101"/>
                  </a:lnTo>
                  <a:lnTo>
                    <a:pt x="3054" y="11709"/>
                  </a:lnTo>
                  <a:lnTo>
                    <a:pt x="2914" y="11317"/>
                  </a:lnTo>
                  <a:lnTo>
                    <a:pt x="2802" y="10925"/>
                  </a:lnTo>
                  <a:lnTo>
                    <a:pt x="2690" y="10505"/>
                  </a:lnTo>
                  <a:lnTo>
                    <a:pt x="2634" y="10084"/>
                  </a:lnTo>
                  <a:lnTo>
                    <a:pt x="2578" y="9692"/>
                  </a:lnTo>
                  <a:lnTo>
                    <a:pt x="2522" y="9300"/>
                  </a:lnTo>
                  <a:lnTo>
                    <a:pt x="2522" y="8936"/>
                  </a:lnTo>
                  <a:lnTo>
                    <a:pt x="2522" y="8628"/>
                  </a:lnTo>
                  <a:lnTo>
                    <a:pt x="2522" y="8320"/>
                  </a:lnTo>
                  <a:lnTo>
                    <a:pt x="2550" y="8096"/>
                  </a:lnTo>
                  <a:lnTo>
                    <a:pt x="2606" y="7900"/>
                  </a:lnTo>
                  <a:lnTo>
                    <a:pt x="2690" y="7759"/>
                  </a:lnTo>
                  <a:lnTo>
                    <a:pt x="2718" y="7703"/>
                  </a:lnTo>
                  <a:lnTo>
                    <a:pt x="2774" y="7675"/>
                  </a:lnTo>
                  <a:lnTo>
                    <a:pt x="2942" y="7675"/>
                  </a:lnTo>
                  <a:lnTo>
                    <a:pt x="3082" y="7703"/>
                  </a:lnTo>
                  <a:lnTo>
                    <a:pt x="3166" y="7759"/>
                  </a:lnTo>
                  <a:lnTo>
                    <a:pt x="3250" y="7872"/>
                  </a:lnTo>
                  <a:lnTo>
                    <a:pt x="3278" y="7956"/>
                  </a:lnTo>
                  <a:lnTo>
                    <a:pt x="3306" y="8068"/>
                  </a:lnTo>
                  <a:lnTo>
                    <a:pt x="3334" y="8152"/>
                  </a:lnTo>
                  <a:lnTo>
                    <a:pt x="3530" y="7956"/>
                  </a:lnTo>
                  <a:lnTo>
                    <a:pt x="3726" y="7759"/>
                  </a:lnTo>
                  <a:lnTo>
                    <a:pt x="3922" y="7507"/>
                  </a:lnTo>
                  <a:lnTo>
                    <a:pt x="4090" y="7227"/>
                  </a:lnTo>
                  <a:lnTo>
                    <a:pt x="4259" y="6947"/>
                  </a:lnTo>
                  <a:lnTo>
                    <a:pt x="4399" y="6639"/>
                  </a:lnTo>
                  <a:lnTo>
                    <a:pt x="4511" y="6331"/>
                  </a:lnTo>
                  <a:lnTo>
                    <a:pt x="4623" y="5995"/>
                  </a:lnTo>
                  <a:lnTo>
                    <a:pt x="4707" y="5659"/>
                  </a:lnTo>
                  <a:lnTo>
                    <a:pt x="4763" y="5323"/>
                  </a:lnTo>
                  <a:lnTo>
                    <a:pt x="4819" y="4986"/>
                  </a:lnTo>
                  <a:lnTo>
                    <a:pt x="4819" y="4650"/>
                  </a:lnTo>
                  <a:lnTo>
                    <a:pt x="4819" y="4342"/>
                  </a:lnTo>
                  <a:lnTo>
                    <a:pt x="4791" y="4034"/>
                  </a:lnTo>
                  <a:lnTo>
                    <a:pt x="4707" y="3726"/>
                  </a:lnTo>
                  <a:lnTo>
                    <a:pt x="4623" y="3446"/>
                  </a:lnTo>
                  <a:lnTo>
                    <a:pt x="4539" y="3194"/>
                  </a:lnTo>
                  <a:lnTo>
                    <a:pt x="4511" y="2942"/>
                  </a:lnTo>
                  <a:lnTo>
                    <a:pt x="4511" y="2718"/>
                  </a:lnTo>
                  <a:lnTo>
                    <a:pt x="4595" y="2465"/>
                  </a:lnTo>
                  <a:lnTo>
                    <a:pt x="4679" y="2269"/>
                  </a:lnTo>
                  <a:lnTo>
                    <a:pt x="4819" y="2073"/>
                  </a:lnTo>
                  <a:lnTo>
                    <a:pt x="5015" y="1877"/>
                  </a:lnTo>
                  <a:lnTo>
                    <a:pt x="5239" y="1765"/>
                  </a:lnTo>
                  <a:lnTo>
                    <a:pt x="4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7"/>
            <p:cNvSpPr/>
            <p:nvPr/>
          </p:nvSpPr>
          <p:spPr>
            <a:xfrm>
              <a:off x="1380704" y="1802585"/>
              <a:ext cx="64688" cy="72239"/>
            </a:xfrm>
            <a:custGeom>
              <a:avLst/>
              <a:gdLst/>
              <a:ahLst/>
              <a:cxnLst/>
              <a:rect l="l" t="t" r="r" b="b"/>
              <a:pathLst>
                <a:path w="4091" h="4567" extrusionOk="0">
                  <a:moveTo>
                    <a:pt x="1569" y="1"/>
                  </a:moveTo>
                  <a:lnTo>
                    <a:pt x="1373" y="29"/>
                  </a:lnTo>
                  <a:lnTo>
                    <a:pt x="1233" y="85"/>
                  </a:lnTo>
                  <a:lnTo>
                    <a:pt x="925" y="197"/>
                  </a:lnTo>
                  <a:lnTo>
                    <a:pt x="645" y="365"/>
                  </a:lnTo>
                  <a:lnTo>
                    <a:pt x="393" y="589"/>
                  </a:lnTo>
                  <a:lnTo>
                    <a:pt x="225" y="869"/>
                  </a:lnTo>
                  <a:lnTo>
                    <a:pt x="85" y="1149"/>
                  </a:lnTo>
                  <a:lnTo>
                    <a:pt x="1" y="1485"/>
                  </a:lnTo>
                  <a:lnTo>
                    <a:pt x="1" y="1653"/>
                  </a:lnTo>
                  <a:lnTo>
                    <a:pt x="1" y="1821"/>
                  </a:lnTo>
                  <a:lnTo>
                    <a:pt x="29" y="1989"/>
                  </a:lnTo>
                  <a:lnTo>
                    <a:pt x="57" y="2186"/>
                  </a:lnTo>
                  <a:lnTo>
                    <a:pt x="141" y="2354"/>
                  </a:lnTo>
                  <a:lnTo>
                    <a:pt x="225" y="2522"/>
                  </a:lnTo>
                  <a:lnTo>
                    <a:pt x="393" y="2858"/>
                  </a:lnTo>
                  <a:lnTo>
                    <a:pt x="589" y="3166"/>
                  </a:lnTo>
                  <a:lnTo>
                    <a:pt x="841" y="3446"/>
                  </a:lnTo>
                  <a:lnTo>
                    <a:pt x="1093" y="3698"/>
                  </a:lnTo>
                  <a:lnTo>
                    <a:pt x="1373" y="3950"/>
                  </a:lnTo>
                  <a:lnTo>
                    <a:pt x="1682" y="4146"/>
                  </a:lnTo>
                  <a:lnTo>
                    <a:pt x="2018" y="4342"/>
                  </a:lnTo>
                  <a:lnTo>
                    <a:pt x="2354" y="4482"/>
                  </a:lnTo>
                  <a:lnTo>
                    <a:pt x="2578" y="4538"/>
                  </a:lnTo>
                  <a:lnTo>
                    <a:pt x="2802" y="4566"/>
                  </a:lnTo>
                  <a:lnTo>
                    <a:pt x="2998" y="4566"/>
                  </a:lnTo>
                  <a:lnTo>
                    <a:pt x="3194" y="4538"/>
                  </a:lnTo>
                  <a:lnTo>
                    <a:pt x="3362" y="4482"/>
                  </a:lnTo>
                  <a:lnTo>
                    <a:pt x="3502" y="4398"/>
                  </a:lnTo>
                  <a:lnTo>
                    <a:pt x="3642" y="4286"/>
                  </a:lnTo>
                  <a:lnTo>
                    <a:pt x="3782" y="4174"/>
                  </a:lnTo>
                  <a:lnTo>
                    <a:pt x="3866" y="4006"/>
                  </a:lnTo>
                  <a:lnTo>
                    <a:pt x="3950" y="3866"/>
                  </a:lnTo>
                  <a:lnTo>
                    <a:pt x="4034" y="3670"/>
                  </a:lnTo>
                  <a:lnTo>
                    <a:pt x="4062" y="3474"/>
                  </a:lnTo>
                  <a:lnTo>
                    <a:pt x="4090" y="3278"/>
                  </a:lnTo>
                  <a:lnTo>
                    <a:pt x="4090" y="3054"/>
                  </a:lnTo>
                  <a:lnTo>
                    <a:pt x="4090" y="2830"/>
                  </a:lnTo>
                  <a:lnTo>
                    <a:pt x="4034" y="2606"/>
                  </a:lnTo>
                  <a:lnTo>
                    <a:pt x="3922" y="2157"/>
                  </a:lnTo>
                  <a:lnTo>
                    <a:pt x="3726" y="1709"/>
                  </a:lnTo>
                  <a:lnTo>
                    <a:pt x="3474" y="1261"/>
                  </a:lnTo>
                  <a:lnTo>
                    <a:pt x="3334" y="1065"/>
                  </a:lnTo>
                  <a:lnTo>
                    <a:pt x="3194" y="869"/>
                  </a:lnTo>
                  <a:lnTo>
                    <a:pt x="3026" y="673"/>
                  </a:lnTo>
                  <a:lnTo>
                    <a:pt x="2858" y="505"/>
                  </a:lnTo>
                  <a:lnTo>
                    <a:pt x="2662" y="337"/>
                  </a:lnTo>
                  <a:lnTo>
                    <a:pt x="2466" y="225"/>
                  </a:lnTo>
                  <a:lnTo>
                    <a:pt x="2242" y="113"/>
                  </a:lnTo>
                  <a:lnTo>
                    <a:pt x="2018" y="57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7"/>
            <p:cNvSpPr/>
            <p:nvPr/>
          </p:nvSpPr>
          <p:spPr>
            <a:xfrm>
              <a:off x="1489666" y="1848218"/>
              <a:ext cx="50062" cy="54523"/>
            </a:xfrm>
            <a:custGeom>
              <a:avLst/>
              <a:gdLst/>
              <a:ahLst/>
              <a:cxnLst/>
              <a:rect l="l" t="t" r="r" b="b"/>
              <a:pathLst>
                <a:path w="3166" h="3447" extrusionOk="0">
                  <a:moveTo>
                    <a:pt x="477" y="1"/>
                  </a:moveTo>
                  <a:lnTo>
                    <a:pt x="309" y="197"/>
                  </a:lnTo>
                  <a:lnTo>
                    <a:pt x="197" y="421"/>
                  </a:lnTo>
                  <a:lnTo>
                    <a:pt x="113" y="617"/>
                  </a:lnTo>
                  <a:lnTo>
                    <a:pt x="57" y="841"/>
                  </a:lnTo>
                  <a:lnTo>
                    <a:pt x="1" y="1065"/>
                  </a:lnTo>
                  <a:lnTo>
                    <a:pt x="1" y="1289"/>
                  </a:lnTo>
                  <a:lnTo>
                    <a:pt x="29" y="1513"/>
                  </a:lnTo>
                  <a:lnTo>
                    <a:pt x="113" y="1765"/>
                  </a:lnTo>
                  <a:lnTo>
                    <a:pt x="225" y="2018"/>
                  </a:lnTo>
                  <a:lnTo>
                    <a:pt x="393" y="2270"/>
                  </a:lnTo>
                  <a:lnTo>
                    <a:pt x="617" y="2522"/>
                  </a:lnTo>
                  <a:lnTo>
                    <a:pt x="897" y="2802"/>
                  </a:lnTo>
                  <a:lnTo>
                    <a:pt x="1261" y="3054"/>
                  </a:lnTo>
                  <a:lnTo>
                    <a:pt x="1681" y="3306"/>
                  </a:lnTo>
                  <a:lnTo>
                    <a:pt x="1961" y="3446"/>
                  </a:lnTo>
                  <a:lnTo>
                    <a:pt x="2550" y="2746"/>
                  </a:lnTo>
                  <a:lnTo>
                    <a:pt x="3166" y="2074"/>
                  </a:lnTo>
                  <a:lnTo>
                    <a:pt x="3026" y="2018"/>
                  </a:lnTo>
                  <a:lnTo>
                    <a:pt x="2718" y="1850"/>
                  </a:lnTo>
                  <a:lnTo>
                    <a:pt x="2409" y="1681"/>
                  </a:lnTo>
                  <a:lnTo>
                    <a:pt x="2073" y="1485"/>
                  </a:lnTo>
                  <a:lnTo>
                    <a:pt x="1793" y="1261"/>
                  </a:lnTo>
                  <a:lnTo>
                    <a:pt x="1485" y="1037"/>
                  </a:lnTo>
                  <a:lnTo>
                    <a:pt x="1233" y="813"/>
                  </a:lnTo>
                  <a:lnTo>
                    <a:pt x="953" y="561"/>
                  </a:lnTo>
                  <a:lnTo>
                    <a:pt x="701" y="28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7"/>
            <p:cNvSpPr/>
            <p:nvPr/>
          </p:nvSpPr>
          <p:spPr>
            <a:xfrm>
              <a:off x="1492765" y="1848218"/>
              <a:ext cx="39436" cy="35463"/>
            </a:xfrm>
            <a:custGeom>
              <a:avLst/>
              <a:gdLst/>
              <a:ahLst/>
              <a:cxnLst/>
              <a:rect l="l" t="t" r="r" b="b"/>
              <a:pathLst>
                <a:path w="2494" h="2242" extrusionOk="0">
                  <a:moveTo>
                    <a:pt x="281" y="1"/>
                  </a:moveTo>
                  <a:lnTo>
                    <a:pt x="113" y="197"/>
                  </a:lnTo>
                  <a:lnTo>
                    <a:pt x="1" y="421"/>
                  </a:lnTo>
                  <a:lnTo>
                    <a:pt x="85" y="645"/>
                  </a:lnTo>
                  <a:lnTo>
                    <a:pt x="253" y="869"/>
                  </a:lnTo>
                  <a:lnTo>
                    <a:pt x="449" y="1065"/>
                  </a:lnTo>
                  <a:lnTo>
                    <a:pt x="701" y="1289"/>
                  </a:lnTo>
                  <a:lnTo>
                    <a:pt x="981" y="1541"/>
                  </a:lnTo>
                  <a:lnTo>
                    <a:pt x="1317" y="1765"/>
                  </a:lnTo>
                  <a:lnTo>
                    <a:pt x="1709" y="1990"/>
                  </a:lnTo>
                  <a:lnTo>
                    <a:pt x="2157" y="2242"/>
                  </a:lnTo>
                  <a:lnTo>
                    <a:pt x="2494" y="1850"/>
                  </a:lnTo>
                  <a:lnTo>
                    <a:pt x="2185" y="1681"/>
                  </a:lnTo>
                  <a:lnTo>
                    <a:pt x="1877" y="1485"/>
                  </a:lnTo>
                  <a:lnTo>
                    <a:pt x="1569" y="1261"/>
                  </a:lnTo>
                  <a:lnTo>
                    <a:pt x="1289" y="1037"/>
                  </a:lnTo>
                  <a:lnTo>
                    <a:pt x="1009" y="813"/>
                  </a:lnTo>
                  <a:lnTo>
                    <a:pt x="757" y="561"/>
                  </a:lnTo>
                  <a:lnTo>
                    <a:pt x="505" y="28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7"/>
            <p:cNvSpPr/>
            <p:nvPr/>
          </p:nvSpPr>
          <p:spPr>
            <a:xfrm>
              <a:off x="1489223" y="1868607"/>
              <a:ext cx="27039" cy="31920"/>
            </a:xfrm>
            <a:custGeom>
              <a:avLst/>
              <a:gdLst/>
              <a:ahLst/>
              <a:cxnLst/>
              <a:rect l="l" t="t" r="r" b="b"/>
              <a:pathLst>
                <a:path w="1710" h="2018" extrusionOk="0">
                  <a:moveTo>
                    <a:pt x="1" y="0"/>
                  </a:moveTo>
                  <a:lnTo>
                    <a:pt x="29" y="224"/>
                  </a:lnTo>
                  <a:lnTo>
                    <a:pt x="113" y="476"/>
                  </a:lnTo>
                  <a:lnTo>
                    <a:pt x="225" y="729"/>
                  </a:lnTo>
                  <a:lnTo>
                    <a:pt x="393" y="981"/>
                  </a:lnTo>
                  <a:lnTo>
                    <a:pt x="617" y="1233"/>
                  </a:lnTo>
                  <a:lnTo>
                    <a:pt x="897" y="1513"/>
                  </a:lnTo>
                  <a:lnTo>
                    <a:pt x="1261" y="1765"/>
                  </a:lnTo>
                  <a:lnTo>
                    <a:pt x="1709" y="2017"/>
                  </a:lnTo>
                  <a:lnTo>
                    <a:pt x="1653" y="1737"/>
                  </a:lnTo>
                  <a:lnTo>
                    <a:pt x="1569" y="1485"/>
                  </a:lnTo>
                  <a:lnTo>
                    <a:pt x="1429" y="1261"/>
                  </a:lnTo>
                  <a:lnTo>
                    <a:pt x="1289" y="1037"/>
                  </a:lnTo>
                  <a:lnTo>
                    <a:pt x="1009" y="729"/>
                  </a:lnTo>
                  <a:lnTo>
                    <a:pt x="701" y="448"/>
                  </a:lnTo>
                  <a:lnTo>
                    <a:pt x="365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7"/>
            <p:cNvSpPr/>
            <p:nvPr/>
          </p:nvSpPr>
          <p:spPr>
            <a:xfrm>
              <a:off x="1380704" y="1655940"/>
              <a:ext cx="209085" cy="110327"/>
            </a:xfrm>
            <a:custGeom>
              <a:avLst/>
              <a:gdLst/>
              <a:ahLst/>
              <a:cxnLst/>
              <a:rect l="l" t="t" r="r" b="b"/>
              <a:pathLst>
                <a:path w="13223" h="6975" extrusionOk="0">
                  <a:moveTo>
                    <a:pt x="8964" y="0"/>
                  </a:moveTo>
                  <a:lnTo>
                    <a:pt x="8124" y="28"/>
                  </a:lnTo>
                  <a:lnTo>
                    <a:pt x="7256" y="112"/>
                  </a:lnTo>
                  <a:lnTo>
                    <a:pt x="6359" y="252"/>
                  </a:lnTo>
                  <a:lnTo>
                    <a:pt x="5519" y="420"/>
                  </a:lnTo>
                  <a:lnTo>
                    <a:pt x="4679" y="672"/>
                  </a:lnTo>
                  <a:lnTo>
                    <a:pt x="3922" y="952"/>
                  </a:lnTo>
                  <a:lnTo>
                    <a:pt x="3194" y="1289"/>
                  </a:lnTo>
                  <a:lnTo>
                    <a:pt x="2858" y="1457"/>
                  </a:lnTo>
                  <a:lnTo>
                    <a:pt x="2550" y="1653"/>
                  </a:lnTo>
                  <a:lnTo>
                    <a:pt x="2270" y="1849"/>
                  </a:lnTo>
                  <a:lnTo>
                    <a:pt x="2018" y="2045"/>
                  </a:lnTo>
                  <a:lnTo>
                    <a:pt x="1738" y="2269"/>
                  </a:lnTo>
                  <a:lnTo>
                    <a:pt x="1485" y="2521"/>
                  </a:lnTo>
                  <a:lnTo>
                    <a:pt x="1233" y="2773"/>
                  </a:lnTo>
                  <a:lnTo>
                    <a:pt x="1037" y="3053"/>
                  </a:lnTo>
                  <a:lnTo>
                    <a:pt x="841" y="3333"/>
                  </a:lnTo>
                  <a:lnTo>
                    <a:pt x="645" y="3613"/>
                  </a:lnTo>
                  <a:lnTo>
                    <a:pt x="477" y="3922"/>
                  </a:lnTo>
                  <a:lnTo>
                    <a:pt x="365" y="4258"/>
                  </a:lnTo>
                  <a:lnTo>
                    <a:pt x="225" y="4566"/>
                  </a:lnTo>
                  <a:lnTo>
                    <a:pt x="141" y="4902"/>
                  </a:lnTo>
                  <a:lnTo>
                    <a:pt x="57" y="5238"/>
                  </a:lnTo>
                  <a:lnTo>
                    <a:pt x="29" y="5574"/>
                  </a:lnTo>
                  <a:lnTo>
                    <a:pt x="1" y="5938"/>
                  </a:lnTo>
                  <a:lnTo>
                    <a:pt x="1" y="6274"/>
                  </a:lnTo>
                  <a:lnTo>
                    <a:pt x="1" y="6639"/>
                  </a:lnTo>
                  <a:lnTo>
                    <a:pt x="57" y="6975"/>
                  </a:lnTo>
                  <a:lnTo>
                    <a:pt x="4847" y="5378"/>
                  </a:lnTo>
                  <a:lnTo>
                    <a:pt x="5211" y="5630"/>
                  </a:lnTo>
                  <a:lnTo>
                    <a:pt x="5603" y="5826"/>
                  </a:lnTo>
                  <a:lnTo>
                    <a:pt x="5995" y="6022"/>
                  </a:lnTo>
                  <a:lnTo>
                    <a:pt x="6359" y="6162"/>
                  </a:lnTo>
                  <a:lnTo>
                    <a:pt x="6780" y="6302"/>
                  </a:lnTo>
                  <a:lnTo>
                    <a:pt x="7172" y="6387"/>
                  </a:lnTo>
                  <a:lnTo>
                    <a:pt x="7564" y="6471"/>
                  </a:lnTo>
                  <a:lnTo>
                    <a:pt x="7956" y="6499"/>
                  </a:lnTo>
                  <a:lnTo>
                    <a:pt x="8348" y="6527"/>
                  </a:lnTo>
                  <a:lnTo>
                    <a:pt x="8712" y="6499"/>
                  </a:lnTo>
                  <a:lnTo>
                    <a:pt x="9104" y="6471"/>
                  </a:lnTo>
                  <a:lnTo>
                    <a:pt x="9469" y="6415"/>
                  </a:lnTo>
                  <a:lnTo>
                    <a:pt x="9833" y="6330"/>
                  </a:lnTo>
                  <a:lnTo>
                    <a:pt x="10197" y="6246"/>
                  </a:lnTo>
                  <a:lnTo>
                    <a:pt x="10533" y="6106"/>
                  </a:lnTo>
                  <a:lnTo>
                    <a:pt x="10869" y="5966"/>
                  </a:lnTo>
                  <a:lnTo>
                    <a:pt x="11177" y="5826"/>
                  </a:lnTo>
                  <a:lnTo>
                    <a:pt x="11457" y="5658"/>
                  </a:lnTo>
                  <a:lnTo>
                    <a:pt x="11737" y="5462"/>
                  </a:lnTo>
                  <a:lnTo>
                    <a:pt x="12018" y="5266"/>
                  </a:lnTo>
                  <a:lnTo>
                    <a:pt x="12242" y="5042"/>
                  </a:lnTo>
                  <a:lnTo>
                    <a:pt x="12466" y="4818"/>
                  </a:lnTo>
                  <a:lnTo>
                    <a:pt x="12662" y="4566"/>
                  </a:lnTo>
                  <a:lnTo>
                    <a:pt x="12830" y="4314"/>
                  </a:lnTo>
                  <a:lnTo>
                    <a:pt x="12970" y="4062"/>
                  </a:lnTo>
                  <a:lnTo>
                    <a:pt x="13082" y="3782"/>
                  </a:lnTo>
                  <a:lnTo>
                    <a:pt x="13166" y="3501"/>
                  </a:lnTo>
                  <a:lnTo>
                    <a:pt x="13222" y="3221"/>
                  </a:lnTo>
                  <a:lnTo>
                    <a:pt x="13222" y="2941"/>
                  </a:lnTo>
                  <a:lnTo>
                    <a:pt x="13222" y="2633"/>
                  </a:lnTo>
                  <a:lnTo>
                    <a:pt x="13166" y="2353"/>
                  </a:lnTo>
                  <a:lnTo>
                    <a:pt x="13082" y="2045"/>
                  </a:lnTo>
                  <a:lnTo>
                    <a:pt x="12970" y="1765"/>
                  </a:lnTo>
                  <a:lnTo>
                    <a:pt x="12802" y="1485"/>
                  </a:lnTo>
                  <a:lnTo>
                    <a:pt x="12606" y="1261"/>
                  </a:lnTo>
                  <a:lnTo>
                    <a:pt x="12410" y="1036"/>
                  </a:lnTo>
                  <a:lnTo>
                    <a:pt x="12158" y="840"/>
                  </a:lnTo>
                  <a:lnTo>
                    <a:pt x="11877" y="672"/>
                  </a:lnTo>
                  <a:lnTo>
                    <a:pt x="11569" y="504"/>
                  </a:lnTo>
                  <a:lnTo>
                    <a:pt x="11261" y="392"/>
                  </a:lnTo>
                  <a:lnTo>
                    <a:pt x="10925" y="280"/>
                  </a:lnTo>
                  <a:lnTo>
                    <a:pt x="10561" y="196"/>
                  </a:lnTo>
                  <a:lnTo>
                    <a:pt x="10169" y="112"/>
                  </a:lnTo>
                  <a:lnTo>
                    <a:pt x="9777" y="56"/>
                  </a:lnTo>
                  <a:lnTo>
                    <a:pt x="9385" y="28"/>
                  </a:lnTo>
                  <a:lnTo>
                    <a:pt x="89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extrusionOk="0">
                  <a:moveTo>
                    <a:pt x="9300" y="1"/>
                  </a:moveTo>
                  <a:lnTo>
                    <a:pt x="3586" y="2578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869" y="1374"/>
                  </a:lnTo>
                  <a:lnTo>
                    <a:pt x="645" y="1542"/>
                  </a:lnTo>
                  <a:lnTo>
                    <a:pt x="420" y="1738"/>
                  </a:lnTo>
                  <a:lnTo>
                    <a:pt x="252" y="1962"/>
                  </a:lnTo>
                  <a:lnTo>
                    <a:pt x="140" y="2214"/>
                  </a:lnTo>
                  <a:lnTo>
                    <a:pt x="56" y="2494"/>
                  </a:lnTo>
                  <a:lnTo>
                    <a:pt x="0" y="2774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fill="none" extrusionOk="0">
                  <a:moveTo>
                    <a:pt x="9300" y="1"/>
                  </a:moveTo>
                  <a:lnTo>
                    <a:pt x="3586" y="2578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1121" y="1261"/>
                  </a:lnTo>
                  <a:lnTo>
                    <a:pt x="869" y="1374"/>
                  </a:lnTo>
                  <a:lnTo>
                    <a:pt x="645" y="1542"/>
                  </a:lnTo>
                  <a:lnTo>
                    <a:pt x="420" y="1738"/>
                  </a:lnTo>
                  <a:lnTo>
                    <a:pt x="252" y="1962"/>
                  </a:lnTo>
                  <a:lnTo>
                    <a:pt x="140" y="2214"/>
                  </a:lnTo>
                  <a:lnTo>
                    <a:pt x="56" y="2494"/>
                  </a:lnTo>
                  <a:lnTo>
                    <a:pt x="0" y="2774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extrusionOk="0">
                  <a:moveTo>
                    <a:pt x="9300" y="1"/>
                  </a:moveTo>
                  <a:lnTo>
                    <a:pt x="8936" y="169"/>
                  </a:lnTo>
                  <a:lnTo>
                    <a:pt x="3586" y="2578"/>
                  </a:lnTo>
                  <a:lnTo>
                    <a:pt x="3306" y="841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897" y="1374"/>
                  </a:lnTo>
                  <a:lnTo>
                    <a:pt x="673" y="1514"/>
                  </a:lnTo>
                  <a:lnTo>
                    <a:pt x="476" y="1682"/>
                  </a:lnTo>
                  <a:lnTo>
                    <a:pt x="308" y="1906"/>
                  </a:lnTo>
                  <a:lnTo>
                    <a:pt x="168" y="2130"/>
                  </a:lnTo>
                  <a:lnTo>
                    <a:pt x="84" y="2354"/>
                  </a:lnTo>
                  <a:lnTo>
                    <a:pt x="28" y="2606"/>
                  </a:lnTo>
                  <a:lnTo>
                    <a:pt x="0" y="2886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fill="none" extrusionOk="0">
                  <a:moveTo>
                    <a:pt x="9300" y="1"/>
                  </a:moveTo>
                  <a:lnTo>
                    <a:pt x="8936" y="169"/>
                  </a:lnTo>
                  <a:lnTo>
                    <a:pt x="3586" y="2578"/>
                  </a:lnTo>
                  <a:lnTo>
                    <a:pt x="3306" y="841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1121" y="1261"/>
                  </a:lnTo>
                  <a:lnTo>
                    <a:pt x="897" y="1374"/>
                  </a:lnTo>
                  <a:lnTo>
                    <a:pt x="673" y="1514"/>
                  </a:lnTo>
                  <a:lnTo>
                    <a:pt x="476" y="1682"/>
                  </a:lnTo>
                  <a:lnTo>
                    <a:pt x="308" y="1906"/>
                  </a:lnTo>
                  <a:lnTo>
                    <a:pt x="168" y="2130"/>
                  </a:lnTo>
                  <a:lnTo>
                    <a:pt x="84" y="2354"/>
                  </a:lnTo>
                  <a:lnTo>
                    <a:pt x="28" y="2606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7"/>
            <p:cNvSpPr/>
            <p:nvPr/>
          </p:nvSpPr>
          <p:spPr>
            <a:xfrm>
              <a:off x="1558322" y="2477818"/>
              <a:ext cx="64672" cy="69138"/>
            </a:xfrm>
            <a:custGeom>
              <a:avLst/>
              <a:gdLst/>
              <a:ahLst/>
              <a:cxnLst/>
              <a:rect l="l" t="t" r="r" b="b"/>
              <a:pathLst>
                <a:path w="4090" h="4371" extrusionOk="0">
                  <a:moveTo>
                    <a:pt x="3334" y="3138"/>
                  </a:moveTo>
                  <a:lnTo>
                    <a:pt x="3754" y="3614"/>
                  </a:lnTo>
                  <a:lnTo>
                    <a:pt x="3754" y="3586"/>
                  </a:lnTo>
                  <a:lnTo>
                    <a:pt x="3334" y="3138"/>
                  </a:lnTo>
                  <a:close/>
                  <a:moveTo>
                    <a:pt x="1821" y="0"/>
                  </a:moveTo>
                  <a:lnTo>
                    <a:pt x="0" y="28"/>
                  </a:lnTo>
                  <a:lnTo>
                    <a:pt x="28" y="140"/>
                  </a:lnTo>
                  <a:lnTo>
                    <a:pt x="84" y="505"/>
                  </a:lnTo>
                  <a:lnTo>
                    <a:pt x="168" y="757"/>
                  </a:lnTo>
                  <a:lnTo>
                    <a:pt x="252" y="1037"/>
                  </a:lnTo>
                  <a:lnTo>
                    <a:pt x="392" y="1373"/>
                  </a:lnTo>
                  <a:lnTo>
                    <a:pt x="560" y="1709"/>
                  </a:lnTo>
                  <a:lnTo>
                    <a:pt x="785" y="2045"/>
                  </a:lnTo>
                  <a:lnTo>
                    <a:pt x="1065" y="2409"/>
                  </a:lnTo>
                  <a:lnTo>
                    <a:pt x="1373" y="2773"/>
                  </a:lnTo>
                  <a:lnTo>
                    <a:pt x="1765" y="3138"/>
                  </a:lnTo>
                  <a:lnTo>
                    <a:pt x="2241" y="3474"/>
                  </a:lnTo>
                  <a:lnTo>
                    <a:pt x="2537" y="3660"/>
                  </a:lnTo>
                  <a:lnTo>
                    <a:pt x="2325" y="3502"/>
                  </a:lnTo>
                  <a:lnTo>
                    <a:pt x="2073" y="3334"/>
                  </a:lnTo>
                  <a:lnTo>
                    <a:pt x="1849" y="3138"/>
                  </a:lnTo>
                  <a:lnTo>
                    <a:pt x="1457" y="2745"/>
                  </a:lnTo>
                  <a:lnTo>
                    <a:pt x="1121" y="2381"/>
                  </a:lnTo>
                  <a:lnTo>
                    <a:pt x="869" y="2073"/>
                  </a:lnTo>
                  <a:lnTo>
                    <a:pt x="644" y="1765"/>
                  </a:lnTo>
                  <a:lnTo>
                    <a:pt x="1429" y="953"/>
                  </a:lnTo>
                  <a:lnTo>
                    <a:pt x="1401" y="813"/>
                  </a:lnTo>
                  <a:lnTo>
                    <a:pt x="1429" y="645"/>
                  </a:lnTo>
                  <a:lnTo>
                    <a:pt x="1457" y="505"/>
                  </a:lnTo>
                  <a:lnTo>
                    <a:pt x="1541" y="364"/>
                  </a:lnTo>
                  <a:lnTo>
                    <a:pt x="1821" y="0"/>
                  </a:lnTo>
                  <a:close/>
                  <a:moveTo>
                    <a:pt x="2537" y="3660"/>
                  </a:moveTo>
                  <a:lnTo>
                    <a:pt x="2549" y="3670"/>
                  </a:lnTo>
                  <a:lnTo>
                    <a:pt x="2560" y="3675"/>
                  </a:lnTo>
                  <a:lnTo>
                    <a:pt x="2537" y="3660"/>
                  </a:lnTo>
                  <a:close/>
                  <a:moveTo>
                    <a:pt x="3754" y="3614"/>
                  </a:moveTo>
                  <a:lnTo>
                    <a:pt x="3362" y="4006"/>
                  </a:lnTo>
                  <a:lnTo>
                    <a:pt x="3081" y="3922"/>
                  </a:lnTo>
                  <a:lnTo>
                    <a:pt x="2829" y="3810"/>
                  </a:lnTo>
                  <a:lnTo>
                    <a:pt x="2560" y="3675"/>
                  </a:lnTo>
                  <a:lnTo>
                    <a:pt x="2773" y="3810"/>
                  </a:lnTo>
                  <a:lnTo>
                    <a:pt x="3362" y="4090"/>
                  </a:lnTo>
                  <a:lnTo>
                    <a:pt x="4062" y="4370"/>
                  </a:lnTo>
                  <a:lnTo>
                    <a:pt x="4090" y="3810"/>
                  </a:lnTo>
                  <a:lnTo>
                    <a:pt x="3922" y="3726"/>
                  </a:lnTo>
                  <a:lnTo>
                    <a:pt x="3754" y="3614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7"/>
            <p:cNvSpPr/>
            <p:nvPr/>
          </p:nvSpPr>
          <p:spPr>
            <a:xfrm>
              <a:off x="1558322" y="2477818"/>
              <a:ext cx="64672" cy="69138"/>
            </a:xfrm>
            <a:custGeom>
              <a:avLst/>
              <a:gdLst/>
              <a:ahLst/>
              <a:cxnLst/>
              <a:rect l="l" t="t" r="r" b="b"/>
              <a:pathLst>
                <a:path w="4090" h="4371" fill="none" extrusionOk="0">
                  <a:moveTo>
                    <a:pt x="1821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28" y="140"/>
                  </a:lnTo>
                  <a:lnTo>
                    <a:pt x="84" y="505"/>
                  </a:lnTo>
                  <a:lnTo>
                    <a:pt x="168" y="757"/>
                  </a:lnTo>
                  <a:lnTo>
                    <a:pt x="252" y="1037"/>
                  </a:lnTo>
                  <a:lnTo>
                    <a:pt x="392" y="1373"/>
                  </a:lnTo>
                  <a:lnTo>
                    <a:pt x="560" y="1709"/>
                  </a:lnTo>
                  <a:lnTo>
                    <a:pt x="785" y="2045"/>
                  </a:lnTo>
                  <a:lnTo>
                    <a:pt x="1065" y="2409"/>
                  </a:lnTo>
                  <a:lnTo>
                    <a:pt x="1373" y="2773"/>
                  </a:lnTo>
                  <a:lnTo>
                    <a:pt x="1765" y="3138"/>
                  </a:lnTo>
                  <a:lnTo>
                    <a:pt x="2241" y="3474"/>
                  </a:lnTo>
                  <a:lnTo>
                    <a:pt x="2773" y="3810"/>
                  </a:lnTo>
                  <a:lnTo>
                    <a:pt x="3362" y="4090"/>
                  </a:lnTo>
                  <a:lnTo>
                    <a:pt x="4062" y="4370"/>
                  </a:lnTo>
                  <a:lnTo>
                    <a:pt x="4062" y="4370"/>
                  </a:lnTo>
                  <a:lnTo>
                    <a:pt x="4090" y="3810"/>
                  </a:lnTo>
                  <a:lnTo>
                    <a:pt x="4090" y="3810"/>
                  </a:lnTo>
                  <a:lnTo>
                    <a:pt x="3922" y="3726"/>
                  </a:lnTo>
                  <a:lnTo>
                    <a:pt x="3754" y="3614"/>
                  </a:lnTo>
                  <a:lnTo>
                    <a:pt x="3754" y="3586"/>
                  </a:lnTo>
                  <a:lnTo>
                    <a:pt x="3334" y="3138"/>
                  </a:lnTo>
                  <a:lnTo>
                    <a:pt x="3754" y="3614"/>
                  </a:lnTo>
                  <a:lnTo>
                    <a:pt x="3362" y="4006"/>
                  </a:lnTo>
                  <a:lnTo>
                    <a:pt x="3362" y="4006"/>
                  </a:lnTo>
                  <a:lnTo>
                    <a:pt x="3081" y="3922"/>
                  </a:lnTo>
                  <a:lnTo>
                    <a:pt x="2829" y="3810"/>
                  </a:lnTo>
                  <a:lnTo>
                    <a:pt x="2549" y="3670"/>
                  </a:lnTo>
                  <a:lnTo>
                    <a:pt x="2325" y="3502"/>
                  </a:lnTo>
                  <a:lnTo>
                    <a:pt x="2073" y="3334"/>
                  </a:lnTo>
                  <a:lnTo>
                    <a:pt x="1849" y="3138"/>
                  </a:lnTo>
                  <a:lnTo>
                    <a:pt x="1457" y="2745"/>
                  </a:lnTo>
                  <a:lnTo>
                    <a:pt x="1121" y="2381"/>
                  </a:lnTo>
                  <a:lnTo>
                    <a:pt x="869" y="2073"/>
                  </a:lnTo>
                  <a:lnTo>
                    <a:pt x="644" y="1765"/>
                  </a:lnTo>
                  <a:lnTo>
                    <a:pt x="644" y="1765"/>
                  </a:lnTo>
                  <a:lnTo>
                    <a:pt x="644" y="1765"/>
                  </a:lnTo>
                  <a:lnTo>
                    <a:pt x="1429" y="953"/>
                  </a:lnTo>
                  <a:lnTo>
                    <a:pt x="1429" y="953"/>
                  </a:lnTo>
                  <a:lnTo>
                    <a:pt x="1401" y="813"/>
                  </a:lnTo>
                  <a:lnTo>
                    <a:pt x="1429" y="645"/>
                  </a:lnTo>
                  <a:lnTo>
                    <a:pt x="1457" y="505"/>
                  </a:lnTo>
                  <a:lnTo>
                    <a:pt x="1541" y="364"/>
                  </a:lnTo>
                  <a:lnTo>
                    <a:pt x="1541" y="364"/>
                  </a:lnTo>
                  <a:lnTo>
                    <a:pt x="18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7"/>
            <p:cNvSpPr/>
            <p:nvPr/>
          </p:nvSpPr>
          <p:spPr>
            <a:xfrm>
              <a:off x="1580460" y="2052912"/>
              <a:ext cx="201985" cy="485170"/>
            </a:xfrm>
            <a:custGeom>
              <a:avLst/>
              <a:gdLst/>
              <a:ahLst/>
              <a:cxnLst/>
              <a:rect l="l" t="t" r="r" b="b"/>
              <a:pathLst>
                <a:path w="12774" h="30673" extrusionOk="0">
                  <a:moveTo>
                    <a:pt x="5295" y="1"/>
                  </a:moveTo>
                  <a:lnTo>
                    <a:pt x="5099" y="29"/>
                  </a:lnTo>
                  <a:lnTo>
                    <a:pt x="4791" y="141"/>
                  </a:lnTo>
                  <a:lnTo>
                    <a:pt x="4623" y="225"/>
                  </a:lnTo>
                  <a:lnTo>
                    <a:pt x="4427" y="337"/>
                  </a:lnTo>
                  <a:lnTo>
                    <a:pt x="4230" y="477"/>
                  </a:lnTo>
                  <a:lnTo>
                    <a:pt x="4034" y="673"/>
                  </a:lnTo>
                  <a:lnTo>
                    <a:pt x="3838" y="897"/>
                  </a:lnTo>
                  <a:lnTo>
                    <a:pt x="3642" y="1177"/>
                  </a:lnTo>
                  <a:lnTo>
                    <a:pt x="3474" y="1513"/>
                  </a:lnTo>
                  <a:lnTo>
                    <a:pt x="3306" y="1878"/>
                  </a:lnTo>
                  <a:lnTo>
                    <a:pt x="3138" y="2326"/>
                  </a:lnTo>
                  <a:lnTo>
                    <a:pt x="3026" y="2858"/>
                  </a:lnTo>
                  <a:lnTo>
                    <a:pt x="2914" y="3558"/>
                  </a:lnTo>
                  <a:lnTo>
                    <a:pt x="2830" y="4287"/>
                  </a:lnTo>
                  <a:lnTo>
                    <a:pt x="2802" y="5015"/>
                  </a:lnTo>
                  <a:lnTo>
                    <a:pt x="2774" y="5743"/>
                  </a:lnTo>
                  <a:lnTo>
                    <a:pt x="2802" y="6443"/>
                  </a:lnTo>
                  <a:lnTo>
                    <a:pt x="2886" y="7172"/>
                  </a:lnTo>
                  <a:lnTo>
                    <a:pt x="2970" y="7900"/>
                  </a:lnTo>
                  <a:lnTo>
                    <a:pt x="3110" y="8600"/>
                  </a:lnTo>
                  <a:lnTo>
                    <a:pt x="3810" y="9665"/>
                  </a:lnTo>
                  <a:lnTo>
                    <a:pt x="4511" y="10757"/>
                  </a:lnTo>
                  <a:lnTo>
                    <a:pt x="5323" y="12102"/>
                  </a:lnTo>
                  <a:lnTo>
                    <a:pt x="5715" y="12802"/>
                  </a:lnTo>
                  <a:lnTo>
                    <a:pt x="6107" y="13502"/>
                  </a:lnTo>
                  <a:lnTo>
                    <a:pt x="6443" y="14174"/>
                  </a:lnTo>
                  <a:lnTo>
                    <a:pt x="6751" y="14847"/>
                  </a:lnTo>
                  <a:lnTo>
                    <a:pt x="7004" y="15463"/>
                  </a:lnTo>
                  <a:lnTo>
                    <a:pt x="7172" y="15995"/>
                  </a:lnTo>
                  <a:lnTo>
                    <a:pt x="7228" y="16247"/>
                  </a:lnTo>
                  <a:lnTo>
                    <a:pt x="7256" y="16471"/>
                  </a:lnTo>
                  <a:lnTo>
                    <a:pt x="7256" y="16667"/>
                  </a:lnTo>
                  <a:lnTo>
                    <a:pt x="7228" y="16835"/>
                  </a:lnTo>
                  <a:lnTo>
                    <a:pt x="7088" y="17172"/>
                  </a:lnTo>
                  <a:lnTo>
                    <a:pt x="6863" y="17620"/>
                  </a:lnTo>
                  <a:lnTo>
                    <a:pt x="6555" y="18180"/>
                  </a:lnTo>
                  <a:lnTo>
                    <a:pt x="6163" y="18824"/>
                  </a:lnTo>
                  <a:lnTo>
                    <a:pt x="5183" y="20281"/>
                  </a:lnTo>
                  <a:lnTo>
                    <a:pt x="4062" y="21877"/>
                  </a:lnTo>
                  <a:lnTo>
                    <a:pt x="2914" y="23502"/>
                  </a:lnTo>
                  <a:lnTo>
                    <a:pt x="1793" y="25015"/>
                  </a:lnTo>
                  <a:lnTo>
                    <a:pt x="141" y="27227"/>
                  </a:lnTo>
                  <a:lnTo>
                    <a:pt x="85" y="27312"/>
                  </a:lnTo>
                  <a:lnTo>
                    <a:pt x="29" y="27424"/>
                  </a:lnTo>
                  <a:lnTo>
                    <a:pt x="29" y="27536"/>
                  </a:lnTo>
                  <a:lnTo>
                    <a:pt x="1" y="27648"/>
                  </a:lnTo>
                  <a:lnTo>
                    <a:pt x="29" y="27788"/>
                  </a:lnTo>
                  <a:lnTo>
                    <a:pt x="57" y="27872"/>
                  </a:lnTo>
                  <a:lnTo>
                    <a:pt x="113" y="27984"/>
                  </a:lnTo>
                  <a:lnTo>
                    <a:pt x="197" y="28096"/>
                  </a:lnTo>
                  <a:lnTo>
                    <a:pt x="2354" y="30449"/>
                  </a:lnTo>
                  <a:lnTo>
                    <a:pt x="2354" y="30477"/>
                  </a:lnTo>
                  <a:lnTo>
                    <a:pt x="2466" y="30561"/>
                  </a:lnTo>
                  <a:lnTo>
                    <a:pt x="2578" y="30617"/>
                  </a:lnTo>
                  <a:lnTo>
                    <a:pt x="2718" y="30673"/>
                  </a:lnTo>
                  <a:lnTo>
                    <a:pt x="2970" y="30673"/>
                  </a:lnTo>
                  <a:lnTo>
                    <a:pt x="3082" y="30645"/>
                  </a:lnTo>
                  <a:lnTo>
                    <a:pt x="3222" y="30589"/>
                  </a:lnTo>
                  <a:lnTo>
                    <a:pt x="3306" y="30505"/>
                  </a:lnTo>
                  <a:lnTo>
                    <a:pt x="4174" y="29664"/>
                  </a:lnTo>
                  <a:lnTo>
                    <a:pt x="5323" y="28516"/>
                  </a:lnTo>
                  <a:lnTo>
                    <a:pt x="6667" y="27087"/>
                  </a:lnTo>
                  <a:lnTo>
                    <a:pt x="7396" y="26331"/>
                  </a:lnTo>
                  <a:lnTo>
                    <a:pt x="8096" y="25519"/>
                  </a:lnTo>
                  <a:lnTo>
                    <a:pt x="8824" y="24679"/>
                  </a:lnTo>
                  <a:lnTo>
                    <a:pt x="9497" y="23810"/>
                  </a:lnTo>
                  <a:lnTo>
                    <a:pt x="10169" y="22970"/>
                  </a:lnTo>
                  <a:lnTo>
                    <a:pt x="10785" y="22101"/>
                  </a:lnTo>
                  <a:lnTo>
                    <a:pt x="11317" y="21233"/>
                  </a:lnTo>
                  <a:lnTo>
                    <a:pt x="11821" y="20421"/>
                  </a:lnTo>
                  <a:lnTo>
                    <a:pt x="12017" y="20001"/>
                  </a:lnTo>
                  <a:lnTo>
                    <a:pt x="12214" y="19609"/>
                  </a:lnTo>
                  <a:lnTo>
                    <a:pt x="12382" y="19216"/>
                  </a:lnTo>
                  <a:lnTo>
                    <a:pt x="12522" y="18852"/>
                  </a:lnTo>
                  <a:lnTo>
                    <a:pt x="12634" y="18376"/>
                  </a:lnTo>
                  <a:lnTo>
                    <a:pt x="12718" y="17900"/>
                  </a:lnTo>
                  <a:lnTo>
                    <a:pt x="12774" y="17368"/>
                  </a:lnTo>
                  <a:lnTo>
                    <a:pt x="12774" y="16835"/>
                  </a:lnTo>
                  <a:lnTo>
                    <a:pt x="12774" y="16247"/>
                  </a:lnTo>
                  <a:lnTo>
                    <a:pt x="12718" y="15659"/>
                  </a:lnTo>
                  <a:lnTo>
                    <a:pt x="12634" y="15043"/>
                  </a:lnTo>
                  <a:lnTo>
                    <a:pt x="12522" y="14398"/>
                  </a:lnTo>
                  <a:lnTo>
                    <a:pt x="12410" y="13754"/>
                  </a:lnTo>
                  <a:lnTo>
                    <a:pt x="12242" y="13082"/>
                  </a:lnTo>
                  <a:lnTo>
                    <a:pt x="12046" y="12410"/>
                  </a:lnTo>
                  <a:lnTo>
                    <a:pt x="11849" y="11709"/>
                  </a:lnTo>
                  <a:lnTo>
                    <a:pt x="11625" y="11037"/>
                  </a:lnTo>
                  <a:lnTo>
                    <a:pt x="11373" y="10337"/>
                  </a:lnTo>
                  <a:lnTo>
                    <a:pt x="10813" y="8936"/>
                  </a:lnTo>
                  <a:lnTo>
                    <a:pt x="10225" y="7564"/>
                  </a:lnTo>
                  <a:lnTo>
                    <a:pt x="9581" y="6219"/>
                  </a:lnTo>
                  <a:lnTo>
                    <a:pt x="8880" y="4931"/>
                  </a:lnTo>
                  <a:lnTo>
                    <a:pt x="8180" y="3698"/>
                  </a:lnTo>
                  <a:lnTo>
                    <a:pt x="7452" y="2606"/>
                  </a:lnTo>
                  <a:lnTo>
                    <a:pt x="6751" y="1597"/>
                  </a:lnTo>
                  <a:lnTo>
                    <a:pt x="6387" y="1121"/>
                  </a:lnTo>
                  <a:lnTo>
                    <a:pt x="6051" y="729"/>
                  </a:lnTo>
                  <a:lnTo>
                    <a:pt x="5715" y="337"/>
                  </a:lnTo>
                  <a:lnTo>
                    <a:pt x="53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7"/>
            <p:cNvSpPr/>
            <p:nvPr/>
          </p:nvSpPr>
          <p:spPr>
            <a:xfrm>
              <a:off x="1580460" y="2052912"/>
              <a:ext cx="201985" cy="485170"/>
            </a:xfrm>
            <a:custGeom>
              <a:avLst/>
              <a:gdLst/>
              <a:ahLst/>
              <a:cxnLst/>
              <a:rect l="l" t="t" r="r" b="b"/>
              <a:pathLst>
                <a:path w="12774" h="30673" fill="none" extrusionOk="0">
                  <a:moveTo>
                    <a:pt x="5379" y="1"/>
                  </a:moveTo>
                  <a:lnTo>
                    <a:pt x="5379" y="1"/>
                  </a:lnTo>
                  <a:lnTo>
                    <a:pt x="5715" y="337"/>
                  </a:lnTo>
                  <a:lnTo>
                    <a:pt x="6051" y="729"/>
                  </a:lnTo>
                  <a:lnTo>
                    <a:pt x="6387" y="1121"/>
                  </a:lnTo>
                  <a:lnTo>
                    <a:pt x="6751" y="1597"/>
                  </a:lnTo>
                  <a:lnTo>
                    <a:pt x="7452" y="2606"/>
                  </a:lnTo>
                  <a:lnTo>
                    <a:pt x="8180" y="3698"/>
                  </a:lnTo>
                  <a:lnTo>
                    <a:pt x="8880" y="4931"/>
                  </a:lnTo>
                  <a:lnTo>
                    <a:pt x="9581" y="6219"/>
                  </a:lnTo>
                  <a:lnTo>
                    <a:pt x="10225" y="7564"/>
                  </a:lnTo>
                  <a:lnTo>
                    <a:pt x="10813" y="8936"/>
                  </a:lnTo>
                  <a:lnTo>
                    <a:pt x="11373" y="10337"/>
                  </a:lnTo>
                  <a:lnTo>
                    <a:pt x="11625" y="11037"/>
                  </a:lnTo>
                  <a:lnTo>
                    <a:pt x="11849" y="11709"/>
                  </a:lnTo>
                  <a:lnTo>
                    <a:pt x="12046" y="12410"/>
                  </a:lnTo>
                  <a:lnTo>
                    <a:pt x="12242" y="13082"/>
                  </a:lnTo>
                  <a:lnTo>
                    <a:pt x="12410" y="13754"/>
                  </a:lnTo>
                  <a:lnTo>
                    <a:pt x="12522" y="14398"/>
                  </a:lnTo>
                  <a:lnTo>
                    <a:pt x="12634" y="15043"/>
                  </a:lnTo>
                  <a:lnTo>
                    <a:pt x="12718" y="15659"/>
                  </a:lnTo>
                  <a:lnTo>
                    <a:pt x="12774" y="16247"/>
                  </a:lnTo>
                  <a:lnTo>
                    <a:pt x="12774" y="16835"/>
                  </a:lnTo>
                  <a:lnTo>
                    <a:pt x="12774" y="17368"/>
                  </a:lnTo>
                  <a:lnTo>
                    <a:pt x="12718" y="17900"/>
                  </a:lnTo>
                  <a:lnTo>
                    <a:pt x="12634" y="18376"/>
                  </a:lnTo>
                  <a:lnTo>
                    <a:pt x="12522" y="18852"/>
                  </a:lnTo>
                  <a:lnTo>
                    <a:pt x="12522" y="18852"/>
                  </a:lnTo>
                  <a:lnTo>
                    <a:pt x="12382" y="19216"/>
                  </a:lnTo>
                  <a:lnTo>
                    <a:pt x="12214" y="19609"/>
                  </a:lnTo>
                  <a:lnTo>
                    <a:pt x="12017" y="20001"/>
                  </a:lnTo>
                  <a:lnTo>
                    <a:pt x="11821" y="20421"/>
                  </a:lnTo>
                  <a:lnTo>
                    <a:pt x="11317" y="21233"/>
                  </a:lnTo>
                  <a:lnTo>
                    <a:pt x="10785" y="22101"/>
                  </a:lnTo>
                  <a:lnTo>
                    <a:pt x="10169" y="22970"/>
                  </a:lnTo>
                  <a:lnTo>
                    <a:pt x="9497" y="23810"/>
                  </a:lnTo>
                  <a:lnTo>
                    <a:pt x="8824" y="24679"/>
                  </a:lnTo>
                  <a:lnTo>
                    <a:pt x="8096" y="25519"/>
                  </a:lnTo>
                  <a:lnTo>
                    <a:pt x="7396" y="26331"/>
                  </a:lnTo>
                  <a:lnTo>
                    <a:pt x="6667" y="27087"/>
                  </a:lnTo>
                  <a:lnTo>
                    <a:pt x="5323" y="28516"/>
                  </a:lnTo>
                  <a:lnTo>
                    <a:pt x="4174" y="29664"/>
                  </a:lnTo>
                  <a:lnTo>
                    <a:pt x="3306" y="30505"/>
                  </a:lnTo>
                  <a:lnTo>
                    <a:pt x="3306" y="30505"/>
                  </a:lnTo>
                  <a:lnTo>
                    <a:pt x="3222" y="30589"/>
                  </a:lnTo>
                  <a:lnTo>
                    <a:pt x="3082" y="30645"/>
                  </a:lnTo>
                  <a:lnTo>
                    <a:pt x="2970" y="30673"/>
                  </a:lnTo>
                  <a:lnTo>
                    <a:pt x="2830" y="30673"/>
                  </a:lnTo>
                  <a:lnTo>
                    <a:pt x="2718" y="30673"/>
                  </a:lnTo>
                  <a:lnTo>
                    <a:pt x="2578" y="30617"/>
                  </a:lnTo>
                  <a:lnTo>
                    <a:pt x="2466" y="30561"/>
                  </a:lnTo>
                  <a:lnTo>
                    <a:pt x="2354" y="30477"/>
                  </a:lnTo>
                  <a:lnTo>
                    <a:pt x="2354" y="30449"/>
                  </a:lnTo>
                  <a:lnTo>
                    <a:pt x="197" y="28096"/>
                  </a:lnTo>
                  <a:lnTo>
                    <a:pt x="197" y="28096"/>
                  </a:lnTo>
                  <a:lnTo>
                    <a:pt x="113" y="27984"/>
                  </a:lnTo>
                  <a:lnTo>
                    <a:pt x="57" y="27872"/>
                  </a:lnTo>
                  <a:lnTo>
                    <a:pt x="29" y="27788"/>
                  </a:lnTo>
                  <a:lnTo>
                    <a:pt x="1" y="27648"/>
                  </a:lnTo>
                  <a:lnTo>
                    <a:pt x="29" y="27536"/>
                  </a:lnTo>
                  <a:lnTo>
                    <a:pt x="29" y="27424"/>
                  </a:lnTo>
                  <a:lnTo>
                    <a:pt x="85" y="27312"/>
                  </a:lnTo>
                  <a:lnTo>
                    <a:pt x="141" y="27227"/>
                  </a:lnTo>
                  <a:lnTo>
                    <a:pt x="141" y="27227"/>
                  </a:lnTo>
                  <a:lnTo>
                    <a:pt x="1793" y="25015"/>
                  </a:lnTo>
                  <a:lnTo>
                    <a:pt x="2914" y="23502"/>
                  </a:lnTo>
                  <a:lnTo>
                    <a:pt x="4062" y="21877"/>
                  </a:lnTo>
                  <a:lnTo>
                    <a:pt x="5183" y="20281"/>
                  </a:lnTo>
                  <a:lnTo>
                    <a:pt x="6163" y="18824"/>
                  </a:lnTo>
                  <a:lnTo>
                    <a:pt x="6555" y="18180"/>
                  </a:lnTo>
                  <a:lnTo>
                    <a:pt x="6863" y="17620"/>
                  </a:lnTo>
                  <a:lnTo>
                    <a:pt x="7088" y="17172"/>
                  </a:lnTo>
                  <a:lnTo>
                    <a:pt x="7228" y="16835"/>
                  </a:lnTo>
                  <a:lnTo>
                    <a:pt x="7228" y="16835"/>
                  </a:lnTo>
                  <a:lnTo>
                    <a:pt x="7256" y="16667"/>
                  </a:lnTo>
                  <a:lnTo>
                    <a:pt x="7256" y="16471"/>
                  </a:lnTo>
                  <a:lnTo>
                    <a:pt x="7228" y="16247"/>
                  </a:lnTo>
                  <a:lnTo>
                    <a:pt x="7172" y="15995"/>
                  </a:lnTo>
                  <a:lnTo>
                    <a:pt x="7004" y="15463"/>
                  </a:lnTo>
                  <a:lnTo>
                    <a:pt x="6751" y="14847"/>
                  </a:lnTo>
                  <a:lnTo>
                    <a:pt x="6443" y="14174"/>
                  </a:lnTo>
                  <a:lnTo>
                    <a:pt x="6107" y="13502"/>
                  </a:lnTo>
                  <a:lnTo>
                    <a:pt x="5715" y="12802"/>
                  </a:lnTo>
                  <a:lnTo>
                    <a:pt x="5323" y="12102"/>
                  </a:lnTo>
                  <a:lnTo>
                    <a:pt x="4511" y="10757"/>
                  </a:lnTo>
                  <a:lnTo>
                    <a:pt x="3810" y="9665"/>
                  </a:lnTo>
                  <a:lnTo>
                    <a:pt x="3110" y="8600"/>
                  </a:lnTo>
                  <a:lnTo>
                    <a:pt x="3110" y="8600"/>
                  </a:lnTo>
                  <a:lnTo>
                    <a:pt x="2970" y="7900"/>
                  </a:lnTo>
                  <a:lnTo>
                    <a:pt x="2886" y="7172"/>
                  </a:lnTo>
                  <a:lnTo>
                    <a:pt x="2802" y="6443"/>
                  </a:lnTo>
                  <a:lnTo>
                    <a:pt x="2774" y="5743"/>
                  </a:lnTo>
                  <a:lnTo>
                    <a:pt x="2802" y="5015"/>
                  </a:lnTo>
                  <a:lnTo>
                    <a:pt x="2830" y="4287"/>
                  </a:lnTo>
                  <a:lnTo>
                    <a:pt x="2914" y="3558"/>
                  </a:lnTo>
                  <a:lnTo>
                    <a:pt x="3026" y="2858"/>
                  </a:lnTo>
                  <a:lnTo>
                    <a:pt x="3026" y="2858"/>
                  </a:lnTo>
                  <a:lnTo>
                    <a:pt x="3138" y="2326"/>
                  </a:lnTo>
                  <a:lnTo>
                    <a:pt x="3306" y="1878"/>
                  </a:lnTo>
                  <a:lnTo>
                    <a:pt x="3474" y="1513"/>
                  </a:lnTo>
                  <a:lnTo>
                    <a:pt x="3642" y="1177"/>
                  </a:lnTo>
                  <a:lnTo>
                    <a:pt x="3838" y="897"/>
                  </a:lnTo>
                  <a:lnTo>
                    <a:pt x="4034" y="673"/>
                  </a:lnTo>
                  <a:lnTo>
                    <a:pt x="4230" y="477"/>
                  </a:lnTo>
                  <a:lnTo>
                    <a:pt x="4427" y="337"/>
                  </a:lnTo>
                  <a:lnTo>
                    <a:pt x="4623" y="225"/>
                  </a:lnTo>
                  <a:lnTo>
                    <a:pt x="4791" y="141"/>
                  </a:lnTo>
                  <a:lnTo>
                    <a:pt x="5099" y="29"/>
                  </a:lnTo>
                  <a:lnTo>
                    <a:pt x="5295" y="1"/>
                  </a:lnTo>
                  <a:lnTo>
                    <a:pt x="53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extrusionOk="0">
                  <a:moveTo>
                    <a:pt x="785" y="1"/>
                  </a:move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fill="none" extrusionOk="0">
                  <a:moveTo>
                    <a:pt x="785" y="1"/>
                  </a:moveTo>
                  <a:lnTo>
                    <a:pt x="0" y="813"/>
                  </a:ln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extrusionOk="0">
                  <a:moveTo>
                    <a:pt x="785" y="1"/>
                  </a:move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fill="none" extrusionOk="0">
                  <a:moveTo>
                    <a:pt x="785" y="1"/>
                  </a:moveTo>
                  <a:lnTo>
                    <a:pt x="0" y="813"/>
                  </a:ln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6" name="Google Shape;1636;p57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57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57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9" name="Google Shape;1639;p57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640" name="Google Shape;1640;p5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57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643" name="Google Shape;1643;p5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1112;p56">
            <a:extLst>
              <a:ext uri="{FF2B5EF4-FFF2-40B4-BE49-F238E27FC236}">
                <a16:creationId xmlns:a16="http://schemas.microsoft.com/office/drawing/2014/main" id="{EE2A5C20-7F2C-4F6A-8525-6E299A4E36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8125" y="893188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525" name="Google Shape;1113;p56">
            <a:extLst>
              <a:ext uri="{FF2B5EF4-FFF2-40B4-BE49-F238E27FC236}">
                <a16:creationId xmlns:a16="http://schemas.microsoft.com/office/drawing/2014/main" id="{90BA443D-3096-4B51-B16C-68D24887E91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8125" y="1689162"/>
            <a:ext cx="4066500" cy="2779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s-ES" dirty="0"/>
              <a:t>- Evaluar el comportamiento de pago de los clientes.</a:t>
            </a: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- Identificar características de buenos y malos pagadores.</a:t>
            </a: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- Proporcionar recomendaciones basadas en los hallazgos.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58"/>
          <p:cNvSpPr/>
          <p:nvPr/>
        </p:nvSpPr>
        <p:spPr>
          <a:xfrm>
            <a:off x="4393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58"/>
          <p:cNvSpPr/>
          <p:nvPr/>
        </p:nvSpPr>
        <p:spPr>
          <a:xfrm>
            <a:off x="4393925" y="16647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58"/>
          <p:cNvSpPr/>
          <p:nvPr/>
        </p:nvSpPr>
        <p:spPr>
          <a:xfrm>
            <a:off x="752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58"/>
          <p:cNvSpPr txBox="1">
            <a:spLocks noGrp="1"/>
          </p:cNvSpPr>
          <p:nvPr>
            <p:ph type="title"/>
          </p:nvPr>
        </p:nvSpPr>
        <p:spPr>
          <a:xfrm>
            <a:off x="1558199" y="1742775"/>
            <a:ext cx="301380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uFill>
                  <a:noFill/>
                </a:uFill>
              </a:rPr>
              <a:t>Definiciones</a:t>
            </a:r>
            <a:endParaRPr dirty="0"/>
          </a:p>
        </p:txBody>
      </p:sp>
      <p:sp>
        <p:nvSpPr>
          <p:cNvPr id="1653" name="Google Shape;1653;p58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749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Definir buenos y malos pagadores.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Data Quality.</a:t>
            </a:r>
            <a:endParaRPr dirty="0"/>
          </a:p>
        </p:txBody>
      </p:sp>
      <p:sp>
        <p:nvSpPr>
          <p:cNvPr id="1654" name="Google Shape;1654;p58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uFill>
                  <a:noFill/>
                </a:uFill>
              </a:rPr>
              <a:t>Estadísticos</a:t>
            </a:r>
            <a:endParaRPr dirty="0"/>
          </a:p>
        </p:txBody>
      </p:sp>
      <p:sp>
        <p:nvSpPr>
          <p:cNvPr id="1655" name="Google Shape;1655;p58"/>
          <p:cNvSpPr txBox="1">
            <a:spLocks noGrp="1"/>
          </p:cNvSpPr>
          <p:nvPr>
            <p:ph type="title" idx="4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02</a:t>
            </a:r>
            <a:endParaRPr/>
          </a:p>
        </p:txBody>
      </p:sp>
      <p:sp>
        <p:nvSpPr>
          <p:cNvPr id="1656" name="Google Shape;1656;p58"/>
          <p:cNvSpPr txBox="1">
            <a:spLocks noGrp="1"/>
          </p:cNvSpPr>
          <p:nvPr>
            <p:ph type="subTitle" idx="5"/>
          </p:nvPr>
        </p:nvSpPr>
        <p:spPr>
          <a:xfrm>
            <a:off x="5232600" y="2253099"/>
            <a:ext cx="2690100" cy="742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Transformación de características.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Hallazgos Estadísticos.</a:t>
            </a:r>
            <a:endParaRPr dirty="0"/>
          </a:p>
        </p:txBody>
      </p:sp>
      <p:sp>
        <p:nvSpPr>
          <p:cNvPr id="1657" name="Google Shape;1657;p58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Conclusiones</a:t>
            </a:r>
            <a:endParaRPr dirty="0"/>
          </a:p>
        </p:txBody>
      </p:sp>
      <p:sp>
        <p:nvSpPr>
          <p:cNvPr id="1658" name="Google Shape;1658;p58"/>
          <p:cNvSpPr txBox="1">
            <a:spLocks noGrp="1"/>
          </p:cNvSpPr>
          <p:nvPr>
            <p:ph type="title" idx="7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59" name="Google Shape;1659;p58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Conclusiones y Recomendaciones.</a:t>
            </a:r>
            <a:endParaRPr dirty="0"/>
          </a:p>
        </p:txBody>
      </p:sp>
      <p:sp>
        <p:nvSpPr>
          <p:cNvPr id="1660" name="Google Shape;1660;p58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uFill>
                  <a:noFill/>
                </a:uFill>
              </a:rPr>
              <a:t>Descriptivos</a:t>
            </a:r>
            <a:endParaRPr dirty="0"/>
          </a:p>
        </p:txBody>
      </p:sp>
      <p:sp>
        <p:nvSpPr>
          <p:cNvPr id="1661" name="Google Shape;1661;p58"/>
          <p:cNvSpPr txBox="1">
            <a:spLocks noGrp="1"/>
          </p:cNvSpPr>
          <p:nvPr>
            <p:ph type="title" idx="13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4" action="ppaction://hlinksldjump"/>
              </a:rPr>
              <a:t>03</a:t>
            </a:r>
            <a:endParaRPr/>
          </a:p>
        </p:txBody>
      </p:sp>
      <p:sp>
        <p:nvSpPr>
          <p:cNvPr id="1662" name="Google Shape;1662;p58"/>
          <p:cNvSpPr txBox="1">
            <a:spLocks noGrp="1"/>
          </p:cNvSpPr>
          <p:nvPr>
            <p:ph type="subTitle" idx="14"/>
          </p:nvPr>
        </p:nvSpPr>
        <p:spPr>
          <a:xfrm>
            <a:off x="1558200" y="4042499"/>
            <a:ext cx="2690100" cy="601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Análisis descriptivo del comportamiento.</a:t>
            </a:r>
            <a:endParaRPr dirty="0"/>
          </a:p>
        </p:txBody>
      </p:sp>
      <p:sp>
        <p:nvSpPr>
          <p:cNvPr id="1663" name="Google Shape;1663;p58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</a:t>
            </a:r>
            <a:r>
              <a:rPr lang="es-EC" dirty="0"/>
              <a:t>a de Contenido</a:t>
            </a:r>
            <a:endParaRPr dirty="0"/>
          </a:p>
        </p:txBody>
      </p:sp>
      <p:sp>
        <p:nvSpPr>
          <p:cNvPr id="1664" name="Google Shape;1664;p58"/>
          <p:cNvSpPr/>
          <p:nvPr/>
        </p:nvSpPr>
        <p:spPr>
          <a:xfrm>
            <a:off x="752925" y="1663048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58"/>
          <p:cNvSpPr txBox="1">
            <a:spLocks noGrp="1"/>
          </p:cNvSpPr>
          <p:nvPr>
            <p:ph type="title" idx="2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5" action="ppaction://hlinksldjump"/>
              </a:rPr>
              <a:t>01</a:t>
            </a:r>
            <a:endParaRPr/>
          </a:p>
        </p:txBody>
      </p:sp>
      <p:sp>
        <p:nvSpPr>
          <p:cNvPr id="1666" name="Google Shape;1666;p58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58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58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58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670" name="Google Shape;1670;p5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2" name="Google Shape;1672;p58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673" name="Google Shape;1673;p5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65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Definiciones</a:t>
            </a:r>
            <a:endParaRPr dirty="0"/>
          </a:p>
        </p:txBody>
      </p:sp>
      <p:sp>
        <p:nvSpPr>
          <p:cNvPr id="2684" name="Google Shape;2684;p65"/>
          <p:cNvSpPr txBox="1">
            <a:spLocks noGrp="1"/>
          </p:cNvSpPr>
          <p:nvPr>
            <p:ph type="subTitle" idx="1"/>
          </p:nvPr>
        </p:nvSpPr>
        <p:spPr>
          <a:xfrm flipH="1">
            <a:off x="3704849" y="3400763"/>
            <a:ext cx="5772525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s-EC" dirty="0"/>
              <a:t>Definir buenos y malos pagadores &amp; Data Quality.</a:t>
            </a:r>
          </a:p>
        </p:txBody>
      </p:sp>
      <p:sp>
        <p:nvSpPr>
          <p:cNvPr id="2685" name="Google Shape;2685;p65"/>
          <p:cNvSpPr/>
          <p:nvPr/>
        </p:nvSpPr>
        <p:spPr>
          <a:xfrm>
            <a:off x="7044600" y="1326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5"/>
          <p:cNvSpPr txBox="1">
            <a:spLocks noGrp="1"/>
          </p:cNvSpPr>
          <p:nvPr>
            <p:ph type="title" idx="2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687" name="Google Shape;2687;p65"/>
          <p:cNvGrpSpPr/>
          <p:nvPr/>
        </p:nvGrpSpPr>
        <p:grpSpPr>
          <a:xfrm>
            <a:off x="715079" y="535036"/>
            <a:ext cx="2701859" cy="2730687"/>
            <a:chOff x="715079" y="535036"/>
            <a:chExt cx="2701859" cy="2730687"/>
          </a:xfrm>
        </p:grpSpPr>
        <p:sp>
          <p:nvSpPr>
            <p:cNvPr id="2688" name="Google Shape;2688;p65"/>
            <p:cNvSpPr/>
            <p:nvPr/>
          </p:nvSpPr>
          <p:spPr>
            <a:xfrm>
              <a:off x="1487566" y="1045400"/>
              <a:ext cx="418428" cy="240326"/>
            </a:xfrm>
            <a:custGeom>
              <a:avLst/>
              <a:gdLst/>
              <a:ahLst/>
              <a:cxnLst/>
              <a:rect l="l" t="t" r="r" b="b"/>
              <a:pathLst>
                <a:path w="22784" h="13095" extrusionOk="0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5"/>
            <p:cNvSpPr/>
            <p:nvPr/>
          </p:nvSpPr>
          <p:spPr>
            <a:xfrm>
              <a:off x="1502277" y="1034921"/>
              <a:ext cx="411688" cy="215642"/>
            </a:xfrm>
            <a:custGeom>
              <a:avLst/>
              <a:gdLst/>
              <a:ahLst/>
              <a:cxnLst/>
              <a:rect l="l" t="t" r="r" b="b"/>
              <a:pathLst>
                <a:path w="22417" h="11750" extrusionOk="0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5"/>
            <p:cNvSpPr/>
            <p:nvPr/>
          </p:nvSpPr>
          <p:spPr>
            <a:xfrm>
              <a:off x="2054843" y="841174"/>
              <a:ext cx="384122" cy="309552"/>
            </a:xfrm>
            <a:custGeom>
              <a:avLst/>
              <a:gdLst/>
              <a:ahLst/>
              <a:cxnLst/>
              <a:rect l="l" t="t" r="r" b="b"/>
              <a:pathLst>
                <a:path w="20916" h="16867" extrusionOk="0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5"/>
            <p:cNvSpPr/>
            <p:nvPr/>
          </p:nvSpPr>
          <p:spPr>
            <a:xfrm>
              <a:off x="2036459" y="840311"/>
              <a:ext cx="377988" cy="280628"/>
            </a:xfrm>
            <a:custGeom>
              <a:avLst/>
              <a:gdLst/>
              <a:ahLst/>
              <a:cxnLst/>
              <a:rect l="l" t="t" r="r" b="b"/>
              <a:pathLst>
                <a:path w="20582" h="15291" extrusionOk="0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5"/>
            <p:cNvSpPr/>
            <p:nvPr/>
          </p:nvSpPr>
          <p:spPr>
            <a:xfrm>
              <a:off x="1567821" y="560821"/>
              <a:ext cx="489482" cy="217697"/>
            </a:xfrm>
            <a:custGeom>
              <a:avLst/>
              <a:gdLst/>
              <a:ahLst/>
              <a:cxnLst/>
              <a:rect l="l" t="t" r="r" b="b"/>
              <a:pathLst>
                <a:path w="26653" h="11862" extrusionOk="0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5"/>
            <p:cNvSpPr/>
            <p:nvPr/>
          </p:nvSpPr>
          <p:spPr>
            <a:xfrm>
              <a:off x="1575167" y="535036"/>
              <a:ext cx="482136" cy="200134"/>
            </a:xfrm>
            <a:custGeom>
              <a:avLst/>
              <a:gdLst/>
              <a:ahLst/>
              <a:cxnLst/>
              <a:rect l="l" t="t" r="r" b="b"/>
              <a:pathLst>
                <a:path w="26253" h="10905" extrusionOk="0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5"/>
            <p:cNvSpPr/>
            <p:nvPr/>
          </p:nvSpPr>
          <p:spPr>
            <a:xfrm>
              <a:off x="938067" y="2005732"/>
              <a:ext cx="1947480" cy="1253659"/>
            </a:xfrm>
            <a:custGeom>
              <a:avLst/>
              <a:gdLst/>
              <a:ahLst/>
              <a:cxnLst/>
              <a:rect l="l" t="t" r="r" b="b"/>
              <a:pathLst>
                <a:path w="106043" h="68310" extrusionOk="0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5"/>
            <p:cNvSpPr/>
            <p:nvPr/>
          </p:nvSpPr>
          <p:spPr>
            <a:xfrm>
              <a:off x="715079" y="1570465"/>
              <a:ext cx="1156003" cy="1185828"/>
            </a:xfrm>
            <a:custGeom>
              <a:avLst/>
              <a:gdLst/>
              <a:ahLst/>
              <a:cxnLst/>
              <a:rect l="l" t="t" r="r" b="b"/>
              <a:pathLst>
                <a:path w="62946" h="64614" extrusionOk="0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5"/>
            <p:cNvSpPr/>
            <p:nvPr/>
          </p:nvSpPr>
          <p:spPr>
            <a:xfrm>
              <a:off x="766538" y="1620054"/>
              <a:ext cx="1059201" cy="1088487"/>
            </a:xfrm>
            <a:custGeom>
              <a:avLst/>
              <a:gdLst/>
              <a:ahLst/>
              <a:cxnLst/>
              <a:rect l="l" t="t" r="r" b="b"/>
              <a:pathLst>
                <a:path w="57675" h="59310" fill="none" extrusionOk="0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5"/>
            <p:cNvSpPr/>
            <p:nvPr/>
          </p:nvSpPr>
          <p:spPr>
            <a:xfrm>
              <a:off x="1161055" y="2040454"/>
              <a:ext cx="259149" cy="235609"/>
            </a:xfrm>
            <a:custGeom>
              <a:avLst/>
              <a:gdLst/>
              <a:ahLst/>
              <a:cxnLst/>
              <a:rect l="l" t="t" r="r" b="b"/>
              <a:pathLst>
                <a:path w="14111" h="12838" extrusionOk="0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5"/>
            <p:cNvSpPr/>
            <p:nvPr/>
          </p:nvSpPr>
          <p:spPr>
            <a:xfrm>
              <a:off x="952759" y="1255793"/>
              <a:ext cx="902383" cy="1220111"/>
            </a:xfrm>
            <a:custGeom>
              <a:avLst/>
              <a:gdLst/>
              <a:ahLst/>
              <a:cxnLst/>
              <a:rect l="l" t="t" r="r" b="b"/>
              <a:pathLst>
                <a:path w="49136" h="66482" extrusionOk="0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5"/>
            <p:cNvSpPr/>
            <p:nvPr/>
          </p:nvSpPr>
          <p:spPr>
            <a:xfrm>
              <a:off x="998708" y="1301711"/>
              <a:ext cx="815388" cy="1131340"/>
            </a:xfrm>
            <a:custGeom>
              <a:avLst/>
              <a:gdLst/>
              <a:ahLst/>
              <a:cxnLst/>
              <a:rect l="l" t="t" r="r" b="b"/>
              <a:pathLst>
                <a:path w="44399" h="61645" fill="none" extrusionOk="0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5"/>
            <p:cNvSpPr/>
            <p:nvPr/>
          </p:nvSpPr>
          <p:spPr>
            <a:xfrm>
              <a:off x="1282337" y="1733362"/>
              <a:ext cx="242620" cy="252989"/>
            </a:xfrm>
            <a:custGeom>
              <a:avLst/>
              <a:gdLst/>
              <a:ahLst/>
              <a:cxnLst/>
              <a:rect l="l" t="t" r="r" b="b"/>
              <a:pathLst>
                <a:path w="13211" h="13785" extrusionOk="0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5"/>
            <p:cNvSpPr/>
            <p:nvPr/>
          </p:nvSpPr>
          <p:spPr>
            <a:xfrm>
              <a:off x="1970290" y="2152662"/>
              <a:ext cx="666539" cy="41642"/>
            </a:xfrm>
            <a:custGeom>
              <a:avLst/>
              <a:gdLst/>
              <a:ahLst/>
              <a:cxnLst/>
              <a:rect l="l" t="t" r="r" b="b"/>
              <a:pathLst>
                <a:path w="36294" h="2269" fill="none" extrusionOk="0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5"/>
            <p:cNvSpPr/>
            <p:nvPr/>
          </p:nvSpPr>
          <p:spPr>
            <a:xfrm>
              <a:off x="1890054" y="2211426"/>
              <a:ext cx="121925" cy="558944"/>
            </a:xfrm>
            <a:custGeom>
              <a:avLst/>
              <a:gdLst/>
              <a:ahLst/>
              <a:cxnLst/>
              <a:rect l="l" t="t" r="r" b="b"/>
              <a:pathLst>
                <a:path w="6639" h="30456" fill="none" extrusionOk="0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5"/>
            <p:cNvSpPr/>
            <p:nvPr/>
          </p:nvSpPr>
          <p:spPr>
            <a:xfrm>
              <a:off x="1077733" y="2715863"/>
              <a:ext cx="151952" cy="430384"/>
            </a:xfrm>
            <a:custGeom>
              <a:avLst/>
              <a:gdLst/>
              <a:ahLst/>
              <a:cxnLst/>
              <a:rect l="l" t="t" r="r" b="b"/>
              <a:pathLst>
                <a:path w="8274" h="23451" extrusionOk="0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5"/>
            <p:cNvSpPr/>
            <p:nvPr/>
          </p:nvSpPr>
          <p:spPr>
            <a:xfrm>
              <a:off x="1089376" y="2403045"/>
              <a:ext cx="766996" cy="410013"/>
            </a:xfrm>
            <a:custGeom>
              <a:avLst/>
              <a:gdLst/>
              <a:ahLst/>
              <a:cxnLst/>
              <a:rect l="l" t="t" r="r" b="b"/>
              <a:pathLst>
                <a:path w="41764" h="22341" extrusionOk="0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5"/>
            <p:cNvSpPr/>
            <p:nvPr/>
          </p:nvSpPr>
          <p:spPr>
            <a:xfrm>
              <a:off x="1852681" y="2403045"/>
              <a:ext cx="94359" cy="383237"/>
            </a:xfrm>
            <a:custGeom>
              <a:avLst/>
              <a:gdLst/>
              <a:ahLst/>
              <a:cxnLst/>
              <a:rect l="l" t="t" r="r" b="b"/>
              <a:pathLst>
                <a:path w="5138" h="20882" extrusionOk="0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5"/>
            <p:cNvSpPr/>
            <p:nvPr/>
          </p:nvSpPr>
          <p:spPr>
            <a:xfrm>
              <a:off x="1823885" y="2194285"/>
              <a:ext cx="17171" cy="7359"/>
            </a:xfrm>
            <a:custGeom>
              <a:avLst/>
              <a:gdLst/>
              <a:ahLst/>
              <a:cxnLst/>
              <a:rect l="l" t="t" r="r" b="b"/>
              <a:pathLst>
                <a:path w="935" h="401" fill="none" extrusionOk="0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5"/>
            <p:cNvSpPr/>
            <p:nvPr/>
          </p:nvSpPr>
          <p:spPr>
            <a:xfrm>
              <a:off x="1992347" y="227876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5"/>
            <p:cNvSpPr/>
            <p:nvPr/>
          </p:nvSpPr>
          <p:spPr>
            <a:xfrm>
              <a:off x="2022373" y="243549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5"/>
            <p:cNvSpPr/>
            <p:nvPr/>
          </p:nvSpPr>
          <p:spPr>
            <a:xfrm>
              <a:off x="2257005" y="1362935"/>
              <a:ext cx="333876" cy="264625"/>
            </a:xfrm>
            <a:custGeom>
              <a:avLst/>
              <a:gdLst/>
              <a:ahLst/>
              <a:cxnLst/>
              <a:rect l="l" t="t" r="r" b="b"/>
              <a:pathLst>
                <a:path w="18180" h="14419" extrusionOk="0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5"/>
            <p:cNvSpPr/>
            <p:nvPr/>
          </p:nvSpPr>
          <p:spPr>
            <a:xfrm>
              <a:off x="2550441" y="901333"/>
              <a:ext cx="866497" cy="664416"/>
            </a:xfrm>
            <a:custGeom>
              <a:avLst/>
              <a:gdLst/>
              <a:ahLst/>
              <a:cxnLst/>
              <a:rect l="l" t="t" r="r" b="b"/>
              <a:pathLst>
                <a:path w="47182" h="36203" extrusionOk="0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5"/>
            <p:cNvSpPr/>
            <p:nvPr/>
          </p:nvSpPr>
          <p:spPr>
            <a:xfrm>
              <a:off x="2639878" y="3099100"/>
              <a:ext cx="69236" cy="101031"/>
            </a:xfrm>
            <a:custGeom>
              <a:avLst/>
              <a:gdLst/>
              <a:ahLst/>
              <a:cxnLst/>
              <a:rect l="l" t="t" r="r" b="b"/>
              <a:pathLst>
                <a:path w="3770" h="5505" extrusionOk="0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5"/>
            <p:cNvSpPr/>
            <p:nvPr/>
          </p:nvSpPr>
          <p:spPr>
            <a:xfrm>
              <a:off x="2610476" y="3067258"/>
              <a:ext cx="120089" cy="40431"/>
            </a:xfrm>
            <a:custGeom>
              <a:avLst/>
              <a:gdLst/>
              <a:ahLst/>
              <a:cxnLst/>
              <a:rect l="l" t="t" r="r" b="b"/>
              <a:pathLst>
                <a:path w="6539" h="2203" extrusionOk="0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5"/>
            <p:cNvSpPr/>
            <p:nvPr/>
          </p:nvSpPr>
          <p:spPr>
            <a:xfrm>
              <a:off x="3133015" y="2772793"/>
              <a:ext cx="121925" cy="113290"/>
            </a:xfrm>
            <a:custGeom>
              <a:avLst/>
              <a:gdLst/>
              <a:ahLst/>
              <a:cxnLst/>
              <a:rect l="l" t="t" r="r" b="b"/>
              <a:pathLst>
                <a:path w="6639" h="6173" extrusionOk="0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5"/>
            <p:cNvSpPr/>
            <p:nvPr/>
          </p:nvSpPr>
          <p:spPr>
            <a:xfrm>
              <a:off x="3180801" y="2815646"/>
              <a:ext cx="108445" cy="105931"/>
            </a:xfrm>
            <a:custGeom>
              <a:avLst/>
              <a:gdLst/>
              <a:ahLst/>
              <a:cxnLst/>
              <a:rect l="l" t="t" r="r" b="b"/>
              <a:pathLst>
                <a:path w="5905" h="5772" extrusionOk="0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5"/>
            <p:cNvSpPr/>
            <p:nvPr/>
          </p:nvSpPr>
          <p:spPr>
            <a:xfrm>
              <a:off x="3212040" y="2865583"/>
              <a:ext cx="139078" cy="172330"/>
            </a:xfrm>
            <a:custGeom>
              <a:avLst/>
              <a:gdLst/>
              <a:ahLst/>
              <a:cxnLst/>
              <a:rect l="l" t="t" r="r" b="b"/>
              <a:pathLst>
                <a:path w="7573" h="9390" extrusionOk="0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5"/>
            <p:cNvSpPr/>
            <p:nvPr/>
          </p:nvSpPr>
          <p:spPr>
            <a:xfrm>
              <a:off x="2540028" y="3190312"/>
              <a:ext cx="191143" cy="75410"/>
            </a:xfrm>
            <a:custGeom>
              <a:avLst/>
              <a:gdLst/>
              <a:ahLst/>
              <a:cxnLst/>
              <a:rect l="l" t="t" r="r" b="b"/>
              <a:pathLst>
                <a:path w="10408" h="4109" extrusionOk="0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5"/>
            <p:cNvSpPr/>
            <p:nvPr/>
          </p:nvSpPr>
          <p:spPr>
            <a:xfrm>
              <a:off x="2512443" y="1250967"/>
              <a:ext cx="463147" cy="426641"/>
            </a:xfrm>
            <a:custGeom>
              <a:avLst/>
              <a:gdLst/>
              <a:ahLst/>
              <a:cxnLst/>
              <a:rect l="l" t="t" r="r" b="b"/>
              <a:pathLst>
                <a:path w="25219" h="23247" extrusionOk="0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5"/>
            <p:cNvSpPr/>
            <p:nvPr/>
          </p:nvSpPr>
          <p:spPr>
            <a:xfrm>
              <a:off x="2744008" y="1387417"/>
              <a:ext cx="308771" cy="265506"/>
            </a:xfrm>
            <a:custGeom>
              <a:avLst/>
              <a:gdLst/>
              <a:ahLst/>
              <a:cxnLst/>
              <a:rect l="l" t="t" r="r" b="b"/>
              <a:pathLst>
                <a:path w="16813" h="14467" extrusionOk="0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5"/>
            <p:cNvSpPr/>
            <p:nvPr/>
          </p:nvSpPr>
          <p:spPr>
            <a:xfrm>
              <a:off x="2623937" y="949086"/>
              <a:ext cx="209471" cy="351524"/>
            </a:xfrm>
            <a:custGeom>
              <a:avLst/>
              <a:gdLst/>
              <a:ahLst/>
              <a:cxnLst/>
              <a:rect l="l" t="t" r="r" b="b"/>
              <a:pathLst>
                <a:path w="11406" h="19154" extrusionOk="0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5"/>
            <p:cNvSpPr/>
            <p:nvPr/>
          </p:nvSpPr>
          <p:spPr>
            <a:xfrm>
              <a:off x="2652128" y="1047034"/>
              <a:ext cx="25142" cy="35604"/>
            </a:xfrm>
            <a:custGeom>
              <a:avLst/>
              <a:gdLst/>
              <a:ahLst/>
              <a:cxnLst/>
              <a:rect l="l" t="t" r="r" b="b"/>
              <a:pathLst>
                <a:path w="1369" h="1940" extrusionOk="0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5"/>
            <p:cNvSpPr/>
            <p:nvPr/>
          </p:nvSpPr>
          <p:spPr>
            <a:xfrm>
              <a:off x="2687040" y="1095411"/>
              <a:ext cx="39228" cy="17160"/>
            </a:xfrm>
            <a:custGeom>
              <a:avLst/>
              <a:gdLst/>
              <a:ahLst/>
              <a:cxnLst/>
              <a:rect l="l" t="t" r="r" b="b"/>
              <a:pathLst>
                <a:path w="2136" h="935" fill="none" extrusionOk="0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5"/>
            <p:cNvSpPr/>
            <p:nvPr/>
          </p:nvSpPr>
          <p:spPr>
            <a:xfrm>
              <a:off x="2713393" y="993775"/>
              <a:ext cx="34324" cy="12883"/>
            </a:xfrm>
            <a:custGeom>
              <a:avLst/>
              <a:gdLst/>
              <a:ahLst/>
              <a:cxnLst/>
              <a:rect l="l" t="t" r="r" b="b"/>
              <a:pathLst>
                <a:path w="1869" h="702" fill="none" extrusionOk="0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5"/>
            <p:cNvSpPr/>
            <p:nvPr/>
          </p:nvSpPr>
          <p:spPr>
            <a:xfrm>
              <a:off x="2645994" y="987663"/>
              <a:ext cx="22075" cy="8589"/>
            </a:xfrm>
            <a:custGeom>
              <a:avLst/>
              <a:gdLst/>
              <a:ahLst/>
              <a:cxnLst/>
              <a:rect l="l" t="t" r="r" b="b"/>
              <a:pathLst>
                <a:path w="1202" h="468" fill="none" extrusionOk="0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5"/>
            <p:cNvSpPr/>
            <p:nvPr/>
          </p:nvSpPr>
          <p:spPr>
            <a:xfrm>
              <a:off x="2710932" y="1033508"/>
              <a:ext cx="14104" cy="19674"/>
            </a:xfrm>
            <a:custGeom>
              <a:avLst/>
              <a:gdLst/>
              <a:ahLst/>
              <a:cxnLst/>
              <a:rect l="l" t="t" r="r" b="b"/>
              <a:pathLst>
                <a:path w="768" h="1072" extrusionOk="0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5"/>
            <p:cNvSpPr/>
            <p:nvPr/>
          </p:nvSpPr>
          <p:spPr>
            <a:xfrm>
              <a:off x="2649667" y="1021872"/>
              <a:ext cx="14123" cy="19123"/>
            </a:xfrm>
            <a:custGeom>
              <a:avLst/>
              <a:gdLst/>
              <a:ahLst/>
              <a:cxnLst/>
              <a:rect l="l" t="t" r="r" b="b"/>
              <a:pathLst>
                <a:path w="769" h="1042" extrusionOk="0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5"/>
            <p:cNvSpPr/>
            <p:nvPr/>
          </p:nvSpPr>
          <p:spPr>
            <a:xfrm>
              <a:off x="2707259" y="1028057"/>
              <a:ext cx="12268" cy="7121"/>
            </a:xfrm>
            <a:custGeom>
              <a:avLst/>
              <a:gdLst/>
              <a:ahLst/>
              <a:cxnLst/>
              <a:rect l="l" t="t" r="r" b="b"/>
              <a:pathLst>
                <a:path w="668" h="38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5"/>
            <p:cNvSpPr/>
            <p:nvPr/>
          </p:nvSpPr>
          <p:spPr>
            <a:xfrm>
              <a:off x="2647224" y="1017046"/>
              <a:ext cx="12268" cy="6735"/>
            </a:xfrm>
            <a:custGeom>
              <a:avLst/>
              <a:gdLst/>
              <a:ahLst/>
              <a:cxnLst/>
              <a:rect l="l" t="t" r="r" b="b"/>
              <a:pathLst>
                <a:path w="668" h="367" extrusionOk="0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5"/>
            <p:cNvSpPr/>
            <p:nvPr/>
          </p:nvSpPr>
          <p:spPr>
            <a:xfrm>
              <a:off x="2583516" y="1662283"/>
              <a:ext cx="294060" cy="37990"/>
            </a:xfrm>
            <a:custGeom>
              <a:avLst/>
              <a:gdLst/>
              <a:ahLst/>
              <a:cxnLst/>
              <a:rect l="l" t="t" r="r" b="b"/>
              <a:pathLst>
                <a:path w="16012" h="2070" extrusionOk="0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5"/>
            <p:cNvSpPr/>
            <p:nvPr/>
          </p:nvSpPr>
          <p:spPr>
            <a:xfrm>
              <a:off x="1912716" y="1296756"/>
              <a:ext cx="689202" cy="847206"/>
            </a:xfrm>
            <a:custGeom>
              <a:avLst/>
              <a:gdLst/>
              <a:ahLst/>
              <a:cxnLst/>
              <a:rect l="l" t="t" r="r" b="b"/>
              <a:pathLst>
                <a:path w="37528" h="46163" extrusionOk="0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5"/>
            <p:cNvSpPr/>
            <p:nvPr/>
          </p:nvSpPr>
          <p:spPr>
            <a:xfrm>
              <a:off x="1973357" y="1555765"/>
              <a:ext cx="151952" cy="431614"/>
            </a:xfrm>
            <a:custGeom>
              <a:avLst/>
              <a:gdLst/>
              <a:ahLst/>
              <a:cxnLst/>
              <a:rect l="l" t="t" r="r" b="b"/>
              <a:pathLst>
                <a:path w="8274" h="23518" extrusionOk="0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5"/>
            <p:cNvSpPr/>
            <p:nvPr/>
          </p:nvSpPr>
          <p:spPr>
            <a:xfrm>
              <a:off x="2020537" y="1569236"/>
              <a:ext cx="152558" cy="431614"/>
            </a:xfrm>
            <a:custGeom>
              <a:avLst/>
              <a:gdLst/>
              <a:ahLst/>
              <a:cxnLst/>
              <a:rect l="l" t="t" r="r" b="b"/>
              <a:pathLst>
                <a:path w="8307" h="23518" extrusionOk="0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5"/>
            <p:cNvSpPr/>
            <p:nvPr/>
          </p:nvSpPr>
          <p:spPr>
            <a:xfrm>
              <a:off x="2068929" y="1583312"/>
              <a:ext cx="151934" cy="431614"/>
            </a:xfrm>
            <a:custGeom>
              <a:avLst/>
              <a:gdLst/>
              <a:ahLst/>
              <a:cxnLst/>
              <a:rect l="l" t="t" r="r" b="b"/>
              <a:pathLst>
                <a:path w="8273" h="23518" extrusionOk="0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5"/>
            <p:cNvSpPr/>
            <p:nvPr/>
          </p:nvSpPr>
          <p:spPr>
            <a:xfrm>
              <a:off x="2342145" y="1496395"/>
              <a:ext cx="69860" cy="89395"/>
            </a:xfrm>
            <a:custGeom>
              <a:avLst/>
              <a:gdLst/>
              <a:ahLst/>
              <a:cxnLst/>
              <a:rect l="l" t="t" r="r" b="b"/>
              <a:pathLst>
                <a:path w="3804" h="4871" extrusionOk="0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5"/>
            <p:cNvSpPr/>
            <p:nvPr/>
          </p:nvSpPr>
          <p:spPr>
            <a:xfrm>
              <a:off x="2360528" y="1420287"/>
              <a:ext cx="77813" cy="81026"/>
            </a:xfrm>
            <a:custGeom>
              <a:avLst/>
              <a:gdLst/>
              <a:ahLst/>
              <a:cxnLst/>
              <a:rect l="l" t="t" r="r" b="b"/>
              <a:pathLst>
                <a:path w="4237" h="4415" extrusionOk="0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5"/>
            <p:cNvSpPr/>
            <p:nvPr/>
          </p:nvSpPr>
          <p:spPr>
            <a:xfrm>
              <a:off x="2400343" y="1518418"/>
              <a:ext cx="77206" cy="76695"/>
            </a:xfrm>
            <a:custGeom>
              <a:avLst/>
              <a:gdLst/>
              <a:ahLst/>
              <a:cxnLst/>
              <a:rect l="l" t="t" r="r" b="b"/>
              <a:pathLst>
                <a:path w="4204" h="4179" extrusionOk="0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2425467" y="1429665"/>
              <a:ext cx="71697" cy="93671"/>
            </a:xfrm>
            <a:custGeom>
              <a:avLst/>
              <a:gdLst/>
              <a:ahLst/>
              <a:cxnLst/>
              <a:rect l="l" t="t" r="r" b="b"/>
              <a:pathLst>
                <a:path w="3904" h="5104" extrusionOk="0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5"/>
            <p:cNvSpPr/>
            <p:nvPr/>
          </p:nvSpPr>
          <p:spPr>
            <a:xfrm>
              <a:off x="2541240" y="1695960"/>
              <a:ext cx="684923" cy="1384182"/>
            </a:xfrm>
            <a:custGeom>
              <a:avLst/>
              <a:gdLst/>
              <a:ahLst/>
              <a:cxnLst/>
              <a:rect l="l" t="t" r="r" b="b"/>
              <a:pathLst>
                <a:path w="37295" h="75422" extrusionOk="0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8" name="Google Shape;2738;p65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65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65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1" name="Google Shape;2741;p65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742" name="Google Shape;2742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4" name="Google Shape;2744;p65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745" name="Google Shape;2745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7" name="Google Shape;2747;p65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8" name="Google Shape;2748;p65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749" name="Google Shape;2749;p65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6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813825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/>
              <a:t>Definiendo la etiqueta </a:t>
            </a:r>
            <a:br>
              <a:rPr lang="es-ES" dirty="0"/>
            </a:br>
            <a:r>
              <a:rPr lang="es-ES" dirty="0"/>
              <a:t>tipo de cliente</a:t>
            </a:r>
            <a:endParaRPr dirty="0"/>
          </a:p>
        </p:txBody>
      </p:sp>
      <p:sp>
        <p:nvSpPr>
          <p:cNvPr id="1880" name="Google Shape;1880;p61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s-ES" dirty="0">
                <a:solidFill>
                  <a:schemeClr val="dk1"/>
                </a:solidFill>
              </a:rPr>
              <a:t>Existen cuatro categorías de clientes:</a:t>
            </a:r>
            <a:endParaRPr dirty="0">
              <a:solidFill>
                <a:schemeClr val="dk1"/>
              </a:solidFill>
            </a:endParaRPr>
          </a:p>
          <a:p>
            <a:pPr marL="241300" lvl="0" indent="-254000">
              <a:spcBef>
                <a:spcPts val="1200"/>
              </a:spcBef>
              <a:buSzPts val="2000"/>
              <a:buFont typeface="Poppins"/>
              <a:buChar char="●"/>
            </a:pPr>
            <a:r>
              <a:rPr lang="es-ES" dirty="0">
                <a:solidFill>
                  <a:schemeClr val="dk1"/>
                </a:solidFill>
              </a:rPr>
              <a:t>Los que quieren y pueden pagar.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241300" lvl="0" indent="-254000">
              <a:buSzPts val="2000"/>
              <a:buFont typeface="Poppins"/>
              <a:buChar char="●"/>
            </a:pPr>
            <a:r>
              <a:rPr lang="es-EC" dirty="0"/>
              <a:t>Los que no pueden pagar y no quieren hacerlo.</a:t>
            </a:r>
          </a:p>
          <a:p>
            <a:pPr marL="241300" lvl="0" indent="-254000">
              <a:buSzPts val="2000"/>
              <a:buFont typeface="Poppins"/>
              <a:buChar char="●"/>
            </a:pPr>
            <a:r>
              <a:rPr lang="es-EC" dirty="0"/>
              <a:t>Los que pudiendo pagar deciden no hacerlo.</a:t>
            </a:r>
          </a:p>
          <a:p>
            <a:pPr marL="241300" lvl="0" indent="-254000">
              <a:buSzPts val="2000"/>
              <a:buFont typeface="Poppins"/>
              <a:buChar char="●"/>
            </a:pPr>
            <a:r>
              <a:rPr lang="es-EC" dirty="0"/>
              <a:t>Los que quieren pagar, pero por diferentes circunstancias no pueden hacerlo.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1881" name="Google Shape;1881;p61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61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61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4" name="Google Shape;1884;p61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885" name="Google Shape;1885;p6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61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888" name="Google Shape;1888;p6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025;p70">
            <a:extLst>
              <a:ext uri="{FF2B5EF4-FFF2-40B4-BE49-F238E27FC236}">
                <a16:creationId xmlns:a16="http://schemas.microsoft.com/office/drawing/2014/main" id="{141AA3BE-57FF-44D0-B09C-E1724C9148A1}"/>
              </a:ext>
            </a:extLst>
          </p:cNvPr>
          <p:cNvSpPr/>
          <p:nvPr/>
        </p:nvSpPr>
        <p:spPr>
          <a:xfrm rot="10800000" flipH="1">
            <a:off x="1864044" y="3344900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027;p70">
            <a:extLst>
              <a:ext uri="{FF2B5EF4-FFF2-40B4-BE49-F238E27FC236}">
                <a16:creationId xmlns:a16="http://schemas.microsoft.com/office/drawing/2014/main" id="{222E34E2-9C87-45D7-A36B-E493A971642D}"/>
              </a:ext>
            </a:extLst>
          </p:cNvPr>
          <p:cNvSpPr/>
          <p:nvPr/>
        </p:nvSpPr>
        <p:spPr>
          <a:xfrm rot="10800000" flipH="1">
            <a:off x="5711338" y="3346625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032;p70">
            <a:extLst>
              <a:ext uri="{FF2B5EF4-FFF2-40B4-BE49-F238E27FC236}">
                <a16:creationId xmlns:a16="http://schemas.microsoft.com/office/drawing/2014/main" id="{3A1B1EFA-31F6-469D-96F0-0F0E19F04065}"/>
              </a:ext>
            </a:extLst>
          </p:cNvPr>
          <p:cNvSpPr txBox="1"/>
          <p:nvPr/>
        </p:nvSpPr>
        <p:spPr>
          <a:xfrm>
            <a:off x="1864032" y="4105043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Score</a:t>
            </a:r>
            <a:endParaRPr sz="16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Google Shape;3034;p70">
            <a:extLst>
              <a:ext uri="{FF2B5EF4-FFF2-40B4-BE49-F238E27FC236}">
                <a16:creationId xmlns:a16="http://schemas.microsoft.com/office/drawing/2014/main" id="{7034CDAC-ABC2-461D-906D-ABEE1713ABDC}"/>
              </a:ext>
            </a:extLst>
          </p:cNvPr>
          <p:cNvSpPr txBox="1"/>
          <p:nvPr/>
        </p:nvSpPr>
        <p:spPr>
          <a:xfrm>
            <a:off x="5711338" y="407473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Antigüedad</a:t>
            </a:r>
            <a:endParaRPr sz="16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" name="Google Shape;3040;p70">
            <a:extLst>
              <a:ext uri="{FF2B5EF4-FFF2-40B4-BE49-F238E27FC236}">
                <a16:creationId xmlns:a16="http://schemas.microsoft.com/office/drawing/2014/main" id="{D63633BE-9CB6-4C72-A2C9-6766D3892BFA}"/>
              </a:ext>
            </a:extLst>
          </p:cNvPr>
          <p:cNvGrpSpPr/>
          <p:nvPr/>
        </p:nvGrpSpPr>
        <p:grpSpPr>
          <a:xfrm>
            <a:off x="2399775" y="3675433"/>
            <a:ext cx="409938" cy="411466"/>
            <a:chOff x="3954260" y="4134629"/>
            <a:chExt cx="474410" cy="473876"/>
          </a:xfrm>
        </p:grpSpPr>
        <p:sp>
          <p:nvSpPr>
            <p:cNvPr id="22" name="Google Shape;3041;p70">
              <a:extLst>
                <a:ext uri="{FF2B5EF4-FFF2-40B4-BE49-F238E27FC236}">
                  <a16:creationId xmlns:a16="http://schemas.microsoft.com/office/drawing/2014/main" id="{03267BB5-B628-4433-9FB0-AA039AF30EAB}"/>
                </a:ext>
              </a:extLst>
            </p:cNvPr>
            <p:cNvSpPr/>
            <p:nvPr/>
          </p:nvSpPr>
          <p:spPr>
            <a:xfrm>
              <a:off x="3954260" y="4321462"/>
              <a:ext cx="97090" cy="34930"/>
            </a:xfrm>
            <a:custGeom>
              <a:avLst/>
              <a:gdLst/>
              <a:ahLst/>
              <a:cxnLst/>
              <a:rect l="l" t="t" r="r" b="b"/>
              <a:pathLst>
                <a:path w="3790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3790" y="1365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42;p70">
              <a:extLst>
                <a:ext uri="{FF2B5EF4-FFF2-40B4-BE49-F238E27FC236}">
                  <a16:creationId xmlns:a16="http://schemas.microsoft.com/office/drawing/2014/main" id="{ED96E375-082C-4038-A9E7-3DB04D585CDD}"/>
                </a:ext>
              </a:extLst>
            </p:cNvPr>
            <p:cNvSpPr/>
            <p:nvPr/>
          </p:nvSpPr>
          <p:spPr>
            <a:xfrm>
              <a:off x="3954260" y="4134629"/>
              <a:ext cx="474410" cy="408596"/>
            </a:xfrm>
            <a:custGeom>
              <a:avLst/>
              <a:gdLst/>
              <a:ahLst/>
              <a:cxnLst/>
              <a:rect l="l" t="t" r="r" b="b"/>
              <a:pathLst>
                <a:path w="18519" h="15967" extrusionOk="0">
                  <a:moveTo>
                    <a:pt x="0" y="0"/>
                  </a:moveTo>
                  <a:lnTo>
                    <a:pt x="0" y="6215"/>
                  </a:lnTo>
                  <a:lnTo>
                    <a:pt x="1365" y="6215"/>
                  </a:lnTo>
                  <a:lnTo>
                    <a:pt x="1365" y="1339"/>
                  </a:lnTo>
                  <a:lnTo>
                    <a:pt x="17154" y="1339"/>
                  </a:lnTo>
                  <a:lnTo>
                    <a:pt x="17154" y="14628"/>
                  </a:lnTo>
                  <a:lnTo>
                    <a:pt x="1365" y="14628"/>
                  </a:lnTo>
                  <a:lnTo>
                    <a:pt x="1365" y="9752"/>
                  </a:lnTo>
                  <a:lnTo>
                    <a:pt x="0" y="9752"/>
                  </a:lnTo>
                  <a:lnTo>
                    <a:pt x="0" y="15966"/>
                  </a:lnTo>
                  <a:lnTo>
                    <a:pt x="18518" y="15966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43;p70">
              <a:extLst>
                <a:ext uri="{FF2B5EF4-FFF2-40B4-BE49-F238E27FC236}">
                  <a16:creationId xmlns:a16="http://schemas.microsoft.com/office/drawing/2014/main" id="{ED3D4CCD-FF45-45CE-8B30-AD0EFCD4273E}"/>
                </a:ext>
              </a:extLst>
            </p:cNvPr>
            <p:cNvSpPr/>
            <p:nvPr/>
          </p:nvSpPr>
          <p:spPr>
            <a:xfrm>
              <a:off x="4333501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1" y="1"/>
                  </a:moveTo>
                  <a:lnTo>
                    <a:pt x="1" y="1466"/>
                  </a:lnTo>
                  <a:lnTo>
                    <a:pt x="2502" y="146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44;p70">
              <a:extLst>
                <a:ext uri="{FF2B5EF4-FFF2-40B4-BE49-F238E27FC236}">
                  <a16:creationId xmlns:a16="http://schemas.microsoft.com/office/drawing/2014/main" id="{EF5E9278-DF8A-430A-A7B3-89D5769EA8DE}"/>
                </a:ext>
              </a:extLst>
            </p:cNvPr>
            <p:cNvSpPr/>
            <p:nvPr/>
          </p:nvSpPr>
          <p:spPr>
            <a:xfrm>
              <a:off x="4079171" y="4321462"/>
              <a:ext cx="33661" cy="34930"/>
            </a:xfrm>
            <a:custGeom>
              <a:avLst/>
              <a:gdLst/>
              <a:ahLst/>
              <a:cxnLst/>
              <a:rect l="l" t="t" r="r" b="b"/>
              <a:pathLst>
                <a:path w="1314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1314" y="1365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45;p70">
              <a:extLst>
                <a:ext uri="{FF2B5EF4-FFF2-40B4-BE49-F238E27FC236}">
                  <a16:creationId xmlns:a16="http://schemas.microsoft.com/office/drawing/2014/main" id="{E574EF21-6C0D-4DE4-ABDE-400E963301C8}"/>
                </a:ext>
              </a:extLst>
            </p:cNvPr>
            <p:cNvSpPr/>
            <p:nvPr/>
          </p:nvSpPr>
          <p:spPr>
            <a:xfrm>
              <a:off x="4017022" y="4196685"/>
              <a:ext cx="348859" cy="284484"/>
            </a:xfrm>
            <a:custGeom>
              <a:avLst/>
              <a:gdLst/>
              <a:ahLst/>
              <a:cxnLst/>
              <a:rect l="l" t="t" r="r" b="b"/>
              <a:pathLst>
                <a:path w="13618" h="11117" extrusionOk="0">
                  <a:moveTo>
                    <a:pt x="9904" y="1365"/>
                  </a:moveTo>
                  <a:lnTo>
                    <a:pt x="9904" y="2451"/>
                  </a:lnTo>
                  <a:lnTo>
                    <a:pt x="8666" y="2451"/>
                  </a:lnTo>
                  <a:lnTo>
                    <a:pt x="8666" y="1365"/>
                  </a:lnTo>
                  <a:close/>
                  <a:moveTo>
                    <a:pt x="12329" y="1365"/>
                  </a:moveTo>
                  <a:lnTo>
                    <a:pt x="12329" y="2451"/>
                  </a:lnTo>
                  <a:lnTo>
                    <a:pt x="11117" y="2451"/>
                  </a:lnTo>
                  <a:lnTo>
                    <a:pt x="11117" y="1365"/>
                  </a:lnTo>
                  <a:close/>
                  <a:moveTo>
                    <a:pt x="9904" y="3790"/>
                  </a:moveTo>
                  <a:lnTo>
                    <a:pt x="9904" y="4876"/>
                  </a:lnTo>
                  <a:lnTo>
                    <a:pt x="8666" y="4876"/>
                  </a:lnTo>
                  <a:lnTo>
                    <a:pt x="8666" y="3790"/>
                  </a:lnTo>
                  <a:close/>
                  <a:moveTo>
                    <a:pt x="12329" y="3790"/>
                  </a:moveTo>
                  <a:lnTo>
                    <a:pt x="12329" y="4876"/>
                  </a:lnTo>
                  <a:lnTo>
                    <a:pt x="11117" y="4876"/>
                  </a:lnTo>
                  <a:lnTo>
                    <a:pt x="11117" y="3790"/>
                  </a:lnTo>
                  <a:close/>
                  <a:moveTo>
                    <a:pt x="9904" y="6241"/>
                  </a:moveTo>
                  <a:lnTo>
                    <a:pt x="9904" y="7327"/>
                  </a:lnTo>
                  <a:lnTo>
                    <a:pt x="8666" y="7327"/>
                  </a:lnTo>
                  <a:lnTo>
                    <a:pt x="8666" y="6241"/>
                  </a:lnTo>
                  <a:close/>
                  <a:moveTo>
                    <a:pt x="12329" y="6241"/>
                  </a:moveTo>
                  <a:lnTo>
                    <a:pt x="12329" y="7327"/>
                  </a:lnTo>
                  <a:lnTo>
                    <a:pt x="11117" y="7327"/>
                  </a:lnTo>
                  <a:lnTo>
                    <a:pt x="11117" y="6241"/>
                  </a:lnTo>
                  <a:close/>
                  <a:moveTo>
                    <a:pt x="9904" y="8666"/>
                  </a:moveTo>
                  <a:lnTo>
                    <a:pt x="9904" y="9752"/>
                  </a:lnTo>
                  <a:lnTo>
                    <a:pt x="8666" y="9752"/>
                  </a:lnTo>
                  <a:lnTo>
                    <a:pt x="8666" y="8666"/>
                  </a:lnTo>
                  <a:close/>
                  <a:moveTo>
                    <a:pt x="12329" y="8666"/>
                  </a:moveTo>
                  <a:lnTo>
                    <a:pt x="12329" y="9752"/>
                  </a:lnTo>
                  <a:lnTo>
                    <a:pt x="11117" y="9752"/>
                  </a:lnTo>
                  <a:lnTo>
                    <a:pt x="11117" y="8666"/>
                  </a:lnTo>
                  <a:close/>
                  <a:moveTo>
                    <a:pt x="1" y="1"/>
                  </a:moveTo>
                  <a:lnTo>
                    <a:pt x="1" y="3790"/>
                  </a:lnTo>
                  <a:lnTo>
                    <a:pt x="1340" y="3790"/>
                  </a:lnTo>
                  <a:lnTo>
                    <a:pt x="1340" y="2502"/>
                  </a:lnTo>
                  <a:lnTo>
                    <a:pt x="2426" y="2502"/>
                  </a:lnTo>
                  <a:lnTo>
                    <a:pt x="2426" y="3790"/>
                  </a:lnTo>
                  <a:lnTo>
                    <a:pt x="4826" y="3790"/>
                  </a:lnTo>
                  <a:lnTo>
                    <a:pt x="4826" y="7327"/>
                  </a:lnTo>
                  <a:lnTo>
                    <a:pt x="2426" y="7327"/>
                  </a:lnTo>
                  <a:lnTo>
                    <a:pt x="2426" y="8615"/>
                  </a:lnTo>
                  <a:lnTo>
                    <a:pt x="1340" y="8615"/>
                  </a:lnTo>
                  <a:lnTo>
                    <a:pt x="1340" y="7327"/>
                  </a:lnTo>
                  <a:lnTo>
                    <a:pt x="1" y="7327"/>
                  </a:lnTo>
                  <a:lnTo>
                    <a:pt x="1" y="11116"/>
                  </a:lnTo>
                  <a:lnTo>
                    <a:pt x="13618" y="11116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46;p70">
              <a:extLst>
                <a:ext uri="{FF2B5EF4-FFF2-40B4-BE49-F238E27FC236}">
                  <a16:creationId xmlns:a16="http://schemas.microsoft.com/office/drawing/2014/main" id="{647199E3-3488-4ED7-85A4-E0849C9E5805}"/>
                </a:ext>
              </a:extLst>
            </p:cNvPr>
            <p:cNvSpPr/>
            <p:nvPr/>
          </p:nvSpPr>
          <p:spPr>
            <a:xfrm>
              <a:off x="3985334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0" y="1"/>
                  </a:moveTo>
                  <a:lnTo>
                    <a:pt x="0" y="1466"/>
                  </a:lnTo>
                  <a:lnTo>
                    <a:pt x="2501" y="1466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3047;p70">
            <a:extLst>
              <a:ext uri="{FF2B5EF4-FFF2-40B4-BE49-F238E27FC236}">
                <a16:creationId xmlns:a16="http://schemas.microsoft.com/office/drawing/2014/main" id="{092DE167-C75D-4E14-B389-04B1F8483E18}"/>
              </a:ext>
            </a:extLst>
          </p:cNvPr>
          <p:cNvGrpSpPr/>
          <p:nvPr/>
        </p:nvGrpSpPr>
        <p:grpSpPr>
          <a:xfrm>
            <a:off x="6269353" y="3624721"/>
            <a:ext cx="409938" cy="411466"/>
            <a:chOff x="4714689" y="4134629"/>
            <a:chExt cx="474410" cy="473876"/>
          </a:xfrm>
        </p:grpSpPr>
        <p:sp>
          <p:nvSpPr>
            <p:cNvPr id="29" name="Google Shape;3048;p70">
              <a:extLst>
                <a:ext uri="{FF2B5EF4-FFF2-40B4-BE49-F238E27FC236}">
                  <a16:creationId xmlns:a16="http://schemas.microsoft.com/office/drawing/2014/main" id="{4313E8D2-0248-4BAB-BF88-301030434FCE}"/>
                </a:ext>
              </a:extLst>
            </p:cNvPr>
            <p:cNvSpPr/>
            <p:nvPr/>
          </p:nvSpPr>
          <p:spPr>
            <a:xfrm>
              <a:off x="4856431" y="4385462"/>
              <a:ext cx="34968" cy="223042"/>
            </a:xfrm>
            <a:custGeom>
              <a:avLst/>
              <a:gdLst/>
              <a:ahLst/>
              <a:cxnLst/>
              <a:rect l="l" t="t" r="r" b="b"/>
              <a:pathLst>
                <a:path w="1365" h="8716" extrusionOk="0">
                  <a:moveTo>
                    <a:pt x="0" y="0"/>
                  </a:moveTo>
                  <a:lnTo>
                    <a:pt x="0" y="8716"/>
                  </a:lnTo>
                  <a:lnTo>
                    <a:pt x="1364" y="871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49;p70">
              <a:extLst>
                <a:ext uri="{FF2B5EF4-FFF2-40B4-BE49-F238E27FC236}">
                  <a16:creationId xmlns:a16="http://schemas.microsoft.com/office/drawing/2014/main" id="{C4CDBA06-00F0-4A69-8B99-01ED13E4B34A}"/>
                </a:ext>
              </a:extLst>
            </p:cNvPr>
            <p:cNvSpPr/>
            <p:nvPr/>
          </p:nvSpPr>
          <p:spPr>
            <a:xfrm>
              <a:off x="4825357" y="4197325"/>
              <a:ext cx="253716" cy="97651"/>
            </a:xfrm>
            <a:custGeom>
              <a:avLst/>
              <a:gdLst/>
              <a:ahLst/>
              <a:cxnLst/>
              <a:rect l="l" t="t" r="r" b="b"/>
              <a:pathLst>
                <a:path w="9904" h="3816" extrusionOk="0">
                  <a:moveTo>
                    <a:pt x="3108" y="1365"/>
                  </a:moveTo>
                  <a:lnTo>
                    <a:pt x="3108" y="2451"/>
                  </a:lnTo>
                  <a:lnTo>
                    <a:pt x="1895" y="2451"/>
                  </a:lnTo>
                  <a:lnTo>
                    <a:pt x="1895" y="1365"/>
                  </a:lnTo>
                  <a:close/>
                  <a:moveTo>
                    <a:pt x="5558" y="1365"/>
                  </a:moveTo>
                  <a:lnTo>
                    <a:pt x="5558" y="2451"/>
                  </a:lnTo>
                  <a:lnTo>
                    <a:pt x="4346" y="2451"/>
                  </a:lnTo>
                  <a:lnTo>
                    <a:pt x="4346" y="1365"/>
                  </a:lnTo>
                  <a:close/>
                  <a:moveTo>
                    <a:pt x="8009" y="1365"/>
                  </a:moveTo>
                  <a:lnTo>
                    <a:pt x="8009" y="2451"/>
                  </a:lnTo>
                  <a:lnTo>
                    <a:pt x="6771" y="2451"/>
                  </a:lnTo>
                  <a:lnTo>
                    <a:pt x="6771" y="1365"/>
                  </a:lnTo>
                  <a:close/>
                  <a:moveTo>
                    <a:pt x="0" y="1"/>
                  </a:moveTo>
                  <a:lnTo>
                    <a:pt x="0" y="3816"/>
                  </a:lnTo>
                  <a:lnTo>
                    <a:pt x="9904" y="3816"/>
                  </a:lnTo>
                  <a:lnTo>
                    <a:pt x="9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50;p70">
              <a:extLst>
                <a:ext uri="{FF2B5EF4-FFF2-40B4-BE49-F238E27FC236}">
                  <a16:creationId xmlns:a16="http://schemas.microsoft.com/office/drawing/2014/main" id="{D19B459E-3FDD-4D79-AC4F-1DEA2260E478}"/>
                </a:ext>
              </a:extLst>
            </p:cNvPr>
            <p:cNvSpPr/>
            <p:nvPr/>
          </p:nvSpPr>
          <p:spPr>
            <a:xfrm>
              <a:off x="4919194" y="4385462"/>
              <a:ext cx="128164" cy="223042"/>
            </a:xfrm>
            <a:custGeom>
              <a:avLst/>
              <a:gdLst/>
              <a:ahLst/>
              <a:cxnLst/>
              <a:rect l="l" t="t" r="r" b="b"/>
              <a:pathLst>
                <a:path w="5003" h="8716" extrusionOk="0">
                  <a:moveTo>
                    <a:pt x="3689" y="3790"/>
                  </a:moveTo>
                  <a:lnTo>
                    <a:pt x="3689" y="7453"/>
                  </a:lnTo>
                  <a:lnTo>
                    <a:pt x="2603" y="7453"/>
                  </a:lnTo>
                  <a:lnTo>
                    <a:pt x="2603" y="3790"/>
                  </a:lnTo>
                  <a:close/>
                  <a:moveTo>
                    <a:pt x="1" y="0"/>
                  </a:moveTo>
                  <a:lnTo>
                    <a:pt x="1" y="8716"/>
                  </a:lnTo>
                  <a:lnTo>
                    <a:pt x="5003" y="8716"/>
                  </a:lnTo>
                  <a:lnTo>
                    <a:pt x="5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51;p70">
              <a:extLst>
                <a:ext uri="{FF2B5EF4-FFF2-40B4-BE49-F238E27FC236}">
                  <a16:creationId xmlns:a16="http://schemas.microsoft.com/office/drawing/2014/main" id="{158B539E-0336-4145-819A-1FF7D89C87D8}"/>
                </a:ext>
              </a:extLst>
            </p:cNvPr>
            <p:cNvSpPr/>
            <p:nvPr/>
          </p:nvSpPr>
          <p:spPr>
            <a:xfrm>
              <a:off x="4714689" y="4134629"/>
              <a:ext cx="474410" cy="349124"/>
            </a:xfrm>
            <a:custGeom>
              <a:avLst/>
              <a:gdLst/>
              <a:ahLst/>
              <a:cxnLst/>
              <a:rect l="l" t="t" r="r" b="b"/>
              <a:pathLst>
                <a:path w="18519" h="13643" extrusionOk="0">
                  <a:moveTo>
                    <a:pt x="15310" y="1365"/>
                  </a:moveTo>
                  <a:lnTo>
                    <a:pt x="15310" y="7352"/>
                  </a:lnTo>
                  <a:lnTo>
                    <a:pt x="3234" y="7352"/>
                  </a:lnTo>
                  <a:lnTo>
                    <a:pt x="3234" y="1365"/>
                  </a:lnTo>
                  <a:close/>
                  <a:moveTo>
                    <a:pt x="1" y="0"/>
                  </a:moveTo>
                  <a:lnTo>
                    <a:pt x="1" y="13642"/>
                  </a:lnTo>
                  <a:lnTo>
                    <a:pt x="4447" y="13642"/>
                  </a:lnTo>
                  <a:lnTo>
                    <a:pt x="4447" y="9802"/>
                  </a:lnTo>
                  <a:lnTo>
                    <a:pt x="3158" y="9802"/>
                  </a:lnTo>
                  <a:lnTo>
                    <a:pt x="3158" y="8716"/>
                  </a:lnTo>
                  <a:lnTo>
                    <a:pt x="15360" y="8716"/>
                  </a:lnTo>
                  <a:lnTo>
                    <a:pt x="15360" y="9802"/>
                  </a:lnTo>
                  <a:lnTo>
                    <a:pt x="14072" y="9802"/>
                  </a:lnTo>
                  <a:lnTo>
                    <a:pt x="14072" y="13642"/>
                  </a:lnTo>
                  <a:lnTo>
                    <a:pt x="18518" y="13642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áfico 2" descr="Cara sonriente sin relleno">
            <a:extLst>
              <a:ext uri="{FF2B5EF4-FFF2-40B4-BE49-F238E27FC236}">
                <a16:creationId xmlns:a16="http://schemas.microsoft.com/office/drawing/2014/main" id="{29BEF8D3-BA18-40FD-AC5A-DE96B7928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9460" y="1854754"/>
            <a:ext cx="299477" cy="299477"/>
          </a:xfrm>
          <a:prstGeom prst="rect">
            <a:avLst/>
          </a:prstGeom>
        </p:spPr>
      </p:pic>
      <p:pic>
        <p:nvPicPr>
          <p:cNvPr id="5" name="Gráfico 4" descr="Cara triste sin relleno">
            <a:extLst>
              <a:ext uri="{FF2B5EF4-FFF2-40B4-BE49-F238E27FC236}">
                <a16:creationId xmlns:a16="http://schemas.microsoft.com/office/drawing/2014/main" id="{FF2AE428-5425-42CA-8BCD-7F4B7A84D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9460" y="2141361"/>
            <a:ext cx="299477" cy="299477"/>
          </a:xfrm>
          <a:prstGeom prst="rect">
            <a:avLst/>
          </a:prstGeom>
        </p:spPr>
      </p:pic>
      <p:pic>
        <p:nvPicPr>
          <p:cNvPr id="7" name="Gráfico 6" descr="Cara neutra con relleno sólido">
            <a:extLst>
              <a:ext uri="{FF2B5EF4-FFF2-40B4-BE49-F238E27FC236}">
                <a16:creationId xmlns:a16="http://schemas.microsoft.com/office/drawing/2014/main" id="{CF3DBE39-7E69-4F47-8B10-D446CF8035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9460" y="2430497"/>
            <a:ext cx="299476" cy="299476"/>
          </a:xfrm>
          <a:prstGeom prst="rect">
            <a:avLst/>
          </a:prstGeom>
        </p:spPr>
      </p:pic>
      <p:pic>
        <p:nvPicPr>
          <p:cNvPr id="39" name="Gráfico 38" descr="Cara neutra con relleno sólido">
            <a:extLst>
              <a:ext uri="{FF2B5EF4-FFF2-40B4-BE49-F238E27FC236}">
                <a16:creationId xmlns:a16="http://schemas.microsoft.com/office/drawing/2014/main" id="{8C8C8ED0-A00C-4F06-822F-919F22954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5505" y="2717104"/>
            <a:ext cx="299476" cy="2994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Etiqueta tipo cliente</a:t>
            </a:r>
            <a:endParaRPr dirty="0"/>
          </a:p>
        </p:txBody>
      </p:sp>
      <p:sp>
        <p:nvSpPr>
          <p:cNvPr id="2621" name="Google Shape;2621;p63"/>
          <p:cNvSpPr txBox="1">
            <a:spLocks noGrp="1"/>
          </p:cNvSpPr>
          <p:nvPr>
            <p:ph type="subTitle" idx="1"/>
          </p:nvPr>
        </p:nvSpPr>
        <p:spPr>
          <a:xfrm>
            <a:off x="412414" y="333340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Score</a:t>
            </a:r>
            <a:endParaRPr sz="1400" dirty="0"/>
          </a:p>
        </p:txBody>
      </p:sp>
      <p:sp>
        <p:nvSpPr>
          <p:cNvPr id="2622" name="Google Shape;2622;p63"/>
          <p:cNvSpPr txBox="1">
            <a:spLocks noGrp="1"/>
          </p:cNvSpPr>
          <p:nvPr>
            <p:ph type="subTitle" idx="2"/>
          </p:nvPr>
        </p:nvSpPr>
        <p:spPr>
          <a:xfrm>
            <a:off x="375705" y="1096696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Antigüedad</a:t>
            </a:r>
            <a:endParaRPr sz="1400" dirty="0"/>
          </a:p>
        </p:txBody>
      </p:sp>
      <p:sp>
        <p:nvSpPr>
          <p:cNvPr id="2633" name="Google Shape;2633;p63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63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6" name="Google Shape;2636;p63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637" name="Google Shape;2637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9" name="Google Shape;2639;p63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40" name="Google Shape;2640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4F28A30D-996E-4FB4-9041-EFF0F9719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14" y="3878599"/>
            <a:ext cx="3071882" cy="10896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DB1C0EB-76BA-4B46-A851-A4ECD3210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14" y="1653668"/>
            <a:ext cx="3454400" cy="183616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663C9DF-8180-44E4-81A2-0114CFE6F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950" y="2250323"/>
            <a:ext cx="3594314" cy="254956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38126BE-6AD6-40CF-87BB-8AE3B75C2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950" y="1429063"/>
            <a:ext cx="2491956" cy="7620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60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60"/>
          <p:cNvSpPr/>
          <p:nvPr/>
        </p:nvSpPr>
        <p:spPr>
          <a:xfrm>
            <a:off x="715100" y="2226900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60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Estadísticos</a:t>
            </a:r>
            <a:endParaRPr dirty="0"/>
          </a:p>
        </p:txBody>
      </p:sp>
      <p:sp>
        <p:nvSpPr>
          <p:cNvPr id="1720" name="Google Shape;1720;p60"/>
          <p:cNvSpPr txBox="1">
            <a:spLocks noGrp="1"/>
          </p:cNvSpPr>
          <p:nvPr>
            <p:ph type="title" idx="2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22" name="Google Shape;1722;p60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60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60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5" name="Google Shape;1725;p60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726" name="Google Shape;1726;p6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60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729" name="Google Shape;1729;p6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60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1732" name="Google Shape;1732;p60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0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4" name="Google Shape;1734;p60"/>
          <p:cNvGrpSpPr/>
          <p:nvPr/>
        </p:nvGrpSpPr>
        <p:grpSpPr>
          <a:xfrm>
            <a:off x="5379126" y="458806"/>
            <a:ext cx="3125970" cy="2584885"/>
            <a:chOff x="5379126" y="458806"/>
            <a:chExt cx="3125970" cy="2584885"/>
          </a:xfrm>
        </p:grpSpPr>
        <p:sp>
          <p:nvSpPr>
            <p:cNvPr id="1735" name="Google Shape;1735;p60"/>
            <p:cNvSpPr/>
            <p:nvPr/>
          </p:nvSpPr>
          <p:spPr>
            <a:xfrm>
              <a:off x="5379126" y="2861196"/>
              <a:ext cx="3125970" cy="18249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0"/>
            <p:cNvSpPr/>
            <p:nvPr/>
          </p:nvSpPr>
          <p:spPr>
            <a:xfrm>
              <a:off x="5624150" y="2777375"/>
              <a:ext cx="845395" cy="148976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0"/>
            <p:cNvSpPr/>
            <p:nvPr/>
          </p:nvSpPr>
          <p:spPr>
            <a:xfrm>
              <a:off x="5677658" y="2777381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0"/>
            <p:cNvSpPr/>
            <p:nvPr/>
          </p:nvSpPr>
          <p:spPr>
            <a:xfrm>
              <a:off x="5807266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0"/>
            <p:cNvSpPr/>
            <p:nvPr/>
          </p:nvSpPr>
          <p:spPr>
            <a:xfrm>
              <a:off x="5878845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0"/>
            <p:cNvSpPr/>
            <p:nvPr/>
          </p:nvSpPr>
          <p:spPr>
            <a:xfrm>
              <a:off x="5950404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0"/>
            <p:cNvSpPr/>
            <p:nvPr/>
          </p:nvSpPr>
          <p:spPr>
            <a:xfrm>
              <a:off x="6021983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0"/>
            <p:cNvSpPr/>
            <p:nvPr/>
          </p:nvSpPr>
          <p:spPr>
            <a:xfrm>
              <a:off x="6093562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0"/>
            <p:cNvSpPr/>
            <p:nvPr/>
          </p:nvSpPr>
          <p:spPr>
            <a:xfrm>
              <a:off x="6165122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0"/>
            <p:cNvSpPr/>
            <p:nvPr/>
          </p:nvSpPr>
          <p:spPr>
            <a:xfrm>
              <a:off x="6237339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0"/>
            <p:cNvSpPr/>
            <p:nvPr/>
          </p:nvSpPr>
          <p:spPr>
            <a:xfrm>
              <a:off x="6308918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0"/>
            <p:cNvSpPr/>
            <p:nvPr/>
          </p:nvSpPr>
          <p:spPr>
            <a:xfrm>
              <a:off x="6380497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0"/>
            <p:cNvSpPr/>
            <p:nvPr/>
          </p:nvSpPr>
          <p:spPr>
            <a:xfrm>
              <a:off x="5646073" y="2628424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0"/>
            <p:cNvSpPr/>
            <p:nvPr/>
          </p:nvSpPr>
          <p:spPr>
            <a:xfrm>
              <a:off x="5646073" y="2628424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0"/>
            <p:cNvSpPr/>
            <p:nvPr/>
          </p:nvSpPr>
          <p:spPr>
            <a:xfrm>
              <a:off x="5775023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0"/>
            <p:cNvSpPr/>
            <p:nvPr/>
          </p:nvSpPr>
          <p:spPr>
            <a:xfrm>
              <a:off x="5846602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0"/>
            <p:cNvSpPr/>
            <p:nvPr/>
          </p:nvSpPr>
          <p:spPr>
            <a:xfrm>
              <a:off x="5918162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0"/>
            <p:cNvSpPr/>
            <p:nvPr/>
          </p:nvSpPr>
          <p:spPr>
            <a:xfrm>
              <a:off x="5990379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0"/>
            <p:cNvSpPr/>
            <p:nvPr/>
          </p:nvSpPr>
          <p:spPr>
            <a:xfrm>
              <a:off x="6061320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0"/>
            <p:cNvSpPr/>
            <p:nvPr/>
          </p:nvSpPr>
          <p:spPr>
            <a:xfrm>
              <a:off x="6132880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0"/>
            <p:cNvSpPr/>
            <p:nvPr/>
          </p:nvSpPr>
          <p:spPr>
            <a:xfrm>
              <a:off x="6205097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0"/>
            <p:cNvSpPr/>
            <p:nvPr/>
          </p:nvSpPr>
          <p:spPr>
            <a:xfrm>
              <a:off x="6276676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0"/>
            <p:cNvSpPr/>
            <p:nvPr/>
          </p:nvSpPr>
          <p:spPr>
            <a:xfrm>
              <a:off x="6348255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0"/>
            <p:cNvSpPr/>
            <p:nvPr/>
          </p:nvSpPr>
          <p:spPr>
            <a:xfrm>
              <a:off x="5622858" y="2479487"/>
              <a:ext cx="791815" cy="148957"/>
            </a:xfrm>
            <a:custGeom>
              <a:avLst/>
              <a:gdLst/>
              <a:ahLst/>
              <a:cxnLst/>
              <a:rect l="l" t="t" r="r" b="b"/>
              <a:pathLst>
                <a:path w="40963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0"/>
            <p:cNvSpPr/>
            <p:nvPr/>
          </p:nvSpPr>
          <p:spPr>
            <a:xfrm>
              <a:off x="5622858" y="2479487"/>
              <a:ext cx="791815" cy="16778"/>
            </a:xfrm>
            <a:custGeom>
              <a:avLst/>
              <a:gdLst/>
              <a:ahLst/>
              <a:cxnLst/>
              <a:rect l="l" t="t" r="r" b="b"/>
              <a:pathLst>
                <a:path w="40963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0"/>
            <p:cNvSpPr/>
            <p:nvPr/>
          </p:nvSpPr>
          <p:spPr>
            <a:xfrm>
              <a:off x="5824025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0"/>
            <p:cNvSpPr/>
            <p:nvPr/>
          </p:nvSpPr>
          <p:spPr>
            <a:xfrm>
              <a:off x="5895604" y="247948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0"/>
            <p:cNvSpPr/>
            <p:nvPr/>
          </p:nvSpPr>
          <p:spPr>
            <a:xfrm>
              <a:off x="5967183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0"/>
            <p:cNvSpPr/>
            <p:nvPr/>
          </p:nvSpPr>
          <p:spPr>
            <a:xfrm>
              <a:off x="6038743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0"/>
            <p:cNvSpPr/>
            <p:nvPr/>
          </p:nvSpPr>
          <p:spPr>
            <a:xfrm>
              <a:off x="6110322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0"/>
            <p:cNvSpPr/>
            <p:nvPr/>
          </p:nvSpPr>
          <p:spPr>
            <a:xfrm>
              <a:off x="6181901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0"/>
            <p:cNvSpPr/>
            <p:nvPr/>
          </p:nvSpPr>
          <p:spPr>
            <a:xfrm>
              <a:off x="6253460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0"/>
            <p:cNvSpPr/>
            <p:nvPr/>
          </p:nvSpPr>
          <p:spPr>
            <a:xfrm>
              <a:off x="6325039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0"/>
            <p:cNvSpPr/>
            <p:nvPr/>
          </p:nvSpPr>
          <p:spPr>
            <a:xfrm>
              <a:off x="5658966" y="2330530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0"/>
            <p:cNvSpPr/>
            <p:nvPr/>
          </p:nvSpPr>
          <p:spPr>
            <a:xfrm>
              <a:off x="5658966" y="2330530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0"/>
            <p:cNvSpPr/>
            <p:nvPr/>
          </p:nvSpPr>
          <p:spPr>
            <a:xfrm>
              <a:off x="5788574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0"/>
            <p:cNvSpPr/>
            <p:nvPr/>
          </p:nvSpPr>
          <p:spPr>
            <a:xfrm>
              <a:off x="5860133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0"/>
            <p:cNvSpPr/>
            <p:nvPr/>
          </p:nvSpPr>
          <p:spPr>
            <a:xfrm>
              <a:off x="5931712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0"/>
            <p:cNvSpPr/>
            <p:nvPr/>
          </p:nvSpPr>
          <p:spPr>
            <a:xfrm>
              <a:off x="600329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0"/>
            <p:cNvSpPr/>
            <p:nvPr/>
          </p:nvSpPr>
          <p:spPr>
            <a:xfrm>
              <a:off x="607485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0"/>
            <p:cNvSpPr/>
            <p:nvPr/>
          </p:nvSpPr>
          <p:spPr>
            <a:xfrm>
              <a:off x="6146430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0"/>
            <p:cNvSpPr/>
            <p:nvPr/>
          </p:nvSpPr>
          <p:spPr>
            <a:xfrm>
              <a:off x="621800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0"/>
            <p:cNvSpPr/>
            <p:nvPr/>
          </p:nvSpPr>
          <p:spPr>
            <a:xfrm>
              <a:off x="628956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0"/>
            <p:cNvSpPr/>
            <p:nvPr/>
          </p:nvSpPr>
          <p:spPr>
            <a:xfrm>
              <a:off x="6361148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0"/>
            <p:cNvSpPr/>
            <p:nvPr/>
          </p:nvSpPr>
          <p:spPr>
            <a:xfrm>
              <a:off x="5624153" y="2181592"/>
              <a:ext cx="791177" cy="148957"/>
            </a:xfrm>
            <a:custGeom>
              <a:avLst/>
              <a:gdLst/>
              <a:ahLst/>
              <a:cxnLst/>
              <a:rect l="l" t="t" r="r" b="b"/>
              <a:pathLst>
                <a:path w="40930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0"/>
            <p:cNvSpPr/>
            <p:nvPr/>
          </p:nvSpPr>
          <p:spPr>
            <a:xfrm>
              <a:off x="5624153" y="2181592"/>
              <a:ext cx="791177" cy="16778"/>
            </a:xfrm>
            <a:custGeom>
              <a:avLst/>
              <a:gdLst/>
              <a:ahLst/>
              <a:cxnLst/>
              <a:rect l="l" t="t" r="r" b="b"/>
              <a:pathLst>
                <a:path w="40930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0"/>
            <p:cNvSpPr/>
            <p:nvPr/>
          </p:nvSpPr>
          <p:spPr>
            <a:xfrm>
              <a:off x="6326334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0"/>
            <p:cNvSpPr/>
            <p:nvPr/>
          </p:nvSpPr>
          <p:spPr>
            <a:xfrm>
              <a:off x="6254755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0"/>
            <p:cNvSpPr/>
            <p:nvPr/>
          </p:nvSpPr>
          <p:spPr>
            <a:xfrm>
              <a:off x="6183176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0"/>
            <p:cNvSpPr/>
            <p:nvPr/>
          </p:nvSpPr>
          <p:spPr>
            <a:xfrm>
              <a:off x="6111617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0"/>
            <p:cNvSpPr/>
            <p:nvPr/>
          </p:nvSpPr>
          <p:spPr>
            <a:xfrm>
              <a:off x="6040038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0"/>
            <p:cNvSpPr/>
            <p:nvPr/>
          </p:nvSpPr>
          <p:spPr>
            <a:xfrm>
              <a:off x="596845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0"/>
            <p:cNvSpPr/>
            <p:nvPr/>
          </p:nvSpPr>
          <p:spPr>
            <a:xfrm>
              <a:off x="589689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0"/>
            <p:cNvSpPr/>
            <p:nvPr/>
          </p:nvSpPr>
          <p:spPr>
            <a:xfrm>
              <a:off x="5825320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0"/>
            <p:cNvSpPr/>
            <p:nvPr/>
          </p:nvSpPr>
          <p:spPr>
            <a:xfrm>
              <a:off x="5656376" y="2032635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0"/>
            <p:cNvSpPr/>
            <p:nvPr/>
          </p:nvSpPr>
          <p:spPr>
            <a:xfrm>
              <a:off x="5656376" y="2032635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0"/>
            <p:cNvSpPr/>
            <p:nvPr/>
          </p:nvSpPr>
          <p:spPr>
            <a:xfrm>
              <a:off x="6358557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0"/>
            <p:cNvSpPr/>
            <p:nvPr/>
          </p:nvSpPr>
          <p:spPr>
            <a:xfrm>
              <a:off x="6286998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0"/>
            <p:cNvSpPr/>
            <p:nvPr/>
          </p:nvSpPr>
          <p:spPr>
            <a:xfrm>
              <a:off x="6215419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0"/>
            <p:cNvSpPr/>
            <p:nvPr/>
          </p:nvSpPr>
          <p:spPr>
            <a:xfrm>
              <a:off x="6143840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0"/>
            <p:cNvSpPr/>
            <p:nvPr/>
          </p:nvSpPr>
          <p:spPr>
            <a:xfrm>
              <a:off x="6072280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0"/>
            <p:cNvSpPr/>
            <p:nvPr/>
          </p:nvSpPr>
          <p:spPr>
            <a:xfrm>
              <a:off x="600070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0"/>
            <p:cNvSpPr/>
            <p:nvPr/>
          </p:nvSpPr>
          <p:spPr>
            <a:xfrm>
              <a:off x="592914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0"/>
            <p:cNvSpPr/>
            <p:nvPr/>
          </p:nvSpPr>
          <p:spPr>
            <a:xfrm>
              <a:off x="5857562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0"/>
            <p:cNvSpPr/>
            <p:nvPr/>
          </p:nvSpPr>
          <p:spPr>
            <a:xfrm>
              <a:off x="5785983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0"/>
            <p:cNvSpPr/>
            <p:nvPr/>
          </p:nvSpPr>
          <p:spPr>
            <a:xfrm>
              <a:off x="5678953" y="1883697"/>
              <a:ext cx="791834" cy="148957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0"/>
            <p:cNvSpPr/>
            <p:nvPr/>
          </p:nvSpPr>
          <p:spPr>
            <a:xfrm>
              <a:off x="5678953" y="1883697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0"/>
            <p:cNvSpPr/>
            <p:nvPr/>
          </p:nvSpPr>
          <p:spPr>
            <a:xfrm>
              <a:off x="6381135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0"/>
            <p:cNvSpPr/>
            <p:nvPr/>
          </p:nvSpPr>
          <p:spPr>
            <a:xfrm>
              <a:off x="6309556" y="188369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0"/>
            <p:cNvSpPr/>
            <p:nvPr/>
          </p:nvSpPr>
          <p:spPr>
            <a:xfrm>
              <a:off x="6237996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0"/>
            <p:cNvSpPr/>
            <p:nvPr/>
          </p:nvSpPr>
          <p:spPr>
            <a:xfrm>
              <a:off x="6166417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0"/>
            <p:cNvSpPr/>
            <p:nvPr/>
          </p:nvSpPr>
          <p:spPr>
            <a:xfrm>
              <a:off x="6094838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0"/>
            <p:cNvSpPr/>
            <p:nvPr/>
          </p:nvSpPr>
          <p:spPr>
            <a:xfrm>
              <a:off x="6023279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0"/>
            <p:cNvSpPr/>
            <p:nvPr/>
          </p:nvSpPr>
          <p:spPr>
            <a:xfrm>
              <a:off x="5951700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0"/>
            <p:cNvSpPr/>
            <p:nvPr/>
          </p:nvSpPr>
          <p:spPr>
            <a:xfrm>
              <a:off x="5880121" y="1883697"/>
              <a:ext cx="30986" cy="148957"/>
            </a:xfrm>
            <a:custGeom>
              <a:avLst/>
              <a:gdLst/>
              <a:ahLst/>
              <a:cxnLst/>
              <a:rect l="l" t="t" r="r" b="b"/>
              <a:pathLst>
                <a:path w="1603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0"/>
            <p:cNvSpPr/>
            <p:nvPr/>
          </p:nvSpPr>
          <p:spPr>
            <a:xfrm>
              <a:off x="5808561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0"/>
            <p:cNvSpPr/>
            <p:nvPr/>
          </p:nvSpPr>
          <p:spPr>
            <a:xfrm>
              <a:off x="5643483" y="1734741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0"/>
            <p:cNvSpPr/>
            <p:nvPr/>
          </p:nvSpPr>
          <p:spPr>
            <a:xfrm>
              <a:off x="5643483" y="1734741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0"/>
            <p:cNvSpPr/>
            <p:nvPr/>
          </p:nvSpPr>
          <p:spPr>
            <a:xfrm>
              <a:off x="6345664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0"/>
            <p:cNvSpPr/>
            <p:nvPr/>
          </p:nvSpPr>
          <p:spPr>
            <a:xfrm>
              <a:off x="6274105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0"/>
            <p:cNvSpPr/>
            <p:nvPr/>
          </p:nvSpPr>
          <p:spPr>
            <a:xfrm>
              <a:off x="6202526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0"/>
            <p:cNvSpPr/>
            <p:nvPr/>
          </p:nvSpPr>
          <p:spPr>
            <a:xfrm>
              <a:off x="6130309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0"/>
            <p:cNvSpPr/>
            <p:nvPr/>
          </p:nvSpPr>
          <p:spPr>
            <a:xfrm>
              <a:off x="6059387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0"/>
            <p:cNvSpPr/>
            <p:nvPr/>
          </p:nvSpPr>
          <p:spPr>
            <a:xfrm>
              <a:off x="5987808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0"/>
            <p:cNvSpPr/>
            <p:nvPr/>
          </p:nvSpPr>
          <p:spPr>
            <a:xfrm>
              <a:off x="5915591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0"/>
            <p:cNvSpPr/>
            <p:nvPr/>
          </p:nvSpPr>
          <p:spPr>
            <a:xfrm>
              <a:off x="5844012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0"/>
            <p:cNvSpPr/>
            <p:nvPr/>
          </p:nvSpPr>
          <p:spPr>
            <a:xfrm>
              <a:off x="5772452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0"/>
            <p:cNvSpPr/>
            <p:nvPr/>
          </p:nvSpPr>
          <p:spPr>
            <a:xfrm>
              <a:off x="5862724" y="1145021"/>
              <a:ext cx="2386733" cy="1794230"/>
            </a:xfrm>
            <a:custGeom>
              <a:avLst/>
              <a:gdLst/>
              <a:ahLst/>
              <a:cxnLst/>
              <a:rect l="l" t="t" r="r" b="b"/>
              <a:pathLst>
                <a:path w="123473" h="92821" extrusionOk="0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0"/>
            <p:cNvSpPr/>
            <p:nvPr/>
          </p:nvSpPr>
          <p:spPr>
            <a:xfrm>
              <a:off x="5949129" y="1190543"/>
              <a:ext cx="2249046" cy="1704848"/>
            </a:xfrm>
            <a:custGeom>
              <a:avLst/>
              <a:gdLst/>
              <a:ahLst/>
              <a:cxnLst/>
              <a:rect l="l" t="t" r="r" b="b"/>
              <a:pathLst>
                <a:path w="116350" h="88197" extrusionOk="0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0"/>
            <p:cNvSpPr/>
            <p:nvPr/>
          </p:nvSpPr>
          <p:spPr>
            <a:xfrm>
              <a:off x="7699093" y="2433056"/>
              <a:ext cx="33538" cy="493282"/>
            </a:xfrm>
            <a:custGeom>
              <a:avLst/>
              <a:gdLst/>
              <a:ahLst/>
              <a:cxnLst/>
              <a:rect l="l" t="t" r="r" b="b"/>
              <a:pathLst>
                <a:path w="1735" h="25519" extrusionOk="0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0"/>
            <p:cNvSpPr/>
            <p:nvPr/>
          </p:nvSpPr>
          <p:spPr>
            <a:xfrm>
              <a:off x="7989256" y="2164833"/>
              <a:ext cx="32900" cy="761505"/>
            </a:xfrm>
            <a:custGeom>
              <a:avLst/>
              <a:gdLst/>
              <a:ahLst/>
              <a:cxnLst/>
              <a:rect l="l" t="t" r="r" b="b"/>
              <a:pathLst>
                <a:path w="1702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0"/>
            <p:cNvSpPr/>
            <p:nvPr/>
          </p:nvSpPr>
          <p:spPr>
            <a:xfrm>
              <a:off x="8283922" y="2347308"/>
              <a:ext cx="33538" cy="579030"/>
            </a:xfrm>
            <a:custGeom>
              <a:avLst/>
              <a:gdLst/>
              <a:ahLst/>
              <a:cxnLst/>
              <a:rect l="l" t="t" r="r" b="b"/>
              <a:pathLst>
                <a:path w="1735" h="29955" extrusionOk="0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0"/>
            <p:cNvSpPr/>
            <p:nvPr/>
          </p:nvSpPr>
          <p:spPr>
            <a:xfrm>
              <a:off x="7466959" y="2433056"/>
              <a:ext cx="232153" cy="493282"/>
            </a:xfrm>
            <a:custGeom>
              <a:avLst/>
              <a:gdLst/>
              <a:ahLst/>
              <a:cxnLst/>
              <a:rect l="l" t="t" r="r" b="b"/>
              <a:pathLst>
                <a:path w="12010" h="25519" extrusionOk="0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0"/>
            <p:cNvSpPr/>
            <p:nvPr/>
          </p:nvSpPr>
          <p:spPr>
            <a:xfrm>
              <a:off x="7756484" y="2164833"/>
              <a:ext cx="232791" cy="761505"/>
            </a:xfrm>
            <a:custGeom>
              <a:avLst/>
              <a:gdLst/>
              <a:ahLst/>
              <a:cxnLst/>
              <a:rect l="l" t="t" r="r" b="b"/>
              <a:pathLst>
                <a:path w="12043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0"/>
            <p:cNvSpPr/>
            <p:nvPr/>
          </p:nvSpPr>
          <p:spPr>
            <a:xfrm>
              <a:off x="8051788" y="2347308"/>
              <a:ext cx="232791" cy="579030"/>
            </a:xfrm>
            <a:custGeom>
              <a:avLst/>
              <a:gdLst/>
              <a:ahLst/>
              <a:cxnLst/>
              <a:rect l="l" t="t" r="r" b="b"/>
              <a:pathLst>
                <a:path w="12043" h="29955" extrusionOk="0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0"/>
            <p:cNvSpPr/>
            <p:nvPr/>
          </p:nvSpPr>
          <p:spPr>
            <a:xfrm>
              <a:off x="6864076" y="2727085"/>
              <a:ext cx="72893" cy="158641"/>
            </a:xfrm>
            <a:custGeom>
              <a:avLst/>
              <a:gdLst/>
              <a:ahLst/>
              <a:cxnLst/>
              <a:rect l="l" t="t" r="r" b="b"/>
              <a:pathLst>
                <a:path w="3771" h="8207" extrusionOk="0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0"/>
            <p:cNvSpPr/>
            <p:nvPr/>
          </p:nvSpPr>
          <p:spPr>
            <a:xfrm>
              <a:off x="7266430" y="2737407"/>
              <a:ext cx="79330" cy="147024"/>
            </a:xfrm>
            <a:custGeom>
              <a:avLst/>
              <a:gdLst/>
              <a:ahLst/>
              <a:cxnLst/>
              <a:rect l="l" t="t" r="r" b="b"/>
              <a:pathLst>
                <a:path w="4104" h="7606" extrusionOk="0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0"/>
            <p:cNvSpPr/>
            <p:nvPr/>
          </p:nvSpPr>
          <p:spPr>
            <a:xfrm>
              <a:off x="7154876" y="2876680"/>
              <a:ext cx="218622" cy="72236"/>
            </a:xfrm>
            <a:custGeom>
              <a:avLst/>
              <a:gdLst/>
              <a:ahLst/>
              <a:cxnLst/>
              <a:rect l="l" t="t" r="r" b="b"/>
              <a:pathLst>
                <a:path w="11310" h="3737" extrusionOk="0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0"/>
            <p:cNvSpPr/>
            <p:nvPr/>
          </p:nvSpPr>
          <p:spPr>
            <a:xfrm>
              <a:off x="6717709" y="2860307"/>
              <a:ext cx="223764" cy="84317"/>
            </a:xfrm>
            <a:custGeom>
              <a:avLst/>
              <a:gdLst/>
              <a:ahLst/>
              <a:cxnLst/>
              <a:rect l="l" t="t" r="r" b="b"/>
              <a:pathLst>
                <a:path w="11576" h="4362" extrusionOk="0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0"/>
            <p:cNvSpPr/>
            <p:nvPr/>
          </p:nvSpPr>
          <p:spPr>
            <a:xfrm>
              <a:off x="6665479" y="913273"/>
              <a:ext cx="417199" cy="294686"/>
            </a:xfrm>
            <a:custGeom>
              <a:avLst/>
              <a:gdLst/>
              <a:ahLst/>
              <a:cxnLst/>
              <a:rect l="l" t="t" r="r" b="b"/>
              <a:pathLst>
                <a:path w="21583" h="15245" extrusionOk="0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0"/>
            <p:cNvSpPr/>
            <p:nvPr/>
          </p:nvSpPr>
          <p:spPr>
            <a:xfrm>
              <a:off x="6893090" y="870013"/>
              <a:ext cx="274718" cy="250266"/>
            </a:xfrm>
            <a:custGeom>
              <a:avLst/>
              <a:gdLst/>
              <a:ahLst/>
              <a:cxnLst/>
              <a:rect l="l" t="t" r="r" b="b"/>
              <a:pathLst>
                <a:path w="14212" h="12947" extrusionOk="0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0"/>
            <p:cNvSpPr/>
            <p:nvPr/>
          </p:nvSpPr>
          <p:spPr>
            <a:xfrm>
              <a:off x="6619068" y="1114460"/>
              <a:ext cx="89633" cy="75368"/>
            </a:xfrm>
            <a:custGeom>
              <a:avLst/>
              <a:gdLst/>
              <a:ahLst/>
              <a:cxnLst/>
              <a:rect l="l" t="t" r="r" b="b"/>
              <a:pathLst>
                <a:path w="4637" h="3899" extrusionOk="0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0"/>
            <p:cNvSpPr/>
            <p:nvPr/>
          </p:nvSpPr>
          <p:spPr>
            <a:xfrm>
              <a:off x="6581026" y="1114460"/>
              <a:ext cx="76102" cy="72874"/>
            </a:xfrm>
            <a:custGeom>
              <a:avLst/>
              <a:gdLst/>
              <a:ahLst/>
              <a:cxnLst/>
              <a:rect l="l" t="t" r="r" b="b"/>
              <a:pathLst>
                <a:path w="3937" h="3770" extrusionOk="0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0"/>
            <p:cNvSpPr/>
            <p:nvPr/>
          </p:nvSpPr>
          <p:spPr>
            <a:xfrm>
              <a:off x="6869237" y="2727085"/>
              <a:ext cx="67732" cy="87720"/>
            </a:xfrm>
            <a:custGeom>
              <a:avLst/>
              <a:gdLst/>
              <a:ahLst/>
              <a:cxnLst/>
              <a:rect l="l" t="t" r="r" b="b"/>
              <a:pathLst>
                <a:path w="3504" h="4538" extrusionOk="0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0"/>
            <p:cNvSpPr/>
            <p:nvPr/>
          </p:nvSpPr>
          <p:spPr>
            <a:xfrm>
              <a:off x="7266430" y="2737407"/>
              <a:ext cx="71598" cy="76102"/>
            </a:xfrm>
            <a:custGeom>
              <a:avLst/>
              <a:gdLst/>
              <a:ahLst/>
              <a:cxnLst/>
              <a:rect l="l" t="t" r="r" b="b"/>
              <a:pathLst>
                <a:path w="3704" h="3937" extrusionOk="0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0"/>
            <p:cNvSpPr/>
            <p:nvPr/>
          </p:nvSpPr>
          <p:spPr>
            <a:xfrm>
              <a:off x="6924694" y="866205"/>
              <a:ext cx="442986" cy="580345"/>
            </a:xfrm>
            <a:custGeom>
              <a:avLst/>
              <a:gdLst/>
              <a:ahLst/>
              <a:cxnLst/>
              <a:rect l="l" t="t" r="r" b="b"/>
              <a:pathLst>
                <a:path w="22917" h="30023" extrusionOk="0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0"/>
            <p:cNvSpPr/>
            <p:nvPr/>
          </p:nvSpPr>
          <p:spPr>
            <a:xfrm>
              <a:off x="7101371" y="712744"/>
              <a:ext cx="154118" cy="200336"/>
            </a:xfrm>
            <a:custGeom>
              <a:avLst/>
              <a:gdLst/>
              <a:ahLst/>
              <a:cxnLst/>
              <a:rect l="l" t="t" r="r" b="b"/>
              <a:pathLst>
                <a:path w="7973" h="10364" extrusionOk="0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0"/>
            <p:cNvSpPr/>
            <p:nvPr/>
          </p:nvSpPr>
          <p:spPr>
            <a:xfrm>
              <a:off x="7112331" y="912636"/>
              <a:ext cx="61276" cy="44768"/>
            </a:xfrm>
            <a:custGeom>
              <a:avLst/>
              <a:gdLst/>
              <a:ahLst/>
              <a:cxnLst/>
              <a:rect l="l" t="t" r="r" b="b"/>
              <a:pathLst>
                <a:path w="3170" h="2316" extrusionOk="0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0"/>
            <p:cNvSpPr/>
            <p:nvPr/>
          </p:nvSpPr>
          <p:spPr>
            <a:xfrm>
              <a:off x="7078793" y="948106"/>
              <a:ext cx="67732" cy="344325"/>
            </a:xfrm>
            <a:custGeom>
              <a:avLst/>
              <a:gdLst/>
              <a:ahLst/>
              <a:cxnLst/>
              <a:rect l="l" t="t" r="r" b="b"/>
              <a:pathLst>
                <a:path w="3504" h="17813" extrusionOk="0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0"/>
            <p:cNvSpPr/>
            <p:nvPr/>
          </p:nvSpPr>
          <p:spPr>
            <a:xfrm>
              <a:off x="7148439" y="870477"/>
              <a:ext cx="139930" cy="78286"/>
            </a:xfrm>
            <a:custGeom>
              <a:avLst/>
              <a:gdLst/>
              <a:ahLst/>
              <a:cxnLst/>
              <a:rect l="l" t="t" r="r" b="b"/>
              <a:pathLst>
                <a:path w="7239" h="4050" extrusionOk="0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0"/>
            <p:cNvSpPr/>
            <p:nvPr/>
          </p:nvSpPr>
          <p:spPr>
            <a:xfrm>
              <a:off x="7073632" y="861662"/>
              <a:ext cx="74826" cy="82578"/>
            </a:xfrm>
            <a:custGeom>
              <a:avLst/>
              <a:gdLst/>
              <a:ahLst/>
              <a:cxnLst/>
              <a:rect l="l" t="t" r="r" b="b"/>
              <a:pathLst>
                <a:path w="3871" h="4272" extrusionOk="0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0"/>
            <p:cNvSpPr/>
            <p:nvPr/>
          </p:nvSpPr>
          <p:spPr>
            <a:xfrm>
              <a:off x="7158761" y="741121"/>
              <a:ext cx="56753" cy="67075"/>
            </a:xfrm>
            <a:custGeom>
              <a:avLst/>
              <a:gdLst/>
              <a:ahLst/>
              <a:cxnLst/>
              <a:rect l="l" t="t" r="r" b="b"/>
              <a:pathLst>
                <a:path w="2936" h="3470" extrusionOk="0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0"/>
            <p:cNvSpPr/>
            <p:nvPr/>
          </p:nvSpPr>
          <p:spPr>
            <a:xfrm>
              <a:off x="7085462" y="563980"/>
              <a:ext cx="93654" cy="96534"/>
            </a:xfrm>
            <a:custGeom>
              <a:avLst/>
              <a:gdLst/>
              <a:ahLst/>
              <a:cxnLst/>
              <a:rect l="l" t="t" r="r" b="b"/>
              <a:pathLst>
                <a:path w="4845" h="4994" extrusionOk="0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0"/>
            <p:cNvSpPr/>
            <p:nvPr/>
          </p:nvSpPr>
          <p:spPr>
            <a:xfrm>
              <a:off x="7084901" y="546139"/>
              <a:ext cx="212417" cy="244119"/>
            </a:xfrm>
            <a:custGeom>
              <a:avLst/>
              <a:gdLst/>
              <a:ahLst/>
              <a:cxnLst/>
              <a:rect l="l" t="t" r="r" b="b"/>
              <a:pathLst>
                <a:path w="10989" h="12629" extrusionOk="0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0"/>
            <p:cNvSpPr/>
            <p:nvPr/>
          </p:nvSpPr>
          <p:spPr>
            <a:xfrm>
              <a:off x="7061396" y="458806"/>
              <a:ext cx="298552" cy="295092"/>
            </a:xfrm>
            <a:custGeom>
              <a:avLst/>
              <a:gdLst/>
              <a:ahLst/>
              <a:cxnLst/>
              <a:rect l="l" t="t" r="r" b="b"/>
              <a:pathLst>
                <a:path w="15445" h="15266" extrusionOk="0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0"/>
            <p:cNvSpPr/>
            <p:nvPr/>
          </p:nvSpPr>
          <p:spPr>
            <a:xfrm>
              <a:off x="7142640" y="704529"/>
              <a:ext cx="43222" cy="12816"/>
            </a:xfrm>
            <a:custGeom>
              <a:avLst/>
              <a:gdLst/>
              <a:ahLst/>
              <a:cxnLst/>
              <a:rect l="l" t="t" r="r" b="b"/>
              <a:pathLst>
                <a:path w="2236" h="663" extrusionOk="0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0"/>
            <p:cNvSpPr/>
            <p:nvPr/>
          </p:nvSpPr>
          <p:spPr>
            <a:xfrm>
              <a:off x="7222589" y="676094"/>
              <a:ext cx="82558" cy="63151"/>
            </a:xfrm>
            <a:custGeom>
              <a:avLst/>
              <a:gdLst/>
              <a:ahLst/>
              <a:cxnLst/>
              <a:rect l="l" t="t" r="r" b="b"/>
              <a:pathLst>
                <a:path w="4271" h="3267" extrusionOk="0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0"/>
            <p:cNvSpPr/>
            <p:nvPr/>
          </p:nvSpPr>
          <p:spPr>
            <a:xfrm>
              <a:off x="6824758" y="1422658"/>
              <a:ext cx="368836" cy="1380529"/>
            </a:xfrm>
            <a:custGeom>
              <a:avLst/>
              <a:gdLst/>
              <a:ahLst/>
              <a:cxnLst/>
              <a:rect l="l" t="t" r="r" b="b"/>
              <a:pathLst>
                <a:path w="19081" h="71419" extrusionOk="0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0"/>
            <p:cNvSpPr/>
            <p:nvPr/>
          </p:nvSpPr>
          <p:spPr>
            <a:xfrm>
              <a:off x="7052369" y="1559359"/>
              <a:ext cx="92861" cy="378520"/>
            </a:xfrm>
            <a:custGeom>
              <a:avLst/>
              <a:gdLst/>
              <a:ahLst/>
              <a:cxnLst/>
              <a:rect l="l" t="t" r="r" b="b"/>
              <a:pathLst>
                <a:path w="4804" h="19582" extrusionOk="0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0"/>
            <p:cNvSpPr/>
            <p:nvPr/>
          </p:nvSpPr>
          <p:spPr>
            <a:xfrm>
              <a:off x="7091048" y="1431047"/>
              <a:ext cx="270833" cy="1367636"/>
            </a:xfrm>
            <a:custGeom>
              <a:avLst/>
              <a:gdLst/>
              <a:ahLst/>
              <a:cxnLst/>
              <a:rect l="l" t="t" r="r" b="b"/>
              <a:pathLst>
                <a:path w="14011" h="70752" extrusionOk="0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0"/>
            <p:cNvSpPr/>
            <p:nvPr/>
          </p:nvSpPr>
          <p:spPr>
            <a:xfrm>
              <a:off x="7223884" y="2757394"/>
              <a:ext cx="150890" cy="43860"/>
            </a:xfrm>
            <a:custGeom>
              <a:avLst/>
              <a:gdLst/>
              <a:ahLst/>
              <a:cxnLst/>
              <a:rect l="l" t="t" r="r" b="b"/>
              <a:pathLst>
                <a:path w="7806" h="2269" extrusionOk="0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0"/>
            <p:cNvSpPr/>
            <p:nvPr/>
          </p:nvSpPr>
          <p:spPr>
            <a:xfrm>
              <a:off x="6838289" y="2740635"/>
              <a:ext cx="136064" cy="67075"/>
            </a:xfrm>
            <a:custGeom>
              <a:avLst/>
              <a:gdLst/>
              <a:ahLst/>
              <a:cxnLst/>
              <a:rect l="l" t="t" r="r" b="b"/>
              <a:pathLst>
                <a:path w="7039" h="3470" extrusionOk="0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0"/>
            <p:cNvSpPr/>
            <p:nvPr/>
          </p:nvSpPr>
          <p:spPr>
            <a:xfrm>
              <a:off x="7172930" y="644316"/>
              <a:ext cx="14208" cy="18228"/>
            </a:xfrm>
            <a:custGeom>
              <a:avLst/>
              <a:gdLst/>
              <a:ahLst/>
              <a:cxnLst/>
              <a:rect l="l" t="t" r="r" b="b"/>
              <a:pathLst>
                <a:path w="735" h="943" extrusionOk="0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0"/>
            <p:cNvSpPr/>
            <p:nvPr/>
          </p:nvSpPr>
          <p:spPr>
            <a:xfrm>
              <a:off x="7117492" y="629490"/>
              <a:ext cx="13550" cy="18228"/>
            </a:xfrm>
            <a:custGeom>
              <a:avLst/>
              <a:gdLst/>
              <a:ahLst/>
              <a:cxnLst/>
              <a:rect l="l" t="t" r="r" b="b"/>
              <a:pathLst>
                <a:path w="701" h="943" extrusionOk="0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7107808" y="645050"/>
              <a:ext cx="34852" cy="45194"/>
            </a:xfrm>
            <a:custGeom>
              <a:avLst/>
              <a:gdLst/>
              <a:ahLst/>
              <a:cxnLst/>
              <a:rect l="l" t="t" r="r" b="b"/>
              <a:pathLst>
                <a:path w="1803" h="2338" extrusionOk="0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7180875" y="616616"/>
              <a:ext cx="26250" cy="21998"/>
            </a:xfrm>
            <a:custGeom>
              <a:avLst/>
              <a:gdLst/>
              <a:ahLst/>
              <a:cxnLst/>
              <a:rect l="l" t="t" r="r" b="b"/>
              <a:pathLst>
                <a:path w="1358" h="1138" extrusionOk="0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7103304" y="595972"/>
              <a:ext cx="29034" cy="16199"/>
            </a:xfrm>
            <a:custGeom>
              <a:avLst/>
              <a:gdLst/>
              <a:ahLst/>
              <a:cxnLst/>
              <a:rect l="l" t="t" r="r" b="b"/>
              <a:pathLst>
                <a:path w="1502" h="838" extrusionOk="0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7240643" y="2872060"/>
              <a:ext cx="33557" cy="16237"/>
            </a:xfrm>
            <a:custGeom>
              <a:avLst/>
              <a:gdLst/>
              <a:ahLst/>
              <a:cxnLst/>
              <a:rect l="l" t="t" r="r" b="b"/>
              <a:pathLst>
                <a:path w="1736" h="840" extrusionOk="0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7252899" y="2857330"/>
              <a:ext cx="21302" cy="28396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6820873" y="2848690"/>
              <a:ext cx="38718" cy="19620"/>
            </a:xfrm>
            <a:custGeom>
              <a:avLst/>
              <a:gdLst/>
              <a:ahLst/>
              <a:cxnLst/>
              <a:rect l="l" t="t" r="r" b="b"/>
              <a:pathLst>
                <a:path w="2003" h="1015" extrusionOk="0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6837651" y="2837227"/>
              <a:ext cx="23235" cy="31083"/>
            </a:xfrm>
            <a:custGeom>
              <a:avLst/>
              <a:gdLst/>
              <a:ahLst/>
              <a:cxnLst/>
              <a:rect l="l" t="t" r="r" b="b"/>
              <a:pathLst>
                <a:path w="1202" h="1608" extrusionOk="0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6448191" y="1094821"/>
              <a:ext cx="791177" cy="725378"/>
            </a:xfrm>
            <a:custGeom>
              <a:avLst/>
              <a:gdLst/>
              <a:ahLst/>
              <a:cxnLst/>
              <a:rect l="l" t="t" r="r" b="b"/>
              <a:pathLst>
                <a:path w="40930" h="37526" extrusionOk="0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6686124" y="1289841"/>
              <a:ext cx="308236" cy="343687"/>
            </a:xfrm>
            <a:custGeom>
              <a:avLst/>
              <a:gdLst/>
              <a:ahLst/>
              <a:cxnLst/>
              <a:rect l="l" t="t" r="r" b="b"/>
              <a:pathLst>
                <a:path w="15946" h="17780" extrusionOk="0">
                  <a:moveTo>
                    <a:pt x="10387" y="3002"/>
                  </a:moveTo>
                  <a:cubicBezTo>
                    <a:pt x="10625" y="3002"/>
                    <a:pt x="10858" y="3036"/>
                    <a:pt x="11075" y="3103"/>
                  </a:cubicBezTo>
                  <a:lnTo>
                    <a:pt x="8640" y="6505"/>
                  </a:lnTo>
                  <a:cubicBezTo>
                    <a:pt x="8373" y="6071"/>
                    <a:pt x="8240" y="5604"/>
                    <a:pt x="8206" y="5104"/>
                  </a:cubicBezTo>
                  <a:cubicBezTo>
                    <a:pt x="8206" y="4670"/>
                    <a:pt x="8340" y="4237"/>
                    <a:pt x="8606" y="3903"/>
                  </a:cubicBezTo>
                  <a:cubicBezTo>
                    <a:pt x="8873" y="3536"/>
                    <a:pt x="9240" y="3236"/>
                    <a:pt x="9674" y="3103"/>
                  </a:cubicBezTo>
                  <a:cubicBezTo>
                    <a:pt x="9907" y="3036"/>
                    <a:pt x="10149" y="3002"/>
                    <a:pt x="10387" y="3002"/>
                  </a:cubicBezTo>
                  <a:close/>
                  <a:moveTo>
                    <a:pt x="7773" y="10741"/>
                  </a:moveTo>
                  <a:cubicBezTo>
                    <a:pt x="8173" y="11208"/>
                    <a:pt x="8440" y="11775"/>
                    <a:pt x="8506" y="12409"/>
                  </a:cubicBezTo>
                  <a:cubicBezTo>
                    <a:pt x="8540" y="12910"/>
                    <a:pt x="8406" y="13410"/>
                    <a:pt x="8106" y="13810"/>
                  </a:cubicBezTo>
                  <a:cubicBezTo>
                    <a:pt x="7773" y="14277"/>
                    <a:pt x="7272" y="14611"/>
                    <a:pt x="6705" y="14744"/>
                  </a:cubicBezTo>
                  <a:cubicBezTo>
                    <a:pt x="6497" y="14805"/>
                    <a:pt x="6289" y="14835"/>
                    <a:pt x="6083" y="14835"/>
                  </a:cubicBezTo>
                  <a:cubicBezTo>
                    <a:pt x="5727" y="14835"/>
                    <a:pt x="5375" y="14746"/>
                    <a:pt x="5037" y="14577"/>
                  </a:cubicBezTo>
                  <a:lnTo>
                    <a:pt x="7773" y="10741"/>
                  </a:lnTo>
                  <a:close/>
                  <a:moveTo>
                    <a:pt x="13343" y="0"/>
                  </a:moveTo>
                  <a:lnTo>
                    <a:pt x="12609" y="968"/>
                  </a:lnTo>
                  <a:cubicBezTo>
                    <a:pt x="11811" y="469"/>
                    <a:pt x="10882" y="212"/>
                    <a:pt x="9949" y="212"/>
                  </a:cubicBezTo>
                  <a:cubicBezTo>
                    <a:pt x="9634" y="212"/>
                    <a:pt x="9318" y="242"/>
                    <a:pt x="9007" y="301"/>
                  </a:cubicBezTo>
                  <a:cubicBezTo>
                    <a:pt x="7806" y="567"/>
                    <a:pt x="6738" y="1268"/>
                    <a:pt x="6071" y="2302"/>
                  </a:cubicBezTo>
                  <a:cubicBezTo>
                    <a:pt x="5337" y="3236"/>
                    <a:pt x="4971" y="4437"/>
                    <a:pt x="5037" y="5638"/>
                  </a:cubicBezTo>
                  <a:cubicBezTo>
                    <a:pt x="5104" y="6805"/>
                    <a:pt x="5638" y="8039"/>
                    <a:pt x="6672" y="9307"/>
                  </a:cubicBezTo>
                  <a:lnTo>
                    <a:pt x="3703" y="13443"/>
                  </a:lnTo>
                  <a:cubicBezTo>
                    <a:pt x="3469" y="12976"/>
                    <a:pt x="3336" y="12443"/>
                    <a:pt x="3336" y="11942"/>
                  </a:cubicBezTo>
                  <a:cubicBezTo>
                    <a:pt x="3336" y="11308"/>
                    <a:pt x="3469" y="10708"/>
                    <a:pt x="3736" y="10141"/>
                  </a:cubicBezTo>
                  <a:lnTo>
                    <a:pt x="968" y="8606"/>
                  </a:lnTo>
                  <a:cubicBezTo>
                    <a:pt x="267" y="9807"/>
                    <a:pt x="0" y="11175"/>
                    <a:pt x="167" y="12576"/>
                  </a:cubicBezTo>
                  <a:cubicBezTo>
                    <a:pt x="401" y="13810"/>
                    <a:pt x="1068" y="14978"/>
                    <a:pt x="2035" y="15812"/>
                  </a:cubicBezTo>
                  <a:lnTo>
                    <a:pt x="1368" y="16746"/>
                  </a:lnTo>
                  <a:lnTo>
                    <a:pt x="2769" y="17780"/>
                  </a:lnTo>
                  <a:lnTo>
                    <a:pt x="3503" y="16779"/>
                  </a:lnTo>
                  <a:cubicBezTo>
                    <a:pt x="4384" y="17279"/>
                    <a:pt x="5366" y="17541"/>
                    <a:pt x="6354" y="17541"/>
                  </a:cubicBezTo>
                  <a:cubicBezTo>
                    <a:pt x="6750" y="17541"/>
                    <a:pt x="7147" y="17499"/>
                    <a:pt x="7539" y="17413"/>
                  </a:cubicBezTo>
                  <a:cubicBezTo>
                    <a:pt x="8873" y="17113"/>
                    <a:pt x="10007" y="16312"/>
                    <a:pt x="10775" y="15178"/>
                  </a:cubicBezTo>
                  <a:cubicBezTo>
                    <a:pt x="11475" y="14277"/>
                    <a:pt x="11842" y="13143"/>
                    <a:pt x="11775" y="11976"/>
                  </a:cubicBezTo>
                  <a:cubicBezTo>
                    <a:pt x="11709" y="10875"/>
                    <a:pt x="11008" y="9574"/>
                    <a:pt x="9741" y="8006"/>
                  </a:cubicBezTo>
                  <a:lnTo>
                    <a:pt x="12509" y="4170"/>
                  </a:lnTo>
                  <a:cubicBezTo>
                    <a:pt x="12943" y="4904"/>
                    <a:pt x="12943" y="5838"/>
                    <a:pt x="12543" y="6605"/>
                  </a:cubicBezTo>
                  <a:lnTo>
                    <a:pt x="15278" y="8039"/>
                  </a:lnTo>
                  <a:cubicBezTo>
                    <a:pt x="15778" y="7072"/>
                    <a:pt x="15945" y="5938"/>
                    <a:pt x="15778" y="4837"/>
                  </a:cubicBezTo>
                  <a:cubicBezTo>
                    <a:pt x="15511" y="3736"/>
                    <a:pt x="14911" y="2736"/>
                    <a:pt x="14044" y="2002"/>
                  </a:cubicBezTo>
                  <a:lnTo>
                    <a:pt x="14744" y="1001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0"/>
            <p:cNvSpPr/>
            <p:nvPr/>
          </p:nvSpPr>
          <p:spPr>
            <a:xfrm>
              <a:off x="6517179" y="1162669"/>
              <a:ext cx="620319" cy="361896"/>
            </a:xfrm>
            <a:custGeom>
              <a:avLst/>
              <a:gdLst/>
              <a:ahLst/>
              <a:cxnLst/>
              <a:rect l="l" t="t" r="r" b="b"/>
              <a:pathLst>
                <a:path w="32091" h="18722" extrusionOk="0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0"/>
            <p:cNvSpPr/>
            <p:nvPr/>
          </p:nvSpPr>
          <p:spPr>
            <a:xfrm>
              <a:off x="7268363" y="932623"/>
              <a:ext cx="241818" cy="480389"/>
            </a:xfrm>
            <a:custGeom>
              <a:avLst/>
              <a:gdLst/>
              <a:ahLst/>
              <a:cxnLst/>
              <a:rect l="l" t="t" r="r" b="b"/>
              <a:pathLst>
                <a:path w="12510" h="24852" extrusionOk="0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7250521" y="895393"/>
              <a:ext cx="228713" cy="260994"/>
            </a:xfrm>
            <a:custGeom>
              <a:avLst/>
              <a:gdLst/>
              <a:ahLst/>
              <a:cxnLst/>
              <a:rect l="l" t="t" r="r" b="b"/>
              <a:pathLst>
                <a:path w="11832" h="13502" extrusionOk="0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7218723" y="1367219"/>
              <a:ext cx="94794" cy="76740"/>
            </a:xfrm>
            <a:custGeom>
              <a:avLst/>
              <a:gdLst/>
              <a:ahLst/>
              <a:cxnLst/>
              <a:rect l="l" t="t" r="r" b="b"/>
              <a:pathLst>
                <a:path w="4904" h="3970" extrusionOk="0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7180682" y="1374313"/>
              <a:ext cx="79968" cy="92861"/>
            </a:xfrm>
            <a:custGeom>
              <a:avLst/>
              <a:gdLst/>
              <a:ahLst/>
              <a:cxnLst/>
              <a:rect l="l" t="t" r="r" b="b"/>
              <a:pathLst>
                <a:path w="4137" h="4804" extrusionOk="0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64"/>
          <p:cNvSpPr txBox="1">
            <a:spLocks noGrp="1"/>
          </p:cNvSpPr>
          <p:nvPr>
            <p:ph type="title" idx="6"/>
          </p:nvPr>
        </p:nvSpPr>
        <p:spPr>
          <a:xfrm>
            <a:off x="720000" y="154236"/>
            <a:ext cx="7704000" cy="1090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400" dirty="0"/>
              <a:t>¿Los clientes con estabilidad laboral &gt;= 2 años son los de menor riesgo?</a:t>
            </a:r>
            <a:endParaRPr sz="2400" dirty="0"/>
          </a:p>
        </p:txBody>
      </p:sp>
      <p:sp>
        <p:nvSpPr>
          <p:cNvPr id="2670" name="Google Shape;2670;p64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AAE42410-E236-4576-A089-5D6C53ACC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03" y="1443020"/>
            <a:ext cx="1812443" cy="100479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5401589-306C-401B-A611-78CD42FAF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55" y="2466109"/>
            <a:ext cx="3754255" cy="270999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94F47A1-BDC1-404B-A027-B98928436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051" y="1990583"/>
            <a:ext cx="2711991" cy="2187318"/>
          </a:xfrm>
          <a:prstGeom prst="rect">
            <a:avLst/>
          </a:prstGeom>
        </p:spPr>
      </p:pic>
      <p:sp>
        <p:nvSpPr>
          <p:cNvPr id="54" name="Google Shape;8862;p127">
            <a:extLst>
              <a:ext uri="{FF2B5EF4-FFF2-40B4-BE49-F238E27FC236}">
                <a16:creationId xmlns:a16="http://schemas.microsoft.com/office/drawing/2014/main" id="{6C8C1030-C6BB-4E7F-9A18-572CB7E6832F}"/>
              </a:ext>
            </a:extLst>
          </p:cNvPr>
          <p:cNvSpPr/>
          <p:nvPr/>
        </p:nvSpPr>
        <p:spPr>
          <a:xfrm>
            <a:off x="4211358" y="2696589"/>
            <a:ext cx="816383" cy="56810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ímbolo &quot;No permitido&quot; 22">
            <a:extLst>
              <a:ext uri="{FF2B5EF4-FFF2-40B4-BE49-F238E27FC236}">
                <a16:creationId xmlns:a16="http://schemas.microsoft.com/office/drawing/2014/main" id="{088F9CAE-8774-4156-BAA9-90AAA4519665}"/>
              </a:ext>
            </a:extLst>
          </p:cNvPr>
          <p:cNvSpPr/>
          <p:nvPr/>
        </p:nvSpPr>
        <p:spPr>
          <a:xfrm>
            <a:off x="2722941" y="2163312"/>
            <a:ext cx="133538" cy="128909"/>
          </a:xfrm>
          <a:prstGeom prst="noSmoking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58" name="Símbolo &quot;No permitido&quot; 57">
            <a:extLst>
              <a:ext uri="{FF2B5EF4-FFF2-40B4-BE49-F238E27FC236}">
                <a16:creationId xmlns:a16="http://schemas.microsoft.com/office/drawing/2014/main" id="{368B4DC6-BC62-4436-B266-210E02C3B774}"/>
              </a:ext>
            </a:extLst>
          </p:cNvPr>
          <p:cNvSpPr/>
          <p:nvPr/>
        </p:nvSpPr>
        <p:spPr>
          <a:xfrm>
            <a:off x="2720594" y="1878811"/>
            <a:ext cx="133538" cy="128909"/>
          </a:xfrm>
          <a:prstGeom prst="noSmoking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D8A9F37-F8D8-4243-8462-0BB176ED1AB3}"/>
              </a:ext>
            </a:extLst>
          </p:cNvPr>
          <p:cNvSpPr txBox="1"/>
          <p:nvPr/>
        </p:nvSpPr>
        <p:spPr>
          <a:xfrm>
            <a:off x="4146642" y="1724922"/>
            <a:ext cx="92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>
                <a:solidFill>
                  <a:schemeClr val="dk2"/>
                </a:solidFill>
                <a:latin typeface="Montserrat ExtraBold"/>
                <a:sym typeface="Montserrat ExtraBold"/>
              </a:rPr>
              <a:t>30,294</a:t>
            </a:r>
          </a:p>
        </p:txBody>
      </p:sp>
      <p:sp>
        <p:nvSpPr>
          <p:cNvPr id="21" name="Google Shape;8862;p127">
            <a:extLst>
              <a:ext uri="{FF2B5EF4-FFF2-40B4-BE49-F238E27FC236}">
                <a16:creationId xmlns:a16="http://schemas.microsoft.com/office/drawing/2014/main" id="{C332EB0B-1B9E-4EB6-8BF7-AF84A36E8A20}"/>
              </a:ext>
            </a:extLst>
          </p:cNvPr>
          <p:cNvSpPr/>
          <p:nvPr/>
        </p:nvSpPr>
        <p:spPr>
          <a:xfrm>
            <a:off x="3255856" y="1796989"/>
            <a:ext cx="452466" cy="235972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32C3F2-F39C-4825-9830-40709B5BD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424" y="1306619"/>
            <a:ext cx="2301439" cy="7011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FA6A23-0346-42AC-B00F-8069BA7B4E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8538" y="4144639"/>
            <a:ext cx="2711991" cy="915737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23AD5C68-58C0-43B6-A61E-13E837ED8556}"/>
              </a:ext>
            </a:extLst>
          </p:cNvPr>
          <p:cNvSpPr/>
          <p:nvPr/>
        </p:nvSpPr>
        <p:spPr>
          <a:xfrm>
            <a:off x="7376144" y="4757740"/>
            <a:ext cx="781050" cy="333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74B85FC-535A-4AE1-9195-001752EF9EF9}"/>
              </a:ext>
            </a:extLst>
          </p:cNvPr>
          <p:cNvSpPr txBox="1"/>
          <p:nvPr/>
        </p:nvSpPr>
        <p:spPr>
          <a:xfrm>
            <a:off x="3851315" y="3975199"/>
            <a:ext cx="1258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schemeClr val="dk2"/>
                </a:solidFill>
                <a:latin typeface="Montserrat ExtraBold"/>
                <a:sym typeface="Montserrat ExtraBold"/>
              </a:rPr>
              <a:t>73.3%</a:t>
            </a:r>
          </a:p>
        </p:txBody>
      </p:sp>
      <p:pic>
        <p:nvPicPr>
          <p:cNvPr id="6" name="Gráfico 5" descr="Pulgares hacia arriba">
            <a:extLst>
              <a:ext uri="{FF2B5EF4-FFF2-40B4-BE49-F238E27FC236}">
                <a16:creationId xmlns:a16="http://schemas.microsoft.com/office/drawing/2014/main" id="{1A902D6B-0811-4105-A59C-D7A846E61A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0181" y="3723911"/>
            <a:ext cx="742315" cy="742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2"/>
          <p:cNvSpPr txBox="1">
            <a:spLocks noGrp="1"/>
          </p:cNvSpPr>
          <p:nvPr>
            <p:ph type="title" idx="4"/>
          </p:nvPr>
        </p:nvSpPr>
        <p:spPr>
          <a:xfrm>
            <a:off x="720000" y="180975"/>
            <a:ext cx="7147650" cy="83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2400" dirty="0"/>
              <a:t>¿Cómo varía el comportamiento de pago según el nivel de ingreso? </a:t>
            </a:r>
            <a:r>
              <a:rPr lang="es-ES" sz="2400"/>
              <a:t>- Esther</a:t>
            </a:r>
            <a:endParaRPr sz="2400" dirty="0"/>
          </a:p>
        </p:txBody>
      </p:sp>
      <p:sp>
        <p:nvSpPr>
          <p:cNvPr id="2594" name="Google Shape;2594;p62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2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2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7" name="Google Shape;2597;p62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598" name="Google Shape;2598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0" name="Google Shape;2600;p62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01" name="Google Shape;2601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332</Words>
  <Application>Microsoft Office PowerPoint</Application>
  <PresentationFormat>Presentación en pantalla (16:9)</PresentationFormat>
  <Paragraphs>77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Bebas Neue</vt:lpstr>
      <vt:lpstr>Lato</vt:lpstr>
      <vt:lpstr>Montserrat Medium</vt:lpstr>
      <vt:lpstr>Poppins</vt:lpstr>
      <vt:lpstr>Montserrat ExtraBold</vt:lpstr>
      <vt:lpstr>International Banking Day XL by Slidesgo</vt:lpstr>
      <vt:lpstr>Grupo 5</vt:lpstr>
      <vt:lpstr>Presentación de PowerPoint</vt:lpstr>
      <vt:lpstr>Definiciones</vt:lpstr>
      <vt:lpstr>Definiciones</vt:lpstr>
      <vt:lpstr>Definiendo la etiqueta  tipo de cliente</vt:lpstr>
      <vt:lpstr>Etiqueta tipo cliente</vt:lpstr>
      <vt:lpstr>Estadísticos</vt:lpstr>
      <vt:lpstr>¿Los clientes con estabilidad laboral &gt;= 2 años son los de menor riesgo?</vt:lpstr>
      <vt:lpstr>¿Cómo varía el comportamiento de pago según el nivel de ingreso? - Esther</vt:lpstr>
      <vt:lpstr>Definiciones</vt:lpstr>
      <vt:lpstr>¿Cuál es el comportamiento de  pago de las generaciones y la de más riesgo</vt:lpstr>
      <vt:lpstr>Conclusiones</vt:lpstr>
      <vt:lpstr>Estabilidad Laboral en Futuros Clientes</vt:lpstr>
      <vt:lpstr>Recomendación</vt:lpstr>
      <vt:lpstr>Key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Banking Day</dc:title>
  <dc:creator>Mauricio Rumbea Pavisic</dc:creator>
  <cp:lastModifiedBy>Esther Elena Ortiz Luna</cp:lastModifiedBy>
  <cp:revision>22</cp:revision>
  <dcterms:modified xsi:type="dcterms:W3CDTF">2024-06-29T03:47:02Z</dcterms:modified>
</cp:coreProperties>
</file>