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8"/>
  </p:notesMasterIdLst>
  <p:sldIdLst>
    <p:sldId id="256" r:id="rId2"/>
    <p:sldId id="261" r:id="rId3"/>
    <p:sldId id="262" r:id="rId4"/>
    <p:sldId id="269" r:id="rId5"/>
    <p:sldId id="265" r:id="rId6"/>
    <p:sldId id="267" r:id="rId7"/>
    <p:sldId id="296" r:id="rId8"/>
    <p:sldId id="349" r:id="rId9"/>
    <p:sldId id="268" r:id="rId10"/>
    <p:sldId id="266" r:id="rId11"/>
    <p:sldId id="345" r:id="rId12"/>
    <p:sldId id="346" r:id="rId13"/>
    <p:sldId id="347" r:id="rId14"/>
    <p:sldId id="272" r:id="rId15"/>
    <p:sldId id="295" r:id="rId16"/>
    <p:sldId id="315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  <p:bold r:id="rId20"/>
    </p:embeddedFont>
    <p:embeddedFont>
      <p:font typeface="Bebas Neue" panose="020B0606020202050201" pitchFamily="34" charset="0"/>
      <p:regular r:id="rId21"/>
    </p:embeddedFont>
    <p:embeddedFont>
      <p:font typeface="Fira Sans" panose="020B0503050000020004" pitchFamily="34" charset="0"/>
      <p:regular r:id="rId22"/>
      <p:bold r:id="rId23"/>
      <p:italic r:id="rId24"/>
      <p:boldItalic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Montserrat ExtraBold" panose="00000900000000000000" pitchFamily="2" charset="0"/>
      <p:bold r:id="rId34"/>
      <p:boldItalic r:id="rId35"/>
    </p:embeddedFont>
    <p:embeddedFont>
      <p:font typeface="Montserrat Medium" panose="00000600000000000000" pitchFamily="2" charset="0"/>
      <p:regular r:id="rId36"/>
      <p:bold r:id="rId37"/>
      <p:italic r:id="rId38"/>
      <p:boldItalic r:id="rId39"/>
    </p:embeddedFont>
    <p:embeddedFont>
      <p:font typeface="Poppins" panose="000005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054"/>
    <a:srgbClr val="F3A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E91573-73E9-4F15-AEFF-F09851FD8907}">
  <a:tblStyle styleId="{ADE91573-73E9-4F15-AEFF-F09851FD89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25A231-E3EB-4B39-ABC7-DA6B9DFA7768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06" autoAdjust="0"/>
  </p:normalViewPr>
  <p:slideViewPr>
    <p:cSldViewPr snapToGrid="0">
      <p:cViewPr varScale="1">
        <p:scale>
          <a:sx n="88" d="100"/>
          <a:sy n="88" d="100"/>
        </p:scale>
        <p:origin x="12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theme" Target="theme/theme1.xml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06996257d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106996257d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f1e89c8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211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06996257d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106996257d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945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06996257d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106996257d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044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gf1e89c83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4" name="Google Shape;2954;gf1e89c83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106996257d1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106996257d1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8" name="Google Shape;5658;gf1e29d7238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9" name="Google Shape;5659;gf1e29d7238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06996257d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06996257d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f6c5d5535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f6c5d5535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f1e89c8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f1e29d71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f1e29d717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1" name="Google Shape;4091;gf1e29d7238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2" name="Google Shape;4092;gf1e29d7238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79.2%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f1e29d7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f1e29d7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610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_1_1_2_1_1"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/>
          <p:nvPr/>
        </p:nvSpPr>
        <p:spPr>
          <a:xfrm rot="1799963" flipH="1">
            <a:off x="127773" y="-2554371"/>
            <a:ext cx="5410470" cy="899672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31"/>
          <p:cNvSpPr/>
          <p:nvPr/>
        </p:nvSpPr>
        <p:spPr>
          <a:xfrm rot="-9268275" flipH="1">
            <a:off x="3760339" y="-522949"/>
            <a:ext cx="5410477" cy="1020566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31"/>
          <p:cNvSpPr/>
          <p:nvPr/>
        </p:nvSpPr>
        <p:spPr>
          <a:xfrm rot="-9268275" flipH="1">
            <a:off x="3898756" y="1253"/>
            <a:ext cx="5410477" cy="837278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31"/>
          <p:cNvSpPr/>
          <p:nvPr/>
        </p:nvSpPr>
        <p:spPr>
          <a:xfrm rot="2699948" flipH="1">
            <a:off x="-1076394" y="-1813956"/>
            <a:ext cx="7580967" cy="7130589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1653248" y="1605345"/>
            <a:ext cx="342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1653248" y="2073836"/>
            <a:ext cx="342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 idx="2"/>
          </p:nvPr>
        </p:nvSpPr>
        <p:spPr>
          <a:xfrm>
            <a:off x="1653248" y="2976945"/>
            <a:ext cx="342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3"/>
          </p:nvPr>
        </p:nvSpPr>
        <p:spPr>
          <a:xfrm>
            <a:off x="1653248" y="3445436"/>
            <a:ext cx="342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4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/>
          <p:nvPr/>
        </p:nvSpPr>
        <p:spPr>
          <a:xfrm rot="9136852">
            <a:off x="1710037" y="1050495"/>
            <a:ext cx="9823463" cy="79542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4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 flipH="1">
            <a:off x="3704850" y="3400763"/>
            <a:ext cx="47058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/>
          <p:nvPr/>
        </p:nvSpPr>
        <p:spPr>
          <a:xfrm rot="10279750">
            <a:off x="2519167" y="3162263"/>
            <a:ext cx="7507675" cy="742407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41"/>
          <p:cNvSpPr/>
          <p:nvPr/>
        </p:nvSpPr>
        <p:spPr>
          <a:xfrm rot="-1140831" flipH="1">
            <a:off x="-1557482" y="-4164280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1"/>
          <p:cNvSpPr txBox="1">
            <a:spLocks noGrp="1"/>
          </p:cNvSpPr>
          <p:nvPr>
            <p:ph type="title"/>
          </p:nvPr>
        </p:nvSpPr>
        <p:spPr>
          <a:xfrm flipH="1">
            <a:off x="2002500" y="1877563"/>
            <a:ext cx="5139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9" name="Google Shape;289;p4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0" name="Google Shape;290;p41"/>
          <p:cNvSpPr txBox="1">
            <a:spLocks noGrp="1"/>
          </p:cNvSpPr>
          <p:nvPr>
            <p:ph type="subTitle" idx="1"/>
          </p:nvPr>
        </p:nvSpPr>
        <p:spPr>
          <a:xfrm flipH="1">
            <a:off x="2002350" y="2638763"/>
            <a:ext cx="51390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3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/>
          <p:nvPr/>
        </p:nvSpPr>
        <p:spPr>
          <a:xfrm rot="5400000" flipH="1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5"/>
          <p:cNvSpPr/>
          <p:nvPr/>
        </p:nvSpPr>
        <p:spPr>
          <a:xfrm rot="5400000" flipH="1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/>
        </p:nvSpPr>
        <p:spPr>
          <a:xfrm rot="9054688" flipH="1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6"/>
          <p:cNvSpPr/>
          <p:nvPr/>
        </p:nvSpPr>
        <p:spPr>
          <a:xfrm rot="9054688" flipH="1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/>
          <p:nvPr/>
        </p:nvSpPr>
        <p:spPr>
          <a:xfrm rot="-9708718" flipH="1">
            <a:off x="4327104" y="-249784"/>
            <a:ext cx="5143497" cy="548364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5"/>
          <p:cNvSpPr/>
          <p:nvPr/>
        </p:nvSpPr>
        <p:spPr>
          <a:xfrm rot="-9942330" flipH="1">
            <a:off x="4501069" y="230937"/>
            <a:ext cx="4631551" cy="408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5"/>
          <p:cNvSpPr/>
          <p:nvPr/>
        </p:nvSpPr>
        <p:spPr>
          <a:xfrm rot="-9942329" flipH="1">
            <a:off x="-901844" y="-630180"/>
            <a:ext cx="10442362" cy="715471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164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/>
          <p:nvPr/>
        </p:nvSpPr>
        <p:spPr>
          <a:xfrm rot="-5096909">
            <a:off x="-3030721" y="-954161"/>
            <a:ext cx="9823495" cy="7954192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4"/>
          <p:cNvSpPr txBox="1">
            <a:spLocks noGrp="1"/>
          </p:cNvSpPr>
          <p:nvPr>
            <p:ph type="ctrTitle"/>
          </p:nvPr>
        </p:nvSpPr>
        <p:spPr>
          <a:xfrm>
            <a:off x="748675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4" name="Google Shape;314;p44"/>
          <p:cNvSpPr txBox="1">
            <a:spLocks noGrp="1"/>
          </p:cNvSpPr>
          <p:nvPr>
            <p:ph type="subTitle" idx="1"/>
          </p:nvPr>
        </p:nvSpPr>
        <p:spPr>
          <a:xfrm>
            <a:off x="748675" y="1704550"/>
            <a:ext cx="42939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5" name="Google Shape;315;p44"/>
          <p:cNvSpPr txBox="1"/>
          <p:nvPr/>
        </p:nvSpPr>
        <p:spPr>
          <a:xfrm>
            <a:off x="748675" y="4131300"/>
            <a:ext cx="40083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and illustrations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63035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7820636">
            <a:off x="-2764275" y="1083460"/>
            <a:ext cx="9454879" cy="671997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5100" y="4230800"/>
            <a:ext cx="48156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-5400072" flipH="1">
            <a:off x="5044603" y="1191726"/>
            <a:ext cx="5136966" cy="275351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" name="Google Shape;24;p5"/>
          <p:cNvSpPr/>
          <p:nvPr/>
        </p:nvSpPr>
        <p:spPr>
          <a:xfrm rot="-5400000">
            <a:off x="1521963" y="-1545005"/>
            <a:ext cx="5182542" cy="822646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719988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3898763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720150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3898925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-486386" flipH="1">
            <a:off x="-1902568" y="-640257"/>
            <a:ext cx="12387502" cy="596078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 rot="-486381" flipH="1">
            <a:off x="-289330" y="-808575"/>
            <a:ext cx="10000337" cy="596078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 rot="-4705227">
            <a:off x="852381" y="-2410078"/>
            <a:ext cx="7062052" cy="988690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" name="Google Shape;36;p7"/>
          <p:cNvSpPr/>
          <p:nvPr/>
        </p:nvSpPr>
        <p:spPr>
          <a:xfrm rot="5400000" flipH="1">
            <a:off x="9278336" y="-986958"/>
            <a:ext cx="5182542" cy="822646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ato"/>
              <a:buChar char="●"/>
              <a:defRPr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rot="-5581004">
            <a:off x="4260655" y="-1252273"/>
            <a:ext cx="3989378" cy="63325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rot="-5710370">
            <a:off x="-509933" y="-2509851"/>
            <a:ext cx="9258315" cy="1044045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582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5582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52326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1558200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4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 rot="-10799920">
            <a:off x="-57021" y="233733"/>
            <a:ext cx="9228222" cy="719263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4367550" y="1535363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2"/>
          </p:nvPr>
        </p:nvSpPr>
        <p:spPr>
          <a:xfrm>
            <a:off x="4367550" y="2331338"/>
            <a:ext cx="4066500" cy="1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2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 rot="-5399892">
            <a:off x="353411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8"/>
          <p:cNvSpPr/>
          <p:nvPr/>
        </p:nvSpPr>
        <p:spPr>
          <a:xfrm rot="5399892" flipH="1">
            <a:off x="46706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5860384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>
            <a:off x="5860384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 idx="2"/>
          </p:nvPr>
        </p:nvSpPr>
        <p:spPr>
          <a:xfrm>
            <a:off x="714116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3"/>
          </p:nvPr>
        </p:nvSpPr>
        <p:spPr>
          <a:xfrm>
            <a:off x="714116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 idx="4"/>
          </p:nvPr>
        </p:nvSpPr>
        <p:spPr>
          <a:xfrm>
            <a:off x="3286429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5"/>
          </p:nvPr>
        </p:nvSpPr>
        <p:spPr>
          <a:xfrm>
            <a:off x="3286429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  <p:sldLayoutId id="2147483659" r:id="rId7"/>
    <p:sldLayoutId id="2147483662" r:id="rId8"/>
    <p:sldLayoutId id="2147483674" r:id="rId9"/>
    <p:sldLayoutId id="2147483677" r:id="rId10"/>
    <p:sldLayoutId id="2147483686" r:id="rId11"/>
    <p:sldLayoutId id="2147483687" r:id="rId12"/>
    <p:sldLayoutId id="2147483691" r:id="rId13"/>
    <p:sldLayoutId id="2147483692" r:id="rId14"/>
    <p:sldLayoutId id="2147483697" r:id="rId15"/>
    <p:sldLayoutId id="2147483698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>
            <a:hlinkClick r:id="" action="ppaction://hlinkshowjump?jump=nextslide"/>
          </p:cNvPr>
          <p:cNvSpPr/>
          <p:nvPr/>
        </p:nvSpPr>
        <p:spPr>
          <a:xfrm>
            <a:off x="744450" y="3198525"/>
            <a:ext cx="3886500" cy="426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Google Shape;337;p5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5</a:t>
            </a:r>
            <a:endParaRPr dirty="0"/>
          </a:p>
        </p:txBody>
      </p:sp>
      <p:sp>
        <p:nvSpPr>
          <p:cNvPr id="338" name="Google Shape;338;p52"/>
          <p:cNvSpPr txBox="1">
            <a:spLocks noGrp="1"/>
          </p:cNvSpPr>
          <p:nvPr>
            <p:ph type="subTitle" idx="1"/>
          </p:nvPr>
        </p:nvSpPr>
        <p:spPr>
          <a:xfrm>
            <a:off x="835100" y="3735074"/>
            <a:ext cx="2879400" cy="664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 Maria Jalca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Esther Ortiz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Mauricio Rumbea</a:t>
            </a:r>
            <a:endParaRPr dirty="0"/>
          </a:p>
        </p:txBody>
      </p:sp>
      <p:sp>
        <p:nvSpPr>
          <p:cNvPr id="339" name="Google Shape;339;p52"/>
          <p:cNvSpPr txBox="1">
            <a:spLocks noGrp="1"/>
          </p:cNvSpPr>
          <p:nvPr>
            <p:ph type="ctrTitle"/>
          </p:nvPr>
        </p:nvSpPr>
        <p:spPr>
          <a:xfrm>
            <a:off x="835100" y="3251175"/>
            <a:ext cx="35316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M3 : Coding para procesamiento</a:t>
            </a:r>
            <a:endParaRPr sz="1600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40" name="Google Shape;340;p52"/>
          <p:cNvGrpSpPr/>
          <p:nvPr/>
        </p:nvGrpSpPr>
        <p:grpSpPr>
          <a:xfrm>
            <a:off x="5200643" y="793126"/>
            <a:ext cx="3313719" cy="3759286"/>
            <a:chOff x="5200643" y="793126"/>
            <a:chExt cx="3313719" cy="3759286"/>
          </a:xfrm>
        </p:grpSpPr>
        <p:sp>
          <p:nvSpPr>
            <p:cNvPr id="341" name="Google Shape;341;p52"/>
            <p:cNvSpPr/>
            <p:nvPr/>
          </p:nvSpPr>
          <p:spPr>
            <a:xfrm flipH="1">
              <a:off x="8161205" y="4426483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2"/>
            <p:cNvSpPr/>
            <p:nvPr/>
          </p:nvSpPr>
          <p:spPr>
            <a:xfrm flipH="1">
              <a:off x="6190885" y="793126"/>
              <a:ext cx="1092607" cy="559337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52"/>
            <p:cNvGrpSpPr/>
            <p:nvPr/>
          </p:nvGrpSpPr>
          <p:grpSpPr>
            <a:xfrm>
              <a:off x="5533506" y="2488418"/>
              <a:ext cx="2753127" cy="2001695"/>
              <a:chOff x="5533506" y="2488418"/>
              <a:chExt cx="2753127" cy="2001695"/>
            </a:xfrm>
          </p:grpSpPr>
          <p:sp>
            <p:nvSpPr>
              <p:cNvPr id="344" name="Google Shape;344;p52"/>
              <p:cNvSpPr/>
              <p:nvPr/>
            </p:nvSpPr>
            <p:spPr>
              <a:xfrm flipH="1">
                <a:off x="6527433" y="2488418"/>
                <a:ext cx="760663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72420" extrusionOk="0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2"/>
              <p:cNvSpPr/>
              <p:nvPr/>
            </p:nvSpPr>
            <p:spPr>
              <a:xfrm flipH="1">
                <a:off x="6524662" y="2488418"/>
                <a:ext cx="567962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72420" extrusionOk="0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52"/>
              <p:cNvSpPr/>
              <p:nvPr/>
            </p:nvSpPr>
            <p:spPr>
              <a:xfrm flipH="1">
                <a:off x="5533513" y="3170722"/>
                <a:ext cx="760663" cy="1319366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47735" extrusionOk="0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52"/>
              <p:cNvSpPr/>
              <p:nvPr/>
            </p:nvSpPr>
            <p:spPr>
              <a:xfrm flipH="1">
                <a:off x="5533506" y="3167958"/>
                <a:ext cx="567049" cy="132213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47835" extrusionOk="0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2"/>
              <p:cNvSpPr/>
              <p:nvPr/>
            </p:nvSpPr>
            <p:spPr>
              <a:xfrm flipH="1">
                <a:off x="7525969" y="2845256"/>
                <a:ext cx="760663" cy="1644819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59510" extrusionOk="0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52"/>
              <p:cNvSpPr/>
              <p:nvPr/>
            </p:nvSpPr>
            <p:spPr>
              <a:xfrm flipH="1">
                <a:off x="7525949" y="2841552"/>
                <a:ext cx="567062" cy="164856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59644" extrusionOk="0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52"/>
            <p:cNvGrpSpPr/>
            <p:nvPr/>
          </p:nvGrpSpPr>
          <p:grpSpPr>
            <a:xfrm>
              <a:off x="5397634" y="1247552"/>
              <a:ext cx="543069" cy="551861"/>
              <a:chOff x="5294709" y="1524927"/>
              <a:chExt cx="543069" cy="551861"/>
            </a:xfrm>
          </p:grpSpPr>
          <p:sp>
            <p:nvSpPr>
              <p:cNvPr id="351" name="Google Shape;351;p52"/>
              <p:cNvSpPr/>
              <p:nvPr/>
            </p:nvSpPr>
            <p:spPr>
              <a:xfrm flipH="1">
                <a:off x="5576835" y="1524927"/>
                <a:ext cx="260943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52"/>
              <p:cNvSpPr/>
              <p:nvPr/>
            </p:nvSpPr>
            <p:spPr>
              <a:xfrm flipH="1">
                <a:off x="5294709" y="1853157"/>
                <a:ext cx="261855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8091" extrusionOk="0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52"/>
              <p:cNvSpPr/>
              <p:nvPr/>
            </p:nvSpPr>
            <p:spPr>
              <a:xfrm flipH="1">
                <a:off x="5387825" y="1524927"/>
                <a:ext cx="332869" cy="55139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19949" extrusionOk="0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" name="Google Shape;354;p52"/>
            <p:cNvGrpSpPr/>
            <p:nvPr/>
          </p:nvGrpSpPr>
          <p:grpSpPr>
            <a:xfrm>
              <a:off x="7631397" y="1329903"/>
              <a:ext cx="638038" cy="554126"/>
              <a:chOff x="7631397" y="1329903"/>
              <a:chExt cx="638038" cy="554126"/>
            </a:xfrm>
          </p:grpSpPr>
          <p:sp>
            <p:nvSpPr>
              <p:cNvPr id="355" name="Google Shape;355;p52"/>
              <p:cNvSpPr/>
              <p:nvPr/>
            </p:nvSpPr>
            <p:spPr>
              <a:xfrm flipH="1">
                <a:off x="7808400" y="1329903"/>
                <a:ext cx="166914" cy="118020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4270" extrusionOk="0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52"/>
              <p:cNvSpPr/>
              <p:nvPr/>
            </p:nvSpPr>
            <p:spPr>
              <a:xfrm flipH="1">
                <a:off x="8009404" y="1624025"/>
                <a:ext cx="260031" cy="260004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07" extrusionOk="0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52"/>
              <p:cNvSpPr/>
              <p:nvPr/>
            </p:nvSpPr>
            <p:spPr>
              <a:xfrm flipH="1">
                <a:off x="7631397" y="1423023"/>
                <a:ext cx="343917" cy="460997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6679" extrusionOk="0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0" name="Google Shape;360;p52"/>
            <p:cNvSpPr/>
            <p:nvPr/>
          </p:nvSpPr>
          <p:spPr>
            <a:xfrm flipH="1">
              <a:off x="6507123" y="1547067"/>
              <a:ext cx="460123" cy="417060"/>
            </a:xfrm>
            <a:custGeom>
              <a:avLst/>
              <a:gdLst/>
              <a:ahLst/>
              <a:cxnLst/>
              <a:rect l="l" t="t" r="r" b="b"/>
              <a:pathLst>
                <a:path w="16647" h="15089" extrusionOk="0">
                  <a:moveTo>
                    <a:pt x="4404" y="0"/>
                  </a:moveTo>
                  <a:lnTo>
                    <a:pt x="1" y="1001"/>
                  </a:lnTo>
                  <a:cubicBezTo>
                    <a:pt x="101" y="1501"/>
                    <a:pt x="201" y="1968"/>
                    <a:pt x="335" y="2435"/>
                  </a:cubicBezTo>
                  <a:cubicBezTo>
                    <a:pt x="435" y="2902"/>
                    <a:pt x="568" y="3336"/>
                    <a:pt x="701" y="3803"/>
                  </a:cubicBezTo>
                  <a:cubicBezTo>
                    <a:pt x="968" y="4737"/>
                    <a:pt x="1302" y="5637"/>
                    <a:pt x="1635" y="6571"/>
                  </a:cubicBezTo>
                  <a:cubicBezTo>
                    <a:pt x="2336" y="8473"/>
                    <a:pt x="3270" y="10274"/>
                    <a:pt x="4437" y="11942"/>
                  </a:cubicBezTo>
                  <a:cubicBezTo>
                    <a:pt x="4804" y="12409"/>
                    <a:pt x="5171" y="12843"/>
                    <a:pt x="5605" y="13243"/>
                  </a:cubicBezTo>
                  <a:cubicBezTo>
                    <a:pt x="6072" y="13710"/>
                    <a:pt x="6606" y="14077"/>
                    <a:pt x="7206" y="14377"/>
                  </a:cubicBezTo>
                  <a:cubicBezTo>
                    <a:pt x="8185" y="14851"/>
                    <a:pt x="9268" y="15089"/>
                    <a:pt x="10364" y="15089"/>
                  </a:cubicBezTo>
                  <a:cubicBezTo>
                    <a:pt x="10501" y="15089"/>
                    <a:pt x="10638" y="15085"/>
                    <a:pt x="10775" y="15078"/>
                  </a:cubicBezTo>
                  <a:cubicBezTo>
                    <a:pt x="11876" y="14977"/>
                    <a:pt x="12944" y="14744"/>
                    <a:pt x="13944" y="14310"/>
                  </a:cubicBezTo>
                  <a:cubicBezTo>
                    <a:pt x="14411" y="14110"/>
                    <a:pt x="14878" y="13910"/>
                    <a:pt x="15345" y="13677"/>
                  </a:cubicBezTo>
                  <a:cubicBezTo>
                    <a:pt x="15545" y="13543"/>
                    <a:pt x="15779" y="13410"/>
                    <a:pt x="15979" y="13243"/>
                  </a:cubicBezTo>
                  <a:cubicBezTo>
                    <a:pt x="16179" y="13076"/>
                    <a:pt x="16413" y="12943"/>
                    <a:pt x="16646" y="12776"/>
                  </a:cubicBezTo>
                  <a:lnTo>
                    <a:pt x="15512" y="10841"/>
                  </a:lnTo>
                  <a:lnTo>
                    <a:pt x="14945" y="10975"/>
                  </a:lnTo>
                  <a:lnTo>
                    <a:pt x="14311" y="11141"/>
                  </a:lnTo>
                  <a:cubicBezTo>
                    <a:pt x="13911" y="11208"/>
                    <a:pt x="13477" y="11308"/>
                    <a:pt x="13077" y="11342"/>
                  </a:cubicBezTo>
                  <a:cubicBezTo>
                    <a:pt x="12628" y="11420"/>
                    <a:pt x="12178" y="11452"/>
                    <a:pt x="11735" y="11452"/>
                  </a:cubicBezTo>
                  <a:cubicBezTo>
                    <a:pt x="11422" y="11452"/>
                    <a:pt x="11113" y="11436"/>
                    <a:pt x="10809" y="11408"/>
                  </a:cubicBezTo>
                  <a:cubicBezTo>
                    <a:pt x="10175" y="11342"/>
                    <a:pt x="9608" y="11141"/>
                    <a:pt x="9107" y="10774"/>
                  </a:cubicBezTo>
                  <a:cubicBezTo>
                    <a:pt x="8874" y="10641"/>
                    <a:pt x="8674" y="10441"/>
                    <a:pt x="8507" y="10241"/>
                  </a:cubicBezTo>
                  <a:cubicBezTo>
                    <a:pt x="8274" y="9974"/>
                    <a:pt x="8073" y="9707"/>
                    <a:pt x="7907" y="9407"/>
                  </a:cubicBezTo>
                  <a:cubicBezTo>
                    <a:pt x="7473" y="8740"/>
                    <a:pt x="7106" y="8073"/>
                    <a:pt x="6806" y="7339"/>
                  </a:cubicBezTo>
                  <a:cubicBezTo>
                    <a:pt x="6439" y="6571"/>
                    <a:pt x="6139" y="5771"/>
                    <a:pt x="5872" y="4970"/>
                  </a:cubicBezTo>
                  <a:cubicBezTo>
                    <a:pt x="5572" y="4136"/>
                    <a:pt x="5338" y="3302"/>
                    <a:pt x="5071" y="2469"/>
                  </a:cubicBezTo>
                  <a:lnTo>
                    <a:pt x="4704" y="1201"/>
                  </a:lnTo>
                  <a:cubicBezTo>
                    <a:pt x="4604" y="801"/>
                    <a:pt x="4471" y="367"/>
                    <a:pt x="44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2"/>
            <p:cNvSpPr/>
            <p:nvPr/>
          </p:nvSpPr>
          <p:spPr>
            <a:xfrm flipH="1">
              <a:off x="6743170" y="1467629"/>
              <a:ext cx="288617" cy="340387"/>
            </a:xfrm>
            <a:custGeom>
              <a:avLst/>
              <a:gdLst/>
              <a:ahLst/>
              <a:cxnLst/>
              <a:rect l="l" t="t" r="r" b="b"/>
              <a:pathLst>
                <a:path w="10442" h="12315" extrusionOk="0">
                  <a:moveTo>
                    <a:pt x="4356" y="1"/>
                  </a:moveTo>
                  <a:cubicBezTo>
                    <a:pt x="3492" y="1"/>
                    <a:pt x="2646" y="442"/>
                    <a:pt x="1936" y="1340"/>
                  </a:cubicBezTo>
                  <a:cubicBezTo>
                    <a:pt x="1" y="3808"/>
                    <a:pt x="1936" y="8712"/>
                    <a:pt x="3704" y="12314"/>
                  </a:cubicBezTo>
                  <a:lnTo>
                    <a:pt x="10442" y="9946"/>
                  </a:lnTo>
                  <a:cubicBezTo>
                    <a:pt x="9908" y="7778"/>
                    <a:pt x="9208" y="5676"/>
                    <a:pt x="8307" y="3641"/>
                  </a:cubicBezTo>
                  <a:cubicBezTo>
                    <a:pt x="7304" y="1239"/>
                    <a:pt x="5804" y="1"/>
                    <a:pt x="4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2"/>
            <p:cNvSpPr/>
            <p:nvPr/>
          </p:nvSpPr>
          <p:spPr>
            <a:xfrm flipH="1">
              <a:off x="6817852" y="1614897"/>
              <a:ext cx="143839" cy="193121"/>
            </a:xfrm>
            <a:custGeom>
              <a:avLst/>
              <a:gdLst/>
              <a:ahLst/>
              <a:cxnLst/>
              <a:rect l="l" t="t" r="r" b="b"/>
              <a:pathLst>
                <a:path w="5204" h="6987" extrusionOk="0">
                  <a:moveTo>
                    <a:pt x="2063" y="1"/>
                  </a:moveTo>
                  <a:cubicBezTo>
                    <a:pt x="1491" y="1"/>
                    <a:pt x="491" y="2054"/>
                    <a:pt x="0" y="4418"/>
                  </a:cubicBezTo>
                  <a:cubicBezTo>
                    <a:pt x="367" y="5318"/>
                    <a:pt x="767" y="6186"/>
                    <a:pt x="1168" y="6986"/>
                  </a:cubicBezTo>
                  <a:lnTo>
                    <a:pt x="5204" y="5552"/>
                  </a:lnTo>
                  <a:cubicBezTo>
                    <a:pt x="4537" y="3150"/>
                    <a:pt x="3469" y="882"/>
                    <a:pt x="2202" y="48"/>
                  </a:cubicBezTo>
                  <a:cubicBezTo>
                    <a:pt x="2159" y="16"/>
                    <a:pt x="2113" y="1"/>
                    <a:pt x="2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2"/>
            <p:cNvSpPr/>
            <p:nvPr/>
          </p:nvSpPr>
          <p:spPr>
            <a:xfrm flipH="1">
              <a:off x="6473922" y="1796909"/>
              <a:ext cx="87619" cy="111223"/>
            </a:xfrm>
            <a:custGeom>
              <a:avLst/>
              <a:gdLst/>
              <a:ahLst/>
              <a:cxnLst/>
              <a:rect l="l" t="t" r="r" b="b"/>
              <a:pathLst>
                <a:path w="3170" h="4024" extrusionOk="0">
                  <a:moveTo>
                    <a:pt x="2635" y="1"/>
                  </a:moveTo>
                  <a:lnTo>
                    <a:pt x="1168" y="801"/>
                  </a:lnTo>
                  <a:cubicBezTo>
                    <a:pt x="567" y="1235"/>
                    <a:pt x="167" y="1936"/>
                    <a:pt x="67" y="2703"/>
                  </a:cubicBezTo>
                  <a:lnTo>
                    <a:pt x="0" y="3537"/>
                  </a:lnTo>
                  <a:cubicBezTo>
                    <a:pt x="204" y="3896"/>
                    <a:pt x="558" y="4024"/>
                    <a:pt x="958" y="4024"/>
                  </a:cubicBezTo>
                  <a:cubicBezTo>
                    <a:pt x="1929" y="4024"/>
                    <a:pt x="3169" y="3270"/>
                    <a:pt x="3169" y="3270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2"/>
            <p:cNvSpPr/>
            <p:nvPr/>
          </p:nvSpPr>
          <p:spPr>
            <a:xfrm flipH="1">
              <a:off x="6401090" y="1792321"/>
              <a:ext cx="87619" cy="94971"/>
            </a:xfrm>
            <a:custGeom>
              <a:avLst/>
              <a:gdLst/>
              <a:ahLst/>
              <a:cxnLst/>
              <a:rect l="l" t="t" r="r" b="b"/>
              <a:pathLst>
                <a:path w="3170" h="3436" extrusionOk="0">
                  <a:moveTo>
                    <a:pt x="1868" y="0"/>
                  </a:moveTo>
                  <a:lnTo>
                    <a:pt x="0" y="167"/>
                  </a:lnTo>
                  <a:lnTo>
                    <a:pt x="534" y="3436"/>
                  </a:lnTo>
                  <a:lnTo>
                    <a:pt x="3169" y="2635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2"/>
            <p:cNvSpPr/>
            <p:nvPr/>
          </p:nvSpPr>
          <p:spPr>
            <a:xfrm flipH="1">
              <a:off x="6836293" y="1431806"/>
              <a:ext cx="458244" cy="714577"/>
            </a:xfrm>
            <a:custGeom>
              <a:avLst/>
              <a:gdLst/>
              <a:ahLst/>
              <a:cxnLst/>
              <a:rect l="l" t="t" r="r" b="b"/>
              <a:pathLst>
                <a:path w="16579" h="25853" extrusionOk="0">
                  <a:moveTo>
                    <a:pt x="7973" y="0"/>
                  </a:moveTo>
                  <a:lnTo>
                    <a:pt x="3669" y="367"/>
                  </a:lnTo>
                  <a:cubicBezTo>
                    <a:pt x="2335" y="467"/>
                    <a:pt x="1234" y="1468"/>
                    <a:pt x="1001" y="2802"/>
                  </a:cubicBezTo>
                  <a:cubicBezTo>
                    <a:pt x="534" y="5938"/>
                    <a:pt x="234" y="9074"/>
                    <a:pt x="167" y="12243"/>
                  </a:cubicBezTo>
                  <a:cubicBezTo>
                    <a:pt x="0" y="15812"/>
                    <a:pt x="400" y="21082"/>
                    <a:pt x="1001" y="25852"/>
                  </a:cubicBezTo>
                  <a:lnTo>
                    <a:pt x="15311" y="24118"/>
                  </a:lnTo>
                  <a:cubicBezTo>
                    <a:pt x="15445" y="11609"/>
                    <a:pt x="16412" y="7706"/>
                    <a:pt x="16512" y="4404"/>
                  </a:cubicBezTo>
                  <a:cubicBezTo>
                    <a:pt x="16579" y="3069"/>
                    <a:pt x="15711" y="1868"/>
                    <a:pt x="14444" y="1468"/>
                  </a:cubicBezTo>
                  <a:lnTo>
                    <a:pt x="11408" y="467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2"/>
            <p:cNvSpPr/>
            <p:nvPr/>
          </p:nvSpPr>
          <p:spPr>
            <a:xfrm flipH="1">
              <a:off x="6698916" y="2961429"/>
              <a:ext cx="160450" cy="221286"/>
            </a:xfrm>
            <a:custGeom>
              <a:avLst/>
              <a:gdLst/>
              <a:ahLst/>
              <a:cxnLst/>
              <a:rect l="l" t="t" r="r" b="b"/>
              <a:pathLst>
                <a:path w="5805" h="8006" extrusionOk="0">
                  <a:moveTo>
                    <a:pt x="2736" y="0"/>
                  </a:moveTo>
                  <a:lnTo>
                    <a:pt x="1" y="7172"/>
                  </a:lnTo>
                  <a:lnTo>
                    <a:pt x="3070" y="8006"/>
                  </a:lnTo>
                  <a:lnTo>
                    <a:pt x="5805" y="8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2"/>
            <p:cNvSpPr/>
            <p:nvPr/>
          </p:nvSpPr>
          <p:spPr>
            <a:xfrm flipH="1">
              <a:off x="6590098" y="3123457"/>
              <a:ext cx="299701" cy="149726"/>
            </a:xfrm>
            <a:custGeom>
              <a:avLst/>
              <a:gdLst/>
              <a:ahLst/>
              <a:cxnLst/>
              <a:rect l="l" t="t" r="r" b="b"/>
              <a:pathLst>
                <a:path w="10843" h="5417" extrusionOk="0">
                  <a:moveTo>
                    <a:pt x="1331" y="0"/>
                  </a:moveTo>
                  <a:cubicBezTo>
                    <a:pt x="1215" y="0"/>
                    <a:pt x="1096" y="65"/>
                    <a:pt x="1068" y="176"/>
                  </a:cubicBezTo>
                  <a:lnTo>
                    <a:pt x="101" y="3044"/>
                  </a:lnTo>
                  <a:cubicBezTo>
                    <a:pt x="1" y="3378"/>
                    <a:pt x="168" y="3745"/>
                    <a:pt x="501" y="3845"/>
                  </a:cubicBezTo>
                  <a:lnTo>
                    <a:pt x="535" y="3845"/>
                  </a:lnTo>
                  <a:cubicBezTo>
                    <a:pt x="1669" y="4312"/>
                    <a:pt x="2469" y="4145"/>
                    <a:pt x="4271" y="4512"/>
                  </a:cubicBezTo>
                  <a:cubicBezTo>
                    <a:pt x="5326" y="4704"/>
                    <a:pt x="7546" y="5417"/>
                    <a:pt x="9079" y="5417"/>
                  </a:cubicBezTo>
                  <a:cubicBezTo>
                    <a:pt x="9146" y="5417"/>
                    <a:pt x="9211" y="5416"/>
                    <a:pt x="9274" y="5413"/>
                  </a:cubicBezTo>
                  <a:cubicBezTo>
                    <a:pt x="10809" y="5346"/>
                    <a:pt x="10842" y="3778"/>
                    <a:pt x="10175" y="3678"/>
                  </a:cubicBezTo>
                  <a:cubicBezTo>
                    <a:pt x="7840" y="3311"/>
                    <a:pt x="6039" y="1910"/>
                    <a:pt x="5538" y="1210"/>
                  </a:cubicBezTo>
                  <a:cubicBezTo>
                    <a:pt x="5271" y="876"/>
                    <a:pt x="4938" y="676"/>
                    <a:pt x="4538" y="609"/>
                  </a:cubicBezTo>
                  <a:lnTo>
                    <a:pt x="1402" y="9"/>
                  </a:lnTo>
                  <a:cubicBezTo>
                    <a:pt x="1379" y="3"/>
                    <a:pt x="1355" y="0"/>
                    <a:pt x="1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2"/>
            <p:cNvSpPr/>
            <p:nvPr/>
          </p:nvSpPr>
          <p:spPr>
            <a:xfrm flipH="1">
              <a:off x="6698915" y="2961429"/>
              <a:ext cx="123551" cy="129106"/>
            </a:xfrm>
            <a:custGeom>
              <a:avLst/>
              <a:gdLst/>
              <a:ahLst/>
              <a:cxnLst/>
              <a:rect l="l" t="t" r="r" b="b"/>
              <a:pathLst>
                <a:path w="4470" h="4671" extrusionOk="0">
                  <a:moveTo>
                    <a:pt x="1401" y="0"/>
                  </a:moveTo>
                  <a:lnTo>
                    <a:pt x="0" y="3703"/>
                  </a:lnTo>
                  <a:lnTo>
                    <a:pt x="3002" y="4670"/>
                  </a:lnTo>
                  <a:lnTo>
                    <a:pt x="4470" y="8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2"/>
            <p:cNvSpPr/>
            <p:nvPr/>
          </p:nvSpPr>
          <p:spPr>
            <a:xfrm flipH="1">
              <a:off x="6484074" y="2292033"/>
              <a:ext cx="624222" cy="776352"/>
            </a:xfrm>
            <a:custGeom>
              <a:avLst/>
              <a:gdLst/>
              <a:ahLst/>
              <a:cxnLst/>
              <a:rect l="l" t="t" r="r" b="b"/>
              <a:pathLst>
                <a:path w="22584" h="28088" extrusionOk="0">
                  <a:moveTo>
                    <a:pt x="19047" y="1"/>
                  </a:moveTo>
                  <a:cubicBezTo>
                    <a:pt x="17313" y="534"/>
                    <a:pt x="14110" y="2002"/>
                    <a:pt x="10708" y="3470"/>
                  </a:cubicBezTo>
                  <a:cubicBezTo>
                    <a:pt x="6839" y="5104"/>
                    <a:pt x="2669" y="6772"/>
                    <a:pt x="0" y="7106"/>
                  </a:cubicBezTo>
                  <a:cubicBezTo>
                    <a:pt x="267" y="7139"/>
                    <a:pt x="567" y="7172"/>
                    <a:pt x="868" y="7172"/>
                  </a:cubicBezTo>
                  <a:lnTo>
                    <a:pt x="16379" y="7172"/>
                  </a:lnTo>
                  <a:cubicBezTo>
                    <a:pt x="13844" y="8974"/>
                    <a:pt x="10108" y="26620"/>
                    <a:pt x="10108" y="26620"/>
                  </a:cubicBezTo>
                  <a:lnTo>
                    <a:pt x="14277" y="28087"/>
                  </a:lnTo>
                  <a:cubicBezTo>
                    <a:pt x="14277" y="28087"/>
                    <a:pt x="16212" y="22750"/>
                    <a:pt x="18447" y="16679"/>
                  </a:cubicBezTo>
                  <a:cubicBezTo>
                    <a:pt x="19614" y="13577"/>
                    <a:pt x="20982" y="10408"/>
                    <a:pt x="21783" y="7306"/>
                  </a:cubicBezTo>
                  <a:cubicBezTo>
                    <a:pt x="22083" y="6205"/>
                    <a:pt x="22283" y="5071"/>
                    <a:pt x="22416" y="3937"/>
                  </a:cubicBezTo>
                  <a:cubicBezTo>
                    <a:pt x="22583" y="2169"/>
                    <a:pt x="21149" y="901"/>
                    <a:pt x="19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2"/>
            <p:cNvSpPr/>
            <p:nvPr/>
          </p:nvSpPr>
          <p:spPr>
            <a:xfrm flipH="1">
              <a:off x="6581811" y="2152808"/>
              <a:ext cx="697993" cy="335633"/>
            </a:xfrm>
            <a:custGeom>
              <a:avLst/>
              <a:gdLst/>
              <a:ahLst/>
              <a:cxnLst/>
              <a:rect l="l" t="t" r="r" b="b"/>
              <a:pathLst>
                <a:path w="25253" h="12143" extrusionOk="0">
                  <a:moveTo>
                    <a:pt x="4704" y="1"/>
                  </a:moveTo>
                  <a:cubicBezTo>
                    <a:pt x="1" y="6172"/>
                    <a:pt x="1702" y="11542"/>
                    <a:pt x="6205" y="12143"/>
                  </a:cubicBezTo>
                  <a:cubicBezTo>
                    <a:pt x="8874" y="11809"/>
                    <a:pt x="13044" y="10175"/>
                    <a:pt x="16913" y="8507"/>
                  </a:cubicBezTo>
                  <a:cubicBezTo>
                    <a:pt x="20315" y="7072"/>
                    <a:pt x="23518" y="5605"/>
                    <a:pt x="25252" y="5038"/>
                  </a:cubicBezTo>
                  <a:cubicBezTo>
                    <a:pt x="20236" y="2934"/>
                    <a:pt x="11390" y="2903"/>
                    <a:pt x="10866" y="2903"/>
                  </a:cubicBezTo>
                  <a:cubicBezTo>
                    <a:pt x="10850" y="2903"/>
                    <a:pt x="10842" y="2903"/>
                    <a:pt x="10842" y="2903"/>
                  </a:cubicBezTo>
                  <a:cubicBezTo>
                    <a:pt x="10842" y="2903"/>
                    <a:pt x="7773" y="1"/>
                    <a:pt x="4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2"/>
            <p:cNvSpPr/>
            <p:nvPr/>
          </p:nvSpPr>
          <p:spPr>
            <a:xfrm flipH="1">
              <a:off x="6177038" y="2753048"/>
              <a:ext cx="163242" cy="236046"/>
            </a:xfrm>
            <a:custGeom>
              <a:avLst/>
              <a:gdLst/>
              <a:ahLst/>
              <a:cxnLst/>
              <a:rect l="l" t="t" r="r" b="b"/>
              <a:pathLst>
                <a:path w="5906" h="8540" extrusionOk="0">
                  <a:moveTo>
                    <a:pt x="2336" y="0"/>
                  </a:moveTo>
                  <a:lnTo>
                    <a:pt x="1" y="3903"/>
                  </a:lnTo>
                  <a:lnTo>
                    <a:pt x="2469" y="8540"/>
                  </a:lnTo>
                  <a:lnTo>
                    <a:pt x="5905" y="8540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2"/>
            <p:cNvSpPr/>
            <p:nvPr/>
          </p:nvSpPr>
          <p:spPr>
            <a:xfrm flipH="1">
              <a:off x="6019379" y="2941473"/>
              <a:ext cx="319049" cy="170041"/>
            </a:xfrm>
            <a:custGeom>
              <a:avLst/>
              <a:gdLst/>
              <a:ahLst/>
              <a:cxnLst/>
              <a:rect l="l" t="t" r="r" b="b"/>
              <a:pathLst>
                <a:path w="11543" h="6152" extrusionOk="0">
                  <a:moveTo>
                    <a:pt x="1444" y="0"/>
                  </a:moveTo>
                  <a:cubicBezTo>
                    <a:pt x="1335" y="0"/>
                    <a:pt x="1227" y="84"/>
                    <a:pt x="1201" y="188"/>
                  </a:cubicBezTo>
                  <a:lnTo>
                    <a:pt x="101" y="3257"/>
                  </a:lnTo>
                  <a:cubicBezTo>
                    <a:pt x="1" y="3591"/>
                    <a:pt x="167" y="3924"/>
                    <a:pt x="501" y="4024"/>
                  </a:cubicBezTo>
                  <a:lnTo>
                    <a:pt x="534" y="4024"/>
                  </a:lnTo>
                  <a:cubicBezTo>
                    <a:pt x="1935" y="4325"/>
                    <a:pt x="2602" y="4391"/>
                    <a:pt x="4370" y="4792"/>
                  </a:cubicBezTo>
                  <a:cubicBezTo>
                    <a:pt x="5471" y="5058"/>
                    <a:pt x="8206" y="5759"/>
                    <a:pt x="9707" y="6093"/>
                  </a:cubicBezTo>
                  <a:cubicBezTo>
                    <a:pt x="9872" y="6133"/>
                    <a:pt x="10024" y="6151"/>
                    <a:pt x="10163" y="6151"/>
                  </a:cubicBezTo>
                  <a:cubicBezTo>
                    <a:pt x="11284" y="6151"/>
                    <a:pt x="11543" y="4959"/>
                    <a:pt x="11008" y="4692"/>
                  </a:cubicBezTo>
                  <a:cubicBezTo>
                    <a:pt x="8340" y="3457"/>
                    <a:pt x="6872" y="2290"/>
                    <a:pt x="6105" y="1256"/>
                  </a:cubicBezTo>
                  <a:cubicBezTo>
                    <a:pt x="5971" y="1089"/>
                    <a:pt x="5771" y="956"/>
                    <a:pt x="5538" y="922"/>
                  </a:cubicBezTo>
                  <a:lnTo>
                    <a:pt x="1535" y="22"/>
                  </a:lnTo>
                  <a:cubicBezTo>
                    <a:pt x="1506" y="7"/>
                    <a:pt x="1475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2"/>
            <p:cNvSpPr/>
            <p:nvPr/>
          </p:nvSpPr>
          <p:spPr>
            <a:xfrm flipH="1">
              <a:off x="6234225" y="2753048"/>
              <a:ext cx="106055" cy="147542"/>
            </a:xfrm>
            <a:custGeom>
              <a:avLst/>
              <a:gdLst/>
              <a:ahLst/>
              <a:cxnLst/>
              <a:rect l="l" t="t" r="r" b="b"/>
              <a:pathLst>
                <a:path w="3837" h="5338" extrusionOk="0">
                  <a:moveTo>
                    <a:pt x="2336" y="0"/>
                  </a:moveTo>
                  <a:lnTo>
                    <a:pt x="1" y="3903"/>
                  </a:lnTo>
                  <a:lnTo>
                    <a:pt x="768" y="5337"/>
                  </a:lnTo>
                  <a:lnTo>
                    <a:pt x="3837" y="36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2"/>
            <p:cNvSpPr/>
            <p:nvPr/>
          </p:nvSpPr>
          <p:spPr>
            <a:xfrm flipH="1">
              <a:off x="6232387" y="2097306"/>
              <a:ext cx="1092582" cy="782986"/>
            </a:xfrm>
            <a:custGeom>
              <a:avLst/>
              <a:gdLst/>
              <a:ahLst/>
              <a:cxnLst/>
              <a:rect l="l" t="t" r="r" b="b"/>
              <a:pathLst>
                <a:path w="39529" h="28328" extrusionOk="0">
                  <a:moveTo>
                    <a:pt x="24402" y="0"/>
                  </a:moveTo>
                  <a:cubicBezTo>
                    <a:pt x="17742" y="0"/>
                    <a:pt x="10374" y="1775"/>
                    <a:pt x="10374" y="1775"/>
                  </a:cubicBezTo>
                  <a:cubicBezTo>
                    <a:pt x="10374" y="1775"/>
                    <a:pt x="5137" y="2075"/>
                    <a:pt x="2069" y="2075"/>
                  </a:cubicBezTo>
                  <a:cubicBezTo>
                    <a:pt x="0" y="9714"/>
                    <a:pt x="1768" y="14217"/>
                    <a:pt x="6905" y="14217"/>
                  </a:cubicBezTo>
                  <a:cubicBezTo>
                    <a:pt x="7239" y="14217"/>
                    <a:pt x="7539" y="14217"/>
                    <a:pt x="7839" y="14151"/>
                  </a:cubicBezTo>
                  <a:cubicBezTo>
                    <a:pt x="10508" y="13817"/>
                    <a:pt x="14678" y="12183"/>
                    <a:pt x="18547" y="10515"/>
                  </a:cubicBezTo>
                  <a:cubicBezTo>
                    <a:pt x="21949" y="9080"/>
                    <a:pt x="25152" y="7613"/>
                    <a:pt x="26886" y="7046"/>
                  </a:cubicBezTo>
                  <a:cubicBezTo>
                    <a:pt x="28988" y="7946"/>
                    <a:pt x="30422" y="9181"/>
                    <a:pt x="30255" y="10982"/>
                  </a:cubicBezTo>
                  <a:cubicBezTo>
                    <a:pt x="30122" y="12116"/>
                    <a:pt x="29922" y="13250"/>
                    <a:pt x="29622" y="14351"/>
                  </a:cubicBezTo>
                  <a:cubicBezTo>
                    <a:pt x="32624" y="21756"/>
                    <a:pt x="35759" y="28328"/>
                    <a:pt x="35759" y="28328"/>
                  </a:cubicBezTo>
                  <a:lnTo>
                    <a:pt x="39529" y="26059"/>
                  </a:lnTo>
                  <a:cubicBezTo>
                    <a:pt x="39529" y="26059"/>
                    <a:pt x="36693" y="16019"/>
                    <a:pt x="34825" y="6712"/>
                  </a:cubicBezTo>
                  <a:cubicBezTo>
                    <a:pt x="34125" y="3243"/>
                    <a:pt x="31256" y="574"/>
                    <a:pt x="27720" y="174"/>
                  </a:cubicBezTo>
                  <a:cubicBezTo>
                    <a:pt x="26662" y="52"/>
                    <a:pt x="25542" y="0"/>
                    <a:pt x="24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2"/>
            <p:cNvSpPr/>
            <p:nvPr/>
          </p:nvSpPr>
          <p:spPr>
            <a:xfrm flipH="1">
              <a:off x="6866724" y="2097499"/>
              <a:ext cx="413080" cy="63627"/>
            </a:xfrm>
            <a:custGeom>
              <a:avLst/>
              <a:gdLst/>
              <a:ahLst/>
              <a:cxnLst/>
              <a:rect l="l" t="t" r="r" b="b"/>
              <a:pathLst>
                <a:path w="14945" h="2302" extrusionOk="0">
                  <a:moveTo>
                    <a:pt x="14711" y="0"/>
                  </a:moveTo>
                  <a:lnTo>
                    <a:pt x="635" y="868"/>
                  </a:lnTo>
                  <a:cubicBezTo>
                    <a:pt x="568" y="868"/>
                    <a:pt x="468" y="901"/>
                    <a:pt x="435" y="968"/>
                  </a:cubicBezTo>
                  <a:lnTo>
                    <a:pt x="34" y="2135"/>
                  </a:lnTo>
                  <a:cubicBezTo>
                    <a:pt x="1" y="2202"/>
                    <a:pt x="101" y="2302"/>
                    <a:pt x="268" y="2302"/>
                  </a:cubicBezTo>
                  <a:lnTo>
                    <a:pt x="14578" y="1468"/>
                  </a:lnTo>
                  <a:cubicBezTo>
                    <a:pt x="14678" y="1468"/>
                    <a:pt x="14778" y="1401"/>
                    <a:pt x="14778" y="1335"/>
                  </a:cubicBezTo>
                  <a:lnTo>
                    <a:pt x="14945" y="167"/>
                  </a:lnTo>
                  <a:cubicBezTo>
                    <a:pt x="14945" y="67"/>
                    <a:pt x="14845" y="0"/>
                    <a:pt x="14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2"/>
            <p:cNvSpPr/>
            <p:nvPr/>
          </p:nvSpPr>
          <p:spPr>
            <a:xfrm flipH="1">
              <a:off x="7149233" y="1476225"/>
              <a:ext cx="176647" cy="321674"/>
            </a:xfrm>
            <a:custGeom>
              <a:avLst/>
              <a:gdLst/>
              <a:ahLst/>
              <a:cxnLst/>
              <a:rect l="l" t="t" r="r" b="b"/>
              <a:pathLst>
                <a:path w="6391" h="11638" extrusionOk="0">
                  <a:moveTo>
                    <a:pt x="3840" y="1"/>
                  </a:moveTo>
                  <a:cubicBezTo>
                    <a:pt x="3743" y="1"/>
                    <a:pt x="3641" y="10"/>
                    <a:pt x="3536" y="28"/>
                  </a:cubicBezTo>
                  <a:cubicBezTo>
                    <a:pt x="0" y="2096"/>
                    <a:pt x="600" y="10068"/>
                    <a:pt x="2402" y="11203"/>
                  </a:cubicBezTo>
                  <a:cubicBezTo>
                    <a:pt x="2679" y="11393"/>
                    <a:pt x="3252" y="11637"/>
                    <a:pt x="3791" y="11637"/>
                  </a:cubicBezTo>
                  <a:cubicBezTo>
                    <a:pt x="4290" y="11637"/>
                    <a:pt x="4760" y="11427"/>
                    <a:pt x="4937" y="10769"/>
                  </a:cubicBezTo>
                  <a:cubicBezTo>
                    <a:pt x="6190" y="6174"/>
                    <a:pt x="6391" y="1"/>
                    <a:pt x="3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2"/>
            <p:cNvSpPr/>
            <p:nvPr/>
          </p:nvSpPr>
          <p:spPr>
            <a:xfrm flipH="1">
              <a:off x="6925709" y="1698979"/>
              <a:ext cx="458271" cy="337678"/>
            </a:xfrm>
            <a:custGeom>
              <a:avLst/>
              <a:gdLst/>
              <a:ahLst/>
              <a:cxnLst/>
              <a:rect l="l" t="t" r="r" b="b"/>
              <a:pathLst>
                <a:path w="16580" h="12217" extrusionOk="0">
                  <a:moveTo>
                    <a:pt x="1093" y="0"/>
                  </a:moveTo>
                  <a:cubicBezTo>
                    <a:pt x="846" y="0"/>
                    <a:pt x="632" y="43"/>
                    <a:pt x="468" y="141"/>
                  </a:cubicBezTo>
                  <a:cubicBezTo>
                    <a:pt x="234" y="3511"/>
                    <a:pt x="1" y="8214"/>
                    <a:pt x="1335" y="9281"/>
                  </a:cubicBezTo>
                  <a:cubicBezTo>
                    <a:pt x="2803" y="10449"/>
                    <a:pt x="5805" y="10916"/>
                    <a:pt x="7673" y="11149"/>
                  </a:cubicBezTo>
                  <a:cubicBezTo>
                    <a:pt x="10208" y="11483"/>
                    <a:pt x="12776" y="11850"/>
                    <a:pt x="15311" y="12217"/>
                  </a:cubicBezTo>
                  <a:cubicBezTo>
                    <a:pt x="15745" y="11550"/>
                    <a:pt x="16145" y="10983"/>
                    <a:pt x="16579" y="10282"/>
                  </a:cubicBezTo>
                  <a:lnTo>
                    <a:pt x="16579" y="10282"/>
                  </a:lnTo>
                  <a:cubicBezTo>
                    <a:pt x="16565" y="10304"/>
                    <a:pt x="16522" y="10314"/>
                    <a:pt x="16452" y="10314"/>
                  </a:cubicBezTo>
                  <a:cubicBezTo>
                    <a:pt x="15330" y="10314"/>
                    <a:pt x="7418" y="7690"/>
                    <a:pt x="6005" y="6780"/>
                  </a:cubicBezTo>
                  <a:cubicBezTo>
                    <a:pt x="4504" y="5846"/>
                    <a:pt x="5404" y="4378"/>
                    <a:pt x="5304" y="1576"/>
                  </a:cubicBezTo>
                  <a:cubicBezTo>
                    <a:pt x="5304" y="1576"/>
                    <a:pt x="2596" y="0"/>
                    <a:pt x="109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2"/>
            <p:cNvSpPr/>
            <p:nvPr/>
          </p:nvSpPr>
          <p:spPr>
            <a:xfrm flipH="1">
              <a:off x="7150395" y="1440071"/>
              <a:ext cx="244642" cy="333808"/>
            </a:xfrm>
            <a:custGeom>
              <a:avLst/>
              <a:gdLst/>
              <a:ahLst/>
              <a:cxnLst/>
              <a:rect l="l" t="t" r="r" b="b"/>
              <a:pathLst>
                <a:path w="8851" h="12077" extrusionOk="0">
                  <a:moveTo>
                    <a:pt x="6021" y="0"/>
                  </a:moveTo>
                  <a:cubicBezTo>
                    <a:pt x="5693" y="0"/>
                    <a:pt x="5331" y="55"/>
                    <a:pt x="4937" y="168"/>
                  </a:cubicBezTo>
                  <a:cubicBezTo>
                    <a:pt x="1935" y="1069"/>
                    <a:pt x="667" y="6173"/>
                    <a:pt x="0" y="10142"/>
                  </a:cubicBezTo>
                  <a:lnTo>
                    <a:pt x="6171" y="12077"/>
                  </a:lnTo>
                  <a:cubicBezTo>
                    <a:pt x="7005" y="10042"/>
                    <a:pt x="7639" y="7907"/>
                    <a:pt x="8073" y="5706"/>
                  </a:cubicBezTo>
                  <a:cubicBezTo>
                    <a:pt x="8851" y="2218"/>
                    <a:pt x="8110" y="0"/>
                    <a:pt x="6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2"/>
            <p:cNvSpPr/>
            <p:nvPr/>
          </p:nvSpPr>
          <p:spPr>
            <a:xfrm flipH="1">
              <a:off x="6939056" y="1276909"/>
              <a:ext cx="160036" cy="240053"/>
            </a:xfrm>
            <a:custGeom>
              <a:avLst/>
              <a:gdLst/>
              <a:ahLst/>
              <a:cxnLst/>
              <a:rect l="l" t="t" r="r" b="b"/>
              <a:pathLst>
                <a:path w="5790" h="8685" extrusionOk="0">
                  <a:moveTo>
                    <a:pt x="1502" y="0"/>
                  </a:moveTo>
                  <a:cubicBezTo>
                    <a:pt x="1602" y="1868"/>
                    <a:pt x="1535" y="4203"/>
                    <a:pt x="401" y="5838"/>
                  </a:cubicBezTo>
                  <a:cubicBezTo>
                    <a:pt x="1" y="6405"/>
                    <a:pt x="101" y="6672"/>
                    <a:pt x="468" y="7206"/>
                  </a:cubicBezTo>
                  <a:cubicBezTo>
                    <a:pt x="1302" y="8106"/>
                    <a:pt x="2469" y="8640"/>
                    <a:pt x="3670" y="8673"/>
                  </a:cubicBezTo>
                  <a:cubicBezTo>
                    <a:pt x="3770" y="8681"/>
                    <a:pt x="3864" y="8685"/>
                    <a:pt x="3954" y="8685"/>
                  </a:cubicBezTo>
                  <a:cubicBezTo>
                    <a:pt x="5789" y="8685"/>
                    <a:pt x="5624" y="7133"/>
                    <a:pt x="5338" y="7005"/>
                  </a:cubicBezTo>
                  <a:cubicBezTo>
                    <a:pt x="4704" y="6605"/>
                    <a:pt x="4437" y="5805"/>
                    <a:pt x="4738" y="5137"/>
                  </a:cubicBezTo>
                  <a:cubicBezTo>
                    <a:pt x="4838" y="4804"/>
                    <a:pt x="4971" y="4504"/>
                    <a:pt x="5138" y="4270"/>
                  </a:cubicBezTo>
                  <a:lnTo>
                    <a:pt x="3036" y="18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2"/>
            <p:cNvSpPr/>
            <p:nvPr/>
          </p:nvSpPr>
          <p:spPr>
            <a:xfrm flipH="1">
              <a:off x="6955224" y="1329454"/>
              <a:ext cx="59951" cy="94087"/>
            </a:xfrm>
            <a:custGeom>
              <a:avLst/>
              <a:gdLst/>
              <a:ahLst/>
              <a:cxnLst/>
              <a:rect l="l" t="t" r="r" b="b"/>
              <a:pathLst>
                <a:path w="2169" h="3404" extrusionOk="0">
                  <a:moveTo>
                    <a:pt x="267" y="1"/>
                  </a:moveTo>
                  <a:cubicBezTo>
                    <a:pt x="267" y="34"/>
                    <a:pt x="234" y="101"/>
                    <a:pt x="234" y="168"/>
                  </a:cubicBezTo>
                  <a:cubicBezTo>
                    <a:pt x="167" y="401"/>
                    <a:pt x="100" y="668"/>
                    <a:pt x="100" y="901"/>
                  </a:cubicBezTo>
                  <a:cubicBezTo>
                    <a:pt x="0" y="1802"/>
                    <a:pt x="834" y="2903"/>
                    <a:pt x="1635" y="3403"/>
                  </a:cubicBezTo>
                  <a:lnTo>
                    <a:pt x="1702" y="3203"/>
                  </a:lnTo>
                  <a:cubicBezTo>
                    <a:pt x="1802" y="2903"/>
                    <a:pt x="1935" y="2636"/>
                    <a:pt x="2102" y="2369"/>
                  </a:cubicBezTo>
                  <a:cubicBezTo>
                    <a:pt x="2135" y="2369"/>
                    <a:pt x="2135" y="2369"/>
                    <a:pt x="2169" y="2336"/>
                  </a:cubicBezTo>
                  <a:lnTo>
                    <a:pt x="1602" y="176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2"/>
            <p:cNvSpPr/>
            <p:nvPr/>
          </p:nvSpPr>
          <p:spPr>
            <a:xfrm flipH="1">
              <a:off x="6815090" y="1081464"/>
              <a:ext cx="252630" cy="317169"/>
            </a:xfrm>
            <a:custGeom>
              <a:avLst/>
              <a:gdLst/>
              <a:ahLst/>
              <a:cxnLst/>
              <a:rect l="l" t="t" r="r" b="b"/>
              <a:pathLst>
                <a:path w="9140" h="11475" extrusionOk="0">
                  <a:moveTo>
                    <a:pt x="4532" y="1"/>
                  </a:moveTo>
                  <a:cubicBezTo>
                    <a:pt x="3112" y="1"/>
                    <a:pt x="1730" y="747"/>
                    <a:pt x="1001" y="2068"/>
                  </a:cubicBezTo>
                  <a:cubicBezTo>
                    <a:pt x="701" y="2602"/>
                    <a:pt x="534" y="3169"/>
                    <a:pt x="500" y="3769"/>
                  </a:cubicBezTo>
                  <a:cubicBezTo>
                    <a:pt x="267" y="6671"/>
                    <a:pt x="0" y="8372"/>
                    <a:pt x="1234" y="10007"/>
                  </a:cubicBezTo>
                  <a:cubicBezTo>
                    <a:pt x="1990" y="11019"/>
                    <a:pt x="3057" y="11474"/>
                    <a:pt x="4130" y="11474"/>
                  </a:cubicBezTo>
                  <a:cubicBezTo>
                    <a:pt x="5710" y="11474"/>
                    <a:pt x="7303" y="10488"/>
                    <a:pt x="7939" y="8839"/>
                  </a:cubicBezTo>
                  <a:cubicBezTo>
                    <a:pt x="8940" y="6338"/>
                    <a:pt x="9140" y="2001"/>
                    <a:pt x="6471" y="500"/>
                  </a:cubicBezTo>
                  <a:cubicBezTo>
                    <a:pt x="5858" y="162"/>
                    <a:pt x="5191" y="1"/>
                    <a:pt x="45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2"/>
            <p:cNvSpPr/>
            <p:nvPr/>
          </p:nvSpPr>
          <p:spPr>
            <a:xfrm flipH="1">
              <a:off x="6933086" y="1096169"/>
              <a:ext cx="186266" cy="175238"/>
            </a:xfrm>
            <a:custGeom>
              <a:avLst/>
              <a:gdLst/>
              <a:ahLst/>
              <a:cxnLst/>
              <a:rect l="l" t="t" r="r" b="b"/>
              <a:pathLst>
                <a:path w="6739" h="6340" extrusionOk="0">
                  <a:moveTo>
                    <a:pt x="2348" y="0"/>
                  </a:moveTo>
                  <a:cubicBezTo>
                    <a:pt x="1956" y="0"/>
                    <a:pt x="730" y="876"/>
                    <a:pt x="534" y="1269"/>
                  </a:cubicBezTo>
                  <a:cubicBezTo>
                    <a:pt x="0" y="2403"/>
                    <a:pt x="167" y="3771"/>
                    <a:pt x="934" y="4738"/>
                  </a:cubicBezTo>
                  <a:cubicBezTo>
                    <a:pt x="1234" y="5138"/>
                    <a:pt x="1568" y="5505"/>
                    <a:pt x="1935" y="5806"/>
                  </a:cubicBezTo>
                  <a:lnTo>
                    <a:pt x="3202" y="6339"/>
                  </a:lnTo>
                  <a:cubicBezTo>
                    <a:pt x="3603" y="6172"/>
                    <a:pt x="3703" y="5672"/>
                    <a:pt x="3669" y="5205"/>
                  </a:cubicBezTo>
                  <a:cubicBezTo>
                    <a:pt x="3536" y="3437"/>
                    <a:pt x="6738" y="1302"/>
                    <a:pt x="6738" y="1302"/>
                  </a:cubicBezTo>
                  <a:cubicBezTo>
                    <a:pt x="6738" y="1302"/>
                    <a:pt x="3369" y="168"/>
                    <a:pt x="2368" y="1"/>
                  </a:cubicBezTo>
                  <a:cubicBezTo>
                    <a:pt x="2362" y="1"/>
                    <a:pt x="2355" y="0"/>
                    <a:pt x="2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2"/>
            <p:cNvSpPr/>
            <p:nvPr/>
          </p:nvSpPr>
          <p:spPr>
            <a:xfrm flipH="1">
              <a:off x="7029908" y="1207034"/>
              <a:ext cx="67055" cy="88033"/>
            </a:xfrm>
            <a:custGeom>
              <a:avLst/>
              <a:gdLst/>
              <a:ahLst/>
              <a:cxnLst/>
              <a:rect l="l" t="t" r="r" b="b"/>
              <a:pathLst>
                <a:path w="2426" h="3185" extrusionOk="0">
                  <a:moveTo>
                    <a:pt x="990" y="0"/>
                  </a:moveTo>
                  <a:cubicBezTo>
                    <a:pt x="400" y="0"/>
                    <a:pt x="1" y="587"/>
                    <a:pt x="57" y="1294"/>
                  </a:cubicBezTo>
                  <a:cubicBezTo>
                    <a:pt x="124" y="1928"/>
                    <a:pt x="424" y="2528"/>
                    <a:pt x="891" y="2962"/>
                  </a:cubicBezTo>
                  <a:cubicBezTo>
                    <a:pt x="1064" y="3117"/>
                    <a:pt x="1244" y="3184"/>
                    <a:pt x="1417" y="3184"/>
                  </a:cubicBezTo>
                  <a:cubicBezTo>
                    <a:pt x="1878" y="3184"/>
                    <a:pt x="2286" y="2701"/>
                    <a:pt x="2359" y="2095"/>
                  </a:cubicBezTo>
                  <a:cubicBezTo>
                    <a:pt x="2426" y="1361"/>
                    <a:pt x="2059" y="293"/>
                    <a:pt x="1325" y="60"/>
                  </a:cubicBezTo>
                  <a:cubicBezTo>
                    <a:pt x="1208" y="19"/>
                    <a:pt x="1096" y="0"/>
                    <a:pt x="99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2"/>
            <p:cNvSpPr/>
            <p:nvPr/>
          </p:nvSpPr>
          <p:spPr>
            <a:xfrm flipH="1">
              <a:off x="6916499" y="1223950"/>
              <a:ext cx="18464" cy="23605"/>
            </a:xfrm>
            <a:custGeom>
              <a:avLst/>
              <a:gdLst/>
              <a:ahLst/>
              <a:cxnLst/>
              <a:rect l="l" t="t" r="r" b="b"/>
              <a:pathLst>
                <a:path w="668" h="854" extrusionOk="0">
                  <a:moveTo>
                    <a:pt x="327" y="0"/>
                  </a:moveTo>
                  <a:cubicBezTo>
                    <a:pt x="187" y="0"/>
                    <a:pt x="62" y="155"/>
                    <a:pt x="34" y="382"/>
                  </a:cubicBezTo>
                  <a:cubicBezTo>
                    <a:pt x="0" y="615"/>
                    <a:pt x="101" y="816"/>
                    <a:pt x="234" y="849"/>
                  </a:cubicBezTo>
                  <a:cubicBezTo>
                    <a:pt x="248" y="852"/>
                    <a:pt x="262" y="853"/>
                    <a:pt x="276" y="853"/>
                  </a:cubicBezTo>
                  <a:cubicBezTo>
                    <a:pt x="423" y="853"/>
                    <a:pt x="540" y="696"/>
                    <a:pt x="601" y="482"/>
                  </a:cubicBezTo>
                  <a:cubicBezTo>
                    <a:pt x="668" y="249"/>
                    <a:pt x="568" y="48"/>
                    <a:pt x="401" y="15"/>
                  </a:cubicBezTo>
                  <a:cubicBezTo>
                    <a:pt x="376" y="5"/>
                    <a:pt x="351" y="0"/>
                    <a:pt x="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2"/>
            <p:cNvSpPr/>
            <p:nvPr/>
          </p:nvSpPr>
          <p:spPr>
            <a:xfrm flipH="1">
              <a:off x="6842727" y="1239899"/>
              <a:ext cx="18464" cy="24240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2"/>
            <p:cNvSpPr/>
            <p:nvPr/>
          </p:nvSpPr>
          <p:spPr>
            <a:xfrm flipH="1">
              <a:off x="6870395" y="1250181"/>
              <a:ext cx="27695" cy="56634"/>
            </a:xfrm>
            <a:custGeom>
              <a:avLst/>
              <a:gdLst/>
              <a:ahLst/>
              <a:cxnLst/>
              <a:rect l="l" t="t" r="r" b="b"/>
              <a:pathLst>
                <a:path w="1002" h="2049" extrusionOk="0">
                  <a:moveTo>
                    <a:pt x="501" y="0"/>
                  </a:moveTo>
                  <a:lnTo>
                    <a:pt x="1" y="1868"/>
                  </a:lnTo>
                  <a:cubicBezTo>
                    <a:pt x="181" y="1988"/>
                    <a:pt x="385" y="2048"/>
                    <a:pt x="592" y="2048"/>
                  </a:cubicBezTo>
                  <a:cubicBezTo>
                    <a:pt x="729" y="2048"/>
                    <a:pt x="868" y="2021"/>
                    <a:pt x="1001" y="1968"/>
                  </a:cubicBezTo>
                  <a:cubicBezTo>
                    <a:pt x="735" y="1334"/>
                    <a:pt x="568" y="667"/>
                    <a:pt x="50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2"/>
            <p:cNvSpPr/>
            <p:nvPr/>
          </p:nvSpPr>
          <p:spPr>
            <a:xfrm flipH="1">
              <a:off x="6906355" y="1306042"/>
              <a:ext cx="44279" cy="35434"/>
            </a:xfrm>
            <a:custGeom>
              <a:avLst/>
              <a:gdLst/>
              <a:ahLst/>
              <a:cxnLst/>
              <a:rect l="l" t="t" r="r" b="b"/>
              <a:pathLst>
                <a:path w="1602" h="1282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0" y="47"/>
                    <a:pt x="34" y="81"/>
                  </a:cubicBezTo>
                  <a:cubicBezTo>
                    <a:pt x="267" y="614"/>
                    <a:pt x="701" y="1015"/>
                    <a:pt x="1235" y="1215"/>
                  </a:cubicBezTo>
                  <a:cubicBezTo>
                    <a:pt x="1335" y="1248"/>
                    <a:pt x="1435" y="1281"/>
                    <a:pt x="1501" y="1281"/>
                  </a:cubicBezTo>
                  <a:cubicBezTo>
                    <a:pt x="1568" y="1281"/>
                    <a:pt x="1602" y="1248"/>
                    <a:pt x="1602" y="1215"/>
                  </a:cubicBezTo>
                  <a:cubicBezTo>
                    <a:pt x="1602" y="1181"/>
                    <a:pt x="1568" y="1148"/>
                    <a:pt x="1535" y="1148"/>
                  </a:cubicBezTo>
                  <a:cubicBezTo>
                    <a:pt x="934" y="1015"/>
                    <a:pt x="434" y="614"/>
                    <a:pt x="167" y="47"/>
                  </a:cubicBezTo>
                  <a:cubicBezTo>
                    <a:pt x="144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2"/>
            <p:cNvSpPr/>
            <p:nvPr/>
          </p:nvSpPr>
          <p:spPr>
            <a:xfrm flipH="1">
              <a:off x="6907267" y="1191418"/>
              <a:ext cx="39691" cy="16363"/>
            </a:xfrm>
            <a:custGeom>
              <a:avLst/>
              <a:gdLst/>
              <a:ahLst/>
              <a:cxnLst/>
              <a:rect l="l" t="t" r="r" b="b"/>
              <a:pathLst>
                <a:path w="1436" h="592" extrusionOk="0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2"/>
            <p:cNvSpPr/>
            <p:nvPr/>
          </p:nvSpPr>
          <p:spPr>
            <a:xfrm flipH="1">
              <a:off x="6819675" y="1202805"/>
              <a:ext cx="32311" cy="28276"/>
            </a:xfrm>
            <a:custGeom>
              <a:avLst/>
              <a:gdLst/>
              <a:ahLst/>
              <a:cxnLst/>
              <a:rect l="l" t="t" r="r" b="b"/>
              <a:pathLst>
                <a:path w="1169" h="1023" extrusionOk="0">
                  <a:moveTo>
                    <a:pt x="132" y="0"/>
                  </a:moveTo>
                  <a:cubicBezTo>
                    <a:pt x="71" y="0"/>
                    <a:pt x="34" y="38"/>
                    <a:pt x="34" y="113"/>
                  </a:cubicBezTo>
                  <a:cubicBezTo>
                    <a:pt x="1" y="113"/>
                    <a:pt x="1" y="146"/>
                    <a:pt x="34" y="180"/>
                  </a:cubicBezTo>
                  <a:cubicBezTo>
                    <a:pt x="34" y="213"/>
                    <a:pt x="67" y="246"/>
                    <a:pt x="101" y="246"/>
                  </a:cubicBezTo>
                  <a:cubicBezTo>
                    <a:pt x="468" y="346"/>
                    <a:pt x="734" y="580"/>
                    <a:pt x="868" y="913"/>
                  </a:cubicBezTo>
                  <a:cubicBezTo>
                    <a:pt x="895" y="968"/>
                    <a:pt x="945" y="1022"/>
                    <a:pt x="1016" y="1022"/>
                  </a:cubicBezTo>
                  <a:cubicBezTo>
                    <a:pt x="1032" y="1022"/>
                    <a:pt x="1050" y="1020"/>
                    <a:pt x="1068" y="1014"/>
                  </a:cubicBezTo>
                  <a:cubicBezTo>
                    <a:pt x="1135" y="980"/>
                    <a:pt x="1168" y="913"/>
                    <a:pt x="1168" y="847"/>
                  </a:cubicBezTo>
                  <a:cubicBezTo>
                    <a:pt x="1001" y="413"/>
                    <a:pt x="634" y="113"/>
                    <a:pt x="201" y="13"/>
                  </a:cubicBezTo>
                  <a:cubicBezTo>
                    <a:pt x="176" y="4"/>
                    <a:pt x="153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2"/>
            <p:cNvSpPr/>
            <p:nvPr/>
          </p:nvSpPr>
          <p:spPr>
            <a:xfrm flipH="1">
              <a:off x="6246200" y="1794145"/>
              <a:ext cx="597494" cy="321813"/>
            </a:xfrm>
            <a:custGeom>
              <a:avLst/>
              <a:gdLst/>
              <a:ahLst/>
              <a:cxnLst/>
              <a:rect l="l" t="t" r="r" b="b"/>
              <a:pathLst>
                <a:path w="21617" h="11643" extrusionOk="0">
                  <a:moveTo>
                    <a:pt x="2202" y="1"/>
                  </a:moveTo>
                  <a:cubicBezTo>
                    <a:pt x="1535" y="1"/>
                    <a:pt x="968" y="501"/>
                    <a:pt x="901" y="1168"/>
                  </a:cubicBezTo>
                  <a:lnTo>
                    <a:pt x="68" y="10408"/>
                  </a:lnTo>
                  <a:cubicBezTo>
                    <a:pt x="1" y="11042"/>
                    <a:pt x="501" y="11609"/>
                    <a:pt x="1135" y="11609"/>
                  </a:cubicBezTo>
                  <a:lnTo>
                    <a:pt x="19448" y="11642"/>
                  </a:lnTo>
                  <a:cubicBezTo>
                    <a:pt x="20082" y="11642"/>
                    <a:pt x="20649" y="11142"/>
                    <a:pt x="20716" y="10475"/>
                  </a:cubicBezTo>
                  <a:lnTo>
                    <a:pt x="21550" y="1202"/>
                  </a:lnTo>
                  <a:cubicBezTo>
                    <a:pt x="21616" y="601"/>
                    <a:pt x="21116" y="34"/>
                    <a:pt x="20482" y="34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2"/>
            <p:cNvSpPr/>
            <p:nvPr/>
          </p:nvSpPr>
          <p:spPr>
            <a:xfrm flipH="1">
              <a:off x="6507118" y="1919301"/>
              <a:ext cx="84827" cy="71698"/>
            </a:xfrm>
            <a:custGeom>
              <a:avLst/>
              <a:gdLst/>
              <a:ahLst/>
              <a:cxnLst/>
              <a:rect l="l" t="t" r="r" b="b"/>
              <a:pathLst>
                <a:path w="3069" h="2594" extrusionOk="0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2"/>
            <p:cNvSpPr/>
            <p:nvPr/>
          </p:nvSpPr>
          <p:spPr>
            <a:xfrm flipH="1">
              <a:off x="6830762" y="2113862"/>
              <a:ext cx="289529" cy="27916"/>
            </a:xfrm>
            <a:custGeom>
              <a:avLst/>
              <a:gdLst/>
              <a:ahLst/>
              <a:cxnLst/>
              <a:rect l="l" t="t" r="r" b="b"/>
              <a:pathLst>
                <a:path w="10475" h="1010" extrusionOk="0">
                  <a:moveTo>
                    <a:pt x="99" y="0"/>
                  </a:moveTo>
                  <a:cubicBezTo>
                    <a:pt x="46" y="0"/>
                    <a:pt x="1" y="60"/>
                    <a:pt x="1" y="142"/>
                  </a:cubicBezTo>
                  <a:cubicBezTo>
                    <a:pt x="1" y="609"/>
                    <a:pt x="401" y="1009"/>
                    <a:pt x="901" y="1009"/>
                  </a:cubicBezTo>
                  <a:lnTo>
                    <a:pt x="9974" y="1009"/>
                  </a:lnTo>
                  <a:cubicBezTo>
                    <a:pt x="10241" y="1009"/>
                    <a:pt x="10475" y="776"/>
                    <a:pt x="10475" y="509"/>
                  </a:cubicBezTo>
                  <a:cubicBezTo>
                    <a:pt x="10475" y="228"/>
                    <a:pt x="10270" y="6"/>
                    <a:pt x="10025" y="6"/>
                  </a:cubicBezTo>
                  <a:cubicBezTo>
                    <a:pt x="10009" y="6"/>
                    <a:pt x="9992" y="7"/>
                    <a:pt x="9974" y="9"/>
                  </a:cubicBezTo>
                  <a:lnTo>
                    <a:pt x="134" y="9"/>
                  </a:ln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2"/>
            <p:cNvSpPr/>
            <p:nvPr/>
          </p:nvSpPr>
          <p:spPr>
            <a:xfrm flipH="1">
              <a:off x="6938612" y="1935222"/>
              <a:ext cx="99615" cy="108708"/>
            </a:xfrm>
            <a:custGeom>
              <a:avLst/>
              <a:gdLst/>
              <a:ahLst/>
              <a:cxnLst/>
              <a:rect l="l" t="t" r="r" b="b"/>
              <a:pathLst>
                <a:path w="3604" h="3933" extrusionOk="0">
                  <a:moveTo>
                    <a:pt x="3603" y="0"/>
                  </a:moveTo>
                  <a:lnTo>
                    <a:pt x="2102" y="467"/>
                  </a:lnTo>
                  <a:cubicBezTo>
                    <a:pt x="1268" y="668"/>
                    <a:pt x="768" y="1468"/>
                    <a:pt x="401" y="2169"/>
                  </a:cubicBezTo>
                  <a:lnTo>
                    <a:pt x="0" y="3003"/>
                  </a:lnTo>
                  <a:cubicBezTo>
                    <a:pt x="99" y="3745"/>
                    <a:pt x="949" y="3933"/>
                    <a:pt x="1782" y="3933"/>
                  </a:cubicBezTo>
                  <a:cubicBezTo>
                    <a:pt x="2634" y="3933"/>
                    <a:pt x="3470" y="3736"/>
                    <a:pt x="3470" y="3736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2"/>
            <p:cNvSpPr/>
            <p:nvPr/>
          </p:nvSpPr>
          <p:spPr>
            <a:xfrm flipH="1">
              <a:off x="6875924" y="1935222"/>
              <a:ext cx="66419" cy="103291"/>
            </a:xfrm>
            <a:custGeom>
              <a:avLst/>
              <a:gdLst/>
              <a:ahLst/>
              <a:cxnLst/>
              <a:rect l="l" t="t" r="r" b="b"/>
              <a:pathLst>
                <a:path w="2403" h="3737" extrusionOk="0">
                  <a:moveTo>
                    <a:pt x="134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1935" y="3136"/>
                  </a:lnTo>
                  <a:lnTo>
                    <a:pt x="2402" y="10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2"/>
            <p:cNvSpPr/>
            <p:nvPr/>
          </p:nvSpPr>
          <p:spPr>
            <a:xfrm flipH="1">
              <a:off x="6788335" y="1006779"/>
              <a:ext cx="334720" cy="188975"/>
            </a:xfrm>
            <a:custGeom>
              <a:avLst/>
              <a:gdLst/>
              <a:ahLst/>
              <a:cxnLst/>
              <a:rect l="l" t="t" r="r" b="b"/>
              <a:pathLst>
                <a:path w="12110" h="6837" extrusionOk="0">
                  <a:moveTo>
                    <a:pt x="6303" y="0"/>
                  </a:moveTo>
                  <a:cubicBezTo>
                    <a:pt x="5917" y="0"/>
                    <a:pt x="5491" y="154"/>
                    <a:pt x="5138" y="533"/>
                  </a:cubicBezTo>
                  <a:cubicBezTo>
                    <a:pt x="4802" y="329"/>
                    <a:pt x="4428" y="227"/>
                    <a:pt x="4058" y="227"/>
                  </a:cubicBezTo>
                  <a:cubicBezTo>
                    <a:pt x="3581" y="227"/>
                    <a:pt x="3111" y="396"/>
                    <a:pt x="2736" y="734"/>
                  </a:cubicBezTo>
                  <a:cubicBezTo>
                    <a:pt x="2536" y="934"/>
                    <a:pt x="2402" y="1234"/>
                    <a:pt x="2469" y="1534"/>
                  </a:cubicBezTo>
                  <a:cubicBezTo>
                    <a:pt x="935" y="1568"/>
                    <a:pt x="1" y="3302"/>
                    <a:pt x="868" y="4603"/>
                  </a:cubicBezTo>
                  <a:cubicBezTo>
                    <a:pt x="1040" y="4882"/>
                    <a:pt x="1377" y="4981"/>
                    <a:pt x="1729" y="4981"/>
                  </a:cubicBezTo>
                  <a:cubicBezTo>
                    <a:pt x="1924" y="4981"/>
                    <a:pt x="2124" y="4951"/>
                    <a:pt x="2302" y="4903"/>
                  </a:cubicBezTo>
                  <a:cubicBezTo>
                    <a:pt x="2602" y="5404"/>
                    <a:pt x="3036" y="5737"/>
                    <a:pt x="3603" y="5871"/>
                  </a:cubicBezTo>
                  <a:cubicBezTo>
                    <a:pt x="4165" y="6054"/>
                    <a:pt x="4802" y="6115"/>
                    <a:pt x="5413" y="6115"/>
                  </a:cubicBezTo>
                  <a:cubicBezTo>
                    <a:pt x="6577" y="6115"/>
                    <a:pt x="7644" y="5892"/>
                    <a:pt x="7906" y="5871"/>
                  </a:cubicBezTo>
                  <a:cubicBezTo>
                    <a:pt x="8003" y="5854"/>
                    <a:pt x="8101" y="5846"/>
                    <a:pt x="8197" y="5846"/>
                  </a:cubicBezTo>
                  <a:cubicBezTo>
                    <a:pt x="8499" y="5846"/>
                    <a:pt x="8796" y="5927"/>
                    <a:pt x="9074" y="6104"/>
                  </a:cubicBezTo>
                  <a:cubicBezTo>
                    <a:pt x="8907" y="6304"/>
                    <a:pt x="8673" y="6438"/>
                    <a:pt x="8407" y="6438"/>
                  </a:cubicBezTo>
                  <a:cubicBezTo>
                    <a:pt x="8310" y="6452"/>
                    <a:pt x="8207" y="6460"/>
                    <a:pt x="8104" y="6460"/>
                  </a:cubicBezTo>
                  <a:cubicBezTo>
                    <a:pt x="7958" y="6460"/>
                    <a:pt x="7810" y="6443"/>
                    <a:pt x="7673" y="6404"/>
                  </a:cubicBezTo>
                  <a:lnTo>
                    <a:pt x="7673" y="6404"/>
                  </a:lnTo>
                  <a:cubicBezTo>
                    <a:pt x="8092" y="6693"/>
                    <a:pt x="8614" y="6837"/>
                    <a:pt x="9143" y="6837"/>
                  </a:cubicBezTo>
                  <a:cubicBezTo>
                    <a:pt x="9287" y="6837"/>
                    <a:pt x="9431" y="6826"/>
                    <a:pt x="9574" y="6805"/>
                  </a:cubicBezTo>
                  <a:cubicBezTo>
                    <a:pt x="9841" y="6671"/>
                    <a:pt x="10141" y="6538"/>
                    <a:pt x="10441" y="6438"/>
                  </a:cubicBezTo>
                  <a:cubicBezTo>
                    <a:pt x="10484" y="6431"/>
                    <a:pt x="10530" y="6428"/>
                    <a:pt x="10578" y="6428"/>
                  </a:cubicBezTo>
                  <a:cubicBezTo>
                    <a:pt x="10706" y="6428"/>
                    <a:pt x="10838" y="6447"/>
                    <a:pt x="10889" y="6447"/>
                  </a:cubicBezTo>
                  <a:cubicBezTo>
                    <a:pt x="10908" y="6447"/>
                    <a:pt x="10915" y="6445"/>
                    <a:pt x="10908" y="6438"/>
                  </a:cubicBezTo>
                  <a:cubicBezTo>
                    <a:pt x="11776" y="6404"/>
                    <a:pt x="12109" y="5404"/>
                    <a:pt x="12009" y="4970"/>
                  </a:cubicBezTo>
                  <a:cubicBezTo>
                    <a:pt x="11876" y="4370"/>
                    <a:pt x="11542" y="3903"/>
                    <a:pt x="11042" y="3569"/>
                  </a:cubicBezTo>
                  <a:cubicBezTo>
                    <a:pt x="11342" y="2735"/>
                    <a:pt x="10942" y="1701"/>
                    <a:pt x="9908" y="1000"/>
                  </a:cubicBezTo>
                  <a:cubicBezTo>
                    <a:pt x="9485" y="751"/>
                    <a:pt x="8996" y="623"/>
                    <a:pt x="8498" y="623"/>
                  </a:cubicBezTo>
                  <a:cubicBezTo>
                    <a:pt x="8131" y="623"/>
                    <a:pt x="7760" y="692"/>
                    <a:pt x="7406" y="834"/>
                  </a:cubicBezTo>
                  <a:cubicBezTo>
                    <a:pt x="7406" y="368"/>
                    <a:pt x="6901" y="0"/>
                    <a:pt x="6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2"/>
            <p:cNvSpPr/>
            <p:nvPr/>
          </p:nvSpPr>
          <p:spPr>
            <a:xfrm flipH="1">
              <a:off x="7640267" y="4455229"/>
              <a:ext cx="351304" cy="89802"/>
            </a:xfrm>
            <a:custGeom>
              <a:avLst/>
              <a:gdLst/>
              <a:ahLst/>
              <a:cxnLst/>
              <a:rect l="l" t="t" r="r" b="b"/>
              <a:pathLst>
                <a:path w="12710" h="3249" extrusionOk="0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2"/>
            <p:cNvSpPr/>
            <p:nvPr/>
          </p:nvSpPr>
          <p:spPr>
            <a:xfrm flipH="1">
              <a:off x="7638443" y="4447683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2"/>
            <p:cNvSpPr/>
            <p:nvPr/>
          </p:nvSpPr>
          <p:spPr>
            <a:xfrm flipH="1">
              <a:off x="7637503" y="4410977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2"/>
            <p:cNvSpPr/>
            <p:nvPr/>
          </p:nvSpPr>
          <p:spPr>
            <a:xfrm flipH="1">
              <a:off x="7660554" y="4423001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2"/>
            <p:cNvSpPr/>
            <p:nvPr/>
          </p:nvSpPr>
          <p:spPr>
            <a:xfrm flipH="1">
              <a:off x="7677167" y="4387925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2"/>
            <p:cNvSpPr/>
            <p:nvPr/>
          </p:nvSpPr>
          <p:spPr>
            <a:xfrm flipH="1">
              <a:off x="7675315" y="4381319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2"/>
            <p:cNvSpPr/>
            <p:nvPr/>
          </p:nvSpPr>
          <p:spPr>
            <a:xfrm flipH="1">
              <a:off x="7674375" y="4343672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2"/>
            <p:cNvSpPr/>
            <p:nvPr/>
          </p:nvSpPr>
          <p:spPr>
            <a:xfrm flipH="1">
              <a:off x="7697426" y="4355696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2"/>
            <p:cNvSpPr/>
            <p:nvPr/>
          </p:nvSpPr>
          <p:spPr>
            <a:xfrm flipH="1">
              <a:off x="7671611" y="4307049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2"/>
            <p:cNvSpPr/>
            <p:nvPr/>
          </p:nvSpPr>
          <p:spPr>
            <a:xfrm flipH="1">
              <a:off x="7670699" y="430016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2"/>
            <p:cNvSpPr/>
            <p:nvPr/>
          </p:nvSpPr>
          <p:spPr>
            <a:xfrm flipH="1">
              <a:off x="7669787" y="4262520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2"/>
            <p:cNvSpPr/>
            <p:nvPr/>
          </p:nvSpPr>
          <p:spPr>
            <a:xfrm flipH="1">
              <a:off x="7692838" y="4274571"/>
              <a:ext cx="306113" cy="42234"/>
            </a:xfrm>
            <a:custGeom>
              <a:avLst/>
              <a:gdLst/>
              <a:ahLst/>
              <a:cxnLst/>
              <a:rect l="l" t="t" r="r" b="b"/>
              <a:pathLst>
                <a:path w="11075" h="1528" extrusionOk="0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2"/>
            <p:cNvSpPr/>
            <p:nvPr/>
          </p:nvSpPr>
          <p:spPr>
            <a:xfrm flipH="1">
              <a:off x="7708511" y="4239717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2"/>
            <p:cNvSpPr/>
            <p:nvPr/>
          </p:nvSpPr>
          <p:spPr>
            <a:xfrm flipH="1">
              <a:off x="7707571" y="4232862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2"/>
            <p:cNvSpPr/>
            <p:nvPr/>
          </p:nvSpPr>
          <p:spPr>
            <a:xfrm flipH="1">
              <a:off x="7706659" y="4195464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2"/>
            <p:cNvSpPr/>
            <p:nvPr/>
          </p:nvSpPr>
          <p:spPr>
            <a:xfrm flipH="1">
              <a:off x="7728798" y="4207267"/>
              <a:ext cx="307025" cy="42234"/>
            </a:xfrm>
            <a:custGeom>
              <a:avLst/>
              <a:gdLst/>
              <a:ahLst/>
              <a:cxnLst/>
              <a:rect l="l" t="t" r="r" b="b"/>
              <a:pathLst>
                <a:path w="11108" h="1528" extrusionOk="0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2"/>
            <p:cNvSpPr/>
            <p:nvPr/>
          </p:nvSpPr>
          <p:spPr>
            <a:xfrm flipH="1">
              <a:off x="7652263" y="418255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2"/>
            <p:cNvSpPr/>
            <p:nvPr/>
          </p:nvSpPr>
          <p:spPr>
            <a:xfrm flipH="1">
              <a:off x="7651351" y="4175701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2"/>
            <p:cNvSpPr/>
            <p:nvPr/>
          </p:nvSpPr>
          <p:spPr>
            <a:xfrm flipH="1">
              <a:off x="7650411" y="4138304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2"/>
            <p:cNvSpPr/>
            <p:nvPr/>
          </p:nvSpPr>
          <p:spPr>
            <a:xfrm flipH="1">
              <a:off x="7672550" y="4151019"/>
              <a:ext cx="307053" cy="41294"/>
            </a:xfrm>
            <a:custGeom>
              <a:avLst/>
              <a:gdLst/>
              <a:ahLst/>
              <a:cxnLst/>
              <a:rect l="l" t="t" r="r" b="b"/>
              <a:pathLst>
                <a:path w="11109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2"/>
            <p:cNvSpPr/>
            <p:nvPr/>
          </p:nvSpPr>
          <p:spPr>
            <a:xfrm flipH="1">
              <a:off x="7689135" y="4115915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2"/>
            <p:cNvSpPr/>
            <p:nvPr/>
          </p:nvSpPr>
          <p:spPr>
            <a:xfrm flipH="1">
              <a:off x="7688223" y="4108397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2"/>
            <p:cNvSpPr/>
            <p:nvPr/>
          </p:nvSpPr>
          <p:spPr>
            <a:xfrm flipH="1">
              <a:off x="7687283" y="4070999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2"/>
            <p:cNvSpPr/>
            <p:nvPr/>
          </p:nvSpPr>
          <p:spPr>
            <a:xfrm flipH="1">
              <a:off x="7710335" y="4083714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2"/>
            <p:cNvSpPr/>
            <p:nvPr/>
          </p:nvSpPr>
          <p:spPr>
            <a:xfrm flipH="1">
              <a:off x="8162117" y="4433338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2"/>
            <p:cNvSpPr/>
            <p:nvPr/>
          </p:nvSpPr>
          <p:spPr>
            <a:xfrm flipH="1">
              <a:off x="8160293" y="438908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2"/>
            <p:cNvSpPr/>
            <p:nvPr/>
          </p:nvSpPr>
          <p:spPr>
            <a:xfrm flipH="1">
              <a:off x="8182405" y="4401773"/>
              <a:ext cx="307053" cy="41349"/>
            </a:xfrm>
            <a:custGeom>
              <a:avLst/>
              <a:gdLst/>
              <a:ahLst/>
              <a:cxnLst/>
              <a:rect l="l" t="t" r="r" b="b"/>
              <a:pathLst>
                <a:path w="11109" h="1496" extrusionOk="0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2"/>
            <p:cNvSpPr/>
            <p:nvPr/>
          </p:nvSpPr>
          <p:spPr>
            <a:xfrm flipH="1">
              <a:off x="8013688" y="4409263"/>
              <a:ext cx="353156" cy="118354"/>
            </a:xfrm>
            <a:custGeom>
              <a:avLst/>
              <a:gdLst/>
              <a:ahLst/>
              <a:cxnLst/>
              <a:rect l="l" t="t" r="r" b="b"/>
              <a:pathLst>
                <a:path w="12777" h="4282" extrusionOk="0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2"/>
            <p:cNvSpPr/>
            <p:nvPr/>
          </p:nvSpPr>
          <p:spPr>
            <a:xfrm flipH="1">
              <a:off x="8009072" y="4384995"/>
              <a:ext cx="351304" cy="124491"/>
            </a:xfrm>
            <a:custGeom>
              <a:avLst/>
              <a:gdLst/>
              <a:ahLst/>
              <a:cxnLst/>
              <a:rect l="l" t="t" r="r" b="b"/>
              <a:pathLst>
                <a:path w="12710" h="4504" extrusionOk="0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2"/>
            <p:cNvSpPr/>
            <p:nvPr/>
          </p:nvSpPr>
          <p:spPr>
            <a:xfrm flipH="1">
              <a:off x="8003544" y="4365951"/>
              <a:ext cx="353156" cy="118576"/>
            </a:xfrm>
            <a:custGeom>
              <a:avLst/>
              <a:gdLst/>
              <a:ahLst/>
              <a:cxnLst/>
              <a:rect l="l" t="t" r="r" b="b"/>
              <a:pathLst>
                <a:path w="12777" h="4290" extrusionOk="0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2"/>
            <p:cNvSpPr/>
            <p:nvPr/>
          </p:nvSpPr>
          <p:spPr>
            <a:xfrm flipH="1">
              <a:off x="8026596" y="4377615"/>
              <a:ext cx="302437" cy="84855"/>
            </a:xfrm>
            <a:custGeom>
              <a:avLst/>
              <a:gdLst/>
              <a:ahLst/>
              <a:cxnLst/>
              <a:rect l="l" t="t" r="r" b="b"/>
              <a:pathLst>
                <a:path w="10942" h="3070" extrusionOk="0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2"/>
            <p:cNvSpPr/>
            <p:nvPr/>
          </p:nvSpPr>
          <p:spPr>
            <a:xfrm flipH="1">
              <a:off x="7758291" y="3822567"/>
              <a:ext cx="316257" cy="316285"/>
            </a:xfrm>
            <a:custGeom>
              <a:avLst/>
              <a:gdLst/>
              <a:ahLst/>
              <a:cxnLst/>
              <a:rect l="l" t="t" r="r" b="b"/>
              <a:pathLst>
                <a:path w="11442" h="11443" extrusionOk="0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2"/>
            <p:cNvSpPr/>
            <p:nvPr/>
          </p:nvSpPr>
          <p:spPr>
            <a:xfrm flipH="1">
              <a:off x="7739855" y="3822567"/>
              <a:ext cx="315345" cy="316285"/>
            </a:xfrm>
            <a:custGeom>
              <a:avLst/>
              <a:gdLst/>
              <a:ahLst/>
              <a:cxnLst/>
              <a:rect l="l" t="t" r="r" b="b"/>
              <a:pathLst>
                <a:path w="11409" h="11443" extrusionOk="0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2"/>
            <p:cNvSpPr/>
            <p:nvPr/>
          </p:nvSpPr>
          <p:spPr>
            <a:xfrm flipH="1">
              <a:off x="7834825" y="3912841"/>
              <a:ext cx="143839" cy="139444"/>
            </a:xfrm>
            <a:custGeom>
              <a:avLst/>
              <a:gdLst/>
              <a:ahLst/>
              <a:cxnLst/>
              <a:rect l="l" t="t" r="r" b="b"/>
              <a:pathLst>
                <a:path w="5204" h="5045" extrusionOk="0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2"/>
            <p:cNvSpPr/>
            <p:nvPr/>
          </p:nvSpPr>
          <p:spPr>
            <a:xfrm flipH="1">
              <a:off x="5684710" y="4462886"/>
              <a:ext cx="351304" cy="89526"/>
            </a:xfrm>
            <a:custGeom>
              <a:avLst/>
              <a:gdLst/>
              <a:ahLst/>
              <a:cxnLst/>
              <a:rect l="l" t="t" r="r" b="b"/>
              <a:pathLst>
                <a:path w="12710" h="3239" extrusionOk="0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2"/>
            <p:cNvSpPr/>
            <p:nvPr/>
          </p:nvSpPr>
          <p:spPr>
            <a:xfrm flipH="1">
              <a:off x="5683771" y="4456915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2"/>
            <p:cNvSpPr/>
            <p:nvPr/>
          </p:nvSpPr>
          <p:spPr>
            <a:xfrm flipH="1">
              <a:off x="5682858" y="4418633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2"/>
            <p:cNvSpPr/>
            <p:nvPr/>
          </p:nvSpPr>
          <p:spPr>
            <a:xfrm flipH="1">
              <a:off x="5704998" y="4430685"/>
              <a:ext cx="306113" cy="41018"/>
            </a:xfrm>
            <a:custGeom>
              <a:avLst/>
              <a:gdLst/>
              <a:ahLst/>
              <a:cxnLst/>
              <a:rect l="l" t="t" r="r" b="b"/>
              <a:pathLst>
                <a:path w="11075" h="1484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2"/>
            <p:cNvSpPr/>
            <p:nvPr/>
          </p:nvSpPr>
          <p:spPr>
            <a:xfrm flipH="1">
              <a:off x="5642282" y="4399230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2"/>
            <p:cNvSpPr/>
            <p:nvPr/>
          </p:nvSpPr>
          <p:spPr>
            <a:xfrm flipH="1">
              <a:off x="5641370" y="4393287"/>
              <a:ext cx="352217" cy="57187"/>
            </a:xfrm>
            <a:custGeom>
              <a:avLst/>
              <a:gdLst/>
              <a:ahLst/>
              <a:cxnLst/>
              <a:rect l="l" t="t" r="r" b="b"/>
              <a:pathLst>
                <a:path w="12743" h="20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2"/>
            <p:cNvSpPr/>
            <p:nvPr/>
          </p:nvSpPr>
          <p:spPr>
            <a:xfrm flipH="1">
              <a:off x="5640458" y="4354977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2"/>
            <p:cNvSpPr/>
            <p:nvPr/>
          </p:nvSpPr>
          <p:spPr>
            <a:xfrm flipH="1">
              <a:off x="5663509" y="4367056"/>
              <a:ext cx="306113" cy="40106"/>
            </a:xfrm>
            <a:custGeom>
              <a:avLst/>
              <a:gdLst/>
              <a:ahLst/>
              <a:cxnLst/>
              <a:rect l="l" t="t" r="r" b="b"/>
              <a:pathLst>
                <a:path w="11075" h="1451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2"/>
            <p:cNvSpPr/>
            <p:nvPr/>
          </p:nvSpPr>
          <p:spPr>
            <a:xfrm flipH="1">
              <a:off x="5640458" y="4318105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2"/>
            <p:cNvSpPr/>
            <p:nvPr/>
          </p:nvSpPr>
          <p:spPr>
            <a:xfrm flipH="1">
              <a:off x="5640458" y="4312162"/>
              <a:ext cx="351304" cy="57187"/>
            </a:xfrm>
            <a:custGeom>
              <a:avLst/>
              <a:gdLst/>
              <a:ahLst/>
              <a:cxnLst/>
              <a:rect l="l" t="t" r="r" b="b"/>
              <a:pathLst>
                <a:path w="12710" h="2069" extrusionOk="0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2"/>
            <p:cNvSpPr/>
            <p:nvPr/>
          </p:nvSpPr>
          <p:spPr>
            <a:xfrm flipH="1">
              <a:off x="5639518" y="4272941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2"/>
            <p:cNvSpPr/>
            <p:nvPr/>
          </p:nvSpPr>
          <p:spPr>
            <a:xfrm flipH="1">
              <a:off x="5661658" y="4285932"/>
              <a:ext cx="306113" cy="40078"/>
            </a:xfrm>
            <a:custGeom>
              <a:avLst/>
              <a:gdLst/>
              <a:ahLst/>
              <a:cxnLst/>
              <a:rect l="l" t="t" r="r" b="b"/>
              <a:pathLst>
                <a:path w="11075" h="1450" extrusionOk="0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2"/>
            <p:cNvSpPr/>
            <p:nvPr/>
          </p:nvSpPr>
          <p:spPr>
            <a:xfrm flipH="1">
              <a:off x="5598970" y="4253758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2"/>
            <p:cNvSpPr/>
            <p:nvPr/>
          </p:nvSpPr>
          <p:spPr>
            <a:xfrm flipH="1">
              <a:off x="5598030" y="4247622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2"/>
            <p:cNvSpPr/>
            <p:nvPr/>
          </p:nvSpPr>
          <p:spPr>
            <a:xfrm flipH="1">
              <a:off x="5597118" y="4209312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2"/>
            <p:cNvSpPr/>
            <p:nvPr/>
          </p:nvSpPr>
          <p:spPr>
            <a:xfrm flipH="1">
              <a:off x="5619230" y="4221999"/>
              <a:ext cx="306141" cy="40410"/>
            </a:xfrm>
            <a:custGeom>
              <a:avLst/>
              <a:gdLst/>
              <a:ahLst/>
              <a:cxnLst/>
              <a:rect l="l" t="t" r="r" b="b"/>
              <a:pathLst>
                <a:path w="11076" h="1462" extrusionOk="0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2"/>
            <p:cNvSpPr/>
            <p:nvPr/>
          </p:nvSpPr>
          <p:spPr>
            <a:xfrm flipH="1">
              <a:off x="6639906" y="442756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2"/>
            <p:cNvSpPr/>
            <p:nvPr/>
          </p:nvSpPr>
          <p:spPr>
            <a:xfrm flipH="1">
              <a:off x="6638967" y="442004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2"/>
            <p:cNvSpPr/>
            <p:nvPr/>
          </p:nvSpPr>
          <p:spPr>
            <a:xfrm flipH="1">
              <a:off x="6638054" y="438330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2"/>
            <p:cNvSpPr/>
            <p:nvPr/>
          </p:nvSpPr>
          <p:spPr>
            <a:xfrm flipH="1">
              <a:off x="6676779" y="4360257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2"/>
            <p:cNvSpPr/>
            <p:nvPr/>
          </p:nvSpPr>
          <p:spPr>
            <a:xfrm flipH="1">
              <a:off x="6675866" y="4353651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2"/>
            <p:cNvSpPr/>
            <p:nvPr/>
          </p:nvSpPr>
          <p:spPr>
            <a:xfrm flipH="1">
              <a:off x="6674927" y="4316004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2"/>
            <p:cNvSpPr/>
            <p:nvPr/>
          </p:nvSpPr>
          <p:spPr>
            <a:xfrm flipH="1">
              <a:off x="6672163" y="4279381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2"/>
            <p:cNvSpPr/>
            <p:nvPr/>
          </p:nvSpPr>
          <p:spPr>
            <a:xfrm flipH="1">
              <a:off x="6671251" y="427249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2"/>
            <p:cNvSpPr/>
            <p:nvPr/>
          </p:nvSpPr>
          <p:spPr>
            <a:xfrm flipH="1">
              <a:off x="6670338" y="423510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2"/>
            <p:cNvSpPr/>
            <p:nvPr/>
          </p:nvSpPr>
          <p:spPr>
            <a:xfrm flipH="1">
              <a:off x="6709063" y="421207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2"/>
            <p:cNvSpPr/>
            <p:nvPr/>
          </p:nvSpPr>
          <p:spPr>
            <a:xfrm flipH="1">
              <a:off x="6708123" y="4205194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2"/>
            <p:cNvSpPr/>
            <p:nvPr/>
          </p:nvSpPr>
          <p:spPr>
            <a:xfrm flipH="1">
              <a:off x="6707211" y="4167824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2"/>
            <p:cNvSpPr/>
            <p:nvPr/>
          </p:nvSpPr>
          <p:spPr>
            <a:xfrm flipH="1">
              <a:off x="6652814" y="4154916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2"/>
            <p:cNvSpPr/>
            <p:nvPr/>
          </p:nvSpPr>
          <p:spPr>
            <a:xfrm flipH="1">
              <a:off x="6651875" y="414803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2"/>
            <p:cNvSpPr/>
            <p:nvPr/>
          </p:nvSpPr>
          <p:spPr>
            <a:xfrm flipH="1">
              <a:off x="6650963" y="411063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2"/>
            <p:cNvSpPr/>
            <p:nvPr/>
          </p:nvSpPr>
          <p:spPr>
            <a:xfrm flipH="1">
              <a:off x="6689687" y="4088275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2"/>
            <p:cNvSpPr/>
            <p:nvPr/>
          </p:nvSpPr>
          <p:spPr>
            <a:xfrm flipH="1">
              <a:off x="6688775" y="4080729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2"/>
            <p:cNvSpPr/>
            <p:nvPr/>
          </p:nvSpPr>
          <p:spPr>
            <a:xfrm flipH="1">
              <a:off x="6687835" y="4043331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2"/>
            <p:cNvSpPr/>
            <p:nvPr/>
          </p:nvSpPr>
          <p:spPr>
            <a:xfrm flipH="1">
              <a:off x="6652814" y="404031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2"/>
            <p:cNvSpPr/>
            <p:nvPr/>
          </p:nvSpPr>
          <p:spPr>
            <a:xfrm flipH="1">
              <a:off x="6654639" y="3996066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2"/>
            <p:cNvSpPr/>
            <p:nvPr/>
          </p:nvSpPr>
          <p:spPr>
            <a:xfrm flipH="1">
              <a:off x="6615915" y="3973235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2"/>
            <p:cNvSpPr/>
            <p:nvPr/>
          </p:nvSpPr>
          <p:spPr>
            <a:xfrm flipH="1">
              <a:off x="6616854" y="396640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2"/>
            <p:cNvSpPr/>
            <p:nvPr/>
          </p:nvSpPr>
          <p:spPr>
            <a:xfrm flipH="1">
              <a:off x="6617766" y="3929646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2"/>
            <p:cNvSpPr/>
            <p:nvPr/>
          </p:nvSpPr>
          <p:spPr>
            <a:xfrm flipH="1">
              <a:off x="6620530" y="3892138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2"/>
            <p:cNvSpPr/>
            <p:nvPr/>
          </p:nvSpPr>
          <p:spPr>
            <a:xfrm flipH="1">
              <a:off x="6621470" y="388525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2"/>
            <p:cNvSpPr/>
            <p:nvPr/>
          </p:nvSpPr>
          <p:spPr>
            <a:xfrm flipH="1">
              <a:off x="6622382" y="384788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2"/>
            <p:cNvSpPr/>
            <p:nvPr/>
          </p:nvSpPr>
          <p:spPr>
            <a:xfrm flipH="1">
              <a:off x="6583658" y="3825718"/>
              <a:ext cx="352217" cy="89858"/>
            </a:xfrm>
            <a:custGeom>
              <a:avLst/>
              <a:gdLst/>
              <a:ahLst/>
              <a:cxnLst/>
              <a:rect l="l" t="t" r="r" b="b"/>
              <a:pathLst>
                <a:path w="12743" h="3251" extrusionOk="0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2"/>
            <p:cNvSpPr/>
            <p:nvPr/>
          </p:nvSpPr>
          <p:spPr>
            <a:xfrm flipH="1">
              <a:off x="6585510" y="3817951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2"/>
            <p:cNvSpPr/>
            <p:nvPr/>
          </p:nvSpPr>
          <p:spPr>
            <a:xfrm flipH="1">
              <a:off x="6585510" y="3780581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2"/>
            <p:cNvSpPr/>
            <p:nvPr/>
          </p:nvSpPr>
          <p:spPr>
            <a:xfrm flipH="1">
              <a:off x="6639906" y="3768337"/>
              <a:ext cx="350365" cy="89802"/>
            </a:xfrm>
            <a:custGeom>
              <a:avLst/>
              <a:gdLst/>
              <a:ahLst/>
              <a:cxnLst/>
              <a:rect l="l" t="t" r="r" b="b"/>
              <a:pathLst>
                <a:path w="12676" h="3249" extrusionOk="0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2"/>
            <p:cNvSpPr/>
            <p:nvPr/>
          </p:nvSpPr>
          <p:spPr>
            <a:xfrm flipH="1">
              <a:off x="6640818" y="3760791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2"/>
            <p:cNvSpPr/>
            <p:nvPr/>
          </p:nvSpPr>
          <p:spPr>
            <a:xfrm flipH="1">
              <a:off x="6641731" y="3724057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2"/>
            <p:cNvSpPr/>
            <p:nvPr/>
          </p:nvSpPr>
          <p:spPr>
            <a:xfrm flipH="1">
              <a:off x="6666634" y="3744593"/>
              <a:ext cx="302437" cy="53649"/>
            </a:xfrm>
            <a:custGeom>
              <a:avLst/>
              <a:gdLst/>
              <a:ahLst/>
              <a:cxnLst/>
              <a:rect l="l" t="t" r="r" b="b"/>
              <a:pathLst>
                <a:path w="10942" h="1941" extrusionOk="0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2"/>
            <p:cNvSpPr/>
            <p:nvPr/>
          </p:nvSpPr>
          <p:spPr>
            <a:xfrm flipH="1">
              <a:off x="6603006" y="3701032"/>
              <a:ext cx="352244" cy="90051"/>
            </a:xfrm>
            <a:custGeom>
              <a:avLst/>
              <a:gdLst/>
              <a:ahLst/>
              <a:cxnLst/>
              <a:rect l="l" t="t" r="r" b="b"/>
              <a:pathLst>
                <a:path w="12744" h="3258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2"/>
            <p:cNvSpPr/>
            <p:nvPr/>
          </p:nvSpPr>
          <p:spPr>
            <a:xfrm flipH="1">
              <a:off x="6603946" y="3694426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2"/>
            <p:cNvSpPr/>
            <p:nvPr/>
          </p:nvSpPr>
          <p:spPr>
            <a:xfrm flipH="1">
              <a:off x="6604858" y="3656752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2"/>
            <p:cNvSpPr/>
            <p:nvPr/>
          </p:nvSpPr>
          <p:spPr>
            <a:xfrm flipH="1">
              <a:off x="6628822" y="36688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2"/>
            <p:cNvSpPr/>
            <p:nvPr/>
          </p:nvSpPr>
          <p:spPr>
            <a:xfrm flipH="1">
              <a:off x="6626998" y="3382448"/>
              <a:ext cx="356832" cy="315621"/>
            </a:xfrm>
            <a:custGeom>
              <a:avLst/>
              <a:gdLst/>
              <a:ahLst/>
              <a:cxnLst/>
              <a:rect l="l" t="t" r="r" b="b"/>
              <a:pathLst>
                <a:path w="12910" h="11419" extrusionOk="0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2"/>
            <p:cNvSpPr/>
            <p:nvPr/>
          </p:nvSpPr>
          <p:spPr>
            <a:xfrm flipH="1">
              <a:off x="6611326" y="3390243"/>
              <a:ext cx="354068" cy="315676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2"/>
            <p:cNvSpPr/>
            <p:nvPr/>
          </p:nvSpPr>
          <p:spPr>
            <a:xfrm flipH="1">
              <a:off x="6711824" y="3464844"/>
              <a:ext cx="151218" cy="163214"/>
            </a:xfrm>
            <a:custGeom>
              <a:avLst/>
              <a:gdLst/>
              <a:ahLst/>
              <a:cxnLst/>
              <a:rect l="l" t="t" r="r" b="b"/>
              <a:pathLst>
                <a:path w="5471" h="5905" extrusionOk="0">
                  <a:moveTo>
                    <a:pt x="2669" y="1234"/>
                  </a:moveTo>
                  <a:lnTo>
                    <a:pt x="3703" y="1701"/>
                  </a:lnTo>
                  <a:cubicBezTo>
                    <a:pt x="3903" y="1801"/>
                    <a:pt x="4070" y="1935"/>
                    <a:pt x="4203" y="2102"/>
                  </a:cubicBezTo>
                  <a:cubicBezTo>
                    <a:pt x="4270" y="2235"/>
                    <a:pt x="4270" y="2435"/>
                    <a:pt x="4203" y="2569"/>
                  </a:cubicBezTo>
                  <a:cubicBezTo>
                    <a:pt x="4137" y="2735"/>
                    <a:pt x="4003" y="2835"/>
                    <a:pt x="3836" y="2869"/>
                  </a:cubicBezTo>
                  <a:cubicBezTo>
                    <a:pt x="3795" y="2875"/>
                    <a:pt x="3755" y="2877"/>
                    <a:pt x="3715" y="2877"/>
                  </a:cubicBezTo>
                  <a:cubicBezTo>
                    <a:pt x="3532" y="2877"/>
                    <a:pt x="3367" y="2818"/>
                    <a:pt x="3203" y="2735"/>
                  </a:cubicBezTo>
                  <a:lnTo>
                    <a:pt x="2169" y="2302"/>
                  </a:lnTo>
                  <a:lnTo>
                    <a:pt x="2669" y="1234"/>
                  </a:lnTo>
                  <a:close/>
                  <a:moveTo>
                    <a:pt x="1868" y="3036"/>
                  </a:moveTo>
                  <a:lnTo>
                    <a:pt x="3036" y="3569"/>
                  </a:lnTo>
                  <a:cubicBezTo>
                    <a:pt x="3603" y="3803"/>
                    <a:pt x="3770" y="4136"/>
                    <a:pt x="3603" y="4470"/>
                  </a:cubicBezTo>
                  <a:cubicBezTo>
                    <a:pt x="3570" y="4670"/>
                    <a:pt x="3403" y="4804"/>
                    <a:pt x="3236" y="4837"/>
                  </a:cubicBezTo>
                  <a:lnTo>
                    <a:pt x="3236" y="4804"/>
                  </a:lnTo>
                  <a:cubicBezTo>
                    <a:pt x="3002" y="4804"/>
                    <a:pt x="2769" y="4770"/>
                    <a:pt x="2569" y="4670"/>
                  </a:cubicBezTo>
                  <a:lnTo>
                    <a:pt x="1368" y="4103"/>
                  </a:lnTo>
                  <a:lnTo>
                    <a:pt x="1868" y="3036"/>
                  </a:lnTo>
                  <a:close/>
                  <a:moveTo>
                    <a:pt x="2002" y="0"/>
                  </a:moveTo>
                  <a:lnTo>
                    <a:pt x="0" y="4437"/>
                  </a:lnTo>
                  <a:lnTo>
                    <a:pt x="1068" y="4904"/>
                  </a:lnTo>
                  <a:lnTo>
                    <a:pt x="901" y="5237"/>
                  </a:lnTo>
                  <a:lnTo>
                    <a:pt x="1401" y="5437"/>
                  </a:lnTo>
                  <a:lnTo>
                    <a:pt x="1535" y="5137"/>
                  </a:lnTo>
                  <a:lnTo>
                    <a:pt x="2035" y="5371"/>
                  </a:lnTo>
                  <a:lnTo>
                    <a:pt x="1902" y="5671"/>
                  </a:lnTo>
                  <a:lnTo>
                    <a:pt x="2402" y="5904"/>
                  </a:lnTo>
                  <a:lnTo>
                    <a:pt x="2535" y="5571"/>
                  </a:lnTo>
                  <a:cubicBezTo>
                    <a:pt x="2808" y="5694"/>
                    <a:pt x="3116" y="5763"/>
                    <a:pt x="3421" y="5763"/>
                  </a:cubicBezTo>
                  <a:cubicBezTo>
                    <a:pt x="3527" y="5763"/>
                    <a:pt x="3633" y="5755"/>
                    <a:pt x="3736" y="5738"/>
                  </a:cubicBezTo>
                  <a:cubicBezTo>
                    <a:pt x="4103" y="5671"/>
                    <a:pt x="4403" y="5404"/>
                    <a:pt x="4570" y="5070"/>
                  </a:cubicBezTo>
                  <a:cubicBezTo>
                    <a:pt x="4704" y="4837"/>
                    <a:pt x="4737" y="4537"/>
                    <a:pt x="4704" y="4270"/>
                  </a:cubicBezTo>
                  <a:cubicBezTo>
                    <a:pt x="4637" y="4003"/>
                    <a:pt x="4470" y="3769"/>
                    <a:pt x="4270" y="3603"/>
                  </a:cubicBezTo>
                  <a:cubicBezTo>
                    <a:pt x="4504" y="3603"/>
                    <a:pt x="4704" y="3536"/>
                    <a:pt x="4870" y="3403"/>
                  </a:cubicBezTo>
                  <a:cubicBezTo>
                    <a:pt x="5071" y="3269"/>
                    <a:pt x="5204" y="3102"/>
                    <a:pt x="5304" y="2902"/>
                  </a:cubicBezTo>
                  <a:cubicBezTo>
                    <a:pt x="5471" y="2569"/>
                    <a:pt x="5438" y="2168"/>
                    <a:pt x="5237" y="1868"/>
                  </a:cubicBezTo>
                  <a:cubicBezTo>
                    <a:pt x="5071" y="1601"/>
                    <a:pt x="4837" y="1368"/>
                    <a:pt x="4537" y="1201"/>
                  </a:cubicBezTo>
                  <a:lnTo>
                    <a:pt x="4670" y="867"/>
                  </a:lnTo>
                  <a:lnTo>
                    <a:pt x="4170" y="667"/>
                  </a:lnTo>
                  <a:lnTo>
                    <a:pt x="4037" y="967"/>
                  </a:lnTo>
                  <a:lnTo>
                    <a:pt x="3570" y="734"/>
                  </a:lnTo>
                  <a:lnTo>
                    <a:pt x="3703" y="434"/>
                  </a:lnTo>
                  <a:lnTo>
                    <a:pt x="3203" y="200"/>
                  </a:lnTo>
                  <a:lnTo>
                    <a:pt x="3069" y="5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2"/>
            <p:cNvSpPr/>
            <p:nvPr/>
          </p:nvSpPr>
          <p:spPr>
            <a:xfrm flipH="1">
              <a:off x="5296527" y="4379467"/>
              <a:ext cx="212109" cy="73439"/>
            </a:xfrm>
            <a:custGeom>
              <a:avLst/>
              <a:gdLst/>
              <a:ahLst/>
              <a:cxnLst/>
              <a:rect l="l" t="t" r="r" b="b"/>
              <a:pathLst>
                <a:path w="7674" h="2657" extrusionOk="0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2"/>
            <p:cNvSpPr/>
            <p:nvPr/>
          </p:nvSpPr>
          <p:spPr>
            <a:xfrm flipH="1">
              <a:off x="5293763" y="4364707"/>
              <a:ext cx="211170" cy="77475"/>
            </a:xfrm>
            <a:custGeom>
              <a:avLst/>
              <a:gdLst/>
              <a:ahLst/>
              <a:cxnLst/>
              <a:rect l="l" t="t" r="r" b="b"/>
              <a:pathLst>
                <a:path w="7640" h="2803" extrusionOk="0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2"/>
            <p:cNvSpPr/>
            <p:nvPr/>
          </p:nvSpPr>
          <p:spPr>
            <a:xfrm flipH="1">
              <a:off x="5307610" y="4365895"/>
              <a:ext cx="177034" cy="51825"/>
            </a:xfrm>
            <a:custGeom>
              <a:avLst/>
              <a:gdLst/>
              <a:ahLst/>
              <a:cxnLst/>
              <a:rect l="l" t="t" r="r" b="b"/>
              <a:pathLst>
                <a:path w="6405" h="1875" extrusionOk="0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2"/>
            <p:cNvSpPr/>
            <p:nvPr/>
          </p:nvSpPr>
          <p:spPr>
            <a:xfrm flipH="1">
              <a:off x="5200643" y="446659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2"/>
            <p:cNvSpPr/>
            <p:nvPr/>
          </p:nvSpPr>
          <p:spPr>
            <a:xfrm flipH="1">
              <a:off x="5201582" y="4462443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2"/>
            <p:cNvSpPr/>
            <p:nvPr/>
          </p:nvSpPr>
          <p:spPr>
            <a:xfrm flipH="1">
              <a:off x="5201582" y="443986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2"/>
            <p:cNvSpPr/>
            <p:nvPr/>
          </p:nvSpPr>
          <p:spPr>
            <a:xfrm flipH="1">
              <a:off x="5215402" y="4447960"/>
              <a:ext cx="185354" cy="25567"/>
            </a:xfrm>
            <a:custGeom>
              <a:avLst/>
              <a:gdLst/>
              <a:ahLst/>
              <a:cxnLst/>
              <a:rect l="l" t="t" r="r" b="b"/>
              <a:pathLst>
                <a:path w="6706" h="925" extrusionOk="0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2"/>
            <p:cNvSpPr/>
            <p:nvPr/>
          </p:nvSpPr>
          <p:spPr>
            <a:xfrm flipH="1">
              <a:off x="5265185" y="4192120"/>
              <a:ext cx="359624" cy="315704"/>
            </a:xfrm>
            <a:custGeom>
              <a:avLst/>
              <a:gdLst/>
              <a:ahLst/>
              <a:cxnLst/>
              <a:rect l="l" t="t" r="r" b="b"/>
              <a:pathLst>
                <a:path w="13011" h="11422" extrusionOk="0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2"/>
            <p:cNvSpPr/>
            <p:nvPr/>
          </p:nvSpPr>
          <p:spPr>
            <a:xfrm flipH="1">
              <a:off x="5254128" y="4204779"/>
              <a:ext cx="339613" cy="316312"/>
            </a:xfrm>
            <a:custGeom>
              <a:avLst/>
              <a:gdLst/>
              <a:ahLst/>
              <a:cxnLst/>
              <a:rect l="l" t="t" r="r" b="b"/>
              <a:pathLst>
                <a:path w="12287" h="11444" extrusionOk="0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2"/>
            <p:cNvSpPr/>
            <p:nvPr/>
          </p:nvSpPr>
          <p:spPr>
            <a:xfrm flipH="1">
              <a:off x="5355538" y="4288198"/>
              <a:ext cx="157686" cy="148454"/>
            </a:xfrm>
            <a:custGeom>
              <a:avLst/>
              <a:gdLst/>
              <a:ahLst/>
              <a:cxnLst/>
              <a:rect l="l" t="t" r="r" b="b"/>
              <a:pathLst>
                <a:path w="5705" h="5371" extrusionOk="0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2"/>
            <p:cNvSpPr/>
            <p:nvPr/>
          </p:nvSpPr>
          <p:spPr>
            <a:xfrm flipH="1">
              <a:off x="7172811" y="448135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2"/>
            <p:cNvSpPr/>
            <p:nvPr/>
          </p:nvSpPr>
          <p:spPr>
            <a:xfrm flipH="1">
              <a:off x="7172811" y="4477203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2"/>
            <p:cNvSpPr/>
            <p:nvPr/>
          </p:nvSpPr>
          <p:spPr>
            <a:xfrm flipH="1">
              <a:off x="7171899" y="445462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2"/>
            <p:cNvSpPr/>
            <p:nvPr/>
          </p:nvSpPr>
          <p:spPr>
            <a:xfrm flipH="1">
              <a:off x="7185719" y="4462084"/>
              <a:ext cx="184442" cy="25291"/>
            </a:xfrm>
            <a:custGeom>
              <a:avLst/>
              <a:gdLst/>
              <a:ahLst/>
              <a:cxnLst/>
              <a:rect l="l" t="t" r="r" b="b"/>
              <a:pathLst>
                <a:path w="6673" h="915" extrusionOk="0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2"/>
            <p:cNvSpPr/>
            <p:nvPr/>
          </p:nvSpPr>
          <p:spPr>
            <a:xfrm flipH="1">
              <a:off x="7194951" y="444077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2"/>
            <p:cNvSpPr/>
            <p:nvPr/>
          </p:nvSpPr>
          <p:spPr>
            <a:xfrm flipH="1">
              <a:off x="7194951" y="4435715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2"/>
            <p:cNvSpPr/>
            <p:nvPr/>
          </p:nvSpPr>
          <p:spPr>
            <a:xfrm flipH="1">
              <a:off x="7193099" y="44140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2"/>
            <p:cNvSpPr/>
            <p:nvPr/>
          </p:nvSpPr>
          <p:spPr>
            <a:xfrm flipH="1">
              <a:off x="7207859" y="4421536"/>
              <a:ext cx="184414" cy="25263"/>
            </a:xfrm>
            <a:custGeom>
              <a:avLst/>
              <a:gdLst/>
              <a:ahLst/>
              <a:cxnLst/>
              <a:rect l="l" t="t" r="r" b="b"/>
              <a:pathLst>
                <a:path w="6672" h="914" extrusionOk="0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2"/>
            <p:cNvSpPr/>
            <p:nvPr/>
          </p:nvSpPr>
          <p:spPr>
            <a:xfrm flipH="1">
              <a:off x="7192187" y="439134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2"/>
            <p:cNvSpPr/>
            <p:nvPr/>
          </p:nvSpPr>
          <p:spPr>
            <a:xfrm flipH="1">
              <a:off x="7192187" y="4386847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2"/>
            <p:cNvSpPr/>
            <p:nvPr/>
          </p:nvSpPr>
          <p:spPr>
            <a:xfrm flipH="1">
              <a:off x="7191247" y="4365177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2"/>
            <p:cNvSpPr/>
            <p:nvPr/>
          </p:nvSpPr>
          <p:spPr>
            <a:xfrm flipH="1">
              <a:off x="7205094" y="4372695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2"/>
            <p:cNvSpPr/>
            <p:nvPr/>
          </p:nvSpPr>
          <p:spPr>
            <a:xfrm flipH="1">
              <a:off x="7214299" y="4351357"/>
              <a:ext cx="212082" cy="54174"/>
            </a:xfrm>
            <a:custGeom>
              <a:avLst/>
              <a:gdLst/>
              <a:ahLst/>
              <a:cxnLst/>
              <a:rect l="l" t="t" r="r" b="b"/>
              <a:pathLst>
                <a:path w="7673" h="1960" extrusionOk="0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2"/>
            <p:cNvSpPr/>
            <p:nvPr/>
          </p:nvSpPr>
          <p:spPr>
            <a:xfrm flipH="1">
              <a:off x="7214299" y="4347183"/>
              <a:ext cx="212082" cy="35075"/>
            </a:xfrm>
            <a:custGeom>
              <a:avLst/>
              <a:gdLst/>
              <a:ahLst/>
              <a:cxnLst/>
              <a:rect l="l" t="t" r="r" b="b"/>
              <a:pathLst>
                <a:path w="7673" h="1269" extrusionOk="0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2"/>
            <p:cNvSpPr/>
            <p:nvPr/>
          </p:nvSpPr>
          <p:spPr>
            <a:xfrm flipH="1">
              <a:off x="7213387" y="432460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2"/>
            <p:cNvSpPr/>
            <p:nvPr/>
          </p:nvSpPr>
          <p:spPr>
            <a:xfrm flipH="1">
              <a:off x="7227207" y="4332119"/>
              <a:ext cx="184442" cy="25235"/>
            </a:xfrm>
            <a:custGeom>
              <a:avLst/>
              <a:gdLst/>
              <a:ahLst/>
              <a:cxnLst/>
              <a:rect l="l" t="t" r="r" b="b"/>
              <a:pathLst>
                <a:path w="6673" h="913" extrusionOk="0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2"/>
            <p:cNvSpPr/>
            <p:nvPr/>
          </p:nvSpPr>
          <p:spPr>
            <a:xfrm flipH="1">
              <a:off x="7180191" y="4316530"/>
              <a:ext cx="213021" cy="54893"/>
            </a:xfrm>
            <a:custGeom>
              <a:avLst/>
              <a:gdLst/>
              <a:ahLst/>
              <a:cxnLst/>
              <a:rect l="l" t="t" r="r" b="b"/>
              <a:pathLst>
                <a:path w="7707" h="1986" extrusionOk="0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2"/>
            <p:cNvSpPr/>
            <p:nvPr/>
          </p:nvSpPr>
          <p:spPr>
            <a:xfrm flipH="1">
              <a:off x="7180191" y="4312162"/>
              <a:ext cx="213021" cy="35987"/>
            </a:xfrm>
            <a:custGeom>
              <a:avLst/>
              <a:gdLst/>
              <a:ahLst/>
              <a:cxnLst/>
              <a:rect l="l" t="t" r="r" b="b"/>
              <a:pathLst>
                <a:path w="7707" h="1302" extrusionOk="0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2"/>
            <p:cNvSpPr/>
            <p:nvPr/>
          </p:nvSpPr>
          <p:spPr>
            <a:xfrm flipH="1">
              <a:off x="7179279" y="4289801"/>
              <a:ext cx="212994" cy="54865"/>
            </a:xfrm>
            <a:custGeom>
              <a:avLst/>
              <a:gdLst/>
              <a:ahLst/>
              <a:cxnLst/>
              <a:rect l="l" t="t" r="r" b="b"/>
              <a:pathLst>
                <a:path w="7706" h="1985" extrusionOk="0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2"/>
            <p:cNvSpPr/>
            <p:nvPr/>
          </p:nvSpPr>
          <p:spPr>
            <a:xfrm flipH="1">
              <a:off x="7193099" y="4297983"/>
              <a:ext cx="185354" cy="25263"/>
            </a:xfrm>
            <a:custGeom>
              <a:avLst/>
              <a:gdLst/>
              <a:ahLst/>
              <a:cxnLst/>
              <a:rect l="l" t="t" r="r" b="b"/>
              <a:pathLst>
                <a:path w="6706" h="914" extrusionOk="0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2"/>
            <p:cNvSpPr/>
            <p:nvPr/>
          </p:nvSpPr>
          <p:spPr>
            <a:xfrm flipH="1">
              <a:off x="7333236" y="4438811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2"/>
            <p:cNvSpPr/>
            <p:nvPr/>
          </p:nvSpPr>
          <p:spPr>
            <a:xfrm flipH="1">
              <a:off x="7336000" y="4423719"/>
              <a:ext cx="212109" cy="77475"/>
            </a:xfrm>
            <a:custGeom>
              <a:avLst/>
              <a:gdLst/>
              <a:ahLst/>
              <a:cxnLst/>
              <a:rect l="l" t="t" r="r" b="b"/>
              <a:pathLst>
                <a:path w="7674" h="2803" extrusionOk="0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2"/>
            <p:cNvSpPr/>
            <p:nvPr/>
          </p:nvSpPr>
          <p:spPr>
            <a:xfrm flipH="1">
              <a:off x="7339703" y="4412995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2"/>
            <p:cNvSpPr/>
            <p:nvPr/>
          </p:nvSpPr>
          <p:spPr>
            <a:xfrm flipH="1">
              <a:off x="7356287" y="4419988"/>
              <a:ext cx="181678" cy="53539"/>
            </a:xfrm>
            <a:custGeom>
              <a:avLst/>
              <a:gdLst/>
              <a:ahLst/>
              <a:cxnLst/>
              <a:rect l="l" t="t" r="r" b="b"/>
              <a:pathLst>
                <a:path w="6573" h="1937" extrusionOk="0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2"/>
            <p:cNvSpPr/>
            <p:nvPr/>
          </p:nvSpPr>
          <p:spPr>
            <a:xfrm flipH="1">
              <a:off x="7428208" y="4481350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 flipH="1">
              <a:off x="7427296" y="4477203"/>
              <a:ext cx="212994" cy="35048"/>
            </a:xfrm>
            <a:custGeom>
              <a:avLst/>
              <a:gdLst/>
              <a:ahLst/>
              <a:cxnLst/>
              <a:rect l="l" t="t" r="r" b="b"/>
              <a:pathLst>
                <a:path w="7706" h="1268" extrusionOk="0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2"/>
            <p:cNvSpPr/>
            <p:nvPr/>
          </p:nvSpPr>
          <p:spPr>
            <a:xfrm flipH="1">
              <a:off x="7426356" y="4454621"/>
              <a:ext cx="213021" cy="54396"/>
            </a:xfrm>
            <a:custGeom>
              <a:avLst/>
              <a:gdLst/>
              <a:ahLst/>
              <a:cxnLst/>
              <a:rect l="l" t="t" r="r" b="b"/>
              <a:pathLst>
                <a:path w="7707" h="1968" extrusionOk="0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2"/>
            <p:cNvSpPr/>
            <p:nvPr/>
          </p:nvSpPr>
          <p:spPr>
            <a:xfrm flipH="1">
              <a:off x="7440204" y="4462084"/>
              <a:ext cx="185354" cy="25291"/>
            </a:xfrm>
            <a:custGeom>
              <a:avLst/>
              <a:gdLst/>
              <a:ahLst/>
              <a:cxnLst/>
              <a:rect l="l" t="t" r="r" b="b"/>
              <a:pathLst>
                <a:path w="6706" h="915" extrusionOk="0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2"/>
            <p:cNvSpPr/>
            <p:nvPr/>
          </p:nvSpPr>
          <p:spPr>
            <a:xfrm flipH="1">
              <a:off x="6329171" y="4479498"/>
              <a:ext cx="219462" cy="55335"/>
            </a:xfrm>
            <a:custGeom>
              <a:avLst/>
              <a:gdLst/>
              <a:ahLst/>
              <a:cxnLst/>
              <a:rect l="l" t="t" r="r" b="b"/>
              <a:pathLst>
                <a:path w="7940" h="2002" extrusionOk="0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2"/>
            <p:cNvSpPr/>
            <p:nvPr/>
          </p:nvSpPr>
          <p:spPr>
            <a:xfrm flipH="1">
              <a:off x="6329171" y="4474439"/>
              <a:ext cx="218549" cy="36899"/>
            </a:xfrm>
            <a:custGeom>
              <a:avLst/>
              <a:gdLst/>
              <a:ahLst/>
              <a:cxnLst/>
              <a:rect l="l" t="t" r="r" b="b"/>
              <a:pathLst>
                <a:path w="7907" h="1335" extrusionOk="0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2"/>
            <p:cNvSpPr/>
            <p:nvPr/>
          </p:nvSpPr>
          <p:spPr>
            <a:xfrm flipH="1">
              <a:off x="6328259" y="4451857"/>
              <a:ext cx="218549" cy="55999"/>
            </a:xfrm>
            <a:custGeom>
              <a:avLst/>
              <a:gdLst/>
              <a:ahLst/>
              <a:cxnLst/>
              <a:rect l="l" t="t" r="r" b="b"/>
              <a:pathLst>
                <a:path w="7907" h="2026" extrusionOk="0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2"/>
            <p:cNvSpPr/>
            <p:nvPr/>
          </p:nvSpPr>
          <p:spPr>
            <a:xfrm flipH="1">
              <a:off x="6343931" y="4464821"/>
              <a:ext cx="188118" cy="33085"/>
            </a:xfrm>
            <a:custGeom>
              <a:avLst/>
              <a:gdLst/>
              <a:ahLst/>
              <a:cxnLst/>
              <a:rect l="l" t="t" r="r" b="b"/>
              <a:pathLst>
                <a:path w="6806" h="1197" extrusionOk="0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2"/>
            <p:cNvSpPr/>
            <p:nvPr/>
          </p:nvSpPr>
          <p:spPr>
            <a:xfrm flipH="1">
              <a:off x="6352224" y="4437125"/>
              <a:ext cx="218549" cy="56220"/>
            </a:xfrm>
            <a:custGeom>
              <a:avLst/>
              <a:gdLst/>
              <a:ahLst/>
              <a:cxnLst/>
              <a:rect l="l" t="t" r="r" b="b"/>
              <a:pathLst>
                <a:path w="7907" h="2034" extrusionOk="0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2"/>
            <p:cNvSpPr/>
            <p:nvPr/>
          </p:nvSpPr>
          <p:spPr>
            <a:xfrm flipH="1">
              <a:off x="6351311" y="4432951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2"/>
            <p:cNvSpPr/>
            <p:nvPr/>
          </p:nvSpPr>
          <p:spPr>
            <a:xfrm flipH="1">
              <a:off x="6351311" y="4409678"/>
              <a:ext cx="218549" cy="56026"/>
            </a:xfrm>
            <a:custGeom>
              <a:avLst/>
              <a:gdLst/>
              <a:ahLst/>
              <a:cxnLst/>
              <a:rect l="l" t="t" r="r" b="b"/>
              <a:pathLst>
                <a:path w="7907" h="2027" extrusionOk="0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2"/>
            <p:cNvSpPr/>
            <p:nvPr/>
          </p:nvSpPr>
          <p:spPr>
            <a:xfrm flipH="1">
              <a:off x="6365131" y="4417611"/>
              <a:ext cx="189970" cy="26424"/>
            </a:xfrm>
            <a:custGeom>
              <a:avLst/>
              <a:gdLst/>
              <a:ahLst/>
              <a:cxnLst/>
              <a:rect l="l" t="t" r="r" b="b"/>
              <a:pathLst>
                <a:path w="6873" h="956" extrusionOk="0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2"/>
            <p:cNvSpPr/>
            <p:nvPr/>
          </p:nvSpPr>
          <p:spPr>
            <a:xfrm flipH="1">
              <a:off x="6302443" y="4402519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2"/>
            <p:cNvSpPr/>
            <p:nvPr/>
          </p:nvSpPr>
          <p:spPr>
            <a:xfrm flipH="1">
              <a:off x="6318115" y="4392016"/>
              <a:ext cx="187206" cy="33361"/>
            </a:xfrm>
            <a:custGeom>
              <a:avLst/>
              <a:gdLst/>
              <a:ahLst/>
              <a:cxnLst/>
              <a:rect l="l" t="t" r="r" b="b"/>
              <a:pathLst>
                <a:path w="6773" h="1207" extrusionOk="0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2"/>
            <p:cNvSpPr/>
            <p:nvPr/>
          </p:nvSpPr>
          <p:spPr>
            <a:xfrm flipH="1">
              <a:off x="6302443" y="4365177"/>
              <a:ext cx="219462" cy="56026"/>
            </a:xfrm>
            <a:custGeom>
              <a:avLst/>
              <a:gdLst/>
              <a:ahLst/>
              <a:cxnLst/>
              <a:rect l="l" t="t" r="r" b="b"/>
              <a:pathLst>
                <a:path w="7940" h="2027" extrusionOk="0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2"/>
            <p:cNvSpPr/>
            <p:nvPr/>
          </p:nvSpPr>
          <p:spPr>
            <a:xfrm flipH="1">
              <a:off x="6301531" y="4337509"/>
              <a:ext cx="218522" cy="56026"/>
            </a:xfrm>
            <a:custGeom>
              <a:avLst/>
              <a:gdLst/>
              <a:ahLst/>
              <a:cxnLst/>
              <a:rect l="l" t="t" r="r" b="b"/>
              <a:pathLst>
                <a:path w="7906" h="2027" extrusionOk="0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2"/>
            <p:cNvSpPr/>
            <p:nvPr/>
          </p:nvSpPr>
          <p:spPr>
            <a:xfrm flipH="1">
              <a:off x="6317203" y="4350472"/>
              <a:ext cx="187178" cy="33113"/>
            </a:xfrm>
            <a:custGeom>
              <a:avLst/>
              <a:gdLst/>
              <a:ahLst/>
              <a:cxnLst/>
              <a:rect l="l" t="t" r="r" b="b"/>
              <a:pathLst>
                <a:path w="6772" h="1198" extrusionOk="0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2"/>
            <p:cNvSpPr/>
            <p:nvPr/>
          </p:nvSpPr>
          <p:spPr>
            <a:xfrm flipH="1">
              <a:off x="6086682" y="4431099"/>
              <a:ext cx="204729" cy="102157"/>
            </a:xfrm>
            <a:custGeom>
              <a:avLst/>
              <a:gdLst/>
              <a:ahLst/>
              <a:cxnLst/>
              <a:rect l="l" t="t" r="r" b="b"/>
              <a:pathLst>
                <a:path w="7407" h="3696" extrusionOk="0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2"/>
            <p:cNvSpPr/>
            <p:nvPr/>
          </p:nvSpPr>
          <p:spPr>
            <a:xfrm flipH="1">
              <a:off x="6082094" y="4413575"/>
              <a:ext cx="202850" cy="114347"/>
            </a:xfrm>
            <a:custGeom>
              <a:avLst/>
              <a:gdLst/>
              <a:ahLst/>
              <a:cxnLst/>
              <a:rect l="l" t="t" r="r" b="b"/>
              <a:pathLst>
                <a:path w="7339" h="4137" extrusionOk="0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2"/>
            <p:cNvSpPr/>
            <p:nvPr/>
          </p:nvSpPr>
          <p:spPr>
            <a:xfrm flipH="1">
              <a:off x="6089473" y="4414764"/>
              <a:ext cx="171506" cy="83666"/>
            </a:xfrm>
            <a:custGeom>
              <a:avLst/>
              <a:gdLst/>
              <a:ahLst/>
              <a:cxnLst/>
              <a:rect l="l" t="t" r="r" b="b"/>
              <a:pathLst>
                <a:path w="6205" h="3027" extrusionOk="0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2"/>
            <p:cNvSpPr/>
            <p:nvPr/>
          </p:nvSpPr>
          <p:spPr>
            <a:xfrm flipH="1">
              <a:off x="6183507" y="446200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2"/>
            <p:cNvSpPr/>
            <p:nvPr/>
          </p:nvSpPr>
          <p:spPr>
            <a:xfrm flipH="1">
              <a:off x="6183507" y="4457828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2"/>
            <p:cNvSpPr/>
            <p:nvPr/>
          </p:nvSpPr>
          <p:spPr>
            <a:xfrm flipH="1">
              <a:off x="6182594" y="44352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52"/>
          <p:cNvGrpSpPr/>
          <p:nvPr/>
        </p:nvGrpSpPr>
        <p:grpSpPr>
          <a:xfrm>
            <a:off x="4430754" y="3198608"/>
            <a:ext cx="449696" cy="426611"/>
            <a:chOff x="4192650" y="3203925"/>
            <a:chExt cx="438300" cy="415800"/>
          </a:xfrm>
        </p:grpSpPr>
        <p:sp>
          <p:nvSpPr>
            <p:cNvPr id="588" name="Google Shape;588;p52">
              <a:hlinkClick r:id="" action="ppaction://hlinkshowjump?jump=nextslide"/>
            </p:cNvPr>
            <p:cNvSpPr/>
            <p:nvPr/>
          </p:nvSpPr>
          <p:spPr>
            <a:xfrm>
              <a:off x="4192650" y="3203925"/>
              <a:ext cx="438300" cy="415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52"/>
            <p:cNvGrpSpPr/>
            <p:nvPr/>
          </p:nvGrpSpPr>
          <p:grpSpPr>
            <a:xfrm>
              <a:off x="4309575" y="3316763"/>
              <a:ext cx="204457" cy="190123"/>
              <a:chOff x="4426425" y="4796938"/>
              <a:chExt cx="204457" cy="190123"/>
            </a:xfrm>
          </p:grpSpPr>
          <p:sp>
            <p:nvSpPr>
              <p:cNvPr id="590" name="Google Shape;590;p52"/>
              <p:cNvSpPr/>
              <p:nvPr/>
            </p:nvSpPr>
            <p:spPr>
              <a:xfrm>
                <a:off x="4426425" y="4796938"/>
                <a:ext cx="116800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23207" extrusionOk="0">
                    <a:moveTo>
                      <a:pt x="2654" y="1"/>
                    </a:moveTo>
                    <a:lnTo>
                      <a:pt x="2391" y="30"/>
                    </a:lnTo>
                    <a:lnTo>
                      <a:pt x="2158" y="59"/>
                    </a:lnTo>
                    <a:lnTo>
                      <a:pt x="1896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92" y="613"/>
                    </a:lnTo>
                    <a:lnTo>
                      <a:pt x="788" y="788"/>
                    </a:lnTo>
                    <a:lnTo>
                      <a:pt x="613" y="992"/>
                    </a:lnTo>
                    <a:lnTo>
                      <a:pt x="438" y="1196"/>
                    </a:lnTo>
                    <a:lnTo>
                      <a:pt x="321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30" y="2391"/>
                    </a:lnTo>
                    <a:lnTo>
                      <a:pt x="1" y="2654"/>
                    </a:lnTo>
                    <a:lnTo>
                      <a:pt x="30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321" y="3878"/>
                    </a:lnTo>
                    <a:lnTo>
                      <a:pt x="438" y="4111"/>
                    </a:lnTo>
                    <a:lnTo>
                      <a:pt x="613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613" y="18921"/>
                    </a:lnTo>
                    <a:lnTo>
                      <a:pt x="438" y="19125"/>
                    </a:lnTo>
                    <a:lnTo>
                      <a:pt x="321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30" y="20320"/>
                    </a:lnTo>
                    <a:lnTo>
                      <a:pt x="1" y="20582"/>
                    </a:lnTo>
                    <a:lnTo>
                      <a:pt x="30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321" y="21807"/>
                    </a:lnTo>
                    <a:lnTo>
                      <a:pt x="438" y="22040"/>
                    </a:lnTo>
                    <a:lnTo>
                      <a:pt x="613" y="22244"/>
                    </a:lnTo>
                    <a:lnTo>
                      <a:pt x="788" y="22448"/>
                    </a:lnTo>
                    <a:lnTo>
                      <a:pt x="992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6" y="23119"/>
                    </a:lnTo>
                    <a:lnTo>
                      <a:pt x="2158" y="23177"/>
                    </a:lnTo>
                    <a:lnTo>
                      <a:pt x="2391" y="23206"/>
                    </a:lnTo>
                    <a:lnTo>
                      <a:pt x="2916" y="23206"/>
                    </a:lnTo>
                    <a:lnTo>
                      <a:pt x="3149" y="23177"/>
                    </a:lnTo>
                    <a:lnTo>
                      <a:pt x="341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111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73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40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40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73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111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412" y="118"/>
                    </a:lnTo>
                    <a:lnTo>
                      <a:pt x="3149" y="59"/>
                    </a:lnTo>
                    <a:lnTo>
                      <a:pt x="2916" y="30"/>
                    </a:lnTo>
                    <a:lnTo>
                      <a:pt x="26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52"/>
              <p:cNvSpPr/>
              <p:nvPr/>
            </p:nvSpPr>
            <p:spPr>
              <a:xfrm>
                <a:off x="4514090" y="4796938"/>
                <a:ext cx="116792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6" h="23207" extrusionOk="0">
                    <a:moveTo>
                      <a:pt x="2653" y="1"/>
                    </a:moveTo>
                    <a:lnTo>
                      <a:pt x="2391" y="30"/>
                    </a:lnTo>
                    <a:lnTo>
                      <a:pt x="2129" y="59"/>
                    </a:lnTo>
                    <a:lnTo>
                      <a:pt x="1895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63" y="613"/>
                    </a:lnTo>
                    <a:lnTo>
                      <a:pt x="788" y="788"/>
                    </a:lnTo>
                    <a:lnTo>
                      <a:pt x="584" y="992"/>
                    </a:lnTo>
                    <a:lnTo>
                      <a:pt x="438" y="1196"/>
                    </a:lnTo>
                    <a:lnTo>
                      <a:pt x="292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1" y="2391"/>
                    </a:lnTo>
                    <a:lnTo>
                      <a:pt x="1" y="2654"/>
                    </a:lnTo>
                    <a:lnTo>
                      <a:pt x="1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292" y="3878"/>
                    </a:lnTo>
                    <a:lnTo>
                      <a:pt x="438" y="4111"/>
                    </a:lnTo>
                    <a:lnTo>
                      <a:pt x="584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584" y="18921"/>
                    </a:lnTo>
                    <a:lnTo>
                      <a:pt x="438" y="19125"/>
                    </a:lnTo>
                    <a:lnTo>
                      <a:pt x="292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1" y="20320"/>
                    </a:lnTo>
                    <a:lnTo>
                      <a:pt x="1" y="20582"/>
                    </a:lnTo>
                    <a:lnTo>
                      <a:pt x="1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292" y="21807"/>
                    </a:lnTo>
                    <a:lnTo>
                      <a:pt x="438" y="22040"/>
                    </a:lnTo>
                    <a:lnTo>
                      <a:pt x="584" y="22244"/>
                    </a:lnTo>
                    <a:lnTo>
                      <a:pt x="788" y="22448"/>
                    </a:lnTo>
                    <a:lnTo>
                      <a:pt x="963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5" y="23119"/>
                    </a:lnTo>
                    <a:lnTo>
                      <a:pt x="2129" y="23177"/>
                    </a:lnTo>
                    <a:lnTo>
                      <a:pt x="2391" y="23206"/>
                    </a:lnTo>
                    <a:lnTo>
                      <a:pt x="2887" y="23206"/>
                    </a:lnTo>
                    <a:lnTo>
                      <a:pt x="3149" y="23177"/>
                    </a:lnTo>
                    <a:lnTo>
                      <a:pt x="338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082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44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39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39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44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082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382" y="118"/>
                    </a:lnTo>
                    <a:lnTo>
                      <a:pt x="3149" y="59"/>
                    </a:lnTo>
                    <a:lnTo>
                      <a:pt x="2887" y="30"/>
                    </a:lnTo>
                    <a:lnTo>
                      <a:pt x="26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62"/>
          <p:cNvSpPr txBox="1">
            <a:spLocks noGrp="1"/>
          </p:cNvSpPr>
          <p:nvPr>
            <p:ph type="title" idx="4"/>
          </p:nvPr>
        </p:nvSpPr>
        <p:spPr>
          <a:xfrm>
            <a:off x="512325" y="214892"/>
            <a:ext cx="7147650" cy="83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2400" dirty="0"/>
              <a:t>¿Cómo influye la profesión, el estado civil y los hijos en el comportamiento del cliente? </a:t>
            </a:r>
            <a:endParaRPr sz="2400" dirty="0"/>
          </a:p>
        </p:txBody>
      </p:sp>
      <p:sp>
        <p:nvSpPr>
          <p:cNvPr id="2594" name="Google Shape;2594;p62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62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62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7" name="Google Shape;2597;p62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598" name="Google Shape;2598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0" name="Google Shape;2600;p62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01" name="Google Shape;2601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graph of different colored columns&#10;&#10;Description automatically generated">
            <a:extLst>
              <a:ext uri="{FF2B5EF4-FFF2-40B4-BE49-F238E27FC236}">
                <a16:creationId xmlns:a16="http://schemas.microsoft.com/office/drawing/2014/main" id="{B65B960D-F998-7A5C-85B9-1104E89D9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84" y="1354396"/>
            <a:ext cx="3808266" cy="2841088"/>
          </a:xfrm>
          <a:prstGeom prst="rect">
            <a:avLst/>
          </a:prstGeom>
        </p:spPr>
      </p:pic>
      <p:pic>
        <p:nvPicPr>
          <p:cNvPr id="5" name="Picture 4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FDADB8AF-1472-9236-A853-69EC290B2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450" y="1380523"/>
            <a:ext cx="3771404" cy="26655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65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Definiciones</a:t>
            </a:r>
            <a:endParaRPr dirty="0"/>
          </a:p>
        </p:txBody>
      </p:sp>
      <p:sp>
        <p:nvSpPr>
          <p:cNvPr id="2684" name="Google Shape;2684;p65"/>
          <p:cNvSpPr txBox="1">
            <a:spLocks noGrp="1"/>
          </p:cNvSpPr>
          <p:nvPr>
            <p:ph type="subTitle" idx="1"/>
          </p:nvPr>
        </p:nvSpPr>
        <p:spPr>
          <a:xfrm flipH="1">
            <a:off x="3704849" y="3400763"/>
            <a:ext cx="5772525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s-EC" dirty="0"/>
              <a:t>Análisis descriptivo del comportamiento.</a:t>
            </a:r>
          </a:p>
        </p:txBody>
      </p:sp>
      <p:sp>
        <p:nvSpPr>
          <p:cNvPr id="2685" name="Google Shape;2685;p65"/>
          <p:cNvSpPr/>
          <p:nvPr/>
        </p:nvSpPr>
        <p:spPr>
          <a:xfrm>
            <a:off x="7044600" y="13266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65"/>
          <p:cNvSpPr txBox="1">
            <a:spLocks noGrp="1"/>
          </p:cNvSpPr>
          <p:nvPr>
            <p:ph type="title" idx="2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687" name="Google Shape;2687;p65"/>
          <p:cNvGrpSpPr/>
          <p:nvPr/>
        </p:nvGrpSpPr>
        <p:grpSpPr>
          <a:xfrm>
            <a:off x="715079" y="535036"/>
            <a:ext cx="2701859" cy="2730687"/>
            <a:chOff x="715079" y="535036"/>
            <a:chExt cx="2701859" cy="2730687"/>
          </a:xfrm>
        </p:grpSpPr>
        <p:sp>
          <p:nvSpPr>
            <p:cNvPr id="2688" name="Google Shape;2688;p65"/>
            <p:cNvSpPr/>
            <p:nvPr/>
          </p:nvSpPr>
          <p:spPr>
            <a:xfrm>
              <a:off x="1487566" y="1045400"/>
              <a:ext cx="418428" cy="240326"/>
            </a:xfrm>
            <a:custGeom>
              <a:avLst/>
              <a:gdLst/>
              <a:ahLst/>
              <a:cxnLst/>
              <a:rect l="l" t="t" r="r" b="b"/>
              <a:pathLst>
                <a:path w="22784" h="13095" extrusionOk="0">
                  <a:moveTo>
                    <a:pt x="3621" y="0"/>
                  </a:moveTo>
                  <a:cubicBezTo>
                    <a:pt x="3153" y="0"/>
                    <a:pt x="2733" y="70"/>
                    <a:pt x="2369" y="223"/>
                  </a:cubicBezTo>
                  <a:cubicBezTo>
                    <a:pt x="1768" y="490"/>
                    <a:pt x="1135" y="2425"/>
                    <a:pt x="934" y="2959"/>
                  </a:cubicBezTo>
                  <a:cubicBezTo>
                    <a:pt x="0" y="5194"/>
                    <a:pt x="3870" y="8896"/>
                    <a:pt x="9574" y="11231"/>
                  </a:cubicBezTo>
                  <a:cubicBezTo>
                    <a:pt x="12533" y="12467"/>
                    <a:pt x="15428" y="13094"/>
                    <a:pt x="17648" y="13094"/>
                  </a:cubicBezTo>
                  <a:cubicBezTo>
                    <a:pt x="19683" y="13094"/>
                    <a:pt x="21152" y="12567"/>
                    <a:pt x="21583" y="11498"/>
                  </a:cubicBezTo>
                  <a:cubicBezTo>
                    <a:pt x="21849" y="10864"/>
                    <a:pt x="22783" y="9430"/>
                    <a:pt x="22350" y="8096"/>
                  </a:cubicBezTo>
                  <a:cubicBezTo>
                    <a:pt x="21616" y="5894"/>
                    <a:pt x="16979" y="4793"/>
                    <a:pt x="12910" y="3125"/>
                  </a:cubicBezTo>
                  <a:cubicBezTo>
                    <a:pt x="9286" y="1632"/>
                    <a:pt x="5892" y="0"/>
                    <a:pt x="3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5"/>
            <p:cNvSpPr/>
            <p:nvPr/>
          </p:nvSpPr>
          <p:spPr>
            <a:xfrm>
              <a:off x="1502277" y="1034921"/>
              <a:ext cx="411688" cy="215642"/>
            </a:xfrm>
            <a:custGeom>
              <a:avLst/>
              <a:gdLst/>
              <a:ahLst/>
              <a:cxnLst/>
              <a:rect l="l" t="t" r="r" b="b"/>
              <a:pathLst>
                <a:path w="22417" h="11750" extrusionOk="0">
                  <a:moveTo>
                    <a:pt x="4930" y="1"/>
                  </a:moveTo>
                  <a:cubicBezTo>
                    <a:pt x="2862" y="1"/>
                    <a:pt x="1371" y="543"/>
                    <a:pt x="934" y="1628"/>
                  </a:cubicBezTo>
                  <a:cubicBezTo>
                    <a:pt x="0" y="3863"/>
                    <a:pt x="3869" y="7566"/>
                    <a:pt x="9540" y="9934"/>
                  </a:cubicBezTo>
                  <a:cubicBezTo>
                    <a:pt x="12486" y="11140"/>
                    <a:pt x="15334" y="11750"/>
                    <a:pt x="17528" y="11750"/>
                  </a:cubicBezTo>
                  <a:cubicBezTo>
                    <a:pt x="19582" y="11750"/>
                    <a:pt x="21064" y="11215"/>
                    <a:pt x="21515" y="10134"/>
                  </a:cubicBezTo>
                  <a:cubicBezTo>
                    <a:pt x="22416" y="7866"/>
                    <a:pt x="18580" y="4163"/>
                    <a:pt x="12876" y="1828"/>
                  </a:cubicBezTo>
                  <a:cubicBezTo>
                    <a:pt x="9958" y="610"/>
                    <a:pt x="7120" y="1"/>
                    <a:pt x="4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5"/>
            <p:cNvSpPr/>
            <p:nvPr/>
          </p:nvSpPr>
          <p:spPr>
            <a:xfrm>
              <a:off x="2054843" y="841174"/>
              <a:ext cx="384122" cy="309552"/>
            </a:xfrm>
            <a:custGeom>
              <a:avLst/>
              <a:gdLst/>
              <a:ahLst/>
              <a:cxnLst/>
              <a:rect l="l" t="t" r="r" b="b"/>
              <a:pathLst>
                <a:path w="20916" h="16867" extrusionOk="0">
                  <a:moveTo>
                    <a:pt x="16416" y="1"/>
                  </a:moveTo>
                  <a:cubicBezTo>
                    <a:pt x="14178" y="1"/>
                    <a:pt x="11128" y="3212"/>
                    <a:pt x="7872" y="5747"/>
                  </a:cubicBezTo>
                  <a:cubicBezTo>
                    <a:pt x="4136" y="8649"/>
                    <a:pt x="367" y="11151"/>
                    <a:pt x="100" y="13420"/>
                  </a:cubicBezTo>
                  <a:cubicBezTo>
                    <a:pt x="0" y="14120"/>
                    <a:pt x="1401" y="15588"/>
                    <a:pt x="1735" y="16021"/>
                  </a:cubicBezTo>
                  <a:cubicBezTo>
                    <a:pt x="2180" y="16595"/>
                    <a:pt x="2944" y="16867"/>
                    <a:pt x="3927" y="16867"/>
                  </a:cubicBezTo>
                  <a:cubicBezTo>
                    <a:pt x="6258" y="16867"/>
                    <a:pt x="9817" y="15337"/>
                    <a:pt x="13243" y="12686"/>
                  </a:cubicBezTo>
                  <a:cubicBezTo>
                    <a:pt x="18080" y="8950"/>
                    <a:pt x="20915" y="4313"/>
                    <a:pt x="19447" y="2378"/>
                  </a:cubicBezTo>
                  <a:cubicBezTo>
                    <a:pt x="19014" y="1845"/>
                    <a:pt x="18247" y="344"/>
                    <a:pt x="16846" y="43"/>
                  </a:cubicBezTo>
                  <a:cubicBezTo>
                    <a:pt x="16706" y="15"/>
                    <a:pt x="16562" y="1"/>
                    <a:pt x="16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5"/>
            <p:cNvSpPr/>
            <p:nvPr/>
          </p:nvSpPr>
          <p:spPr>
            <a:xfrm>
              <a:off x="2036459" y="840311"/>
              <a:ext cx="377988" cy="280628"/>
            </a:xfrm>
            <a:custGeom>
              <a:avLst/>
              <a:gdLst/>
              <a:ahLst/>
              <a:cxnLst/>
              <a:rect l="l" t="t" r="r" b="b"/>
              <a:pathLst>
                <a:path w="20582" h="15291" extrusionOk="0">
                  <a:moveTo>
                    <a:pt x="16937" y="1"/>
                  </a:moveTo>
                  <a:cubicBezTo>
                    <a:pt x="14618" y="1"/>
                    <a:pt x="11045" y="1531"/>
                    <a:pt x="7606" y="4193"/>
                  </a:cubicBezTo>
                  <a:cubicBezTo>
                    <a:pt x="2736" y="7963"/>
                    <a:pt x="0" y="12566"/>
                    <a:pt x="1468" y="14467"/>
                  </a:cubicBezTo>
                  <a:cubicBezTo>
                    <a:pt x="1909" y="15026"/>
                    <a:pt x="2664" y="15291"/>
                    <a:pt x="3634" y="15291"/>
                  </a:cubicBezTo>
                  <a:cubicBezTo>
                    <a:pt x="5965" y="15291"/>
                    <a:pt x="9537" y="13760"/>
                    <a:pt x="12976" y="11098"/>
                  </a:cubicBezTo>
                  <a:cubicBezTo>
                    <a:pt x="17813" y="7329"/>
                    <a:pt x="20582" y="2726"/>
                    <a:pt x="19081" y="824"/>
                  </a:cubicBezTo>
                  <a:cubicBezTo>
                    <a:pt x="18650" y="266"/>
                    <a:pt x="17902" y="1"/>
                    <a:pt x="1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5"/>
            <p:cNvSpPr/>
            <p:nvPr/>
          </p:nvSpPr>
          <p:spPr>
            <a:xfrm>
              <a:off x="1567821" y="560821"/>
              <a:ext cx="489482" cy="217697"/>
            </a:xfrm>
            <a:custGeom>
              <a:avLst/>
              <a:gdLst/>
              <a:ahLst/>
              <a:cxnLst/>
              <a:rect l="l" t="t" r="r" b="b"/>
              <a:pathLst>
                <a:path w="26653" h="11862" extrusionOk="0">
                  <a:moveTo>
                    <a:pt x="4465" y="1"/>
                  </a:moveTo>
                  <a:cubicBezTo>
                    <a:pt x="3199" y="1"/>
                    <a:pt x="2157" y="197"/>
                    <a:pt x="1435" y="709"/>
                  </a:cubicBezTo>
                  <a:cubicBezTo>
                    <a:pt x="801" y="1176"/>
                    <a:pt x="601" y="3511"/>
                    <a:pt x="501" y="4145"/>
                  </a:cubicBezTo>
                  <a:cubicBezTo>
                    <a:pt x="0" y="6880"/>
                    <a:pt x="5271" y="10116"/>
                    <a:pt x="12242" y="11350"/>
                  </a:cubicBezTo>
                  <a:cubicBezTo>
                    <a:pt x="14150" y="11697"/>
                    <a:pt x="15995" y="11861"/>
                    <a:pt x="17678" y="11861"/>
                  </a:cubicBezTo>
                  <a:cubicBezTo>
                    <a:pt x="22148" y="11861"/>
                    <a:pt x="25479" y="10701"/>
                    <a:pt x="25819" y="8715"/>
                  </a:cubicBezTo>
                  <a:cubicBezTo>
                    <a:pt x="25952" y="7914"/>
                    <a:pt x="26653" y="6079"/>
                    <a:pt x="25819" y="4678"/>
                  </a:cubicBezTo>
                  <a:cubicBezTo>
                    <a:pt x="24484" y="2377"/>
                    <a:pt x="19014" y="2310"/>
                    <a:pt x="14010" y="1409"/>
                  </a:cubicBezTo>
                  <a:cubicBezTo>
                    <a:pt x="10430" y="787"/>
                    <a:pt x="6998" y="1"/>
                    <a:pt x="4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5"/>
            <p:cNvSpPr/>
            <p:nvPr/>
          </p:nvSpPr>
          <p:spPr>
            <a:xfrm>
              <a:off x="1575167" y="535036"/>
              <a:ext cx="482136" cy="200134"/>
            </a:xfrm>
            <a:custGeom>
              <a:avLst/>
              <a:gdLst/>
              <a:ahLst/>
              <a:cxnLst/>
              <a:rect l="l" t="t" r="r" b="b"/>
              <a:pathLst>
                <a:path w="26253" h="10905" extrusionOk="0">
                  <a:moveTo>
                    <a:pt x="8776" y="0"/>
                  </a:moveTo>
                  <a:cubicBezTo>
                    <a:pt x="4240" y="0"/>
                    <a:pt x="869" y="1200"/>
                    <a:pt x="501" y="3215"/>
                  </a:cubicBezTo>
                  <a:cubicBezTo>
                    <a:pt x="1" y="5950"/>
                    <a:pt x="5271" y="9186"/>
                    <a:pt x="12243" y="10420"/>
                  </a:cubicBezTo>
                  <a:cubicBezTo>
                    <a:pt x="14101" y="10749"/>
                    <a:pt x="15893" y="10905"/>
                    <a:pt x="17532" y="10905"/>
                  </a:cubicBezTo>
                  <a:cubicBezTo>
                    <a:pt x="22040" y="10905"/>
                    <a:pt x="25385" y="9724"/>
                    <a:pt x="25752" y="7718"/>
                  </a:cubicBezTo>
                  <a:cubicBezTo>
                    <a:pt x="26253" y="4949"/>
                    <a:pt x="20982" y="1747"/>
                    <a:pt x="14011" y="479"/>
                  </a:cubicBezTo>
                  <a:cubicBezTo>
                    <a:pt x="12173" y="154"/>
                    <a:pt x="10400" y="0"/>
                    <a:pt x="8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5"/>
            <p:cNvSpPr/>
            <p:nvPr/>
          </p:nvSpPr>
          <p:spPr>
            <a:xfrm>
              <a:off x="938067" y="2005732"/>
              <a:ext cx="1947480" cy="1253659"/>
            </a:xfrm>
            <a:custGeom>
              <a:avLst/>
              <a:gdLst/>
              <a:ahLst/>
              <a:cxnLst/>
              <a:rect l="l" t="t" r="r" b="b"/>
              <a:pathLst>
                <a:path w="106043" h="68310" extrusionOk="0">
                  <a:moveTo>
                    <a:pt x="96571" y="0"/>
                  </a:moveTo>
                  <a:cubicBezTo>
                    <a:pt x="96559" y="0"/>
                    <a:pt x="96547" y="0"/>
                    <a:pt x="96536" y="0"/>
                  </a:cubicBezTo>
                  <a:lnTo>
                    <a:pt x="53605" y="2502"/>
                  </a:lnTo>
                  <a:cubicBezTo>
                    <a:pt x="52104" y="2602"/>
                    <a:pt x="50603" y="2969"/>
                    <a:pt x="49235" y="3570"/>
                  </a:cubicBezTo>
                  <a:lnTo>
                    <a:pt x="2602" y="24418"/>
                  </a:lnTo>
                  <a:cubicBezTo>
                    <a:pt x="934" y="25185"/>
                    <a:pt x="0" y="26986"/>
                    <a:pt x="367" y="28788"/>
                  </a:cubicBezTo>
                  <a:lnTo>
                    <a:pt x="8073" y="65214"/>
                  </a:lnTo>
                  <a:cubicBezTo>
                    <a:pt x="8473" y="67090"/>
                    <a:pt x="10149" y="68310"/>
                    <a:pt x="11919" y="68310"/>
                  </a:cubicBezTo>
                  <a:cubicBezTo>
                    <a:pt x="12509" y="68310"/>
                    <a:pt x="13109" y="68174"/>
                    <a:pt x="13677" y="67882"/>
                  </a:cubicBezTo>
                  <a:lnTo>
                    <a:pt x="59709" y="44899"/>
                  </a:lnTo>
                  <a:lnTo>
                    <a:pt x="102173" y="43498"/>
                  </a:lnTo>
                  <a:cubicBezTo>
                    <a:pt x="104375" y="43431"/>
                    <a:pt x="106042" y="41430"/>
                    <a:pt x="105709" y="39228"/>
                  </a:cubicBezTo>
                  <a:lnTo>
                    <a:pt x="100038" y="4370"/>
                  </a:lnTo>
                  <a:cubicBezTo>
                    <a:pt x="99740" y="2580"/>
                    <a:pt x="98388" y="0"/>
                    <a:pt x="96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5"/>
            <p:cNvSpPr/>
            <p:nvPr/>
          </p:nvSpPr>
          <p:spPr>
            <a:xfrm>
              <a:off x="715079" y="1570465"/>
              <a:ext cx="1156003" cy="1185828"/>
            </a:xfrm>
            <a:custGeom>
              <a:avLst/>
              <a:gdLst/>
              <a:ahLst/>
              <a:cxnLst/>
              <a:rect l="l" t="t" r="r" b="b"/>
              <a:pathLst>
                <a:path w="62946" h="64614" extrusionOk="0">
                  <a:moveTo>
                    <a:pt x="22516" y="0"/>
                  </a:moveTo>
                  <a:lnTo>
                    <a:pt x="0" y="20782"/>
                  </a:lnTo>
                  <a:lnTo>
                    <a:pt x="40429" y="64613"/>
                  </a:lnTo>
                  <a:lnTo>
                    <a:pt x="62945" y="43865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5"/>
            <p:cNvSpPr/>
            <p:nvPr/>
          </p:nvSpPr>
          <p:spPr>
            <a:xfrm>
              <a:off x="766538" y="1620054"/>
              <a:ext cx="1059201" cy="1088487"/>
            </a:xfrm>
            <a:custGeom>
              <a:avLst/>
              <a:gdLst/>
              <a:ahLst/>
              <a:cxnLst/>
              <a:rect l="l" t="t" r="r" b="b"/>
              <a:pathLst>
                <a:path w="57675" h="59310" fill="none" extrusionOk="0">
                  <a:moveTo>
                    <a:pt x="0" y="18313"/>
                  </a:moveTo>
                  <a:lnTo>
                    <a:pt x="19881" y="0"/>
                  </a:lnTo>
                  <a:lnTo>
                    <a:pt x="57675" y="40996"/>
                  </a:lnTo>
                  <a:lnTo>
                    <a:pt x="37794" y="59309"/>
                  </a:lnTo>
                  <a:close/>
                </a:path>
              </a:pathLst>
            </a:custGeom>
            <a:solidFill>
              <a:schemeClr val="accent1"/>
            </a:solidFill>
            <a:ln w="10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5"/>
            <p:cNvSpPr/>
            <p:nvPr/>
          </p:nvSpPr>
          <p:spPr>
            <a:xfrm>
              <a:off x="1161055" y="2040454"/>
              <a:ext cx="259149" cy="235609"/>
            </a:xfrm>
            <a:custGeom>
              <a:avLst/>
              <a:gdLst/>
              <a:ahLst/>
              <a:cxnLst/>
              <a:rect l="l" t="t" r="r" b="b"/>
              <a:pathLst>
                <a:path w="14111" h="12838" extrusionOk="0">
                  <a:moveTo>
                    <a:pt x="5643" y="1"/>
                  </a:moveTo>
                  <a:cubicBezTo>
                    <a:pt x="4387" y="1"/>
                    <a:pt x="3208" y="404"/>
                    <a:pt x="2302" y="1244"/>
                  </a:cubicBezTo>
                  <a:cubicBezTo>
                    <a:pt x="0" y="3345"/>
                    <a:pt x="300" y="7382"/>
                    <a:pt x="2936" y="10217"/>
                  </a:cubicBezTo>
                  <a:cubicBezTo>
                    <a:pt x="4512" y="11933"/>
                    <a:pt x="6565" y="12837"/>
                    <a:pt x="8454" y="12837"/>
                  </a:cubicBezTo>
                  <a:cubicBezTo>
                    <a:pt x="9723" y="12837"/>
                    <a:pt x="10917" y="12429"/>
                    <a:pt x="11842" y="11585"/>
                  </a:cubicBezTo>
                  <a:cubicBezTo>
                    <a:pt x="14110" y="9517"/>
                    <a:pt x="13810" y="5480"/>
                    <a:pt x="11175" y="2612"/>
                  </a:cubicBezTo>
                  <a:cubicBezTo>
                    <a:pt x="9593" y="910"/>
                    <a:pt x="7530" y="1"/>
                    <a:pt x="5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5"/>
            <p:cNvSpPr/>
            <p:nvPr/>
          </p:nvSpPr>
          <p:spPr>
            <a:xfrm>
              <a:off x="952759" y="1255793"/>
              <a:ext cx="902383" cy="1220111"/>
            </a:xfrm>
            <a:custGeom>
              <a:avLst/>
              <a:gdLst/>
              <a:ahLst/>
              <a:cxnLst/>
              <a:rect l="l" t="t" r="r" b="b"/>
              <a:pathLst>
                <a:path w="49136" h="66482" extrusionOk="0">
                  <a:moveTo>
                    <a:pt x="28788" y="1"/>
                  </a:moveTo>
                  <a:lnTo>
                    <a:pt x="1" y="10442"/>
                  </a:lnTo>
                  <a:lnTo>
                    <a:pt x="20315" y="66482"/>
                  </a:lnTo>
                  <a:lnTo>
                    <a:pt x="49136" y="56041"/>
                  </a:lnTo>
                  <a:lnTo>
                    <a:pt x="28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5"/>
            <p:cNvSpPr/>
            <p:nvPr/>
          </p:nvSpPr>
          <p:spPr>
            <a:xfrm>
              <a:off x="998708" y="1301711"/>
              <a:ext cx="815388" cy="1131340"/>
            </a:xfrm>
            <a:custGeom>
              <a:avLst/>
              <a:gdLst/>
              <a:ahLst/>
              <a:cxnLst/>
              <a:rect l="l" t="t" r="r" b="b"/>
              <a:pathLst>
                <a:path w="44399" h="61645" fill="none" extrusionOk="0">
                  <a:moveTo>
                    <a:pt x="0" y="9207"/>
                  </a:moveTo>
                  <a:lnTo>
                    <a:pt x="25385" y="1"/>
                  </a:lnTo>
                  <a:lnTo>
                    <a:pt x="44399" y="52438"/>
                  </a:lnTo>
                  <a:lnTo>
                    <a:pt x="18981" y="61645"/>
                  </a:ln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5"/>
            <p:cNvSpPr/>
            <p:nvPr/>
          </p:nvSpPr>
          <p:spPr>
            <a:xfrm>
              <a:off x="1282337" y="1733362"/>
              <a:ext cx="242620" cy="252989"/>
            </a:xfrm>
            <a:custGeom>
              <a:avLst/>
              <a:gdLst/>
              <a:ahLst/>
              <a:cxnLst/>
              <a:rect l="l" t="t" r="r" b="b"/>
              <a:pathLst>
                <a:path w="13211" h="13785" extrusionOk="0">
                  <a:moveTo>
                    <a:pt x="5738" y="1"/>
                  </a:moveTo>
                  <a:cubicBezTo>
                    <a:pt x="5220" y="1"/>
                    <a:pt x="4704" y="86"/>
                    <a:pt x="4204" y="264"/>
                  </a:cubicBezTo>
                  <a:cubicBezTo>
                    <a:pt x="1302" y="1332"/>
                    <a:pt x="1" y="5168"/>
                    <a:pt x="1335" y="8804"/>
                  </a:cubicBezTo>
                  <a:cubicBezTo>
                    <a:pt x="2407" y="11826"/>
                    <a:pt x="4927" y="13785"/>
                    <a:pt x="7423" y="13785"/>
                  </a:cubicBezTo>
                  <a:cubicBezTo>
                    <a:pt x="7957" y="13785"/>
                    <a:pt x="8490" y="13695"/>
                    <a:pt x="9007" y="13507"/>
                  </a:cubicBezTo>
                  <a:cubicBezTo>
                    <a:pt x="11909" y="12473"/>
                    <a:pt x="13210" y="8637"/>
                    <a:pt x="11876" y="5001"/>
                  </a:cubicBezTo>
                  <a:cubicBezTo>
                    <a:pt x="10772" y="1964"/>
                    <a:pt x="8228" y="1"/>
                    <a:pt x="5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5"/>
            <p:cNvSpPr/>
            <p:nvPr/>
          </p:nvSpPr>
          <p:spPr>
            <a:xfrm>
              <a:off x="1970290" y="2152662"/>
              <a:ext cx="666539" cy="41642"/>
            </a:xfrm>
            <a:custGeom>
              <a:avLst/>
              <a:gdLst/>
              <a:ahLst/>
              <a:cxnLst/>
              <a:rect l="l" t="t" r="r" b="b"/>
              <a:pathLst>
                <a:path w="36294" h="2269" fill="none" extrusionOk="0">
                  <a:moveTo>
                    <a:pt x="1" y="2268"/>
                  </a:moveTo>
                  <a:lnTo>
                    <a:pt x="36293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5"/>
            <p:cNvSpPr/>
            <p:nvPr/>
          </p:nvSpPr>
          <p:spPr>
            <a:xfrm>
              <a:off x="1890054" y="2211426"/>
              <a:ext cx="121925" cy="558944"/>
            </a:xfrm>
            <a:custGeom>
              <a:avLst/>
              <a:gdLst/>
              <a:ahLst/>
              <a:cxnLst/>
              <a:rect l="l" t="t" r="r" b="b"/>
              <a:pathLst>
                <a:path w="6639" h="30456" fill="none" extrusionOk="0">
                  <a:moveTo>
                    <a:pt x="0" y="0"/>
                  </a:moveTo>
                  <a:lnTo>
                    <a:pt x="6638" y="30456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5"/>
            <p:cNvSpPr/>
            <p:nvPr/>
          </p:nvSpPr>
          <p:spPr>
            <a:xfrm>
              <a:off x="1077733" y="2715863"/>
              <a:ext cx="151952" cy="430384"/>
            </a:xfrm>
            <a:custGeom>
              <a:avLst/>
              <a:gdLst/>
              <a:ahLst/>
              <a:cxnLst/>
              <a:rect l="l" t="t" r="r" b="b"/>
              <a:pathLst>
                <a:path w="8274" h="23451" extrusionOk="0">
                  <a:moveTo>
                    <a:pt x="1" y="1"/>
                  </a:moveTo>
                  <a:lnTo>
                    <a:pt x="4704" y="23451"/>
                  </a:lnTo>
                  <a:cubicBezTo>
                    <a:pt x="4704" y="23451"/>
                    <a:pt x="8273" y="1414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5"/>
            <p:cNvSpPr/>
            <p:nvPr/>
          </p:nvSpPr>
          <p:spPr>
            <a:xfrm>
              <a:off x="1089376" y="2403045"/>
              <a:ext cx="766996" cy="410013"/>
            </a:xfrm>
            <a:custGeom>
              <a:avLst/>
              <a:gdLst/>
              <a:ahLst/>
              <a:cxnLst/>
              <a:rect l="l" t="t" r="r" b="b"/>
              <a:pathLst>
                <a:path w="41764" h="22341" extrusionOk="0">
                  <a:moveTo>
                    <a:pt x="0" y="17346"/>
                  </a:moveTo>
                  <a:cubicBezTo>
                    <a:pt x="2" y="17349"/>
                    <a:pt x="5" y="17351"/>
                    <a:pt x="12" y="17352"/>
                  </a:cubicBezTo>
                  <a:lnTo>
                    <a:pt x="12" y="17352"/>
                  </a:lnTo>
                  <a:cubicBezTo>
                    <a:pt x="4" y="17348"/>
                    <a:pt x="0" y="17346"/>
                    <a:pt x="0" y="17346"/>
                  </a:cubicBezTo>
                  <a:close/>
                  <a:moveTo>
                    <a:pt x="41563" y="0"/>
                  </a:moveTo>
                  <a:cubicBezTo>
                    <a:pt x="41562" y="1"/>
                    <a:pt x="1085" y="17353"/>
                    <a:pt x="21" y="17353"/>
                  </a:cubicBezTo>
                  <a:cubicBezTo>
                    <a:pt x="18" y="17353"/>
                    <a:pt x="15" y="17352"/>
                    <a:pt x="12" y="17352"/>
                  </a:cubicBezTo>
                  <a:lnTo>
                    <a:pt x="12" y="17352"/>
                  </a:lnTo>
                  <a:cubicBezTo>
                    <a:pt x="382" y="17547"/>
                    <a:pt x="9589" y="22341"/>
                    <a:pt x="19308" y="22341"/>
                  </a:cubicBezTo>
                  <a:cubicBezTo>
                    <a:pt x="23002" y="22341"/>
                    <a:pt x="26770" y="21648"/>
                    <a:pt x="30155" y="19748"/>
                  </a:cubicBezTo>
                  <a:cubicBezTo>
                    <a:pt x="37360" y="15845"/>
                    <a:pt x="41763" y="8206"/>
                    <a:pt x="4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5"/>
            <p:cNvSpPr/>
            <p:nvPr/>
          </p:nvSpPr>
          <p:spPr>
            <a:xfrm>
              <a:off x="1852681" y="2403045"/>
              <a:ext cx="94359" cy="383237"/>
            </a:xfrm>
            <a:custGeom>
              <a:avLst/>
              <a:gdLst/>
              <a:ahLst/>
              <a:cxnLst/>
              <a:rect l="l" t="t" r="r" b="b"/>
              <a:pathLst>
                <a:path w="5138" h="20882" extrusionOk="0">
                  <a:moveTo>
                    <a:pt x="0" y="0"/>
                  </a:moveTo>
                  <a:lnTo>
                    <a:pt x="3903" y="20882"/>
                  </a:lnTo>
                  <a:cubicBezTo>
                    <a:pt x="5137" y="770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5"/>
            <p:cNvSpPr/>
            <p:nvPr/>
          </p:nvSpPr>
          <p:spPr>
            <a:xfrm>
              <a:off x="1823885" y="2194285"/>
              <a:ext cx="17171" cy="7359"/>
            </a:xfrm>
            <a:custGeom>
              <a:avLst/>
              <a:gdLst/>
              <a:ahLst/>
              <a:cxnLst/>
              <a:rect l="l" t="t" r="r" b="b"/>
              <a:pathLst>
                <a:path w="935" h="401" fill="none" extrusionOk="0">
                  <a:moveTo>
                    <a:pt x="1" y="401"/>
                  </a:moveTo>
                  <a:lnTo>
                    <a:pt x="935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5"/>
            <p:cNvSpPr/>
            <p:nvPr/>
          </p:nvSpPr>
          <p:spPr>
            <a:xfrm>
              <a:off x="1992347" y="227876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1" y="2236"/>
                  </a:moveTo>
                  <a:lnTo>
                    <a:pt x="36327" y="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5"/>
            <p:cNvSpPr/>
            <p:nvPr/>
          </p:nvSpPr>
          <p:spPr>
            <a:xfrm>
              <a:off x="2022373" y="243549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0" y="2235"/>
                  </a:moveTo>
                  <a:lnTo>
                    <a:pt x="36326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5"/>
            <p:cNvSpPr/>
            <p:nvPr/>
          </p:nvSpPr>
          <p:spPr>
            <a:xfrm>
              <a:off x="2257005" y="1362935"/>
              <a:ext cx="333876" cy="264625"/>
            </a:xfrm>
            <a:custGeom>
              <a:avLst/>
              <a:gdLst/>
              <a:ahLst/>
              <a:cxnLst/>
              <a:rect l="l" t="t" r="r" b="b"/>
              <a:pathLst>
                <a:path w="18180" h="14419" extrusionOk="0">
                  <a:moveTo>
                    <a:pt x="15578" y="0"/>
                  </a:moveTo>
                  <a:cubicBezTo>
                    <a:pt x="15578" y="0"/>
                    <a:pt x="14677" y="9707"/>
                    <a:pt x="11041" y="10541"/>
                  </a:cubicBezTo>
                  <a:cubicBezTo>
                    <a:pt x="10273" y="10713"/>
                    <a:pt x="9494" y="10798"/>
                    <a:pt x="8716" y="10798"/>
                  </a:cubicBezTo>
                  <a:cubicBezTo>
                    <a:pt x="7229" y="10798"/>
                    <a:pt x="5749" y="10487"/>
                    <a:pt x="4370" y="9874"/>
                  </a:cubicBezTo>
                  <a:lnTo>
                    <a:pt x="1434" y="7639"/>
                  </a:lnTo>
                  <a:lnTo>
                    <a:pt x="0" y="12643"/>
                  </a:lnTo>
                  <a:cubicBezTo>
                    <a:pt x="0" y="12643"/>
                    <a:pt x="861" y="13797"/>
                    <a:pt x="2638" y="13797"/>
                  </a:cubicBezTo>
                  <a:cubicBezTo>
                    <a:pt x="3259" y="13797"/>
                    <a:pt x="3991" y="13656"/>
                    <a:pt x="4837" y="13276"/>
                  </a:cubicBezTo>
                  <a:cubicBezTo>
                    <a:pt x="4837" y="13276"/>
                    <a:pt x="7431" y="14418"/>
                    <a:pt x="10120" y="14418"/>
                  </a:cubicBezTo>
                  <a:cubicBezTo>
                    <a:pt x="11464" y="14418"/>
                    <a:pt x="12831" y="14133"/>
                    <a:pt x="13910" y="13276"/>
                  </a:cubicBezTo>
                  <a:cubicBezTo>
                    <a:pt x="17146" y="10708"/>
                    <a:pt x="18180" y="3670"/>
                    <a:pt x="18180" y="3670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5"/>
            <p:cNvSpPr/>
            <p:nvPr/>
          </p:nvSpPr>
          <p:spPr>
            <a:xfrm>
              <a:off x="2550441" y="901333"/>
              <a:ext cx="866497" cy="664416"/>
            </a:xfrm>
            <a:custGeom>
              <a:avLst/>
              <a:gdLst/>
              <a:ahLst/>
              <a:cxnLst/>
              <a:rect l="l" t="t" r="r" b="b"/>
              <a:pathLst>
                <a:path w="47182" h="36203" extrusionOk="0">
                  <a:moveTo>
                    <a:pt x="9993" y="1"/>
                  </a:moveTo>
                  <a:cubicBezTo>
                    <a:pt x="7006" y="1"/>
                    <a:pt x="2130" y="1684"/>
                    <a:pt x="1134" y="8340"/>
                  </a:cubicBezTo>
                  <a:cubicBezTo>
                    <a:pt x="0" y="16112"/>
                    <a:pt x="2502" y="20416"/>
                    <a:pt x="2502" y="20416"/>
                  </a:cubicBezTo>
                  <a:cubicBezTo>
                    <a:pt x="2502" y="20416"/>
                    <a:pt x="1268" y="22884"/>
                    <a:pt x="15811" y="32224"/>
                  </a:cubicBezTo>
                  <a:cubicBezTo>
                    <a:pt x="20189" y="35035"/>
                    <a:pt x="24636" y="36203"/>
                    <a:pt x="28739" y="36203"/>
                  </a:cubicBezTo>
                  <a:cubicBezTo>
                    <a:pt x="38269" y="36203"/>
                    <a:pt x="45947" y="29906"/>
                    <a:pt x="46600" y="23284"/>
                  </a:cubicBezTo>
                  <a:cubicBezTo>
                    <a:pt x="47181" y="17170"/>
                    <a:pt x="42968" y="16086"/>
                    <a:pt x="39908" y="16086"/>
                  </a:cubicBezTo>
                  <a:cubicBezTo>
                    <a:pt x="38227" y="16086"/>
                    <a:pt x="36893" y="16413"/>
                    <a:pt x="36893" y="16413"/>
                  </a:cubicBezTo>
                  <a:cubicBezTo>
                    <a:pt x="37260" y="14678"/>
                    <a:pt x="36726" y="12910"/>
                    <a:pt x="35459" y="11643"/>
                  </a:cubicBezTo>
                  <a:cubicBezTo>
                    <a:pt x="34844" y="10989"/>
                    <a:pt x="33754" y="10743"/>
                    <a:pt x="32449" y="10743"/>
                  </a:cubicBezTo>
                  <a:cubicBezTo>
                    <a:pt x="29295" y="10743"/>
                    <a:pt x="24879" y="12177"/>
                    <a:pt x="22850" y="12743"/>
                  </a:cubicBezTo>
                  <a:cubicBezTo>
                    <a:pt x="22318" y="12894"/>
                    <a:pt x="21863" y="12973"/>
                    <a:pt x="21464" y="12973"/>
                  </a:cubicBezTo>
                  <a:cubicBezTo>
                    <a:pt x="19738" y="12973"/>
                    <a:pt x="19055" y="11479"/>
                    <a:pt x="17646" y="7740"/>
                  </a:cubicBezTo>
                  <a:cubicBezTo>
                    <a:pt x="15945" y="3137"/>
                    <a:pt x="13877" y="701"/>
                    <a:pt x="11342" y="134"/>
                  </a:cubicBezTo>
                  <a:cubicBezTo>
                    <a:pt x="10968" y="51"/>
                    <a:pt x="10509" y="1"/>
                    <a:pt x="9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5"/>
            <p:cNvSpPr/>
            <p:nvPr/>
          </p:nvSpPr>
          <p:spPr>
            <a:xfrm>
              <a:off x="2639878" y="3099100"/>
              <a:ext cx="69236" cy="101031"/>
            </a:xfrm>
            <a:custGeom>
              <a:avLst/>
              <a:gdLst/>
              <a:ahLst/>
              <a:cxnLst/>
              <a:rect l="l" t="t" r="r" b="b"/>
              <a:pathLst>
                <a:path w="3770" h="5505" extrusionOk="0">
                  <a:moveTo>
                    <a:pt x="3770" y="0"/>
                  </a:moveTo>
                  <a:lnTo>
                    <a:pt x="0" y="367"/>
                  </a:lnTo>
                  <a:lnTo>
                    <a:pt x="200" y="5237"/>
                  </a:lnTo>
                  <a:lnTo>
                    <a:pt x="3603" y="5504"/>
                  </a:lnTo>
                  <a:lnTo>
                    <a:pt x="3770" y="5037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5"/>
            <p:cNvSpPr/>
            <p:nvPr/>
          </p:nvSpPr>
          <p:spPr>
            <a:xfrm>
              <a:off x="2610476" y="3067258"/>
              <a:ext cx="120089" cy="40431"/>
            </a:xfrm>
            <a:custGeom>
              <a:avLst/>
              <a:gdLst/>
              <a:ahLst/>
              <a:cxnLst/>
              <a:rect l="l" t="t" r="r" b="b"/>
              <a:pathLst>
                <a:path w="6539" h="2203" extrusionOk="0">
                  <a:moveTo>
                    <a:pt x="6538" y="1"/>
                  </a:moveTo>
                  <a:lnTo>
                    <a:pt x="0" y="234"/>
                  </a:lnTo>
                  <a:lnTo>
                    <a:pt x="300" y="2069"/>
                  </a:lnTo>
                  <a:lnTo>
                    <a:pt x="6171" y="2202"/>
                  </a:lnTo>
                  <a:lnTo>
                    <a:pt x="6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5"/>
            <p:cNvSpPr/>
            <p:nvPr/>
          </p:nvSpPr>
          <p:spPr>
            <a:xfrm>
              <a:off x="3133015" y="2772793"/>
              <a:ext cx="121925" cy="113290"/>
            </a:xfrm>
            <a:custGeom>
              <a:avLst/>
              <a:gdLst/>
              <a:ahLst/>
              <a:cxnLst/>
              <a:rect l="l" t="t" r="r" b="b"/>
              <a:pathLst>
                <a:path w="6639" h="6173" extrusionOk="0">
                  <a:moveTo>
                    <a:pt x="5438" y="1"/>
                  </a:moveTo>
                  <a:lnTo>
                    <a:pt x="1" y="5071"/>
                  </a:lnTo>
                  <a:lnTo>
                    <a:pt x="1969" y="6172"/>
                  </a:lnTo>
                  <a:lnTo>
                    <a:pt x="6639" y="1902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5"/>
            <p:cNvSpPr/>
            <p:nvPr/>
          </p:nvSpPr>
          <p:spPr>
            <a:xfrm>
              <a:off x="3180801" y="2815646"/>
              <a:ext cx="108445" cy="105931"/>
            </a:xfrm>
            <a:custGeom>
              <a:avLst/>
              <a:gdLst/>
              <a:ahLst/>
              <a:cxnLst/>
              <a:rect l="l" t="t" r="r" b="b"/>
              <a:pathLst>
                <a:path w="5905" h="5772" extrusionOk="0">
                  <a:moveTo>
                    <a:pt x="2969" y="1"/>
                  </a:moveTo>
                  <a:lnTo>
                    <a:pt x="1" y="2736"/>
                  </a:lnTo>
                  <a:lnTo>
                    <a:pt x="3603" y="5772"/>
                  </a:lnTo>
                  <a:lnTo>
                    <a:pt x="5905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5"/>
            <p:cNvSpPr/>
            <p:nvPr/>
          </p:nvSpPr>
          <p:spPr>
            <a:xfrm>
              <a:off x="3212040" y="2865583"/>
              <a:ext cx="139078" cy="172330"/>
            </a:xfrm>
            <a:custGeom>
              <a:avLst/>
              <a:gdLst/>
              <a:ahLst/>
              <a:cxnLst/>
              <a:rect l="l" t="t" r="r" b="b"/>
              <a:pathLst>
                <a:path w="7573" h="9390" extrusionOk="0">
                  <a:moveTo>
                    <a:pt x="4482" y="1"/>
                  </a:moveTo>
                  <a:cubicBezTo>
                    <a:pt x="4246" y="1"/>
                    <a:pt x="4014" y="97"/>
                    <a:pt x="3870" y="282"/>
                  </a:cubicBezTo>
                  <a:lnTo>
                    <a:pt x="1435" y="3117"/>
                  </a:lnTo>
                  <a:cubicBezTo>
                    <a:pt x="1302" y="3251"/>
                    <a:pt x="1235" y="3451"/>
                    <a:pt x="1268" y="3618"/>
                  </a:cubicBezTo>
                  <a:cubicBezTo>
                    <a:pt x="1302" y="4385"/>
                    <a:pt x="1302" y="5119"/>
                    <a:pt x="1268" y="5886"/>
                  </a:cubicBezTo>
                  <a:cubicBezTo>
                    <a:pt x="1135" y="6853"/>
                    <a:pt x="1" y="8355"/>
                    <a:pt x="1" y="8355"/>
                  </a:cubicBezTo>
                  <a:cubicBezTo>
                    <a:pt x="132" y="8852"/>
                    <a:pt x="529" y="9390"/>
                    <a:pt x="936" y="9390"/>
                  </a:cubicBezTo>
                  <a:cubicBezTo>
                    <a:pt x="1048" y="9390"/>
                    <a:pt x="1160" y="9349"/>
                    <a:pt x="1268" y="9255"/>
                  </a:cubicBezTo>
                  <a:cubicBezTo>
                    <a:pt x="1669" y="8955"/>
                    <a:pt x="5672" y="4452"/>
                    <a:pt x="7239" y="2650"/>
                  </a:cubicBezTo>
                  <a:cubicBezTo>
                    <a:pt x="7573" y="2284"/>
                    <a:pt x="7473" y="1716"/>
                    <a:pt x="7073" y="1450"/>
                  </a:cubicBezTo>
                  <a:lnTo>
                    <a:pt x="4904" y="115"/>
                  </a:lnTo>
                  <a:cubicBezTo>
                    <a:pt x="4776" y="38"/>
                    <a:pt x="4628" y="1"/>
                    <a:pt x="4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5"/>
            <p:cNvSpPr/>
            <p:nvPr/>
          </p:nvSpPr>
          <p:spPr>
            <a:xfrm>
              <a:off x="2540028" y="3190312"/>
              <a:ext cx="191143" cy="75410"/>
            </a:xfrm>
            <a:custGeom>
              <a:avLst/>
              <a:gdLst/>
              <a:ahLst/>
              <a:cxnLst/>
              <a:rect l="l" t="t" r="r" b="b"/>
              <a:pathLst>
                <a:path w="10408" h="4109" extrusionOk="0">
                  <a:moveTo>
                    <a:pt x="9040" y="1"/>
                  </a:moveTo>
                  <a:lnTo>
                    <a:pt x="5304" y="101"/>
                  </a:lnTo>
                  <a:cubicBezTo>
                    <a:pt x="5137" y="101"/>
                    <a:pt x="4937" y="167"/>
                    <a:pt x="4803" y="301"/>
                  </a:cubicBezTo>
                  <a:cubicBezTo>
                    <a:pt x="4303" y="835"/>
                    <a:pt x="3736" y="1335"/>
                    <a:pt x="3136" y="1802"/>
                  </a:cubicBezTo>
                  <a:cubicBezTo>
                    <a:pt x="2368" y="2369"/>
                    <a:pt x="467" y="2536"/>
                    <a:pt x="467" y="2536"/>
                  </a:cubicBezTo>
                  <a:cubicBezTo>
                    <a:pt x="100" y="3036"/>
                    <a:pt x="0" y="3937"/>
                    <a:pt x="634" y="4037"/>
                  </a:cubicBezTo>
                  <a:cubicBezTo>
                    <a:pt x="934" y="4097"/>
                    <a:pt x="3228" y="4109"/>
                    <a:pt x="5526" y="4109"/>
                  </a:cubicBezTo>
                  <a:cubicBezTo>
                    <a:pt x="7058" y="4109"/>
                    <a:pt x="8593" y="4104"/>
                    <a:pt x="9540" y="4104"/>
                  </a:cubicBezTo>
                  <a:cubicBezTo>
                    <a:pt x="10041" y="4104"/>
                    <a:pt x="10407" y="3670"/>
                    <a:pt x="10307" y="3170"/>
                  </a:cubicBezTo>
                  <a:lnTo>
                    <a:pt x="9874" y="668"/>
                  </a:lnTo>
                  <a:cubicBezTo>
                    <a:pt x="9807" y="267"/>
                    <a:pt x="9440" y="1"/>
                    <a:pt x="9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5"/>
            <p:cNvSpPr/>
            <p:nvPr/>
          </p:nvSpPr>
          <p:spPr>
            <a:xfrm>
              <a:off x="2512443" y="1250967"/>
              <a:ext cx="463147" cy="426641"/>
            </a:xfrm>
            <a:custGeom>
              <a:avLst/>
              <a:gdLst/>
              <a:ahLst/>
              <a:cxnLst/>
              <a:rect l="l" t="t" r="r" b="b"/>
              <a:pathLst>
                <a:path w="25219" h="23247" extrusionOk="0">
                  <a:moveTo>
                    <a:pt x="10866" y="1"/>
                  </a:moveTo>
                  <a:cubicBezTo>
                    <a:pt x="8153" y="1"/>
                    <a:pt x="5376" y="268"/>
                    <a:pt x="3070" y="1064"/>
                  </a:cubicBezTo>
                  <a:cubicBezTo>
                    <a:pt x="3070" y="1064"/>
                    <a:pt x="735" y="1731"/>
                    <a:pt x="1" y="8236"/>
                  </a:cubicBezTo>
                  <a:lnTo>
                    <a:pt x="2770" y="9137"/>
                  </a:lnTo>
                  <a:cubicBezTo>
                    <a:pt x="2770" y="9137"/>
                    <a:pt x="3770" y="21379"/>
                    <a:pt x="4404" y="23247"/>
                  </a:cubicBezTo>
                  <a:lnTo>
                    <a:pt x="19181" y="23247"/>
                  </a:lnTo>
                  <a:cubicBezTo>
                    <a:pt x="19181" y="23247"/>
                    <a:pt x="19348" y="12739"/>
                    <a:pt x="20015" y="10504"/>
                  </a:cubicBezTo>
                  <a:lnTo>
                    <a:pt x="25219" y="6869"/>
                  </a:lnTo>
                  <a:cubicBezTo>
                    <a:pt x="25219" y="6869"/>
                    <a:pt x="23818" y="1331"/>
                    <a:pt x="21783" y="1064"/>
                  </a:cubicBezTo>
                  <a:cubicBezTo>
                    <a:pt x="20452" y="871"/>
                    <a:pt x="15764" y="1"/>
                    <a:pt x="10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5"/>
            <p:cNvSpPr/>
            <p:nvPr/>
          </p:nvSpPr>
          <p:spPr>
            <a:xfrm>
              <a:off x="2744008" y="1387417"/>
              <a:ext cx="308771" cy="265506"/>
            </a:xfrm>
            <a:custGeom>
              <a:avLst/>
              <a:gdLst/>
              <a:ahLst/>
              <a:cxnLst/>
              <a:rect l="l" t="t" r="r" b="b"/>
              <a:pathLst>
                <a:path w="16813" h="14467" extrusionOk="0">
                  <a:moveTo>
                    <a:pt x="11809" y="1"/>
                  </a:moveTo>
                  <a:lnTo>
                    <a:pt x="8507" y="2302"/>
                  </a:lnTo>
                  <a:cubicBezTo>
                    <a:pt x="8507" y="2302"/>
                    <a:pt x="10475" y="7940"/>
                    <a:pt x="10842" y="10942"/>
                  </a:cubicBezTo>
                  <a:cubicBezTo>
                    <a:pt x="10842" y="10942"/>
                    <a:pt x="6139" y="9074"/>
                    <a:pt x="4938" y="8240"/>
                  </a:cubicBezTo>
                  <a:lnTo>
                    <a:pt x="4037" y="4937"/>
                  </a:lnTo>
                  <a:lnTo>
                    <a:pt x="935" y="3436"/>
                  </a:lnTo>
                  <a:lnTo>
                    <a:pt x="1" y="5938"/>
                  </a:lnTo>
                  <a:lnTo>
                    <a:pt x="2603" y="9140"/>
                  </a:lnTo>
                  <a:cubicBezTo>
                    <a:pt x="2603" y="9140"/>
                    <a:pt x="8278" y="14466"/>
                    <a:pt x="12021" y="14466"/>
                  </a:cubicBezTo>
                  <a:cubicBezTo>
                    <a:pt x="12446" y="14466"/>
                    <a:pt x="12846" y="14397"/>
                    <a:pt x="13210" y="14244"/>
                  </a:cubicBezTo>
                  <a:cubicBezTo>
                    <a:pt x="16813" y="12710"/>
                    <a:pt x="11809" y="1"/>
                    <a:pt x="11809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5"/>
            <p:cNvSpPr/>
            <p:nvPr/>
          </p:nvSpPr>
          <p:spPr>
            <a:xfrm>
              <a:off x="2623937" y="949086"/>
              <a:ext cx="209471" cy="351524"/>
            </a:xfrm>
            <a:custGeom>
              <a:avLst/>
              <a:gdLst/>
              <a:ahLst/>
              <a:cxnLst/>
              <a:rect l="l" t="t" r="r" b="b"/>
              <a:pathLst>
                <a:path w="11406" h="19154" extrusionOk="0">
                  <a:moveTo>
                    <a:pt x="4938" y="1"/>
                  </a:moveTo>
                  <a:cubicBezTo>
                    <a:pt x="4104" y="835"/>
                    <a:pt x="3003" y="1368"/>
                    <a:pt x="1802" y="1535"/>
                  </a:cubicBezTo>
                  <a:cubicBezTo>
                    <a:pt x="1802" y="1535"/>
                    <a:pt x="1" y="5138"/>
                    <a:pt x="134" y="8073"/>
                  </a:cubicBezTo>
                  <a:cubicBezTo>
                    <a:pt x="268" y="11009"/>
                    <a:pt x="1769" y="12210"/>
                    <a:pt x="4571" y="12610"/>
                  </a:cubicBezTo>
                  <a:cubicBezTo>
                    <a:pt x="4571" y="12610"/>
                    <a:pt x="5772" y="16346"/>
                    <a:pt x="2636" y="16746"/>
                  </a:cubicBezTo>
                  <a:cubicBezTo>
                    <a:pt x="2369" y="16779"/>
                    <a:pt x="2303" y="17713"/>
                    <a:pt x="2303" y="17880"/>
                  </a:cubicBezTo>
                  <a:cubicBezTo>
                    <a:pt x="2403" y="18481"/>
                    <a:pt x="3003" y="18814"/>
                    <a:pt x="3570" y="18948"/>
                  </a:cubicBezTo>
                  <a:cubicBezTo>
                    <a:pt x="4171" y="19081"/>
                    <a:pt x="4771" y="19148"/>
                    <a:pt x="5371" y="19148"/>
                  </a:cubicBezTo>
                  <a:cubicBezTo>
                    <a:pt x="5441" y="19151"/>
                    <a:pt x="5509" y="19153"/>
                    <a:pt x="5578" y="19153"/>
                  </a:cubicBezTo>
                  <a:cubicBezTo>
                    <a:pt x="6802" y="19153"/>
                    <a:pt x="7951" y="18594"/>
                    <a:pt x="8741" y="17647"/>
                  </a:cubicBezTo>
                  <a:cubicBezTo>
                    <a:pt x="8807" y="17580"/>
                    <a:pt x="9441" y="16779"/>
                    <a:pt x="9441" y="16779"/>
                  </a:cubicBezTo>
                  <a:cubicBezTo>
                    <a:pt x="9441" y="16779"/>
                    <a:pt x="7940" y="16012"/>
                    <a:pt x="8474" y="11142"/>
                  </a:cubicBezTo>
                  <a:cubicBezTo>
                    <a:pt x="9174" y="10675"/>
                    <a:pt x="9741" y="10008"/>
                    <a:pt x="10041" y="9174"/>
                  </a:cubicBezTo>
                  <a:cubicBezTo>
                    <a:pt x="10609" y="8874"/>
                    <a:pt x="11042" y="8340"/>
                    <a:pt x="11242" y="7706"/>
                  </a:cubicBezTo>
                  <a:cubicBezTo>
                    <a:pt x="11405" y="7031"/>
                    <a:pt x="11032" y="6177"/>
                    <a:pt x="10246" y="6177"/>
                  </a:cubicBezTo>
                  <a:cubicBezTo>
                    <a:pt x="9907" y="6177"/>
                    <a:pt x="9491" y="6336"/>
                    <a:pt x="9007" y="6739"/>
                  </a:cubicBezTo>
                  <a:cubicBezTo>
                    <a:pt x="9007" y="6739"/>
                    <a:pt x="6039" y="5238"/>
                    <a:pt x="4938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5"/>
            <p:cNvSpPr/>
            <p:nvPr/>
          </p:nvSpPr>
          <p:spPr>
            <a:xfrm>
              <a:off x="2652128" y="1047034"/>
              <a:ext cx="25142" cy="35604"/>
            </a:xfrm>
            <a:custGeom>
              <a:avLst/>
              <a:gdLst/>
              <a:ahLst/>
              <a:cxnLst/>
              <a:rect l="l" t="t" r="r" b="b"/>
              <a:pathLst>
                <a:path w="1369" h="1940" extrusionOk="0">
                  <a:moveTo>
                    <a:pt x="1368" y="1"/>
                  </a:moveTo>
                  <a:lnTo>
                    <a:pt x="0" y="1502"/>
                  </a:lnTo>
                  <a:cubicBezTo>
                    <a:pt x="275" y="1777"/>
                    <a:pt x="634" y="1940"/>
                    <a:pt x="1025" y="1940"/>
                  </a:cubicBezTo>
                  <a:cubicBezTo>
                    <a:pt x="1061" y="1940"/>
                    <a:pt x="1098" y="1939"/>
                    <a:pt x="1135" y="19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5"/>
            <p:cNvSpPr/>
            <p:nvPr/>
          </p:nvSpPr>
          <p:spPr>
            <a:xfrm>
              <a:off x="2687040" y="1095411"/>
              <a:ext cx="39228" cy="17160"/>
            </a:xfrm>
            <a:custGeom>
              <a:avLst/>
              <a:gdLst/>
              <a:ahLst/>
              <a:cxnLst/>
              <a:rect l="l" t="t" r="r" b="b"/>
              <a:pathLst>
                <a:path w="2136" h="935" fill="none" extrusionOk="0">
                  <a:moveTo>
                    <a:pt x="1" y="701"/>
                  </a:moveTo>
                  <a:cubicBezTo>
                    <a:pt x="1" y="701"/>
                    <a:pt x="1435" y="934"/>
                    <a:pt x="2136" y="0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5"/>
            <p:cNvSpPr/>
            <p:nvPr/>
          </p:nvSpPr>
          <p:spPr>
            <a:xfrm>
              <a:off x="2713393" y="993775"/>
              <a:ext cx="34324" cy="12883"/>
            </a:xfrm>
            <a:custGeom>
              <a:avLst/>
              <a:gdLst/>
              <a:ahLst/>
              <a:cxnLst/>
              <a:rect l="l" t="t" r="r" b="b"/>
              <a:pathLst>
                <a:path w="1869" h="702" fill="none" extrusionOk="0">
                  <a:moveTo>
                    <a:pt x="0" y="201"/>
                  </a:moveTo>
                  <a:cubicBezTo>
                    <a:pt x="667" y="1"/>
                    <a:pt x="1401" y="201"/>
                    <a:pt x="1868" y="7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5"/>
            <p:cNvSpPr/>
            <p:nvPr/>
          </p:nvSpPr>
          <p:spPr>
            <a:xfrm>
              <a:off x="2645994" y="987663"/>
              <a:ext cx="22075" cy="8589"/>
            </a:xfrm>
            <a:custGeom>
              <a:avLst/>
              <a:gdLst/>
              <a:ahLst/>
              <a:cxnLst/>
              <a:rect l="l" t="t" r="r" b="b"/>
              <a:pathLst>
                <a:path w="1202" h="468" fill="none" extrusionOk="0">
                  <a:moveTo>
                    <a:pt x="1202" y="134"/>
                  </a:moveTo>
                  <a:cubicBezTo>
                    <a:pt x="1202" y="134"/>
                    <a:pt x="368" y="0"/>
                    <a:pt x="1" y="4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5"/>
            <p:cNvSpPr/>
            <p:nvPr/>
          </p:nvSpPr>
          <p:spPr>
            <a:xfrm>
              <a:off x="2710932" y="1033508"/>
              <a:ext cx="14104" cy="19674"/>
            </a:xfrm>
            <a:custGeom>
              <a:avLst/>
              <a:gdLst/>
              <a:ahLst/>
              <a:cxnLst/>
              <a:rect l="l" t="t" r="r" b="b"/>
              <a:pathLst>
                <a:path w="768" h="1072" extrusionOk="0">
                  <a:moveTo>
                    <a:pt x="402" y="1"/>
                  </a:moveTo>
                  <a:cubicBezTo>
                    <a:pt x="243" y="1"/>
                    <a:pt x="65" y="221"/>
                    <a:pt x="34" y="471"/>
                  </a:cubicBezTo>
                  <a:cubicBezTo>
                    <a:pt x="1" y="771"/>
                    <a:pt x="134" y="1038"/>
                    <a:pt x="301" y="1072"/>
                  </a:cubicBezTo>
                  <a:cubicBezTo>
                    <a:pt x="501" y="1072"/>
                    <a:pt x="701" y="871"/>
                    <a:pt x="735" y="571"/>
                  </a:cubicBezTo>
                  <a:cubicBezTo>
                    <a:pt x="768" y="271"/>
                    <a:pt x="634" y="37"/>
                    <a:pt x="434" y="4"/>
                  </a:cubicBezTo>
                  <a:cubicBezTo>
                    <a:pt x="424" y="2"/>
                    <a:pt x="41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5"/>
            <p:cNvSpPr/>
            <p:nvPr/>
          </p:nvSpPr>
          <p:spPr>
            <a:xfrm>
              <a:off x="2649667" y="1021872"/>
              <a:ext cx="14123" cy="19123"/>
            </a:xfrm>
            <a:custGeom>
              <a:avLst/>
              <a:gdLst/>
              <a:ahLst/>
              <a:cxnLst/>
              <a:rect l="l" t="t" r="r" b="b"/>
              <a:pathLst>
                <a:path w="769" h="1042" extrusionOk="0">
                  <a:moveTo>
                    <a:pt x="424" y="1"/>
                  </a:moveTo>
                  <a:cubicBezTo>
                    <a:pt x="240" y="1"/>
                    <a:pt x="65" y="193"/>
                    <a:pt x="34" y="471"/>
                  </a:cubicBezTo>
                  <a:cubicBezTo>
                    <a:pt x="1" y="772"/>
                    <a:pt x="134" y="1005"/>
                    <a:pt x="335" y="1038"/>
                  </a:cubicBezTo>
                  <a:cubicBezTo>
                    <a:pt x="345" y="1041"/>
                    <a:pt x="356" y="1042"/>
                    <a:pt x="367" y="1042"/>
                  </a:cubicBezTo>
                  <a:cubicBezTo>
                    <a:pt x="526" y="1042"/>
                    <a:pt x="704" y="821"/>
                    <a:pt x="735" y="571"/>
                  </a:cubicBezTo>
                  <a:cubicBezTo>
                    <a:pt x="768" y="271"/>
                    <a:pt x="635" y="4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5"/>
            <p:cNvSpPr/>
            <p:nvPr/>
          </p:nvSpPr>
          <p:spPr>
            <a:xfrm>
              <a:off x="2707259" y="1028057"/>
              <a:ext cx="12268" cy="7121"/>
            </a:xfrm>
            <a:custGeom>
              <a:avLst/>
              <a:gdLst/>
              <a:ahLst/>
              <a:cxnLst/>
              <a:rect l="l" t="t" r="r" b="b"/>
              <a:pathLst>
                <a:path w="668" h="388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235"/>
                    <a:pt x="212" y="388"/>
                    <a:pt x="415" y="388"/>
                  </a:cubicBezTo>
                  <a:cubicBezTo>
                    <a:pt x="501" y="388"/>
                    <a:pt x="589" y="361"/>
                    <a:pt x="668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5"/>
            <p:cNvSpPr/>
            <p:nvPr/>
          </p:nvSpPr>
          <p:spPr>
            <a:xfrm>
              <a:off x="2647224" y="1017046"/>
              <a:ext cx="12268" cy="6735"/>
            </a:xfrm>
            <a:custGeom>
              <a:avLst/>
              <a:gdLst/>
              <a:ahLst/>
              <a:cxnLst/>
              <a:rect l="l" t="t" r="r" b="b"/>
              <a:pathLst>
                <a:path w="668" h="367" extrusionOk="0">
                  <a:moveTo>
                    <a:pt x="1" y="0"/>
                  </a:moveTo>
                  <a:cubicBezTo>
                    <a:pt x="25" y="219"/>
                    <a:pt x="226" y="367"/>
                    <a:pt x="436" y="367"/>
                  </a:cubicBezTo>
                  <a:cubicBezTo>
                    <a:pt x="515" y="367"/>
                    <a:pt x="595" y="346"/>
                    <a:pt x="668" y="3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5"/>
            <p:cNvSpPr/>
            <p:nvPr/>
          </p:nvSpPr>
          <p:spPr>
            <a:xfrm>
              <a:off x="2583516" y="1662283"/>
              <a:ext cx="294060" cy="37990"/>
            </a:xfrm>
            <a:custGeom>
              <a:avLst/>
              <a:gdLst/>
              <a:ahLst/>
              <a:cxnLst/>
              <a:rect l="l" t="t" r="r" b="b"/>
              <a:pathLst>
                <a:path w="16012" h="2070" extrusionOk="0">
                  <a:moveTo>
                    <a:pt x="15578" y="1"/>
                  </a:moveTo>
                  <a:lnTo>
                    <a:pt x="0" y="201"/>
                  </a:lnTo>
                  <a:lnTo>
                    <a:pt x="0" y="1936"/>
                  </a:lnTo>
                  <a:lnTo>
                    <a:pt x="16012" y="2069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5"/>
            <p:cNvSpPr/>
            <p:nvPr/>
          </p:nvSpPr>
          <p:spPr>
            <a:xfrm>
              <a:off x="1912716" y="1296756"/>
              <a:ext cx="689202" cy="847206"/>
            </a:xfrm>
            <a:custGeom>
              <a:avLst/>
              <a:gdLst/>
              <a:ahLst/>
              <a:cxnLst/>
              <a:rect l="l" t="t" r="r" b="b"/>
              <a:pathLst>
                <a:path w="37528" h="46163" extrusionOk="0">
                  <a:moveTo>
                    <a:pt x="14783" y="1"/>
                  </a:moveTo>
                  <a:cubicBezTo>
                    <a:pt x="12453" y="1"/>
                    <a:pt x="10304" y="1525"/>
                    <a:pt x="9641" y="3873"/>
                  </a:cubicBezTo>
                  <a:lnTo>
                    <a:pt x="834" y="34495"/>
                  </a:lnTo>
                  <a:cubicBezTo>
                    <a:pt x="0" y="37330"/>
                    <a:pt x="1668" y="40299"/>
                    <a:pt x="4504" y="41133"/>
                  </a:cubicBezTo>
                  <a:lnTo>
                    <a:pt x="21316" y="45970"/>
                  </a:lnTo>
                  <a:cubicBezTo>
                    <a:pt x="21810" y="46094"/>
                    <a:pt x="22305" y="46162"/>
                    <a:pt x="22800" y="46162"/>
                  </a:cubicBezTo>
                  <a:cubicBezTo>
                    <a:pt x="22972" y="46162"/>
                    <a:pt x="23145" y="46154"/>
                    <a:pt x="23317" y="46137"/>
                  </a:cubicBezTo>
                  <a:cubicBezTo>
                    <a:pt x="25485" y="45903"/>
                    <a:pt x="27320" y="44402"/>
                    <a:pt x="27920" y="42301"/>
                  </a:cubicBezTo>
                  <a:lnTo>
                    <a:pt x="36727" y="11679"/>
                  </a:lnTo>
                  <a:cubicBezTo>
                    <a:pt x="37527" y="8843"/>
                    <a:pt x="35926" y="5875"/>
                    <a:pt x="33091" y="5041"/>
                  </a:cubicBezTo>
                  <a:lnTo>
                    <a:pt x="16245" y="204"/>
                  </a:lnTo>
                  <a:cubicBezTo>
                    <a:pt x="15758" y="66"/>
                    <a:pt x="15267" y="1"/>
                    <a:pt x="14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5"/>
            <p:cNvSpPr/>
            <p:nvPr/>
          </p:nvSpPr>
          <p:spPr>
            <a:xfrm>
              <a:off x="1973357" y="1555765"/>
              <a:ext cx="151952" cy="431614"/>
            </a:xfrm>
            <a:custGeom>
              <a:avLst/>
              <a:gdLst/>
              <a:ahLst/>
              <a:cxnLst/>
              <a:rect l="l" t="t" r="r" b="b"/>
              <a:pathLst>
                <a:path w="8274" h="23518" extrusionOk="0">
                  <a:moveTo>
                    <a:pt x="6472" y="1"/>
                  </a:moveTo>
                  <a:lnTo>
                    <a:pt x="1" y="23017"/>
                  </a:lnTo>
                  <a:lnTo>
                    <a:pt x="1802" y="23518"/>
                  </a:lnTo>
                  <a:lnTo>
                    <a:pt x="8273" y="53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5"/>
            <p:cNvSpPr/>
            <p:nvPr/>
          </p:nvSpPr>
          <p:spPr>
            <a:xfrm>
              <a:off x="2020537" y="1569236"/>
              <a:ext cx="152558" cy="431614"/>
            </a:xfrm>
            <a:custGeom>
              <a:avLst/>
              <a:gdLst/>
              <a:ahLst/>
              <a:cxnLst/>
              <a:rect l="l" t="t" r="r" b="b"/>
              <a:pathLst>
                <a:path w="8307" h="23518" extrusionOk="0">
                  <a:moveTo>
                    <a:pt x="6505" y="1"/>
                  </a:moveTo>
                  <a:lnTo>
                    <a:pt x="0" y="23017"/>
                  </a:lnTo>
                  <a:lnTo>
                    <a:pt x="1801" y="23518"/>
                  </a:lnTo>
                  <a:lnTo>
                    <a:pt x="8306" y="534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5"/>
            <p:cNvSpPr/>
            <p:nvPr/>
          </p:nvSpPr>
          <p:spPr>
            <a:xfrm>
              <a:off x="2068929" y="1583312"/>
              <a:ext cx="151934" cy="431614"/>
            </a:xfrm>
            <a:custGeom>
              <a:avLst/>
              <a:gdLst/>
              <a:ahLst/>
              <a:cxnLst/>
              <a:rect l="l" t="t" r="r" b="b"/>
              <a:pathLst>
                <a:path w="8273" h="23518" extrusionOk="0">
                  <a:moveTo>
                    <a:pt x="6472" y="1"/>
                  </a:moveTo>
                  <a:lnTo>
                    <a:pt x="0" y="22984"/>
                  </a:lnTo>
                  <a:lnTo>
                    <a:pt x="1802" y="23518"/>
                  </a:lnTo>
                  <a:lnTo>
                    <a:pt x="8273" y="501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5"/>
            <p:cNvSpPr/>
            <p:nvPr/>
          </p:nvSpPr>
          <p:spPr>
            <a:xfrm>
              <a:off x="2342145" y="1496395"/>
              <a:ext cx="69860" cy="89395"/>
            </a:xfrm>
            <a:custGeom>
              <a:avLst/>
              <a:gdLst/>
              <a:ahLst/>
              <a:cxnLst/>
              <a:rect l="l" t="t" r="r" b="b"/>
              <a:pathLst>
                <a:path w="3804" h="4871" extrusionOk="0">
                  <a:moveTo>
                    <a:pt x="901" y="0"/>
                  </a:moveTo>
                  <a:lnTo>
                    <a:pt x="334" y="2068"/>
                  </a:lnTo>
                  <a:cubicBezTo>
                    <a:pt x="1" y="3169"/>
                    <a:pt x="634" y="4270"/>
                    <a:pt x="1735" y="4570"/>
                  </a:cubicBezTo>
                  <a:lnTo>
                    <a:pt x="2803" y="4870"/>
                  </a:lnTo>
                  <a:lnTo>
                    <a:pt x="3670" y="1768"/>
                  </a:lnTo>
                  <a:cubicBezTo>
                    <a:pt x="3803" y="1268"/>
                    <a:pt x="3537" y="767"/>
                    <a:pt x="3070" y="601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5"/>
            <p:cNvSpPr/>
            <p:nvPr/>
          </p:nvSpPr>
          <p:spPr>
            <a:xfrm>
              <a:off x="2360528" y="1420287"/>
              <a:ext cx="77813" cy="81026"/>
            </a:xfrm>
            <a:custGeom>
              <a:avLst/>
              <a:gdLst/>
              <a:ahLst/>
              <a:cxnLst/>
              <a:rect l="l" t="t" r="r" b="b"/>
              <a:pathLst>
                <a:path w="4237" h="4415" extrusionOk="0">
                  <a:moveTo>
                    <a:pt x="2580" y="1"/>
                  </a:moveTo>
                  <a:cubicBezTo>
                    <a:pt x="1700" y="1"/>
                    <a:pt x="882" y="569"/>
                    <a:pt x="634" y="1479"/>
                  </a:cubicBezTo>
                  <a:lnTo>
                    <a:pt x="0" y="3747"/>
                  </a:lnTo>
                  <a:lnTo>
                    <a:pt x="2135" y="4381"/>
                  </a:lnTo>
                  <a:cubicBezTo>
                    <a:pt x="2222" y="4404"/>
                    <a:pt x="2308" y="4415"/>
                    <a:pt x="2393" y="4415"/>
                  </a:cubicBezTo>
                  <a:cubicBezTo>
                    <a:pt x="2798" y="4415"/>
                    <a:pt x="3159" y="4161"/>
                    <a:pt x="3269" y="3747"/>
                  </a:cubicBezTo>
                  <a:lnTo>
                    <a:pt x="4237" y="378"/>
                  </a:lnTo>
                  <a:lnTo>
                    <a:pt x="3136" y="78"/>
                  </a:lnTo>
                  <a:cubicBezTo>
                    <a:pt x="2951" y="26"/>
                    <a:pt x="2764" y="1"/>
                    <a:pt x="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5"/>
            <p:cNvSpPr/>
            <p:nvPr/>
          </p:nvSpPr>
          <p:spPr>
            <a:xfrm>
              <a:off x="2400343" y="1518418"/>
              <a:ext cx="77206" cy="76695"/>
            </a:xfrm>
            <a:custGeom>
              <a:avLst/>
              <a:gdLst/>
              <a:ahLst/>
              <a:cxnLst/>
              <a:rect l="l" t="t" r="r" b="b"/>
              <a:pathLst>
                <a:path w="4204" h="4179" extrusionOk="0">
                  <a:moveTo>
                    <a:pt x="1778" y="0"/>
                  </a:moveTo>
                  <a:cubicBezTo>
                    <a:pt x="1372" y="0"/>
                    <a:pt x="1006" y="254"/>
                    <a:pt x="868" y="668"/>
                  </a:cubicBezTo>
                  <a:lnTo>
                    <a:pt x="1" y="3770"/>
                  </a:lnTo>
                  <a:lnTo>
                    <a:pt x="1101" y="4104"/>
                  </a:lnTo>
                  <a:cubicBezTo>
                    <a:pt x="1287" y="4154"/>
                    <a:pt x="1472" y="4179"/>
                    <a:pt x="1653" y="4179"/>
                  </a:cubicBezTo>
                  <a:cubicBezTo>
                    <a:pt x="2550" y="4179"/>
                    <a:pt x="3354" y="3591"/>
                    <a:pt x="3603" y="2703"/>
                  </a:cubicBezTo>
                  <a:lnTo>
                    <a:pt x="4204" y="668"/>
                  </a:lnTo>
                  <a:lnTo>
                    <a:pt x="2035" y="34"/>
                  </a:lnTo>
                  <a:cubicBezTo>
                    <a:pt x="1949" y="11"/>
                    <a:pt x="1862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5"/>
            <p:cNvSpPr/>
            <p:nvPr/>
          </p:nvSpPr>
          <p:spPr>
            <a:xfrm>
              <a:off x="2425467" y="1429665"/>
              <a:ext cx="71697" cy="93671"/>
            </a:xfrm>
            <a:custGeom>
              <a:avLst/>
              <a:gdLst/>
              <a:ahLst/>
              <a:cxnLst/>
              <a:rect l="l" t="t" r="r" b="b"/>
              <a:pathLst>
                <a:path w="3904" h="5104" extrusionOk="0">
                  <a:moveTo>
                    <a:pt x="1101" y="0"/>
                  </a:moveTo>
                  <a:lnTo>
                    <a:pt x="134" y="3369"/>
                  </a:lnTo>
                  <a:cubicBezTo>
                    <a:pt x="0" y="3836"/>
                    <a:pt x="300" y="4337"/>
                    <a:pt x="767" y="4470"/>
                  </a:cubicBezTo>
                  <a:lnTo>
                    <a:pt x="2936" y="5104"/>
                  </a:lnTo>
                  <a:lnTo>
                    <a:pt x="3603" y="2802"/>
                  </a:lnTo>
                  <a:cubicBezTo>
                    <a:pt x="3903" y="1701"/>
                    <a:pt x="3269" y="601"/>
                    <a:pt x="2202" y="300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5"/>
            <p:cNvSpPr/>
            <p:nvPr/>
          </p:nvSpPr>
          <p:spPr>
            <a:xfrm>
              <a:off x="2541240" y="1695960"/>
              <a:ext cx="684923" cy="1384182"/>
            </a:xfrm>
            <a:custGeom>
              <a:avLst/>
              <a:gdLst/>
              <a:ahLst/>
              <a:cxnLst/>
              <a:rect l="l" t="t" r="r" b="b"/>
              <a:pathLst>
                <a:path w="37295" h="75422" extrusionOk="0">
                  <a:moveTo>
                    <a:pt x="2903" y="1"/>
                  </a:moveTo>
                  <a:cubicBezTo>
                    <a:pt x="2903" y="1"/>
                    <a:pt x="1" y="24785"/>
                    <a:pt x="101" y="36427"/>
                  </a:cubicBezTo>
                  <a:cubicBezTo>
                    <a:pt x="201" y="48035"/>
                    <a:pt x="4337" y="75421"/>
                    <a:pt x="4337" y="75421"/>
                  </a:cubicBezTo>
                  <a:lnTo>
                    <a:pt x="9441" y="75421"/>
                  </a:lnTo>
                  <a:cubicBezTo>
                    <a:pt x="9441" y="75421"/>
                    <a:pt x="8774" y="53539"/>
                    <a:pt x="8840" y="46034"/>
                  </a:cubicBezTo>
                  <a:cubicBezTo>
                    <a:pt x="8940" y="38528"/>
                    <a:pt x="10308" y="26153"/>
                    <a:pt x="10308" y="26153"/>
                  </a:cubicBezTo>
                  <a:cubicBezTo>
                    <a:pt x="10308" y="26153"/>
                    <a:pt x="11909" y="37294"/>
                    <a:pt x="13844" y="41230"/>
                  </a:cubicBezTo>
                  <a:cubicBezTo>
                    <a:pt x="15779" y="45166"/>
                    <a:pt x="26420" y="59076"/>
                    <a:pt x="33825" y="63413"/>
                  </a:cubicBezTo>
                  <a:lnTo>
                    <a:pt x="37294" y="60244"/>
                  </a:lnTo>
                  <a:cubicBezTo>
                    <a:pt x="37294" y="60244"/>
                    <a:pt x="29589" y="50737"/>
                    <a:pt x="26720" y="46034"/>
                  </a:cubicBezTo>
                  <a:cubicBezTo>
                    <a:pt x="23851" y="41330"/>
                    <a:pt x="21249" y="39996"/>
                    <a:pt x="20182" y="31223"/>
                  </a:cubicBezTo>
                  <a:cubicBezTo>
                    <a:pt x="19114" y="22483"/>
                    <a:pt x="20949" y="8473"/>
                    <a:pt x="178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8" name="Google Shape;2738;p65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65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65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1" name="Google Shape;2741;p65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742" name="Google Shape;2742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4" name="Google Shape;2744;p65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745" name="Google Shape;2745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7" name="Google Shape;2747;p65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8" name="Google Shape;2748;p65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2749" name="Google Shape;2749;p65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428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62"/>
          <p:cNvSpPr txBox="1">
            <a:spLocks noGrp="1"/>
          </p:cNvSpPr>
          <p:nvPr>
            <p:ph type="title" idx="4"/>
          </p:nvPr>
        </p:nvSpPr>
        <p:spPr>
          <a:xfrm>
            <a:off x="720000" y="180975"/>
            <a:ext cx="7147650" cy="83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¿</a:t>
            </a:r>
            <a:r>
              <a:rPr lang="es-EC" sz="2400" dirty="0"/>
              <a:t>Cuál es el comportamiento de  pago de las generaciones y la de mayor riesgo</a:t>
            </a:r>
            <a:endParaRPr sz="2400" dirty="0"/>
          </a:p>
        </p:txBody>
      </p:sp>
      <p:sp>
        <p:nvSpPr>
          <p:cNvPr id="2594" name="Google Shape;2594;p62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62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62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7" name="Google Shape;2597;p62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598" name="Google Shape;2598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0" name="Google Shape;2600;p62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01" name="Google Shape;2601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F782BAD6-97B6-4E8D-B636-85AF963E2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70" y="1207930"/>
            <a:ext cx="4459870" cy="343953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F06BF39-533C-47D8-8407-555787510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693" y="1073848"/>
            <a:ext cx="2836712" cy="208103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66039FD-228E-3F44-1CBC-52FC66F61D33}"/>
              </a:ext>
            </a:extLst>
          </p:cNvPr>
          <p:cNvGrpSpPr/>
          <p:nvPr/>
        </p:nvGrpSpPr>
        <p:grpSpPr>
          <a:xfrm>
            <a:off x="5686226" y="3248746"/>
            <a:ext cx="3223334" cy="1927354"/>
            <a:chOff x="5233382" y="3248746"/>
            <a:chExt cx="3223334" cy="1927354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8414A91E-61BB-4B02-9ECC-FBCABEC52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3382" y="3248746"/>
              <a:ext cx="3223334" cy="1927354"/>
            </a:xfrm>
            <a:prstGeom prst="rect">
              <a:avLst/>
            </a:prstGeom>
          </p:spPr>
        </p:pic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9682B59-9401-4202-98EA-0AF0183A2E53}"/>
                </a:ext>
              </a:extLst>
            </p:cNvPr>
            <p:cNvSpPr/>
            <p:nvPr/>
          </p:nvSpPr>
          <p:spPr>
            <a:xfrm>
              <a:off x="7538295" y="3838575"/>
              <a:ext cx="781050" cy="333375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36" name="Elipse 735">
              <a:extLst>
                <a:ext uri="{FF2B5EF4-FFF2-40B4-BE49-F238E27FC236}">
                  <a16:creationId xmlns:a16="http://schemas.microsoft.com/office/drawing/2014/main" id="{90716488-1CEC-47E3-BF1A-1242E95808F9}"/>
                </a:ext>
              </a:extLst>
            </p:cNvPr>
            <p:cNvSpPr/>
            <p:nvPr/>
          </p:nvSpPr>
          <p:spPr>
            <a:xfrm>
              <a:off x="6610853" y="4795837"/>
              <a:ext cx="781050" cy="333375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</p:spTree>
    <p:extLst>
      <p:ext uri="{BB962C8B-B14F-4D97-AF65-F5344CB8AC3E}">
        <p14:creationId xmlns:p14="http://schemas.microsoft.com/office/powerpoint/2010/main" val="82082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62"/>
          <p:cNvSpPr txBox="1">
            <a:spLocks noGrp="1"/>
          </p:cNvSpPr>
          <p:nvPr>
            <p:ph type="title" idx="4"/>
          </p:nvPr>
        </p:nvSpPr>
        <p:spPr>
          <a:xfrm>
            <a:off x="720000" y="180975"/>
            <a:ext cx="7147650" cy="83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2400" dirty="0"/>
              <a:t>¿Cuál es el comportamiento de pago según el nivel de ingreso y educación?</a:t>
            </a:r>
            <a:endParaRPr sz="2400" dirty="0"/>
          </a:p>
        </p:txBody>
      </p:sp>
      <p:sp>
        <p:nvSpPr>
          <p:cNvPr id="2594" name="Google Shape;2594;p62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62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62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7" name="Google Shape;2597;p62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598" name="Google Shape;2598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0" name="Google Shape;2600;p62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01" name="Google Shape;2601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0030A5FA-1F68-6D5E-A6DF-DAB63EF44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475" y="1214307"/>
            <a:ext cx="3454478" cy="3369182"/>
          </a:xfrm>
          <a:prstGeom prst="rect">
            <a:avLst/>
          </a:prstGeom>
        </p:spPr>
      </p:pic>
      <p:pic>
        <p:nvPicPr>
          <p:cNvPr id="5" name="Picture 4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FB2E47C9-2EA5-38C7-6794-9E8645525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890" y="1200586"/>
            <a:ext cx="3079185" cy="35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p68"/>
          <p:cNvSpPr txBox="1">
            <a:spLocks noGrp="1"/>
          </p:cNvSpPr>
          <p:nvPr>
            <p:ph type="title"/>
          </p:nvPr>
        </p:nvSpPr>
        <p:spPr>
          <a:xfrm flipH="1">
            <a:off x="1105989" y="1877563"/>
            <a:ext cx="6035511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dirty="0"/>
              <a:t>Recomendaciones</a:t>
            </a:r>
          </a:p>
        </p:txBody>
      </p:sp>
      <p:sp>
        <p:nvSpPr>
          <p:cNvPr id="2958" name="Google Shape;2958;p68"/>
          <p:cNvSpPr/>
          <p:nvPr/>
        </p:nvSpPr>
        <p:spPr>
          <a:xfrm>
            <a:off x="3888300" y="5646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68"/>
          <p:cNvSpPr txBox="1">
            <a:spLocks noGrp="1"/>
          </p:cNvSpPr>
          <p:nvPr>
            <p:ph type="title" idx="2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960" name="Google Shape;2960;p68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68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68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3" name="Google Shape;2963;p68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964" name="Google Shape;2964;p6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6" name="Google Shape;2966;p68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967" name="Google Shape;2967;p6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6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9" name="Google Shape;2969;p68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0" name="Google Shape;2970;p68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2971" name="Google Shape;2971;p68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68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CCE1B19-AF1F-596C-4F79-5BCFEE54B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91"/>
          <p:cNvSpPr/>
          <p:nvPr/>
        </p:nvSpPr>
        <p:spPr>
          <a:xfrm>
            <a:off x="1853357" y="2443127"/>
            <a:ext cx="720900" cy="683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5" name="Google Shape;3915;p91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Recomendaciones</a:t>
            </a:r>
          </a:p>
        </p:txBody>
      </p:sp>
      <p:sp>
        <p:nvSpPr>
          <p:cNvPr id="3916" name="Google Shape;3916;p91"/>
          <p:cNvSpPr txBox="1"/>
          <p:nvPr/>
        </p:nvSpPr>
        <p:spPr>
          <a:xfrm>
            <a:off x="5193011" y="2650897"/>
            <a:ext cx="3457335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Estabilidad laboral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18" name="Google Shape;3918;p91"/>
          <p:cNvSpPr txBox="1"/>
          <p:nvPr/>
        </p:nvSpPr>
        <p:spPr>
          <a:xfrm>
            <a:off x="5198294" y="1212957"/>
            <a:ext cx="258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2"/>
                </a:solidFill>
                <a:latin typeface="Poppins"/>
                <a:ea typeface="Fira Sans Extra Condensed Medium"/>
                <a:cs typeface="Poppins"/>
                <a:sym typeface="Poppins"/>
              </a:rPr>
              <a:t>Educación</a:t>
            </a:r>
            <a:endParaRPr sz="17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19" name="Google Shape;3919;p91"/>
          <p:cNvSpPr txBox="1"/>
          <p:nvPr/>
        </p:nvSpPr>
        <p:spPr>
          <a:xfrm>
            <a:off x="5198294" y="1394296"/>
            <a:ext cx="25818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0" name="Google Shape;3920;p91"/>
          <p:cNvSpPr txBox="1"/>
          <p:nvPr/>
        </p:nvSpPr>
        <p:spPr>
          <a:xfrm>
            <a:off x="5193011" y="1922756"/>
            <a:ext cx="258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Generación</a:t>
            </a:r>
            <a:endParaRPr sz="1700"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22" name="Google Shape;3922;p91"/>
          <p:cNvSpPr/>
          <p:nvPr/>
        </p:nvSpPr>
        <p:spPr>
          <a:xfrm>
            <a:off x="4401182" y="1065287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3" name="Google Shape;3923;p91"/>
          <p:cNvSpPr/>
          <p:nvPr/>
        </p:nvSpPr>
        <p:spPr>
          <a:xfrm>
            <a:off x="4401182" y="1807787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4" name="Google Shape;3924;p91"/>
          <p:cNvSpPr/>
          <p:nvPr/>
        </p:nvSpPr>
        <p:spPr>
          <a:xfrm>
            <a:off x="4401182" y="2551195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25" name="Google Shape;3925;p91"/>
          <p:cNvCxnSpPr>
            <a:stCxn id="3922" idx="1"/>
            <a:endCxn id="3914" idx="3"/>
          </p:cNvCxnSpPr>
          <p:nvPr/>
        </p:nvCxnSpPr>
        <p:spPr>
          <a:xfrm rot="10800000" flipV="1">
            <a:off x="2574258" y="1407137"/>
            <a:ext cx="1826925" cy="137784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6" name="Google Shape;3926;p91"/>
          <p:cNvCxnSpPr>
            <a:stCxn id="3923" idx="1"/>
            <a:endCxn id="3914" idx="3"/>
          </p:cNvCxnSpPr>
          <p:nvPr/>
        </p:nvCxnSpPr>
        <p:spPr>
          <a:xfrm rot="10800000" flipV="1">
            <a:off x="2574258" y="2149637"/>
            <a:ext cx="1826925" cy="63534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7" name="Google Shape;3927;p91"/>
          <p:cNvCxnSpPr>
            <a:stCxn id="3924" idx="1"/>
            <a:endCxn id="3914" idx="3"/>
          </p:cNvCxnSpPr>
          <p:nvPr/>
        </p:nvCxnSpPr>
        <p:spPr>
          <a:xfrm rot="10800000">
            <a:off x="2574258" y="2784977"/>
            <a:ext cx="1826925" cy="108068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8" name="Google Shape;3928;p91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9" name="Google Shape;3929;p91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0" name="Google Shape;3930;p91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1" name="Google Shape;3931;p91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3932" name="Google Shape;3932;p9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9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4" name="Google Shape;3934;p91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3935" name="Google Shape;3935;p9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9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7" name="Google Shape;3937;p91"/>
          <p:cNvGrpSpPr/>
          <p:nvPr/>
        </p:nvGrpSpPr>
        <p:grpSpPr>
          <a:xfrm>
            <a:off x="4575033" y="1219685"/>
            <a:ext cx="373199" cy="374903"/>
            <a:chOff x="911900" y="2753102"/>
            <a:chExt cx="474385" cy="473901"/>
          </a:xfrm>
        </p:grpSpPr>
        <p:sp>
          <p:nvSpPr>
            <p:cNvPr id="3938" name="Google Shape;3938;p91"/>
            <p:cNvSpPr/>
            <p:nvPr/>
          </p:nvSpPr>
          <p:spPr>
            <a:xfrm>
              <a:off x="1028382" y="2753102"/>
              <a:ext cx="53079" cy="151314"/>
            </a:xfrm>
            <a:custGeom>
              <a:avLst/>
              <a:gdLst/>
              <a:ahLst/>
              <a:cxnLst/>
              <a:rect l="l" t="t" r="r" b="b"/>
              <a:pathLst>
                <a:path w="2072" h="5913" extrusionOk="0">
                  <a:moveTo>
                    <a:pt x="0" y="1"/>
                  </a:moveTo>
                  <a:lnTo>
                    <a:pt x="0" y="5912"/>
                  </a:lnTo>
                  <a:lnTo>
                    <a:pt x="2072" y="591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91"/>
            <p:cNvSpPr/>
            <p:nvPr/>
          </p:nvSpPr>
          <p:spPr>
            <a:xfrm>
              <a:off x="1216056" y="2753102"/>
              <a:ext cx="53105" cy="151314"/>
            </a:xfrm>
            <a:custGeom>
              <a:avLst/>
              <a:gdLst/>
              <a:ahLst/>
              <a:cxnLst/>
              <a:rect l="l" t="t" r="r" b="b"/>
              <a:pathLst>
                <a:path w="2073" h="5913" extrusionOk="0">
                  <a:moveTo>
                    <a:pt x="1" y="1"/>
                  </a:moveTo>
                  <a:lnTo>
                    <a:pt x="1" y="5912"/>
                  </a:lnTo>
                  <a:lnTo>
                    <a:pt x="2072" y="591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91"/>
            <p:cNvSpPr/>
            <p:nvPr/>
          </p:nvSpPr>
          <p:spPr>
            <a:xfrm>
              <a:off x="1277538" y="2994236"/>
              <a:ext cx="73804" cy="51743"/>
            </a:xfrm>
            <a:custGeom>
              <a:avLst/>
              <a:gdLst/>
              <a:ahLst/>
              <a:cxnLst/>
              <a:rect l="l" t="t" r="r" b="b"/>
              <a:pathLst>
                <a:path w="2881" h="2022" extrusionOk="0">
                  <a:moveTo>
                    <a:pt x="329" y="1"/>
                  </a:moveTo>
                  <a:lnTo>
                    <a:pt x="1" y="1921"/>
                  </a:lnTo>
                  <a:lnTo>
                    <a:pt x="1" y="1921"/>
                  </a:lnTo>
                  <a:lnTo>
                    <a:pt x="278" y="1870"/>
                  </a:lnTo>
                  <a:lnTo>
                    <a:pt x="556" y="1820"/>
                  </a:lnTo>
                  <a:lnTo>
                    <a:pt x="834" y="1794"/>
                  </a:lnTo>
                  <a:lnTo>
                    <a:pt x="1112" y="1769"/>
                  </a:lnTo>
                  <a:lnTo>
                    <a:pt x="1491" y="1794"/>
                  </a:lnTo>
                  <a:lnTo>
                    <a:pt x="1845" y="1845"/>
                  </a:lnTo>
                  <a:lnTo>
                    <a:pt x="2224" y="1921"/>
                  </a:lnTo>
                  <a:lnTo>
                    <a:pt x="2552" y="2022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91"/>
            <p:cNvSpPr/>
            <p:nvPr/>
          </p:nvSpPr>
          <p:spPr>
            <a:xfrm>
              <a:off x="1260708" y="3101561"/>
              <a:ext cx="125577" cy="125442"/>
            </a:xfrm>
            <a:custGeom>
              <a:avLst/>
              <a:gdLst/>
              <a:ahLst/>
              <a:cxnLst/>
              <a:rect l="l" t="t" r="r" b="b"/>
              <a:pathLst>
                <a:path w="4902" h="4902" extrusionOk="0">
                  <a:moveTo>
                    <a:pt x="4321" y="0"/>
                  </a:moveTo>
                  <a:lnTo>
                    <a:pt x="1" y="4346"/>
                  </a:lnTo>
                  <a:lnTo>
                    <a:pt x="178" y="4472"/>
                  </a:lnTo>
                  <a:lnTo>
                    <a:pt x="380" y="4573"/>
                  </a:lnTo>
                  <a:lnTo>
                    <a:pt x="607" y="4674"/>
                  </a:lnTo>
                  <a:lnTo>
                    <a:pt x="834" y="4750"/>
                  </a:lnTo>
                  <a:lnTo>
                    <a:pt x="1062" y="4826"/>
                  </a:lnTo>
                  <a:lnTo>
                    <a:pt x="1289" y="4851"/>
                  </a:lnTo>
                  <a:lnTo>
                    <a:pt x="1517" y="4901"/>
                  </a:lnTo>
                  <a:lnTo>
                    <a:pt x="1769" y="4901"/>
                  </a:lnTo>
                  <a:lnTo>
                    <a:pt x="2098" y="4876"/>
                  </a:lnTo>
                  <a:lnTo>
                    <a:pt x="2401" y="4826"/>
                  </a:lnTo>
                  <a:lnTo>
                    <a:pt x="2704" y="4750"/>
                  </a:lnTo>
                  <a:lnTo>
                    <a:pt x="2982" y="4649"/>
                  </a:lnTo>
                  <a:lnTo>
                    <a:pt x="3260" y="4522"/>
                  </a:lnTo>
                  <a:lnTo>
                    <a:pt x="3512" y="4371"/>
                  </a:lnTo>
                  <a:lnTo>
                    <a:pt x="3765" y="4194"/>
                  </a:lnTo>
                  <a:lnTo>
                    <a:pt x="3967" y="3992"/>
                  </a:lnTo>
                  <a:lnTo>
                    <a:pt x="4169" y="3765"/>
                  </a:lnTo>
                  <a:lnTo>
                    <a:pt x="4346" y="3512"/>
                  </a:lnTo>
                  <a:lnTo>
                    <a:pt x="4523" y="3259"/>
                  </a:lnTo>
                  <a:lnTo>
                    <a:pt x="4649" y="3007"/>
                  </a:lnTo>
                  <a:lnTo>
                    <a:pt x="4750" y="2703"/>
                  </a:lnTo>
                  <a:lnTo>
                    <a:pt x="4826" y="2400"/>
                  </a:lnTo>
                  <a:lnTo>
                    <a:pt x="4877" y="2097"/>
                  </a:lnTo>
                  <a:lnTo>
                    <a:pt x="4902" y="1794"/>
                  </a:lnTo>
                  <a:lnTo>
                    <a:pt x="4877" y="1541"/>
                  </a:lnTo>
                  <a:lnTo>
                    <a:pt x="4851" y="1289"/>
                  </a:lnTo>
                  <a:lnTo>
                    <a:pt x="4801" y="1061"/>
                  </a:lnTo>
                  <a:lnTo>
                    <a:pt x="4750" y="834"/>
                  </a:lnTo>
                  <a:lnTo>
                    <a:pt x="4674" y="607"/>
                  </a:lnTo>
                  <a:lnTo>
                    <a:pt x="4573" y="405"/>
                  </a:lnTo>
                  <a:lnTo>
                    <a:pt x="4447" y="202"/>
                  </a:lnTo>
                  <a:lnTo>
                    <a:pt x="4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91"/>
            <p:cNvSpPr/>
            <p:nvPr/>
          </p:nvSpPr>
          <p:spPr>
            <a:xfrm>
              <a:off x="1163002" y="2994236"/>
              <a:ext cx="94503" cy="232767"/>
            </a:xfrm>
            <a:custGeom>
              <a:avLst/>
              <a:gdLst/>
              <a:ahLst/>
              <a:cxnLst/>
              <a:rect l="l" t="t" r="r" b="b"/>
              <a:pathLst>
                <a:path w="3689" h="9096" extrusionOk="0">
                  <a:moveTo>
                    <a:pt x="0" y="1"/>
                  </a:moveTo>
                  <a:lnTo>
                    <a:pt x="0" y="9095"/>
                  </a:lnTo>
                  <a:lnTo>
                    <a:pt x="2779" y="9095"/>
                  </a:lnTo>
                  <a:lnTo>
                    <a:pt x="2476" y="8792"/>
                  </a:lnTo>
                  <a:lnTo>
                    <a:pt x="2198" y="8464"/>
                  </a:lnTo>
                  <a:lnTo>
                    <a:pt x="1971" y="8085"/>
                  </a:lnTo>
                  <a:lnTo>
                    <a:pt x="1768" y="7706"/>
                  </a:lnTo>
                  <a:lnTo>
                    <a:pt x="1592" y="7302"/>
                  </a:lnTo>
                  <a:lnTo>
                    <a:pt x="1491" y="6872"/>
                  </a:lnTo>
                  <a:lnTo>
                    <a:pt x="1415" y="6443"/>
                  </a:lnTo>
                  <a:lnTo>
                    <a:pt x="1390" y="5988"/>
                  </a:lnTo>
                  <a:lnTo>
                    <a:pt x="1390" y="5710"/>
                  </a:lnTo>
                  <a:lnTo>
                    <a:pt x="1415" y="5432"/>
                  </a:lnTo>
                  <a:lnTo>
                    <a:pt x="1465" y="5180"/>
                  </a:lnTo>
                  <a:lnTo>
                    <a:pt x="1516" y="4902"/>
                  </a:lnTo>
                  <a:lnTo>
                    <a:pt x="1592" y="4649"/>
                  </a:lnTo>
                  <a:lnTo>
                    <a:pt x="1693" y="4422"/>
                  </a:lnTo>
                  <a:lnTo>
                    <a:pt x="1794" y="4169"/>
                  </a:lnTo>
                  <a:lnTo>
                    <a:pt x="1920" y="3942"/>
                  </a:lnTo>
                  <a:lnTo>
                    <a:pt x="2046" y="3714"/>
                  </a:lnTo>
                  <a:lnTo>
                    <a:pt x="2198" y="3512"/>
                  </a:lnTo>
                  <a:lnTo>
                    <a:pt x="2350" y="3310"/>
                  </a:lnTo>
                  <a:lnTo>
                    <a:pt x="2526" y="3108"/>
                  </a:lnTo>
                  <a:lnTo>
                    <a:pt x="2703" y="2931"/>
                  </a:lnTo>
                  <a:lnTo>
                    <a:pt x="2880" y="2754"/>
                  </a:lnTo>
                  <a:lnTo>
                    <a:pt x="3082" y="2603"/>
                  </a:lnTo>
                  <a:lnTo>
                    <a:pt x="3310" y="2451"/>
                  </a:lnTo>
                  <a:lnTo>
                    <a:pt x="3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91"/>
            <p:cNvSpPr/>
            <p:nvPr/>
          </p:nvSpPr>
          <p:spPr>
            <a:xfrm>
              <a:off x="1226406" y="3067296"/>
              <a:ext cx="125577" cy="125442"/>
            </a:xfrm>
            <a:custGeom>
              <a:avLst/>
              <a:gdLst/>
              <a:ahLst/>
              <a:cxnLst/>
              <a:rect l="l" t="t" r="r" b="b"/>
              <a:pathLst>
                <a:path w="4902" h="4902" extrusionOk="0">
                  <a:moveTo>
                    <a:pt x="3108" y="0"/>
                  </a:moveTo>
                  <a:lnTo>
                    <a:pt x="2805" y="26"/>
                  </a:lnTo>
                  <a:lnTo>
                    <a:pt x="2477" y="76"/>
                  </a:lnTo>
                  <a:lnTo>
                    <a:pt x="2199" y="152"/>
                  </a:lnTo>
                  <a:lnTo>
                    <a:pt x="1896" y="253"/>
                  </a:lnTo>
                  <a:lnTo>
                    <a:pt x="1618" y="379"/>
                  </a:lnTo>
                  <a:lnTo>
                    <a:pt x="1365" y="531"/>
                  </a:lnTo>
                  <a:lnTo>
                    <a:pt x="1138" y="708"/>
                  </a:lnTo>
                  <a:lnTo>
                    <a:pt x="910" y="910"/>
                  </a:lnTo>
                  <a:lnTo>
                    <a:pt x="708" y="1137"/>
                  </a:lnTo>
                  <a:lnTo>
                    <a:pt x="531" y="1390"/>
                  </a:lnTo>
                  <a:lnTo>
                    <a:pt x="380" y="1642"/>
                  </a:lnTo>
                  <a:lnTo>
                    <a:pt x="228" y="1920"/>
                  </a:lnTo>
                  <a:lnTo>
                    <a:pt x="127" y="2198"/>
                  </a:lnTo>
                  <a:lnTo>
                    <a:pt x="51" y="2501"/>
                  </a:lnTo>
                  <a:lnTo>
                    <a:pt x="1" y="2805"/>
                  </a:lnTo>
                  <a:lnTo>
                    <a:pt x="1" y="3133"/>
                  </a:lnTo>
                  <a:lnTo>
                    <a:pt x="1" y="3360"/>
                  </a:lnTo>
                  <a:lnTo>
                    <a:pt x="26" y="3613"/>
                  </a:lnTo>
                  <a:lnTo>
                    <a:pt x="77" y="3840"/>
                  </a:lnTo>
                  <a:lnTo>
                    <a:pt x="152" y="4068"/>
                  </a:lnTo>
                  <a:lnTo>
                    <a:pt x="228" y="4295"/>
                  </a:lnTo>
                  <a:lnTo>
                    <a:pt x="329" y="4497"/>
                  </a:lnTo>
                  <a:lnTo>
                    <a:pt x="430" y="4725"/>
                  </a:lnTo>
                  <a:lnTo>
                    <a:pt x="557" y="4901"/>
                  </a:lnTo>
                  <a:lnTo>
                    <a:pt x="4902" y="581"/>
                  </a:lnTo>
                  <a:lnTo>
                    <a:pt x="4700" y="455"/>
                  </a:lnTo>
                  <a:lnTo>
                    <a:pt x="4498" y="329"/>
                  </a:lnTo>
                  <a:lnTo>
                    <a:pt x="4296" y="228"/>
                  </a:lnTo>
                  <a:lnTo>
                    <a:pt x="4068" y="152"/>
                  </a:lnTo>
                  <a:lnTo>
                    <a:pt x="3841" y="101"/>
                  </a:lnTo>
                  <a:lnTo>
                    <a:pt x="3588" y="51"/>
                  </a:lnTo>
                  <a:lnTo>
                    <a:pt x="3361" y="26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91"/>
            <p:cNvSpPr/>
            <p:nvPr/>
          </p:nvSpPr>
          <p:spPr>
            <a:xfrm>
              <a:off x="1040038" y="2994236"/>
              <a:ext cx="95143" cy="232767"/>
            </a:xfrm>
            <a:custGeom>
              <a:avLst/>
              <a:gdLst/>
              <a:ahLst/>
              <a:cxnLst/>
              <a:rect l="l" t="t" r="r" b="b"/>
              <a:pathLst>
                <a:path w="3714" h="9096" extrusionOk="0">
                  <a:moveTo>
                    <a:pt x="0" y="1"/>
                  </a:moveTo>
                  <a:lnTo>
                    <a:pt x="1465" y="9095"/>
                  </a:lnTo>
                  <a:lnTo>
                    <a:pt x="3714" y="9095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91"/>
            <p:cNvSpPr/>
            <p:nvPr/>
          </p:nvSpPr>
          <p:spPr>
            <a:xfrm>
              <a:off x="946176" y="2994236"/>
              <a:ext cx="102931" cy="232767"/>
            </a:xfrm>
            <a:custGeom>
              <a:avLst/>
              <a:gdLst/>
              <a:ahLst/>
              <a:cxnLst/>
              <a:rect l="l" t="t" r="r" b="b"/>
              <a:pathLst>
                <a:path w="4018" h="9096" extrusionOk="0">
                  <a:moveTo>
                    <a:pt x="1" y="1"/>
                  </a:moveTo>
                  <a:lnTo>
                    <a:pt x="1466" y="9095"/>
                  </a:lnTo>
                  <a:lnTo>
                    <a:pt x="4018" y="9095"/>
                  </a:lnTo>
                  <a:lnTo>
                    <a:pt x="25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91"/>
            <p:cNvSpPr/>
            <p:nvPr/>
          </p:nvSpPr>
          <p:spPr>
            <a:xfrm>
              <a:off x="911900" y="2932181"/>
              <a:ext cx="474385" cy="34291"/>
            </a:xfrm>
            <a:custGeom>
              <a:avLst/>
              <a:gdLst/>
              <a:ahLst/>
              <a:cxnLst/>
              <a:rect l="l" t="t" r="r" b="b"/>
              <a:pathLst>
                <a:path w="18518" h="1340" extrusionOk="0">
                  <a:moveTo>
                    <a:pt x="0" y="0"/>
                  </a:moveTo>
                  <a:lnTo>
                    <a:pt x="0" y="1339"/>
                  </a:lnTo>
                  <a:lnTo>
                    <a:pt x="18518" y="1339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7" name="Google Shape;3947;p91"/>
          <p:cNvGrpSpPr/>
          <p:nvPr/>
        </p:nvGrpSpPr>
        <p:grpSpPr>
          <a:xfrm>
            <a:off x="4575033" y="1975536"/>
            <a:ext cx="373199" cy="359558"/>
            <a:chOff x="1672330" y="2762800"/>
            <a:chExt cx="474385" cy="454504"/>
          </a:xfrm>
        </p:grpSpPr>
        <p:sp>
          <p:nvSpPr>
            <p:cNvPr id="3948" name="Google Shape;3948;p91"/>
            <p:cNvSpPr/>
            <p:nvPr/>
          </p:nvSpPr>
          <p:spPr>
            <a:xfrm>
              <a:off x="1702097" y="2879823"/>
              <a:ext cx="110693" cy="253443"/>
            </a:xfrm>
            <a:custGeom>
              <a:avLst/>
              <a:gdLst/>
              <a:ahLst/>
              <a:cxnLst/>
              <a:rect l="l" t="t" r="r" b="b"/>
              <a:pathLst>
                <a:path w="4321" h="9904" extrusionOk="0">
                  <a:moveTo>
                    <a:pt x="0" y="0"/>
                  </a:moveTo>
                  <a:lnTo>
                    <a:pt x="0" y="9903"/>
                  </a:lnTo>
                  <a:lnTo>
                    <a:pt x="4320" y="9903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91"/>
            <p:cNvSpPr/>
            <p:nvPr/>
          </p:nvSpPr>
          <p:spPr>
            <a:xfrm>
              <a:off x="1854163" y="2927651"/>
              <a:ext cx="110693" cy="205616"/>
            </a:xfrm>
            <a:custGeom>
              <a:avLst/>
              <a:gdLst/>
              <a:ahLst/>
              <a:cxnLst/>
              <a:rect l="l" t="t" r="r" b="b"/>
              <a:pathLst>
                <a:path w="4321" h="8035" extrusionOk="0">
                  <a:moveTo>
                    <a:pt x="1" y="1"/>
                  </a:moveTo>
                  <a:lnTo>
                    <a:pt x="1" y="8034"/>
                  </a:lnTo>
                  <a:lnTo>
                    <a:pt x="4321" y="8034"/>
                  </a:lnTo>
                  <a:lnTo>
                    <a:pt x="43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91"/>
            <p:cNvSpPr/>
            <p:nvPr/>
          </p:nvSpPr>
          <p:spPr>
            <a:xfrm>
              <a:off x="2005613" y="3000071"/>
              <a:ext cx="111334" cy="133196"/>
            </a:xfrm>
            <a:custGeom>
              <a:avLst/>
              <a:gdLst/>
              <a:ahLst/>
              <a:cxnLst/>
              <a:rect l="l" t="t" r="r" b="b"/>
              <a:pathLst>
                <a:path w="4346" h="5205" extrusionOk="0">
                  <a:moveTo>
                    <a:pt x="1" y="0"/>
                  </a:moveTo>
                  <a:lnTo>
                    <a:pt x="1" y="5204"/>
                  </a:lnTo>
                  <a:lnTo>
                    <a:pt x="4346" y="5204"/>
                  </a:lnTo>
                  <a:lnTo>
                    <a:pt x="4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91"/>
            <p:cNvSpPr/>
            <p:nvPr/>
          </p:nvSpPr>
          <p:spPr>
            <a:xfrm>
              <a:off x="1672330" y="3161672"/>
              <a:ext cx="474385" cy="55633"/>
            </a:xfrm>
            <a:custGeom>
              <a:avLst/>
              <a:gdLst/>
              <a:ahLst/>
              <a:cxnLst/>
              <a:rect l="l" t="t" r="r" b="b"/>
              <a:pathLst>
                <a:path w="18518" h="2174" extrusionOk="0">
                  <a:moveTo>
                    <a:pt x="0" y="1"/>
                  </a:moveTo>
                  <a:lnTo>
                    <a:pt x="0" y="2173"/>
                  </a:lnTo>
                  <a:lnTo>
                    <a:pt x="1086" y="2173"/>
                  </a:lnTo>
                  <a:lnTo>
                    <a:pt x="1086" y="1087"/>
                  </a:lnTo>
                  <a:lnTo>
                    <a:pt x="2905" y="1087"/>
                  </a:lnTo>
                  <a:lnTo>
                    <a:pt x="2905" y="2173"/>
                  </a:lnTo>
                  <a:lnTo>
                    <a:pt x="3992" y="2173"/>
                  </a:lnTo>
                  <a:lnTo>
                    <a:pt x="3992" y="1087"/>
                  </a:lnTo>
                  <a:lnTo>
                    <a:pt x="5811" y="1087"/>
                  </a:lnTo>
                  <a:lnTo>
                    <a:pt x="5811" y="2173"/>
                  </a:lnTo>
                  <a:lnTo>
                    <a:pt x="6897" y="2173"/>
                  </a:lnTo>
                  <a:lnTo>
                    <a:pt x="6897" y="1087"/>
                  </a:lnTo>
                  <a:lnTo>
                    <a:pt x="8716" y="1087"/>
                  </a:lnTo>
                  <a:lnTo>
                    <a:pt x="8716" y="2173"/>
                  </a:lnTo>
                  <a:lnTo>
                    <a:pt x="9802" y="2173"/>
                  </a:lnTo>
                  <a:lnTo>
                    <a:pt x="9802" y="1087"/>
                  </a:lnTo>
                  <a:lnTo>
                    <a:pt x="11621" y="1087"/>
                  </a:lnTo>
                  <a:lnTo>
                    <a:pt x="11621" y="2173"/>
                  </a:lnTo>
                  <a:lnTo>
                    <a:pt x="12707" y="2173"/>
                  </a:lnTo>
                  <a:lnTo>
                    <a:pt x="12707" y="1087"/>
                  </a:lnTo>
                  <a:lnTo>
                    <a:pt x="14526" y="1087"/>
                  </a:lnTo>
                  <a:lnTo>
                    <a:pt x="14526" y="2173"/>
                  </a:lnTo>
                  <a:lnTo>
                    <a:pt x="15613" y="2173"/>
                  </a:lnTo>
                  <a:lnTo>
                    <a:pt x="15613" y="1087"/>
                  </a:lnTo>
                  <a:lnTo>
                    <a:pt x="17432" y="1087"/>
                  </a:lnTo>
                  <a:lnTo>
                    <a:pt x="17432" y="2173"/>
                  </a:lnTo>
                  <a:lnTo>
                    <a:pt x="18518" y="2173"/>
                  </a:lnTo>
                  <a:lnTo>
                    <a:pt x="18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91"/>
            <p:cNvSpPr/>
            <p:nvPr/>
          </p:nvSpPr>
          <p:spPr>
            <a:xfrm>
              <a:off x="1715674" y="2762800"/>
              <a:ext cx="83513" cy="83423"/>
            </a:xfrm>
            <a:custGeom>
              <a:avLst/>
              <a:gdLst/>
              <a:ahLst/>
              <a:cxnLst/>
              <a:rect l="l" t="t" r="r" b="b"/>
              <a:pathLst>
                <a:path w="3260" h="3260" extrusionOk="0">
                  <a:moveTo>
                    <a:pt x="1466" y="1"/>
                  </a:moveTo>
                  <a:lnTo>
                    <a:pt x="1289" y="26"/>
                  </a:lnTo>
                  <a:lnTo>
                    <a:pt x="1138" y="76"/>
                  </a:lnTo>
                  <a:lnTo>
                    <a:pt x="986" y="127"/>
                  </a:lnTo>
                  <a:lnTo>
                    <a:pt x="860" y="203"/>
                  </a:lnTo>
                  <a:lnTo>
                    <a:pt x="708" y="279"/>
                  </a:lnTo>
                  <a:lnTo>
                    <a:pt x="481" y="481"/>
                  </a:lnTo>
                  <a:lnTo>
                    <a:pt x="279" y="708"/>
                  </a:lnTo>
                  <a:lnTo>
                    <a:pt x="203" y="860"/>
                  </a:lnTo>
                  <a:lnTo>
                    <a:pt x="127" y="986"/>
                  </a:lnTo>
                  <a:lnTo>
                    <a:pt x="76" y="1137"/>
                  </a:lnTo>
                  <a:lnTo>
                    <a:pt x="26" y="1289"/>
                  </a:lnTo>
                  <a:lnTo>
                    <a:pt x="1" y="1466"/>
                  </a:lnTo>
                  <a:lnTo>
                    <a:pt x="1" y="1617"/>
                  </a:lnTo>
                  <a:lnTo>
                    <a:pt x="1" y="1794"/>
                  </a:lnTo>
                  <a:lnTo>
                    <a:pt x="26" y="1946"/>
                  </a:lnTo>
                  <a:lnTo>
                    <a:pt x="76" y="2097"/>
                  </a:lnTo>
                  <a:lnTo>
                    <a:pt x="127" y="2249"/>
                  </a:lnTo>
                  <a:lnTo>
                    <a:pt x="203" y="2401"/>
                  </a:lnTo>
                  <a:lnTo>
                    <a:pt x="279" y="2527"/>
                  </a:lnTo>
                  <a:lnTo>
                    <a:pt x="481" y="2780"/>
                  </a:lnTo>
                  <a:lnTo>
                    <a:pt x="708" y="2982"/>
                  </a:lnTo>
                  <a:lnTo>
                    <a:pt x="860" y="3057"/>
                  </a:lnTo>
                  <a:lnTo>
                    <a:pt x="986" y="3133"/>
                  </a:lnTo>
                  <a:lnTo>
                    <a:pt x="1138" y="3184"/>
                  </a:lnTo>
                  <a:lnTo>
                    <a:pt x="1289" y="3209"/>
                  </a:lnTo>
                  <a:lnTo>
                    <a:pt x="1466" y="3234"/>
                  </a:lnTo>
                  <a:lnTo>
                    <a:pt x="1618" y="3260"/>
                  </a:lnTo>
                  <a:lnTo>
                    <a:pt x="1794" y="3234"/>
                  </a:lnTo>
                  <a:lnTo>
                    <a:pt x="1946" y="3209"/>
                  </a:lnTo>
                  <a:lnTo>
                    <a:pt x="2123" y="3184"/>
                  </a:lnTo>
                  <a:lnTo>
                    <a:pt x="2274" y="3133"/>
                  </a:lnTo>
                  <a:lnTo>
                    <a:pt x="2401" y="3057"/>
                  </a:lnTo>
                  <a:lnTo>
                    <a:pt x="2527" y="2982"/>
                  </a:lnTo>
                  <a:lnTo>
                    <a:pt x="2780" y="2780"/>
                  </a:lnTo>
                  <a:lnTo>
                    <a:pt x="2982" y="2527"/>
                  </a:lnTo>
                  <a:lnTo>
                    <a:pt x="3057" y="2401"/>
                  </a:lnTo>
                  <a:lnTo>
                    <a:pt x="3133" y="2249"/>
                  </a:lnTo>
                  <a:lnTo>
                    <a:pt x="3184" y="2097"/>
                  </a:lnTo>
                  <a:lnTo>
                    <a:pt x="3234" y="1946"/>
                  </a:lnTo>
                  <a:lnTo>
                    <a:pt x="3260" y="1794"/>
                  </a:lnTo>
                  <a:lnTo>
                    <a:pt x="3260" y="1617"/>
                  </a:lnTo>
                  <a:lnTo>
                    <a:pt x="3260" y="1466"/>
                  </a:lnTo>
                  <a:lnTo>
                    <a:pt x="3234" y="1289"/>
                  </a:lnTo>
                  <a:lnTo>
                    <a:pt x="3184" y="1137"/>
                  </a:lnTo>
                  <a:lnTo>
                    <a:pt x="3133" y="986"/>
                  </a:lnTo>
                  <a:lnTo>
                    <a:pt x="3057" y="860"/>
                  </a:lnTo>
                  <a:lnTo>
                    <a:pt x="2982" y="708"/>
                  </a:lnTo>
                  <a:lnTo>
                    <a:pt x="2780" y="481"/>
                  </a:lnTo>
                  <a:lnTo>
                    <a:pt x="2527" y="279"/>
                  </a:lnTo>
                  <a:lnTo>
                    <a:pt x="2401" y="203"/>
                  </a:lnTo>
                  <a:lnTo>
                    <a:pt x="2274" y="127"/>
                  </a:lnTo>
                  <a:lnTo>
                    <a:pt x="2123" y="76"/>
                  </a:lnTo>
                  <a:lnTo>
                    <a:pt x="1946" y="26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91"/>
            <p:cNvSpPr/>
            <p:nvPr/>
          </p:nvSpPr>
          <p:spPr>
            <a:xfrm>
              <a:off x="1867765" y="2809988"/>
              <a:ext cx="83513" cy="83423"/>
            </a:xfrm>
            <a:custGeom>
              <a:avLst/>
              <a:gdLst/>
              <a:ahLst/>
              <a:cxnLst/>
              <a:rect l="l" t="t" r="r" b="b"/>
              <a:pathLst>
                <a:path w="3260" h="3260" extrusionOk="0">
                  <a:moveTo>
                    <a:pt x="1466" y="1"/>
                  </a:moveTo>
                  <a:lnTo>
                    <a:pt x="1289" y="26"/>
                  </a:lnTo>
                  <a:lnTo>
                    <a:pt x="1137" y="77"/>
                  </a:lnTo>
                  <a:lnTo>
                    <a:pt x="986" y="127"/>
                  </a:lnTo>
                  <a:lnTo>
                    <a:pt x="859" y="203"/>
                  </a:lnTo>
                  <a:lnTo>
                    <a:pt x="708" y="279"/>
                  </a:lnTo>
                  <a:lnTo>
                    <a:pt x="480" y="481"/>
                  </a:lnTo>
                  <a:lnTo>
                    <a:pt x="278" y="733"/>
                  </a:lnTo>
                  <a:lnTo>
                    <a:pt x="203" y="860"/>
                  </a:lnTo>
                  <a:lnTo>
                    <a:pt x="127" y="986"/>
                  </a:lnTo>
                  <a:lnTo>
                    <a:pt x="76" y="1138"/>
                  </a:lnTo>
                  <a:lnTo>
                    <a:pt x="26" y="1314"/>
                  </a:lnTo>
                  <a:lnTo>
                    <a:pt x="0" y="1466"/>
                  </a:lnTo>
                  <a:lnTo>
                    <a:pt x="0" y="1643"/>
                  </a:lnTo>
                  <a:lnTo>
                    <a:pt x="0" y="1794"/>
                  </a:lnTo>
                  <a:lnTo>
                    <a:pt x="26" y="1971"/>
                  </a:lnTo>
                  <a:lnTo>
                    <a:pt x="76" y="2123"/>
                  </a:lnTo>
                  <a:lnTo>
                    <a:pt x="127" y="2274"/>
                  </a:lnTo>
                  <a:lnTo>
                    <a:pt x="203" y="2401"/>
                  </a:lnTo>
                  <a:lnTo>
                    <a:pt x="278" y="2552"/>
                  </a:lnTo>
                  <a:lnTo>
                    <a:pt x="480" y="2780"/>
                  </a:lnTo>
                  <a:lnTo>
                    <a:pt x="708" y="2982"/>
                  </a:lnTo>
                  <a:lnTo>
                    <a:pt x="859" y="3058"/>
                  </a:lnTo>
                  <a:lnTo>
                    <a:pt x="986" y="3133"/>
                  </a:lnTo>
                  <a:lnTo>
                    <a:pt x="1137" y="3184"/>
                  </a:lnTo>
                  <a:lnTo>
                    <a:pt x="1289" y="3234"/>
                  </a:lnTo>
                  <a:lnTo>
                    <a:pt x="1466" y="3260"/>
                  </a:lnTo>
                  <a:lnTo>
                    <a:pt x="1794" y="3260"/>
                  </a:lnTo>
                  <a:lnTo>
                    <a:pt x="1946" y="3234"/>
                  </a:lnTo>
                  <a:lnTo>
                    <a:pt x="2123" y="3184"/>
                  </a:lnTo>
                  <a:lnTo>
                    <a:pt x="2274" y="3133"/>
                  </a:lnTo>
                  <a:lnTo>
                    <a:pt x="2400" y="3058"/>
                  </a:lnTo>
                  <a:lnTo>
                    <a:pt x="2527" y="2982"/>
                  </a:lnTo>
                  <a:lnTo>
                    <a:pt x="2779" y="2780"/>
                  </a:lnTo>
                  <a:lnTo>
                    <a:pt x="2982" y="2552"/>
                  </a:lnTo>
                  <a:lnTo>
                    <a:pt x="3057" y="2401"/>
                  </a:lnTo>
                  <a:lnTo>
                    <a:pt x="3133" y="2274"/>
                  </a:lnTo>
                  <a:lnTo>
                    <a:pt x="3184" y="2123"/>
                  </a:lnTo>
                  <a:lnTo>
                    <a:pt x="3234" y="1971"/>
                  </a:lnTo>
                  <a:lnTo>
                    <a:pt x="3259" y="1794"/>
                  </a:lnTo>
                  <a:lnTo>
                    <a:pt x="3259" y="1643"/>
                  </a:lnTo>
                  <a:lnTo>
                    <a:pt x="3259" y="1466"/>
                  </a:lnTo>
                  <a:lnTo>
                    <a:pt x="3234" y="1314"/>
                  </a:lnTo>
                  <a:lnTo>
                    <a:pt x="3184" y="1138"/>
                  </a:lnTo>
                  <a:lnTo>
                    <a:pt x="3133" y="986"/>
                  </a:lnTo>
                  <a:lnTo>
                    <a:pt x="3057" y="860"/>
                  </a:lnTo>
                  <a:lnTo>
                    <a:pt x="2982" y="733"/>
                  </a:lnTo>
                  <a:lnTo>
                    <a:pt x="2779" y="481"/>
                  </a:lnTo>
                  <a:lnTo>
                    <a:pt x="2527" y="279"/>
                  </a:lnTo>
                  <a:lnTo>
                    <a:pt x="2400" y="203"/>
                  </a:lnTo>
                  <a:lnTo>
                    <a:pt x="2274" y="127"/>
                  </a:lnTo>
                  <a:lnTo>
                    <a:pt x="2123" y="77"/>
                  </a:lnTo>
                  <a:lnTo>
                    <a:pt x="1946" y="26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91"/>
            <p:cNvSpPr/>
            <p:nvPr/>
          </p:nvSpPr>
          <p:spPr>
            <a:xfrm>
              <a:off x="2019857" y="2883048"/>
              <a:ext cx="83513" cy="82784"/>
            </a:xfrm>
            <a:custGeom>
              <a:avLst/>
              <a:gdLst/>
              <a:ahLst/>
              <a:cxnLst/>
              <a:rect l="l" t="t" r="r" b="b"/>
              <a:pathLst>
                <a:path w="3260" h="3235" extrusionOk="0">
                  <a:moveTo>
                    <a:pt x="1466" y="1"/>
                  </a:moveTo>
                  <a:lnTo>
                    <a:pt x="1289" y="26"/>
                  </a:lnTo>
                  <a:lnTo>
                    <a:pt x="1137" y="76"/>
                  </a:lnTo>
                  <a:lnTo>
                    <a:pt x="986" y="127"/>
                  </a:lnTo>
                  <a:lnTo>
                    <a:pt x="859" y="177"/>
                  </a:lnTo>
                  <a:lnTo>
                    <a:pt x="708" y="278"/>
                  </a:lnTo>
                  <a:lnTo>
                    <a:pt x="480" y="455"/>
                  </a:lnTo>
                  <a:lnTo>
                    <a:pt x="278" y="708"/>
                  </a:lnTo>
                  <a:lnTo>
                    <a:pt x="202" y="834"/>
                  </a:lnTo>
                  <a:lnTo>
                    <a:pt x="127" y="986"/>
                  </a:lnTo>
                  <a:lnTo>
                    <a:pt x="76" y="1137"/>
                  </a:lnTo>
                  <a:lnTo>
                    <a:pt x="26" y="1289"/>
                  </a:lnTo>
                  <a:lnTo>
                    <a:pt x="0" y="1440"/>
                  </a:lnTo>
                  <a:lnTo>
                    <a:pt x="0" y="1617"/>
                  </a:lnTo>
                  <a:lnTo>
                    <a:pt x="0" y="1794"/>
                  </a:lnTo>
                  <a:lnTo>
                    <a:pt x="26" y="1946"/>
                  </a:lnTo>
                  <a:lnTo>
                    <a:pt x="76" y="2097"/>
                  </a:lnTo>
                  <a:lnTo>
                    <a:pt x="127" y="2249"/>
                  </a:lnTo>
                  <a:lnTo>
                    <a:pt x="202" y="2400"/>
                  </a:lnTo>
                  <a:lnTo>
                    <a:pt x="278" y="2527"/>
                  </a:lnTo>
                  <a:lnTo>
                    <a:pt x="480" y="2779"/>
                  </a:lnTo>
                  <a:lnTo>
                    <a:pt x="708" y="2956"/>
                  </a:lnTo>
                  <a:lnTo>
                    <a:pt x="859" y="3057"/>
                  </a:lnTo>
                  <a:lnTo>
                    <a:pt x="986" y="3108"/>
                  </a:lnTo>
                  <a:lnTo>
                    <a:pt x="1137" y="3184"/>
                  </a:lnTo>
                  <a:lnTo>
                    <a:pt x="1289" y="3209"/>
                  </a:lnTo>
                  <a:lnTo>
                    <a:pt x="1466" y="3234"/>
                  </a:lnTo>
                  <a:lnTo>
                    <a:pt x="1794" y="3234"/>
                  </a:lnTo>
                  <a:lnTo>
                    <a:pt x="1946" y="3209"/>
                  </a:lnTo>
                  <a:lnTo>
                    <a:pt x="2122" y="3184"/>
                  </a:lnTo>
                  <a:lnTo>
                    <a:pt x="2249" y="3108"/>
                  </a:lnTo>
                  <a:lnTo>
                    <a:pt x="2400" y="3057"/>
                  </a:lnTo>
                  <a:lnTo>
                    <a:pt x="2527" y="2956"/>
                  </a:lnTo>
                  <a:lnTo>
                    <a:pt x="2779" y="2779"/>
                  </a:lnTo>
                  <a:lnTo>
                    <a:pt x="2981" y="2527"/>
                  </a:lnTo>
                  <a:lnTo>
                    <a:pt x="3057" y="2400"/>
                  </a:lnTo>
                  <a:lnTo>
                    <a:pt x="3133" y="2249"/>
                  </a:lnTo>
                  <a:lnTo>
                    <a:pt x="3183" y="2097"/>
                  </a:lnTo>
                  <a:lnTo>
                    <a:pt x="3234" y="1946"/>
                  </a:lnTo>
                  <a:lnTo>
                    <a:pt x="3259" y="1794"/>
                  </a:lnTo>
                  <a:lnTo>
                    <a:pt x="3259" y="1617"/>
                  </a:lnTo>
                  <a:lnTo>
                    <a:pt x="3259" y="1440"/>
                  </a:lnTo>
                  <a:lnTo>
                    <a:pt x="3234" y="1289"/>
                  </a:lnTo>
                  <a:lnTo>
                    <a:pt x="3183" y="1137"/>
                  </a:lnTo>
                  <a:lnTo>
                    <a:pt x="3133" y="986"/>
                  </a:lnTo>
                  <a:lnTo>
                    <a:pt x="3057" y="834"/>
                  </a:lnTo>
                  <a:lnTo>
                    <a:pt x="2981" y="708"/>
                  </a:lnTo>
                  <a:lnTo>
                    <a:pt x="2779" y="455"/>
                  </a:lnTo>
                  <a:lnTo>
                    <a:pt x="2527" y="278"/>
                  </a:lnTo>
                  <a:lnTo>
                    <a:pt x="2400" y="177"/>
                  </a:lnTo>
                  <a:lnTo>
                    <a:pt x="2249" y="127"/>
                  </a:lnTo>
                  <a:lnTo>
                    <a:pt x="2122" y="76"/>
                  </a:lnTo>
                  <a:lnTo>
                    <a:pt x="1946" y="26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5" name="Google Shape;3955;p91"/>
          <p:cNvGrpSpPr/>
          <p:nvPr/>
        </p:nvGrpSpPr>
        <p:grpSpPr>
          <a:xfrm>
            <a:off x="4597433" y="2705594"/>
            <a:ext cx="328398" cy="374903"/>
            <a:chOff x="3982746" y="2753102"/>
            <a:chExt cx="417437" cy="473901"/>
          </a:xfrm>
        </p:grpSpPr>
        <p:sp>
          <p:nvSpPr>
            <p:cNvPr id="3956" name="Google Shape;3956;p91"/>
            <p:cNvSpPr/>
            <p:nvPr/>
          </p:nvSpPr>
          <p:spPr>
            <a:xfrm>
              <a:off x="4180129" y="2753102"/>
              <a:ext cx="78979" cy="228237"/>
            </a:xfrm>
            <a:custGeom>
              <a:avLst/>
              <a:gdLst/>
              <a:ahLst/>
              <a:cxnLst/>
              <a:rect l="l" t="t" r="r" b="b"/>
              <a:pathLst>
                <a:path w="3083" h="8919" extrusionOk="0">
                  <a:moveTo>
                    <a:pt x="1011" y="1"/>
                  </a:moveTo>
                  <a:lnTo>
                    <a:pt x="1011" y="6948"/>
                  </a:lnTo>
                  <a:lnTo>
                    <a:pt x="0" y="6948"/>
                  </a:lnTo>
                  <a:lnTo>
                    <a:pt x="1541" y="8918"/>
                  </a:lnTo>
                  <a:lnTo>
                    <a:pt x="3082" y="6948"/>
                  </a:lnTo>
                  <a:lnTo>
                    <a:pt x="2097" y="6948"/>
                  </a:lnTo>
                  <a:lnTo>
                    <a:pt x="20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91"/>
            <p:cNvSpPr/>
            <p:nvPr/>
          </p:nvSpPr>
          <p:spPr>
            <a:xfrm>
              <a:off x="3982746" y="2793841"/>
              <a:ext cx="417437" cy="433162"/>
            </a:xfrm>
            <a:custGeom>
              <a:avLst/>
              <a:gdLst/>
              <a:ahLst/>
              <a:cxnLst/>
              <a:rect l="l" t="t" r="r" b="b"/>
              <a:pathLst>
                <a:path w="16295" h="16927" extrusionOk="0">
                  <a:moveTo>
                    <a:pt x="0" y="0"/>
                  </a:moveTo>
                  <a:lnTo>
                    <a:pt x="0" y="1087"/>
                  </a:lnTo>
                  <a:lnTo>
                    <a:pt x="2324" y="1087"/>
                  </a:lnTo>
                  <a:lnTo>
                    <a:pt x="3486" y="10409"/>
                  </a:lnTo>
                  <a:lnTo>
                    <a:pt x="3107" y="10409"/>
                  </a:lnTo>
                  <a:lnTo>
                    <a:pt x="2956" y="10434"/>
                  </a:lnTo>
                  <a:lnTo>
                    <a:pt x="2804" y="10484"/>
                  </a:lnTo>
                  <a:lnTo>
                    <a:pt x="2653" y="10535"/>
                  </a:lnTo>
                  <a:lnTo>
                    <a:pt x="2501" y="10611"/>
                  </a:lnTo>
                  <a:lnTo>
                    <a:pt x="2375" y="10686"/>
                  </a:lnTo>
                  <a:lnTo>
                    <a:pt x="2122" y="10889"/>
                  </a:lnTo>
                  <a:lnTo>
                    <a:pt x="1920" y="11141"/>
                  </a:lnTo>
                  <a:lnTo>
                    <a:pt x="1844" y="11267"/>
                  </a:lnTo>
                  <a:lnTo>
                    <a:pt x="1794" y="11419"/>
                  </a:lnTo>
                  <a:lnTo>
                    <a:pt x="1718" y="11545"/>
                  </a:lnTo>
                  <a:lnTo>
                    <a:pt x="1693" y="11722"/>
                  </a:lnTo>
                  <a:lnTo>
                    <a:pt x="1667" y="11874"/>
                  </a:lnTo>
                  <a:lnTo>
                    <a:pt x="1642" y="12051"/>
                  </a:lnTo>
                  <a:lnTo>
                    <a:pt x="1667" y="12202"/>
                  </a:lnTo>
                  <a:lnTo>
                    <a:pt x="1693" y="12379"/>
                  </a:lnTo>
                  <a:lnTo>
                    <a:pt x="1718" y="12531"/>
                  </a:lnTo>
                  <a:lnTo>
                    <a:pt x="1794" y="12682"/>
                  </a:lnTo>
                  <a:lnTo>
                    <a:pt x="1844" y="12808"/>
                  </a:lnTo>
                  <a:lnTo>
                    <a:pt x="1920" y="12960"/>
                  </a:lnTo>
                  <a:lnTo>
                    <a:pt x="2122" y="13187"/>
                  </a:lnTo>
                  <a:lnTo>
                    <a:pt x="2375" y="13390"/>
                  </a:lnTo>
                  <a:lnTo>
                    <a:pt x="2501" y="13465"/>
                  </a:lnTo>
                  <a:lnTo>
                    <a:pt x="2653" y="13541"/>
                  </a:lnTo>
                  <a:lnTo>
                    <a:pt x="2804" y="13592"/>
                  </a:lnTo>
                  <a:lnTo>
                    <a:pt x="2956" y="13642"/>
                  </a:lnTo>
                  <a:lnTo>
                    <a:pt x="3107" y="13667"/>
                  </a:lnTo>
                  <a:lnTo>
                    <a:pt x="5103" y="13667"/>
                  </a:lnTo>
                  <a:lnTo>
                    <a:pt x="4800" y="13718"/>
                  </a:lnTo>
                  <a:lnTo>
                    <a:pt x="4522" y="13844"/>
                  </a:lnTo>
                  <a:lnTo>
                    <a:pt x="4269" y="13996"/>
                  </a:lnTo>
                  <a:lnTo>
                    <a:pt x="4067" y="14198"/>
                  </a:lnTo>
                  <a:lnTo>
                    <a:pt x="3891" y="14425"/>
                  </a:lnTo>
                  <a:lnTo>
                    <a:pt x="3764" y="14703"/>
                  </a:lnTo>
                  <a:lnTo>
                    <a:pt x="3663" y="14981"/>
                  </a:lnTo>
                  <a:lnTo>
                    <a:pt x="3638" y="15284"/>
                  </a:lnTo>
                  <a:lnTo>
                    <a:pt x="3638" y="15461"/>
                  </a:lnTo>
                  <a:lnTo>
                    <a:pt x="3663" y="15613"/>
                  </a:lnTo>
                  <a:lnTo>
                    <a:pt x="3714" y="15764"/>
                  </a:lnTo>
                  <a:lnTo>
                    <a:pt x="3764" y="15916"/>
                  </a:lnTo>
                  <a:lnTo>
                    <a:pt x="3840" y="16067"/>
                  </a:lnTo>
                  <a:lnTo>
                    <a:pt x="3916" y="16194"/>
                  </a:lnTo>
                  <a:lnTo>
                    <a:pt x="4118" y="16446"/>
                  </a:lnTo>
                  <a:lnTo>
                    <a:pt x="4371" y="16648"/>
                  </a:lnTo>
                  <a:lnTo>
                    <a:pt x="4497" y="16724"/>
                  </a:lnTo>
                  <a:lnTo>
                    <a:pt x="4648" y="16800"/>
                  </a:lnTo>
                  <a:lnTo>
                    <a:pt x="4775" y="16851"/>
                  </a:lnTo>
                  <a:lnTo>
                    <a:pt x="4952" y="16901"/>
                  </a:lnTo>
                  <a:lnTo>
                    <a:pt x="5103" y="16926"/>
                  </a:lnTo>
                  <a:lnTo>
                    <a:pt x="5432" y="16926"/>
                  </a:lnTo>
                  <a:lnTo>
                    <a:pt x="5608" y="16901"/>
                  </a:lnTo>
                  <a:lnTo>
                    <a:pt x="5760" y="16851"/>
                  </a:lnTo>
                  <a:lnTo>
                    <a:pt x="5912" y="16800"/>
                  </a:lnTo>
                  <a:lnTo>
                    <a:pt x="6038" y="16724"/>
                  </a:lnTo>
                  <a:lnTo>
                    <a:pt x="6189" y="16648"/>
                  </a:lnTo>
                  <a:lnTo>
                    <a:pt x="6417" y="16446"/>
                  </a:lnTo>
                  <a:lnTo>
                    <a:pt x="6619" y="16194"/>
                  </a:lnTo>
                  <a:lnTo>
                    <a:pt x="6695" y="16067"/>
                  </a:lnTo>
                  <a:lnTo>
                    <a:pt x="6771" y="15916"/>
                  </a:lnTo>
                  <a:lnTo>
                    <a:pt x="6821" y="15764"/>
                  </a:lnTo>
                  <a:lnTo>
                    <a:pt x="6872" y="15613"/>
                  </a:lnTo>
                  <a:lnTo>
                    <a:pt x="6897" y="15461"/>
                  </a:lnTo>
                  <a:lnTo>
                    <a:pt x="6897" y="15284"/>
                  </a:lnTo>
                  <a:lnTo>
                    <a:pt x="6872" y="14981"/>
                  </a:lnTo>
                  <a:lnTo>
                    <a:pt x="6796" y="14703"/>
                  </a:lnTo>
                  <a:lnTo>
                    <a:pt x="6669" y="14425"/>
                  </a:lnTo>
                  <a:lnTo>
                    <a:pt x="6493" y="14198"/>
                  </a:lnTo>
                  <a:lnTo>
                    <a:pt x="6265" y="13996"/>
                  </a:lnTo>
                  <a:lnTo>
                    <a:pt x="6013" y="13844"/>
                  </a:lnTo>
                  <a:lnTo>
                    <a:pt x="5735" y="13718"/>
                  </a:lnTo>
                  <a:lnTo>
                    <a:pt x="5457" y="13667"/>
                  </a:lnTo>
                  <a:lnTo>
                    <a:pt x="13061" y="13667"/>
                  </a:lnTo>
                  <a:lnTo>
                    <a:pt x="12758" y="13718"/>
                  </a:lnTo>
                  <a:lnTo>
                    <a:pt x="12480" y="13844"/>
                  </a:lnTo>
                  <a:lnTo>
                    <a:pt x="12227" y="13996"/>
                  </a:lnTo>
                  <a:lnTo>
                    <a:pt x="12025" y="14198"/>
                  </a:lnTo>
                  <a:lnTo>
                    <a:pt x="11848" y="14425"/>
                  </a:lnTo>
                  <a:lnTo>
                    <a:pt x="11722" y="14703"/>
                  </a:lnTo>
                  <a:lnTo>
                    <a:pt x="11621" y="14981"/>
                  </a:lnTo>
                  <a:lnTo>
                    <a:pt x="11596" y="15284"/>
                  </a:lnTo>
                  <a:lnTo>
                    <a:pt x="11596" y="15461"/>
                  </a:lnTo>
                  <a:lnTo>
                    <a:pt x="11621" y="15613"/>
                  </a:lnTo>
                  <a:lnTo>
                    <a:pt x="11672" y="15764"/>
                  </a:lnTo>
                  <a:lnTo>
                    <a:pt x="11722" y="15916"/>
                  </a:lnTo>
                  <a:lnTo>
                    <a:pt x="11798" y="16067"/>
                  </a:lnTo>
                  <a:lnTo>
                    <a:pt x="11874" y="16194"/>
                  </a:lnTo>
                  <a:lnTo>
                    <a:pt x="12076" y="16446"/>
                  </a:lnTo>
                  <a:lnTo>
                    <a:pt x="12328" y="16648"/>
                  </a:lnTo>
                  <a:lnTo>
                    <a:pt x="12455" y="16724"/>
                  </a:lnTo>
                  <a:lnTo>
                    <a:pt x="12606" y="16800"/>
                  </a:lnTo>
                  <a:lnTo>
                    <a:pt x="12733" y="16851"/>
                  </a:lnTo>
                  <a:lnTo>
                    <a:pt x="12909" y="16901"/>
                  </a:lnTo>
                  <a:lnTo>
                    <a:pt x="13061" y="16926"/>
                  </a:lnTo>
                  <a:lnTo>
                    <a:pt x="13389" y="16926"/>
                  </a:lnTo>
                  <a:lnTo>
                    <a:pt x="13566" y="16901"/>
                  </a:lnTo>
                  <a:lnTo>
                    <a:pt x="13718" y="16851"/>
                  </a:lnTo>
                  <a:lnTo>
                    <a:pt x="13869" y="16800"/>
                  </a:lnTo>
                  <a:lnTo>
                    <a:pt x="13996" y="16724"/>
                  </a:lnTo>
                  <a:lnTo>
                    <a:pt x="14147" y="16648"/>
                  </a:lnTo>
                  <a:lnTo>
                    <a:pt x="14375" y="16446"/>
                  </a:lnTo>
                  <a:lnTo>
                    <a:pt x="14577" y="16194"/>
                  </a:lnTo>
                  <a:lnTo>
                    <a:pt x="14653" y="16067"/>
                  </a:lnTo>
                  <a:lnTo>
                    <a:pt x="14728" y="15916"/>
                  </a:lnTo>
                  <a:lnTo>
                    <a:pt x="14779" y="15764"/>
                  </a:lnTo>
                  <a:lnTo>
                    <a:pt x="14829" y="15613"/>
                  </a:lnTo>
                  <a:lnTo>
                    <a:pt x="14855" y="15461"/>
                  </a:lnTo>
                  <a:lnTo>
                    <a:pt x="14855" y="15284"/>
                  </a:lnTo>
                  <a:lnTo>
                    <a:pt x="14829" y="14981"/>
                  </a:lnTo>
                  <a:lnTo>
                    <a:pt x="14754" y="14703"/>
                  </a:lnTo>
                  <a:lnTo>
                    <a:pt x="14627" y="14425"/>
                  </a:lnTo>
                  <a:lnTo>
                    <a:pt x="14450" y="14198"/>
                  </a:lnTo>
                  <a:lnTo>
                    <a:pt x="14223" y="13996"/>
                  </a:lnTo>
                  <a:lnTo>
                    <a:pt x="13970" y="13844"/>
                  </a:lnTo>
                  <a:lnTo>
                    <a:pt x="13693" y="13718"/>
                  </a:lnTo>
                  <a:lnTo>
                    <a:pt x="13415" y="13667"/>
                  </a:lnTo>
                  <a:lnTo>
                    <a:pt x="16295" y="13667"/>
                  </a:lnTo>
                  <a:lnTo>
                    <a:pt x="16295" y="12581"/>
                  </a:lnTo>
                  <a:lnTo>
                    <a:pt x="3183" y="12581"/>
                  </a:lnTo>
                  <a:lnTo>
                    <a:pt x="3082" y="12531"/>
                  </a:lnTo>
                  <a:lnTo>
                    <a:pt x="2981" y="12480"/>
                  </a:lnTo>
                  <a:lnTo>
                    <a:pt x="2905" y="12430"/>
                  </a:lnTo>
                  <a:lnTo>
                    <a:pt x="2829" y="12354"/>
                  </a:lnTo>
                  <a:lnTo>
                    <a:pt x="2779" y="12253"/>
                  </a:lnTo>
                  <a:lnTo>
                    <a:pt x="2754" y="12152"/>
                  </a:lnTo>
                  <a:lnTo>
                    <a:pt x="2728" y="12051"/>
                  </a:lnTo>
                  <a:lnTo>
                    <a:pt x="2754" y="11924"/>
                  </a:lnTo>
                  <a:lnTo>
                    <a:pt x="2779" y="11823"/>
                  </a:lnTo>
                  <a:lnTo>
                    <a:pt x="2829" y="11747"/>
                  </a:lnTo>
                  <a:lnTo>
                    <a:pt x="2905" y="11646"/>
                  </a:lnTo>
                  <a:lnTo>
                    <a:pt x="2981" y="11596"/>
                  </a:lnTo>
                  <a:lnTo>
                    <a:pt x="3082" y="11545"/>
                  </a:lnTo>
                  <a:lnTo>
                    <a:pt x="3183" y="11520"/>
                  </a:lnTo>
                  <a:lnTo>
                    <a:pt x="3284" y="11495"/>
                  </a:lnTo>
                  <a:lnTo>
                    <a:pt x="15082" y="11495"/>
                  </a:lnTo>
                  <a:lnTo>
                    <a:pt x="16295" y="2097"/>
                  </a:lnTo>
                  <a:lnTo>
                    <a:pt x="10888" y="2097"/>
                  </a:lnTo>
                  <a:lnTo>
                    <a:pt x="10888" y="4270"/>
                  </a:lnTo>
                  <a:lnTo>
                    <a:pt x="13036" y="4270"/>
                  </a:lnTo>
                  <a:lnTo>
                    <a:pt x="9246" y="9070"/>
                  </a:lnTo>
                  <a:lnTo>
                    <a:pt x="5482" y="4270"/>
                  </a:lnTo>
                  <a:lnTo>
                    <a:pt x="7629" y="4270"/>
                  </a:lnTo>
                  <a:lnTo>
                    <a:pt x="7629" y="2097"/>
                  </a:lnTo>
                  <a:lnTo>
                    <a:pt x="3562" y="209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8" name="Google Shape;3958;p91"/>
          <p:cNvGrpSpPr/>
          <p:nvPr/>
        </p:nvGrpSpPr>
        <p:grpSpPr>
          <a:xfrm>
            <a:off x="720002" y="1169300"/>
            <a:ext cx="2049638" cy="3240691"/>
            <a:chOff x="2153325" y="238125"/>
            <a:chExt cx="3313350" cy="5238750"/>
          </a:xfrm>
        </p:grpSpPr>
        <p:sp>
          <p:nvSpPr>
            <p:cNvPr id="3959" name="Google Shape;3959;p91"/>
            <p:cNvSpPr/>
            <p:nvPr/>
          </p:nvSpPr>
          <p:spPr>
            <a:xfrm>
              <a:off x="2153325" y="5090175"/>
              <a:ext cx="3313350" cy="386700"/>
            </a:xfrm>
            <a:custGeom>
              <a:avLst/>
              <a:gdLst/>
              <a:ahLst/>
              <a:cxnLst/>
              <a:rect l="l" t="t" r="r" b="b"/>
              <a:pathLst>
                <a:path w="132534" h="15468" extrusionOk="0">
                  <a:moveTo>
                    <a:pt x="62851" y="1"/>
                  </a:moveTo>
                  <a:lnTo>
                    <a:pt x="59485" y="41"/>
                  </a:lnTo>
                  <a:lnTo>
                    <a:pt x="56179" y="81"/>
                  </a:lnTo>
                  <a:lnTo>
                    <a:pt x="52913" y="161"/>
                  </a:lnTo>
                  <a:lnTo>
                    <a:pt x="49708" y="241"/>
                  </a:lnTo>
                  <a:lnTo>
                    <a:pt x="46562" y="341"/>
                  </a:lnTo>
                  <a:lnTo>
                    <a:pt x="43477" y="462"/>
                  </a:lnTo>
                  <a:lnTo>
                    <a:pt x="40471" y="602"/>
                  </a:lnTo>
                  <a:lnTo>
                    <a:pt x="37526" y="762"/>
                  </a:lnTo>
                  <a:lnTo>
                    <a:pt x="34681" y="942"/>
                  </a:lnTo>
                  <a:lnTo>
                    <a:pt x="31896" y="1123"/>
                  </a:lnTo>
                  <a:lnTo>
                    <a:pt x="29212" y="1323"/>
                  </a:lnTo>
                  <a:lnTo>
                    <a:pt x="26607" y="1543"/>
                  </a:lnTo>
                  <a:lnTo>
                    <a:pt x="24103" y="1764"/>
                  </a:lnTo>
                  <a:lnTo>
                    <a:pt x="21698" y="2004"/>
                  </a:lnTo>
                  <a:lnTo>
                    <a:pt x="19394" y="2265"/>
                  </a:lnTo>
                  <a:lnTo>
                    <a:pt x="17210" y="2525"/>
                  </a:lnTo>
                  <a:lnTo>
                    <a:pt x="15127" y="2806"/>
                  </a:lnTo>
                  <a:lnTo>
                    <a:pt x="13163" y="3106"/>
                  </a:lnTo>
                  <a:lnTo>
                    <a:pt x="11320" y="3407"/>
                  </a:lnTo>
                  <a:lnTo>
                    <a:pt x="9597" y="3727"/>
                  </a:lnTo>
                  <a:lnTo>
                    <a:pt x="7994" y="4048"/>
                  </a:lnTo>
                  <a:lnTo>
                    <a:pt x="6532" y="4388"/>
                  </a:lnTo>
                  <a:lnTo>
                    <a:pt x="5209" y="4729"/>
                  </a:lnTo>
                  <a:lnTo>
                    <a:pt x="4588" y="4909"/>
                  </a:lnTo>
                  <a:lnTo>
                    <a:pt x="4007" y="5070"/>
                  </a:lnTo>
                  <a:lnTo>
                    <a:pt x="3466" y="5250"/>
                  </a:lnTo>
                  <a:lnTo>
                    <a:pt x="2965" y="5430"/>
                  </a:lnTo>
                  <a:lnTo>
                    <a:pt x="2504" y="5611"/>
                  </a:lnTo>
                  <a:lnTo>
                    <a:pt x="2084" y="5811"/>
                  </a:lnTo>
                  <a:lnTo>
                    <a:pt x="1683" y="5991"/>
                  </a:lnTo>
                  <a:lnTo>
                    <a:pt x="1342" y="6172"/>
                  </a:lnTo>
                  <a:lnTo>
                    <a:pt x="1022" y="6372"/>
                  </a:lnTo>
                  <a:lnTo>
                    <a:pt x="761" y="6552"/>
                  </a:lnTo>
                  <a:lnTo>
                    <a:pt x="521" y="6753"/>
                  </a:lnTo>
                  <a:lnTo>
                    <a:pt x="341" y="6953"/>
                  </a:lnTo>
                  <a:lnTo>
                    <a:pt x="180" y="7133"/>
                  </a:lnTo>
                  <a:lnTo>
                    <a:pt x="80" y="7334"/>
                  </a:lnTo>
                  <a:lnTo>
                    <a:pt x="20" y="7534"/>
                  </a:lnTo>
                  <a:lnTo>
                    <a:pt x="0" y="7734"/>
                  </a:lnTo>
                  <a:lnTo>
                    <a:pt x="20" y="7935"/>
                  </a:lnTo>
                  <a:lnTo>
                    <a:pt x="80" y="8135"/>
                  </a:lnTo>
                  <a:lnTo>
                    <a:pt x="180" y="8335"/>
                  </a:lnTo>
                  <a:lnTo>
                    <a:pt x="341" y="8536"/>
                  </a:lnTo>
                  <a:lnTo>
                    <a:pt x="521" y="8716"/>
                  </a:lnTo>
                  <a:lnTo>
                    <a:pt x="761" y="8916"/>
                  </a:lnTo>
                  <a:lnTo>
                    <a:pt x="1022" y="9097"/>
                  </a:lnTo>
                  <a:lnTo>
                    <a:pt x="1342" y="9297"/>
                  </a:lnTo>
                  <a:lnTo>
                    <a:pt x="1683" y="9477"/>
                  </a:lnTo>
                  <a:lnTo>
                    <a:pt x="2084" y="9678"/>
                  </a:lnTo>
                  <a:lnTo>
                    <a:pt x="2504" y="9858"/>
                  </a:lnTo>
                  <a:lnTo>
                    <a:pt x="2965" y="10038"/>
                  </a:lnTo>
                  <a:lnTo>
                    <a:pt x="3466" y="10219"/>
                  </a:lnTo>
                  <a:lnTo>
                    <a:pt x="4007" y="10399"/>
                  </a:lnTo>
                  <a:lnTo>
                    <a:pt x="4588" y="10579"/>
                  </a:lnTo>
                  <a:lnTo>
                    <a:pt x="5209" y="10740"/>
                  </a:lnTo>
                  <a:lnTo>
                    <a:pt x="6532" y="11100"/>
                  </a:lnTo>
                  <a:lnTo>
                    <a:pt x="7994" y="11421"/>
                  </a:lnTo>
                  <a:lnTo>
                    <a:pt x="9597" y="11741"/>
                  </a:lnTo>
                  <a:lnTo>
                    <a:pt x="11320" y="12062"/>
                  </a:lnTo>
                  <a:lnTo>
                    <a:pt x="13163" y="12363"/>
                  </a:lnTo>
                  <a:lnTo>
                    <a:pt x="15127" y="12663"/>
                  </a:lnTo>
                  <a:lnTo>
                    <a:pt x="17210" y="12944"/>
                  </a:lnTo>
                  <a:lnTo>
                    <a:pt x="19394" y="13204"/>
                  </a:lnTo>
                  <a:lnTo>
                    <a:pt x="21698" y="13464"/>
                  </a:lnTo>
                  <a:lnTo>
                    <a:pt x="24103" y="13705"/>
                  </a:lnTo>
                  <a:lnTo>
                    <a:pt x="26607" y="13945"/>
                  </a:lnTo>
                  <a:lnTo>
                    <a:pt x="29212" y="14146"/>
                  </a:lnTo>
                  <a:lnTo>
                    <a:pt x="31896" y="14346"/>
                  </a:lnTo>
                  <a:lnTo>
                    <a:pt x="34681" y="14546"/>
                  </a:lnTo>
                  <a:lnTo>
                    <a:pt x="37526" y="14707"/>
                  </a:lnTo>
                  <a:lnTo>
                    <a:pt x="40471" y="14867"/>
                  </a:lnTo>
                  <a:lnTo>
                    <a:pt x="43477" y="15007"/>
                  </a:lnTo>
                  <a:lnTo>
                    <a:pt x="46562" y="15127"/>
                  </a:lnTo>
                  <a:lnTo>
                    <a:pt x="49708" y="15228"/>
                  </a:lnTo>
                  <a:lnTo>
                    <a:pt x="52913" y="15328"/>
                  </a:lnTo>
                  <a:lnTo>
                    <a:pt x="56179" y="15388"/>
                  </a:lnTo>
                  <a:lnTo>
                    <a:pt x="59485" y="15428"/>
                  </a:lnTo>
                  <a:lnTo>
                    <a:pt x="62851" y="15468"/>
                  </a:lnTo>
                  <a:lnTo>
                    <a:pt x="69683" y="15468"/>
                  </a:lnTo>
                  <a:lnTo>
                    <a:pt x="73049" y="15428"/>
                  </a:lnTo>
                  <a:lnTo>
                    <a:pt x="76355" y="15388"/>
                  </a:lnTo>
                  <a:lnTo>
                    <a:pt x="79621" y="15328"/>
                  </a:lnTo>
                  <a:lnTo>
                    <a:pt x="82826" y="15228"/>
                  </a:lnTo>
                  <a:lnTo>
                    <a:pt x="85972" y="15127"/>
                  </a:lnTo>
                  <a:lnTo>
                    <a:pt x="89057" y="15007"/>
                  </a:lnTo>
                  <a:lnTo>
                    <a:pt x="92063" y="14867"/>
                  </a:lnTo>
                  <a:lnTo>
                    <a:pt x="94988" y="14707"/>
                  </a:lnTo>
                  <a:lnTo>
                    <a:pt x="97853" y="14546"/>
                  </a:lnTo>
                  <a:lnTo>
                    <a:pt x="100638" y="14346"/>
                  </a:lnTo>
                  <a:lnTo>
                    <a:pt x="103322" y="14146"/>
                  </a:lnTo>
                  <a:lnTo>
                    <a:pt x="105927" y="13945"/>
                  </a:lnTo>
                  <a:lnTo>
                    <a:pt x="108411" y="13705"/>
                  </a:lnTo>
                  <a:lnTo>
                    <a:pt x="110816" y="13464"/>
                  </a:lnTo>
                  <a:lnTo>
                    <a:pt x="113120" y="13204"/>
                  </a:lnTo>
                  <a:lnTo>
                    <a:pt x="115324" y="12944"/>
                  </a:lnTo>
                  <a:lnTo>
                    <a:pt x="117407" y="12663"/>
                  </a:lnTo>
                  <a:lnTo>
                    <a:pt x="119371" y="12363"/>
                  </a:lnTo>
                  <a:lnTo>
                    <a:pt x="121214" y="12062"/>
                  </a:lnTo>
                  <a:lnTo>
                    <a:pt x="122937" y="11741"/>
                  </a:lnTo>
                  <a:lnTo>
                    <a:pt x="124540" y="11421"/>
                  </a:lnTo>
                  <a:lnTo>
                    <a:pt x="126002" y="11100"/>
                  </a:lnTo>
                  <a:lnTo>
                    <a:pt x="127325" y="10740"/>
                  </a:lnTo>
                  <a:lnTo>
                    <a:pt x="127946" y="10579"/>
                  </a:lnTo>
                  <a:lnTo>
                    <a:pt x="128507" y="10399"/>
                  </a:lnTo>
                  <a:lnTo>
                    <a:pt x="129048" y="10219"/>
                  </a:lnTo>
                  <a:lnTo>
                    <a:pt x="129549" y="10038"/>
                  </a:lnTo>
                  <a:lnTo>
                    <a:pt x="130030" y="9858"/>
                  </a:lnTo>
                  <a:lnTo>
                    <a:pt x="130450" y="9678"/>
                  </a:lnTo>
                  <a:lnTo>
                    <a:pt x="130831" y="9477"/>
                  </a:lnTo>
                  <a:lnTo>
                    <a:pt x="131192" y="9297"/>
                  </a:lnTo>
                  <a:lnTo>
                    <a:pt x="131512" y="9097"/>
                  </a:lnTo>
                  <a:lnTo>
                    <a:pt x="131773" y="8916"/>
                  </a:lnTo>
                  <a:lnTo>
                    <a:pt x="132013" y="8716"/>
                  </a:lnTo>
                  <a:lnTo>
                    <a:pt x="132193" y="8536"/>
                  </a:lnTo>
                  <a:lnTo>
                    <a:pt x="132354" y="8335"/>
                  </a:lnTo>
                  <a:lnTo>
                    <a:pt x="132454" y="8135"/>
                  </a:lnTo>
                  <a:lnTo>
                    <a:pt x="132514" y="7935"/>
                  </a:lnTo>
                  <a:lnTo>
                    <a:pt x="132534" y="7734"/>
                  </a:lnTo>
                  <a:lnTo>
                    <a:pt x="132514" y="7534"/>
                  </a:lnTo>
                  <a:lnTo>
                    <a:pt x="132454" y="7334"/>
                  </a:lnTo>
                  <a:lnTo>
                    <a:pt x="132354" y="7133"/>
                  </a:lnTo>
                  <a:lnTo>
                    <a:pt x="132193" y="6953"/>
                  </a:lnTo>
                  <a:lnTo>
                    <a:pt x="132013" y="6753"/>
                  </a:lnTo>
                  <a:lnTo>
                    <a:pt x="131773" y="6552"/>
                  </a:lnTo>
                  <a:lnTo>
                    <a:pt x="131512" y="6372"/>
                  </a:lnTo>
                  <a:lnTo>
                    <a:pt x="131192" y="6172"/>
                  </a:lnTo>
                  <a:lnTo>
                    <a:pt x="130831" y="5991"/>
                  </a:lnTo>
                  <a:lnTo>
                    <a:pt x="130450" y="5811"/>
                  </a:lnTo>
                  <a:lnTo>
                    <a:pt x="130030" y="5611"/>
                  </a:lnTo>
                  <a:lnTo>
                    <a:pt x="129549" y="5430"/>
                  </a:lnTo>
                  <a:lnTo>
                    <a:pt x="129048" y="5250"/>
                  </a:lnTo>
                  <a:lnTo>
                    <a:pt x="128507" y="5070"/>
                  </a:lnTo>
                  <a:lnTo>
                    <a:pt x="127946" y="4909"/>
                  </a:lnTo>
                  <a:lnTo>
                    <a:pt x="127325" y="4729"/>
                  </a:lnTo>
                  <a:lnTo>
                    <a:pt x="126002" y="4388"/>
                  </a:lnTo>
                  <a:lnTo>
                    <a:pt x="124540" y="4048"/>
                  </a:lnTo>
                  <a:lnTo>
                    <a:pt x="122937" y="3727"/>
                  </a:lnTo>
                  <a:lnTo>
                    <a:pt x="121214" y="3407"/>
                  </a:lnTo>
                  <a:lnTo>
                    <a:pt x="119371" y="3106"/>
                  </a:lnTo>
                  <a:lnTo>
                    <a:pt x="117407" y="2806"/>
                  </a:lnTo>
                  <a:lnTo>
                    <a:pt x="115324" y="2525"/>
                  </a:lnTo>
                  <a:lnTo>
                    <a:pt x="113120" y="2265"/>
                  </a:lnTo>
                  <a:lnTo>
                    <a:pt x="110816" y="2004"/>
                  </a:lnTo>
                  <a:lnTo>
                    <a:pt x="108411" y="1764"/>
                  </a:lnTo>
                  <a:lnTo>
                    <a:pt x="105927" y="1543"/>
                  </a:lnTo>
                  <a:lnTo>
                    <a:pt x="103322" y="1323"/>
                  </a:lnTo>
                  <a:lnTo>
                    <a:pt x="100638" y="1123"/>
                  </a:lnTo>
                  <a:lnTo>
                    <a:pt x="97853" y="942"/>
                  </a:lnTo>
                  <a:lnTo>
                    <a:pt x="94988" y="762"/>
                  </a:lnTo>
                  <a:lnTo>
                    <a:pt x="92063" y="602"/>
                  </a:lnTo>
                  <a:lnTo>
                    <a:pt x="89057" y="462"/>
                  </a:lnTo>
                  <a:lnTo>
                    <a:pt x="85972" y="341"/>
                  </a:lnTo>
                  <a:lnTo>
                    <a:pt x="82826" y="241"/>
                  </a:lnTo>
                  <a:lnTo>
                    <a:pt x="79621" y="161"/>
                  </a:lnTo>
                  <a:lnTo>
                    <a:pt x="76355" y="81"/>
                  </a:lnTo>
                  <a:lnTo>
                    <a:pt x="73049" y="41"/>
                  </a:lnTo>
                  <a:lnTo>
                    <a:pt x="696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91"/>
            <p:cNvSpPr/>
            <p:nvPr/>
          </p:nvSpPr>
          <p:spPr>
            <a:xfrm>
              <a:off x="2153325" y="5090175"/>
              <a:ext cx="3313350" cy="386700"/>
            </a:xfrm>
            <a:custGeom>
              <a:avLst/>
              <a:gdLst/>
              <a:ahLst/>
              <a:cxnLst/>
              <a:rect l="l" t="t" r="r" b="b"/>
              <a:pathLst>
                <a:path w="132534" h="15468" fill="none" extrusionOk="0">
                  <a:moveTo>
                    <a:pt x="66257" y="1"/>
                  </a:moveTo>
                  <a:lnTo>
                    <a:pt x="66257" y="1"/>
                  </a:lnTo>
                  <a:lnTo>
                    <a:pt x="69683" y="1"/>
                  </a:lnTo>
                  <a:lnTo>
                    <a:pt x="73049" y="41"/>
                  </a:lnTo>
                  <a:lnTo>
                    <a:pt x="76355" y="81"/>
                  </a:lnTo>
                  <a:lnTo>
                    <a:pt x="79621" y="161"/>
                  </a:lnTo>
                  <a:lnTo>
                    <a:pt x="82826" y="241"/>
                  </a:lnTo>
                  <a:lnTo>
                    <a:pt x="85972" y="341"/>
                  </a:lnTo>
                  <a:lnTo>
                    <a:pt x="89057" y="462"/>
                  </a:lnTo>
                  <a:lnTo>
                    <a:pt x="92063" y="602"/>
                  </a:lnTo>
                  <a:lnTo>
                    <a:pt x="94988" y="762"/>
                  </a:lnTo>
                  <a:lnTo>
                    <a:pt x="97853" y="942"/>
                  </a:lnTo>
                  <a:lnTo>
                    <a:pt x="100638" y="1123"/>
                  </a:lnTo>
                  <a:lnTo>
                    <a:pt x="103322" y="1323"/>
                  </a:lnTo>
                  <a:lnTo>
                    <a:pt x="105927" y="1543"/>
                  </a:lnTo>
                  <a:lnTo>
                    <a:pt x="108411" y="1764"/>
                  </a:lnTo>
                  <a:lnTo>
                    <a:pt x="110816" y="2004"/>
                  </a:lnTo>
                  <a:lnTo>
                    <a:pt x="113120" y="2265"/>
                  </a:lnTo>
                  <a:lnTo>
                    <a:pt x="115324" y="2525"/>
                  </a:lnTo>
                  <a:lnTo>
                    <a:pt x="117407" y="2806"/>
                  </a:lnTo>
                  <a:lnTo>
                    <a:pt x="119371" y="3106"/>
                  </a:lnTo>
                  <a:lnTo>
                    <a:pt x="121214" y="3407"/>
                  </a:lnTo>
                  <a:lnTo>
                    <a:pt x="122937" y="3727"/>
                  </a:lnTo>
                  <a:lnTo>
                    <a:pt x="124540" y="4048"/>
                  </a:lnTo>
                  <a:lnTo>
                    <a:pt x="126002" y="4388"/>
                  </a:lnTo>
                  <a:lnTo>
                    <a:pt x="127325" y="4729"/>
                  </a:lnTo>
                  <a:lnTo>
                    <a:pt x="127946" y="4909"/>
                  </a:lnTo>
                  <a:lnTo>
                    <a:pt x="128507" y="5070"/>
                  </a:lnTo>
                  <a:lnTo>
                    <a:pt x="129048" y="5250"/>
                  </a:lnTo>
                  <a:lnTo>
                    <a:pt x="129549" y="5430"/>
                  </a:lnTo>
                  <a:lnTo>
                    <a:pt x="130030" y="5611"/>
                  </a:lnTo>
                  <a:lnTo>
                    <a:pt x="130450" y="5811"/>
                  </a:lnTo>
                  <a:lnTo>
                    <a:pt x="130831" y="5991"/>
                  </a:lnTo>
                  <a:lnTo>
                    <a:pt x="131192" y="6172"/>
                  </a:lnTo>
                  <a:lnTo>
                    <a:pt x="131512" y="6372"/>
                  </a:lnTo>
                  <a:lnTo>
                    <a:pt x="131773" y="6552"/>
                  </a:lnTo>
                  <a:lnTo>
                    <a:pt x="132013" y="6753"/>
                  </a:lnTo>
                  <a:lnTo>
                    <a:pt x="132193" y="6953"/>
                  </a:lnTo>
                  <a:lnTo>
                    <a:pt x="132354" y="7133"/>
                  </a:lnTo>
                  <a:lnTo>
                    <a:pt x="132454" y="7334"/>
                  </a:lnTo>
                  <a:lnTo>
                    <a:pt x="132514" y="7534"/>
                  </a:lnTo>
                  <a:lnTo>
                    <a:pt x="132534" y="7734"/>
                  </a:lnTo>
                  <a:lnTo>
                    <a:pt x="132534" y="7734"/>
                  </a:lnTo>
                  <a:lnTo>
                    <a:pt x="132514" y="7935"/>
                  </a:lnTo>
                  <a:lnTo>
                    <a:pt x="132454" y="8135"/>
                  </a:lnTo>
                  <a:lnTo>
                    <a:pt x="132354" y="8335"/>
                  </a:lnTo>
                  <a:lnTo>
                    <a:pt x="132193" y="8536"/>
                  </a:lnTo>
                  <a:lnTo>
                    <a:pt x="132013" y="8716"/>
                  </a:lnTo>
                  <a:lnTo>
                    <a:pt x="131773" y="8916"/>
                  </a:lnTo>
                  <a:lnTo>
                    <a:pt x="131512" y="9097"/>
                  </a:lnTo>
                  <a:lnTo>
                    <a:pt x="131192" y="9297"/>
                  </a:lnTo>
                  <a:lnTo>
                    <a:pt x="130831" y="9477"/>
                  </a:lnTo>
                  <a:lnTo>
                    <a:pt x="130450" y="9678"/>
                  </a:lnTo>
                  <a:lnTo>
                    <a:pt x="130030" y="9858"/>
                  </a:lnTo>
                  <a:lnTo>
                    <a:pt x="129549" y="10038"/>
                  </a:lnTo>
                  <a:lnTo>
                    <a:pt x="129048" y="10219"/>
                  </a:lnTo>
                  <a:lnTo>
                    <a:pt x="128507" y="10399"/>
                  </a:lnTo>
                  <a:lnTo>
                    <a:pt x="127946" y="10579"/>
                  </a:lnTo>
                  <a:lnTo>
                    <a:pt x="127325" y="10740"/>
                  </a:lnTo>
                  <a:lnTo>
                    <a:pt x="126002" y="11100"/>
                  </a:lnTo>
                  <a:lnTo>
                    <a:pt x="124540" y="11421"/>
                  </a:lnTo>
                  <a:lnTo>
                    <a:pt x="122937" y="11741"/>
                  </a:lnTo>
                  <a:lnTo>
                    <a:pt x="121214" y="12062"/>
                  </a:lnTo>
                  <a:lnTo>
                    <a:pt x="119371" y="12363"/>
                  </a:lnTo>
                  <a:lnTo>
                    <a:pt x="117407" y="12663"/>
                  </a:lnTo>
                  <a:lnTo>
                    <a:pt x="115324" y="12944"/>
                  </a:lnTo>
                  <a:lnTo>
                    <a:pt x="113120" y="13204"/>
                  </a:lnTo>
                  <a:lnTo>
                    <a:pt x="110816" y="13464"/>
                  </a:lnTo>
                  <a:lnTo>
                    <a:pt x="108411" y="13705"/>
                  </a:lnTo>
                  <a:lnTo>
                    <a:pt x="105927" y="13945"/>
                  </a:lnTo>
                  <a:lnTo>
                    <a:pt x="103322" y="14146"/>
                  </a:lnTo>
                  <a:lnTo>
                    <a:pt x="100638" y="14346"/>
                  </a:lnTo>
                  <a:lnTo>
                    <a:pt x="97853" y="14546"/>
                  </a:lnTo>
                  <a:lnTo>
                    <a:pt x="94988" y="14707"/>
                  </a:lnTo>
                  <a:lnTo>
                    <a:pt x="92063" y="14867"/>
                  </a:lnTo>
                  <a:lnTo>
                    <a:pt x="89057" y="15007"/>
                  </a:lnTo>
                  <a:lnTo>
                    <a:pt x="85972" y="15127"/>
                  </a:lnTo>
                  <a:lnTo>
                    <a:pt x="82826" y="15228"/>
                  </a:lnTo>
                  <a:lnTo>
                    <a:pt x="79621" y="15328"/>
                  </a:lnTo>
                  <a:lnTo>
                    <a:pt x="76355" y="15388"/>
                  </a:lnTo>
                  <a:lnTo>
                    <a:pt x="73049" y="15428"/>
                  </a:lnTo>
                  <a:lnTo>
                    <a:pt x="69683" y="15468"/>
                  </a:lnTo>
                  <a:lnTo>
                    <a:pt x="66257" y="15468"/>
                  </a:lnTo>
                  <a:lnTo>
                    <a:pt x="66257" y="15468"/>
                  </a:lnTo>
                  <a:lnTo>
                    <a:pt x="62851" y="15468"/>
                  </a:lnTo>
                  <a:lnTo>
                    <a:pt x="59485" y="15428"/>
                  </a:lnTo>
                  <a:lnTo>
                    <a:pt x="56179" y="15388"/>
                  </a:lnTo>
                  <a:lnTo>
                    <a:pt x="52913" y="15328"/>
                  </a:lnTo>
                  <a:lnTo>
                    <a:pt x="49708" y="15228"/>
                  </a:lnTo>
                  <a:lnTo>
                    <a:pt x="46562" y="15127"/>
                  </a:lnTo>
                  <a:lnTo>
                    <a:pt x="43477" y="15007"/>
                  </a:lnTo>
                  <a:lnTo>
                    <a:pt x="40471" y="14867"/>
                  </a:lnTo>
                  <a:lnTo>
                    <a:pt x="37526" y="14707"/>
                  </a:lnTo>
                  <a:lnTo>
                    <a:pt x="34681" y="14546"/>
                  </a:lnTo>
                  <a:lnTo>
                    <a:pt x="31896" y="14346"/>
                  </a:lnTo>
                  <a:lnTo>
                    <a:pt x="29212" y="14146"/>
                  </a:lnTo>
                  <a:lnTo>
                    <a:pt x="26607" y="13945"/>
                  </a:lnTo>
                  <a:lnTo>
                    <a:pt x="24103" y="13705"/>
                  </a:lnTo>
                  <a:lnTo>
                    <a:pt x="21698" y="13464"/>
                  </a:lnTo>
                  <a:lnTo>
                    <a:pt x="19394" y="13204"/>
                  </a:lnTo>
                  <a:lnTo>
                    <a:pt x="17210" y="12944"/>
                  </a:lnTo>
                  <a:lnTo>
                    <a:pt x="15127" y="12663"/>
                  </a:lnTo>
                  <a:lnTo>
                    <a:pt x="13163" y="12363"/>
                  </a:lnTo>
                  <a:lnTo>
                    <a:pt x="11320" y="12062"/>
                  </a:lnTo>
                  <a:lnTo>
                    <a:pt x="9597" y="11741"/>
                  </a:lnTo>
                  <a:lnTo>
                    <a:pt x="7994" y="11421"/>
                  </a:lnTo>
                  <a:lnTo>
                    <a:pt x="6532" y="11100"/>
                  </a:lnTo>
                  <a:lnTo>
                    <a:pt x="5209" y="10740"/>
                  </a:lnTo>
                  <a:lnTo>
                    <a:pt x="4588" y="10579"/>
                  </a:lnTo>
                  <a:lnTo>
                    <a:pt x="4007" y="10399"/>
                  </a:lnTo>
                  <a:lnTo>
                    <a:pt x="3466" y="10219"/>
                  </a:lnTo>
                  <a:lnTo>
                    <a:pt x="2965" y="10038"/>
                  </a:lnTo>
                  <a:lnTo>
                    <a:pt x="2504" y="9858"/>
                  </a:lnTo>
                  <a:lnTo>
                    <a:pt x="2084" y="9678"/>
                  </a:lnTo>
                  <a:lnTo>
                    <a:pt x="1683" y="9477"/>
                  </a:lnTo>
                  <a:lnTo>
                    <a:pt x="1342" y="9297"/>
                  </a:lnTo>
                  <a:lnTo>
                    <a:pt x="1022" y="9097"/>
                  </a:lnTo>
                  <a:lnTo>
                    <a:pt x="761" y="8916"/>
                  </a:lnTo>
                  <a:lnTo>
                    <a:pt x="521" y="8716"/>
                  </a:lnTo>
                  <a:lnTo>
                    <a:pt x="341" y="8536"/>
                  </a:lnTo>
                  <a:lnTo>
                    <a:pt x="180" y="8335"/>
                  </a:lnTo>
                  <a:lnTo>
                    <a:pt x="80" y="8135"/>
                  </a:lnTo>
                  <a:lnTo>
                    <a:pt x="20" y="7935"/>
                  </a:lnTo>
                  <a:lnTo>
                    <a:pt x="0" y="7734"/>
                  </a:lnTo>
                  <a:lnTo>
                    <a:pt x="0" y="7734"/>
                  </a:lnTo>
                  <a:lnTo>
                    <a:pt x="20" y="7534"/>
                  </a:lnTo>
                  <a:lnTo>
                    <a:pt x="80" y="7334"/>
                  </a:lnTo>
                  <a:lnTo>
                    <a:pt x="180" y="7133"/>
                  </a:lnTo>
                  <a:lnTo>
                    <a:pt x="341" y="6953"/>
                  </a:lnTo>
                  <a:lnTo>
                    <a:pt x="521" y="6753"/>
                  </a:lnTo>
                  <a:lnTo>
                    <a:pt x="761" y="6552"/>
                  </a:lnTo>
                  <a:lnTo>
                    <a:pt x="1022" y="6372"/>
                  </a:lnTo>
                  <a:lnTo>
                    <a:pt x="1342" y="6172"/>
                  </a:lnTo>
                  <a:lnTo>
                    <a:pt x="1683" y="5991"/>
                  </a:lnTo>
                  <a:lnTo>
                    <a:pt x="2084" y="5811"/>
                  </a:lnTo>
                  <a:lnTo>
                    <a:pt x="2504" y="5611"/>
                  </a:lnTo>
                  <a:lnTo>
                    <a:pt x="2965" y="5430"/>
                  </a:lnTo>
                  <a:lnTo>
                    <a:pt x="3466" y="5250"/>
                  </a:lnTo>
                  <a:lnTo>
                    <a:pt x="4007" y="5070"/>
                  </a:lnTo>
                  <a:lnTo>
                    <a:pt x="4588" y="4909"/>
                  </a:lnTo>
                  <a:lnTo>
                    <a:pt x="5209" y="4729"/>
                  </a:lnTo>
                  <a:lnTo>
                    <a:pt x="6532" y="4388"/>
                  </a:lnTo>
                  <a:lnTo>
                    <a:pt x="7994" y="4048"/>
                  </a:lnTo>
                  <a:lnTo>
                    <a:pt x="9597" y="3727"/>
                  </a:lnTo>
                  <a:lnTo>
                    <a:pt x="11320" y="3407"/>
                  </a:lnTo>
                  <a:lnTo>
                    <a:pt x="13163" y="3106"/>
                  </a:lnTo>
                  <a:lnTo>
                    <a:pt x="15127" y="2806"/>
                  </a:lnTo>
                  <a:lnTo>
                    <a:pt x="17210" y="2525"/>
                  </a:lnTo>
                  <a:lnTo>
                    <a:pt x="19394" y="2265"/>
                  </a:lnTo>
                  <a:lnTo>
                    <a:pt x="21698" y="2004"/>
                  </a:lnTo>
                  <a:lnTo>
                    <a:pt x="24103" y="1764"/>
                  </a:lnTo>
                  <a:lnTo>
                    <a:pt x="26607" y="1543"/>
                  </a:lnTo>
                  <a:lnTo>
                    <a:pt x="29212" y="1323"/>
                  </a:lnTo>
                  <a:lnTo>
                    <a:pt x="31896" y="1123"/>
                  </a:lnTo>
                  <a:lnTo>
                    <a:pt x="34681" y="942"/>
                  </a:lnTo>
                  <a:lnTo>
                    <a:pt x="37526" y="762"/>
                  </a:lnTo>
                  <a:lnTo>
                    <a:pt x="40471" y="602"/>
                  </a:lnTo>
                  <a:lnTo>
                    <a:pt x="43477" y="462"/>
                  </a:lnTo>
                  <a:lnTo>
                    <a:pt x="46562" y="341"/>
                  </a:lnTo>
                  <a:lnTo>
                    <a:pt x="49708" y="241"/>
                  </a:lnTo>
                  <a:lnTo>
                    <a:pt x="52913" y="161"/>
                  </a:lnTo>
                  <a:lnTo>
                    <a:pt x="56179" y="81"/>
                  </a:lnTo>
                  <a:lnTo>
                    <a:pt x="59485" y="41"/>
                  </a:lnTo>
                  <a:lnTo>
                    <a:pt x="62851" y="1"/>
                  </a:lnTo>
                  <a:lnTo>
                    <a:pt x="662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91"/>
            <p:cNvSpPr/>
            <p:nvPr/>
          </p:nvSpPr>
          <p:spPr>
            <a:xfrm>
              <a:off x="3522225" y="842175"/>
              <a:ext cx="1737100" cy="3453125"/>
            </a:xfrm>
            <a:custGeom>
              <a:avLst/>
              <a:gdLst/>
              <a:ahLst/>
              <a:cxnLst/>
              <a:rect l="l" t="t" r="r" b="b"/>
              <a:pathLst>
                <a:path w="69484" h="138125" extrusionOk="0">
                  <a:moveTo>
                    <a:pt x="10058" y="1"/>
                  </a:moveTo>
                  <a:lnTo>
                    <a:pt x="9538" y="21"/>
                  </a:lnTo>
                  <a:lnTo>
                    <a:pt x="9037" y="61"/>
                  </a:lnTo>
                  <a:lnTo>
                    <a:pt x="8536" y="121"/>
                  </a:lnTo>
                  <a:lnTo>
                    <a:pt x="8035" y="221"/>
                  </a:lnTo>
                  <a:lnTo>
                    <a:pt x="7554" y="321"/>
                  </a:lnTo>
                  <a:lnTo>
                    <a:pt x="7073" y="461"/>
                  </a:lnTo>
                  <a:lnTo>
                    <a:pt x="6612" y="622"/>
                  </a:lnTo>
                  <a:lnTo>
                    <a:pt x="6152" y="802"/>
                  </a:lnTo>
                  <a:lnTo>
                    <a:pt x="5711" y="1002"/>
                  </a:lnTo>
                  <a:lnTo>
                    <a:pt x="5270" y="1223"/>
                  </a:lnTo>
                  <a:lnTo>
                    <a:pt x="4849" y="1463"/>
                  </a:lnTo>
                  <a:lnTo>
                    <a:pt x="4449" y="1724"/>
                  </a:lnTo>
                  <a:lnTo>
                    <a:pt x="4048" y="2004"/>
                  </a:lnTo>
                  <a:lnTo>
                    <a:pt x="3667" y="2305"/>
                  </a:lnTo>
                  <a:lnTo>
                    <a:pt x="3307" y="2625"/>
                  </a:lnTo>
                  <a:lnTo>
                    <a:pt x="2946" y="2946"/>
                  </a:lnTo>
                  <a:lnTo>
                    <a:pt x="2625" y="3307"/>
                  </a:lnTo>
                  <a:lnTo>
                    <a:pt x="2305" y="3667"/>
                  </a:lnTo>
                  <a:lnTo>
                    <a:pt x="2004" y="4048"/>
                  </a:lnTo>
                  <a:lnTo>
                    <a:pt x="1724" y="4449"/>
                  </a:lnTo>
                  <a:lnTo>
                    <a:pt x="1463" y="4849"/>
                  </a:lnTo>
                  <a:lnTo>
                    <a:pt x="1223" y="5270"/>
                  </a:lnTo>
                  <a:lnTo>
                    <a:pt x="1002" y="5711"/>
                  </a:lnTo>
                  <a:lnTo>
                    <a:pt x="802" y="6152"/>
                  </a:lnTo>
                  <a:lnTo>
                    <a:pt x="622" y="6612"/>
                  </a:lnTo>
                  <a:lnTo>
                    <a:pt x="461" y="7073"/>
                  </a:lnTo>
                  <a:lnTo>
                    <a:pt x="321" y="7554"/>
                  </a:lnTo>
                  <a:lnTo>
                    <a:pt x="221" y="8035"/>
                  </a:lnTo>
                  <a:lnTo>
                    <a:pt x="121" y="8536"/>
                  </a:lnTo>
                  <a:lnTo>
                    <a:pt x="61" y="9037"/>
                  </a:lnTo>
                  <a:lnTo>
                    <a:pt x="21" y="9538"/>
                  </a:lnTo>
                  <a:lnTo>
                    <a:pt x="1" y="10058"/>
                  </a:lnTo>
                  <a:lnTo>
                    <a:pt x="1" y="128067"/>
                  </a:lnTo>
                  <a:lnTo>
                    <a:pt x="21" y="128588"/>
                  </a:lnTo>
                  <a:lnTo>
                    <a:pt x="61" y="129089"/>
                  </a:lnTo>
                  <a:lnTo>
                    <a:pt x="121" y="129589"/>
                  </a:lnTo>
                  <a:lnTo>
                    <a:pt x="221" y="130090"/>
                  </a:lnTo>
                  <a:lnTo>
                    <a:pt x="321" y="130571"/>
                  </a:lnTo>
                  <a:lnTo>
                    <a:pt x="461" y="131052"/>
                  </a:lnTo>
                  <a:lnTo>
                    <a:pt x="622" y="131533"/>
                  </a:lnTo>
                  <a:lnTo>
                    <a:pt x="802" y="131974"/>
                  </a:lnTo>
                  <a:lnTo>
                    <a:pt x="1002" y="132435"/>
                  </a:lnTo>
                  <a:lnTo>
                    <a:pt x="1223" y="132855"/>
                  </a:lnTo>
                  <a:lnTo>
                    <a:pt x="1463" y="133276"/>
                  </a:lnTo>
                  <a:lnTo>
                    <a:pt x="1724" y="133697"/>
                  </a:lnTo>
                  <a:lnTo>
                    <a:pt x="2004" y="134077"/>
                  </a:lnTo>
                  <a:lnTo>
                    <a:pt x="2305" y="134458"/>
                  </a:lnTo>
                  <a:lnTo>
                    <a:pt x="2625" y="134819"/>
                  </a:lnTo>
                  <a:lnTo>
                    <a:pt x="2946" y="135179"/>
                  </a:lnTo>
                  <a:lnTo>
                    <a:pt x="3307" y="135500"/>
                  </a:lnTo>
                  <a:lnTo>
                    <a:pt x="3667" y="135820"/>
                  </a:lnTo>
                  <a:lnTo>
                    <a:pt x="4048" y="136121"/>
                  </a:lnTo>
                  <a:lnTo>
                    <a:pt x="4449" y="136402"/>
                  </a:lnTo>
                  <a:lnTo>
                    <a:pt x="4849" y="136662"/>
                  </a:lnTo>
                  <a:lnTo>
                    <a:pt x="5270" y="136902"/>
                  </a:lnTo>
                  <a:lnTo>
                    <a:pt x="5711" y="137123"/>
                  </a:lnTo>
                  <a:lnTo>
                    <a:pt x="6152" y="137323"/>
                  </a:lnTo>
                  <a:lnTo>
                    <a:pt x="6612" y="137503"/>
                  </a:lnTo>
                  <a:lnTo>
                    <a:pt x="7073" y="137664"/>
                  </a:lnTo>
                  <a:lnTo>
                    <a:pt x="7554" y="137804"/>
                  </a:lnTo>
                  <a:lnTo>
                    <a:pt x="8035" y="137924"/>
                  </a:lnTo>
                  <a:lnTo>
                    <a:pt x="8536" y="138004"/>
                  </a:lnTo>
                  <a:lnTo>
                    <a:pt x="9037" y="138064"/>
                  </a:lnTo>
                  <a:lnTo>
                    <a:pt x="9538" y="138105"/>
                  </a:lnTo>
                  <a:lnTo>
                    <a:pt x="10058" y="138125"/>
                  </a:lnTo>
                  <a:lnTo>
                    <a:pt x="59426" y="138125"/>
                  </a:lnTo>
                  <a:lnTo>
                    <a:pt x="59947" y="138105"/>
                  </a:lnTo>
                  <a:lnTo>
                    <a:pt x="60467" y="138064"/>
                  </a:lnTo>
                  <a:lnTo>
                    <a:pt x="60968" y="138004"/>
                  </a:lnTo>
                  <a:lnTo>
                    <a:pt x="61469" y="137924"/>
                  </a:lnTo>
                  <a:lnTo>
                    <a:pt x="61950" y="137804"/>
                  </a:lnTo>
                  <a:lnTo>
                    <a:pt x="62431" y="137664"/>
                  </a:lnTo>
                  <a:lnTo>
                    <a:pt x="62892" y="137503"/>
                  </a:lnTo>
                  <a:lnTo>
                    <a:pt x="63353" y="137323"/>
                  </a:lnTo>
                  <a:lnTo>
                    <a:pt x="63793" y="137123"/>
                  </a:lnTo>
                  <a:lnTo>
                    <a:pt x="64234" y="136902"/>
                  </a:lnTo>
                  <a:lnTo>
                    <a:pt x="64655" y="136662"/>
                  </a:lnTo>
                  <a:lnTo>
                    <a:pt x="65056" y="136402"/>
                  </a:lnTo>
                  <a:lnTo>
                    <a:pt x="65456" y="136121"/>
                  </a:lnTo>
                  <a:lnTo>
                    <a:pt x="65837" y="135820"/>
                  </a:lnTo>
                  <a:lnTo>
                    <a:pt x="66198" y="135500"/>
                  </a:lnTo>
                  <a:lnTo>
                    <a:pt x="66538" y="135179"/>
                  </a:lnTo>
                  <a:lnTo>
                    <a:pt x="66879" y="134819"/>
                  </a:lnTo>
                  <a:lnTo>
                    <a:pt x="67199" y="134458"/>
                  </a:lnTo>
                  <a:lnTo>
                    <a:pt x="67480" y="134077"/>
                  </a:lnTo>
                  <a:lnTo>
                    <a:pt x="67760" y="133697"/>
                  </a:lnTo>
                  <a:lnTo>
                    <a:pt x="68041" y="133276"/>
                  </a:lnTo>
                  <a:lnTo>
                    <a:pt x="68281" y="132855"/>
                  </a:lnTo>
                  <a:lnTo>
                    <a:pt x="68502" y="132435"/>
                  </a:lnTo>
                  <a:lnTo>
                    <a:pt x="68702" y="131974"/>
                  </a:lnTo>
                  <a:lnTo>
                    <a:pt x="68882" y="131533"/>
                  </a:lnTo>
                  <a:lnTo>
                    <a:pt x="69043" y="131052"/>
                  </a:lnTo>
                  <a:lnTo>
                    <a:pt x="69163" y="130571"/>
                  </a:lnTo>
                  <a:lnTo>
                    <a:pt x="69283" y="130090"/>
                  </a:lnTo>
                  <a:lnTo>
                    <a:pt x="69363" y="129589"/>
                  </a:lnTo>
                  <a:lnTo>
                    <a:pt x="69443" y="129089"/>
                  </a:lnTo>
                  <a:lnTo>
                    <a:pt x="69483" y="128588"/>
                  </a:lnTo>
                  <a:lnTo>
                    <a:pt x="69483" y="128067"/>
                  </a:lnTo>
                  <a:lnTo>
                    <a:pt x="69483" y="10058"/>
                  </a:lnTo>
                  <a:lnTo>
                    <a:pt x="69483" y="9538"/>
                  </a:lnTo>
                  <a:lnTo>
                    <a:pt x="69443" y="9037"/>
                  </a:lnTo>
                  <a:lnTo>
                    <a:pt x="69363" y="8536"/>
                  </a:lnTo>
                  <a:lnTo>
                    <a:pt x="69283" y="8035"/>
                  </a:lnTo>
                  <a:lnTo>
                    <a:pt x="69163" y="7554"/>
                  </a:lnTo>
                  <a:lnTo>
                    <a:pt x="69043" y="7073"/>
                  </a:lnTo>
                  <a:lnTo>
                    <a:pt x="68882" y="6612"/>
                  </a:lnTo>
                  <a:lnTo>
                    <a:pt x="68702" y="6152"/>
                  </a:lnTo>
                  <a:lnTo>
                    <a:pt x="68502" y="5711"/>
                  </a:lnTo>
                  <a:lnTo>
                    <a:pt x="68281" y="5270"/>
                  </a:lnTo>
                  <a:lnTo>
                    <a:pt x="68041" y="4849"/>
                  </a:lnTo>
                  <a:lnTo>
                    <a:pt x="67760" y="4449"/>
                  </a:lnTo>
                  <a:lnTo>
                    <a:pt x="67480" y="4048"/>
                  </a:lnTo>
                  <a:lnTo>
                    <a:pt x="67199" y="3667"/>
                  </a:lnTo>
                  <a:lnTo>
                    <a:pt x="66879" y="3307"/>
                  </a:lnTo>
                  <a:lnTo>
                    <a:pt x="66538" y="2946"/>
                  </a:lnTo>
                  <a:lnTo>
                    <a:pt x="66198" y="2625"/>
                  </a:lnTo>
                  <a:lnTo>
                    <a:pt x="65837" y="2305"/>
                  </a:lnTo>
                  <a:lnTo>
                    <a:pt x="65456" y="2004"/>
                  </a:lnTo>
                  <a:lnTo>
                    <a:pt x="65056" y="1724"/>
                  </a:lnTo>
                  <a:lnTo>
                    <a:pt x="64655" y="1463"/>
                  </a:lnTo>
                  <a:lnTo>
                    <a:pt x="64234" y="1223"/>
                  </a:lnTo>
                  <a:lnTo>
                    <a:pt x="63793" y="1002"/>
                  </a:lnTo>
                  <a:lnTo>
                    <a:pt x="63353" y="802"/>
                  </a:lnTo>
                  <a:lnTo>
                    <a:pt x="62892" y="622"/>
                  </a:lnTo>
                  <a:lnTo>
                    <a:pt x="62431" y="461"/>
                  </a:lnTo>
                  <a:lnTo>
                    <a:pt x="61950" y="321"/>
                  </a:lnTo>
                  <a:lnTo>
                    <a:pt x="61469" y="221"/>
                  </a:lnTo>
                  <a:lnTo>
                    <a:pt x="60968" y="121"/>
                  </a:lnTo>
                  <a:lnTo>
                    <a:pt x="60467" y="61"/>
                  </a:lnTo>
                  <a:lnTo>
                    <a:pt x="59947" y="21"/>
                  </a:lnTo>
                  <a:lnTo>
                    <a:pt x="594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91"/>
            <p:cNvSpPr/>
            <p:nvPr/>
          </p:nvSpPr>
          <p:spPr>
            <a:xfrm>
              <a:off x="3522225" y="842175"/>
              <a:ext cx="1737100" cy="3453125"/>
            </a:xfrm>
            <a:custGeom>
              <a:avLst/>
              <a:gdLst/>
              <a:ahLst/>
              <a:cxnLst/>
              <a:rect l="l" t="t" r="r" b="b"/>
              <a:pathLst>
                <a:path w="69484" h="138125" fill="none" extrusionOk="0">
                  <a:moveTo>
                    <a:pt x="59426" y="138125"/>
                  </a:moveTo>
                  <a:lnTo>
                    <a:pt x="10058" y="138125"/>
                  </a:lnTo>
                  <a:lnTo>
                    <a:pt x="10058" y="138125"/>
                  </a:lnTo>
                  <a:lnTo>
                    <a:pt x="9538" y="138105"/>
                  </a:lnTo>
                  <a:lnTo>
                    <a:pt x="9037" y="138064"/>
                  </a:lnTo>
                  <a:lnTo>
                    <a:pt x="8536" y="138004"/>
                  </a:lnTo>
                  <a:lnTo>
                    <a:pt x="8035" y="137924"/>
                  </a:lnTo>
                  <a:lnTo>
                    <a:pt x="7554" y="137804"/>
                  </a:lnTo>
                  <a:lnTo>
                    <a:pt x="7073" y="137664"/>
                  </a:lnTo>
                  <a:lnTo>
                    <a:pt x="6612" y="137503"/>
                  </a:lnTo>
                  <a:lnTo>
                    <a:pt x="6152" y="137323"/>
                  </a:lnTo>
                  <a:lnTo>
                    <a:pt x="5711" y="137123"/>
                  </a:lnTo>
                  <a:lnTo>
                    <a:pt x="5270" y="136902"/>
                  </a:lnTo>
                  <a:lnTo>
                    <a:pt x="4849" y="136662"/>
                  </a:lnTo>
                  <a:lnTo>
                    <a:pt x="4449" y="136402"/>
                  </a:lnTo>
                  <a:lnTo>
                    <a:pt x="4048" y="136121"/>
                  </a:lnTo>
                  <a:lnTo>
                    <a:pt x="3667" y="135820"/>
                  </a:lnTo>
                  <a:lnTo>
                    <a:pt x="3307" y="135500"/>
                  </a:lnTo>
                  <a:lnTo>
                    <a:pt x="2946" y="135179"/>
                  </a:lnTo>
                  <a:lnTo>
                    <a:pt x="2625" y="134819"/>
                  </a:lnTo>
                  <a:lnTo>
                    <a:pt x="2305" y="134458"/>
                  </a:lnTo>
                  <a:lnTo>
                    <a:pt x="2004" y="134077"/>
                  </a:lnTo>
                  <a:lnTo>
                    <a:pt x="1724" y="133697"/>
                  </a:lnTo>
                  <a:lnTo>
                    <a:pt x="1463" y="133276"/>
                  </a:lnTo>
                  <a:lnTo>
                    <a:pt x="1223" y="132855"/>
                  </a:lnTo>
                  <a:lnTo>
                    <a:pt x="1002" y="132435"/>
                  </a:lnTo>
                  <a:lnTo>
                    <a:pt x="802" y="131974"/>
                  </a:lnTo>
                  <a:lnTo>
                    <a:pt x="622" y="131533"/>
                  </a:lnTo>
                  <a:lnTo>
                    <a:pt x="461" y="131052"/>
                  </a:lnTo>
                  <a:lnTo>
                    <a:pt x="321" y="130571"/>
                  </a:lnTo>
                  <a:lnTo>
                    <a:pt x="221" y="130090"/>
                  </a:lnTo>
                  <a:lnTo>
                    <a:pt x="121" y="129589"/>
                  </a:lnTo>
                  <a:lnTo>
                    <a:pt x="61" y="129089"/>
                  </a:lnTo>
                  <a:lnTo>
                    <a:pt x="21" y="128588"/>
                  </a:lnTo>
                  <a:lnTo>
                    <a:pt x="1" y="128067"/>
                  </a:lnTo>
                  <a:lnTo>
                    <a:pt x="1" y="10058"/>
                  </a:lnTo>
                  <a:lnTo>
                    <a:pt x="1" y="10058"/>
                  </a:lnTo>
                  <a:lnTo>
                    <a:pt x="21" y="9538"/>
                  </a:lnTo>
                  <a:lnTo>
                    <a:pt x="61" y="9037"/>
                  </a:lnTo>
                  <a:lnTo>
                    <a:pt x="121" y="8536"/>
                  </a:lnTo>
                  <a:lnTo>
                    <a:pt x="221" y="8035"/>
                  </a:lnTo>
                  <a:lnTo>
                    <a:pt x="321" y="7554"/>
                  </a:lnTo>
                  <a:lnTo>
                    <a:pt x="461" y="7073"/>
                  </a:lnTo>
                  <a:lnTo>
                    <a:pt x="622" y="6612"/>
                  </a:lnTo>
                  <a:lnTo>
                    <a:pt x="802" y="6152"/>
                  </a:lnTo>
                  <a:lnTo>
                    <a:pt x="1002" y="5711"/>
                  </a:lnTo>
                  <a:lnTo>
                    <a:pt x="1223" y="5270"/>
                  </a:lnTo>
                  <a:lnTo>
                    <a:pt x="1463" y="4849"/>
                  </a:lnTo>
                  <a:lnTo>
                    <a:pt x="1724" y="4449"/>
                  </a:lnTo>
                  <a:lnTo>
                    <a:pt x="2004" y="4048"/>
                  </a:lnTo>
                  <a:lnTo>
                    <a:pt x="2305" y="3667"/>
                  </a:lnTo>
                  <a:lnTo>
                    <a:pt x="2625" y="3307"/>
                  </a:lnTo>
                  <a:lnTo>
                    <a:pt x="2946" y="2946"/>
                  </a:lnTo>
                  <a:lnTo>
                    <a:pt x="3307" y="2625"/>
                  </a:lnTo>
                  <a:lnTo>
                    <a:pt x="3667" y="2305"/>
                  </a:lnTo>
                  <a:lnTo>
                    <a:pt x="4048" y="2004"/>
                  </a:lnTo>
                  <a:lnTo>
                    <a:pt x="4449" y="1724"/>
                  </a:lnTo>
                  <a:lnTo>
                    <a:pt x="4849" y="1463"/>
                  </a:lnTo>
                  <a:lnTo>
                    <a:pt x="5270" y="1223"/>
                  </a:lnTo>
                  <a:lnTo>
                    <a:pt x="5711" y="1002"/>
                  </a:lnTo>
                  <a:lnTo>
                    <a:pt x="6152" y="802"/>
                  </a:lnTo>
                  <a:lnTo>
                    <a:pt x="6612" y="622"/>
                  </a:lnTo>
                  <a:lnTo>
                    <a:pt x="7073" y="461"/>
                  </a:lnTo>
                  <a:lnTo>
                    <a:pt x="7554" y="321"/>
                  </a:lnTo>
                  <a:lnTo>
                    <a:pt x="8035" y="221"/>
                  </a:lnTo>
                  <a:lnTo>
                    <a:pt x="8536" y="121"/>
                  </a:lnTo>
                  <a:lnTo>
                    <a:pt x="9037" y="61"/>
                  </a:lnTo>
                  <a:lnTo>
                    <a:pt x="9538" y="21"/>
                  </a:lnTo>
                  <a:lnTo>
                    <a:pt x="10058" y="1"/>
                  </a:lnTo>
                  <a:lnTo>
                    <a:pt x="59426" y="1"/>
                  </a:lnTo>
                  <a:lnTo>
                    <a:pt x="59426" y="1"/>
                  </a:lnTo>
                  <a:lnTo>
                    <a:pt x="59947" y="21"/>
                  </a:lnTo>
                  <a:lnTo>
                    <a:pt x="60467" y="61"/>
                  </a:lnTo>
                  <a:lnTo>
                    <a:pt x="60968" y="121"/>
                  </a:lnTo>
                  <a:lnTo>
                    <a:pt x="61469" y="221"/>
                  </a:lnTo>
                  <a:lnTo>
                    <a:pt x="61950" y="321"/>
                  </a:lnTo>
                  <a:lnTo>
                    <a:pt x="62431" y="461"/>
                  </a:lnTo>
                  <a:lnTo>
                    <a:pt x="62892" y="622"/>
                  </a:lnTo>
                  <a:lnTo>
                    <a:pt x="63353" y="802"/>
                  </a:lnTo>
                  <a:lnTo>
                    <a:pt x="63793" y="1002"/>
                  </a:lnTo>
                  <a:lnTo>
                    <a:pt x="64234" y="1223"/>
                  </a:lnTo>
                  <a:lnTo>
                    <a:pt x="64655" y="1463"/>
                  </a:lnTo>
                  <a:lnTo>
                    <a:pt x="65056" y="1724"/>
                  </a:lnTo>
                  <a:lnTo>
                    <a:pt x="65456" y="2004"/>
                  </a:lnTo>
                  <a:lnTo>
                    <a:pt x="65837" y="2305"/>
                  </a:lnTo>
                  <a:lnTo>
                    <a:pt x="66198" y="2625"/>
                  </a:lnTo>
                  <a:lnTo>
                    <a:pt x="66538" y="2946"/>
                  </a:lnTo>
                  <a:lnTo>
                    <a:pt x="66879" y="3307"/>
                  </a:lnTo>
                  <a:lnTo>
                    <a:pt x="67199" y="3667"/>
                  </a:lnTo>
                  <a:lnTo>
                    <a:pt x="67480" y="4048"/>
                  </a:lnTo>
                  <a:lnTo>
                    <a:pt x="67760" y="4449"/>
                  </a:lnTo>
                  <a:lnTo>
                    <a:pt x="68041" y="4849"/>
                  </a:lnTo>
                  <a:lnTo>
                    <a:pt x="68281" y="5270"/>
                  </a:lnTo>
                  <a:lnTo>
                    <a:pt x="68502" y="5711"/>
                  </a:lnTo>
                  <a:lnTo>
                    <a:pt x="68702" y="6152"/>
                  </a:lnTo>
                  <a:lnTo>
                    <a:pt x="68882" y="6612"/>
                  </a:lnTo>
                  <a:lnTo>
                    <a:pt x="69043" y="7073"/>
                  </a:lnTo>
                  <a:lnTo>
                    <a:pt x="69163" y="7554"/>
                  </a:lnTo>
                  <a:lnTo>
                    <a:pt x="69283" y="8035"/>
                  </a:lnTo>
                  <a:lnTo>
                    <a:pt x="69363" y="8536"/>
                  </a:lnTo>
                  <a:lnTo>
                    <a:pt x="69443" y="9037"/>
                  </a:lnTo>
                  <a:lnTo>
                    <a:pt x="69483" y="9538"/>
                  </a:lnTo>
                  <a:lnTo>
                    <a:pt x="69483" y="10058"/>
                  </a:lnTo>
                  <a:lnTo>
                    <a:pt x="69483" y="128067"/>
                  </a:lnTo>
                  <a:lnTo>
                    <a:pt x="69483" y="128067"/>
                  </a:lnTo>
                  <a:lnTo>
                    <a:pt x="69483" y="128588"/>
                  </a:lnTo>
                  <a:lnTo>
                    <a:pt x="69443" y="129089"/>
                  </a:lnTo>
                  <a:lnTo>
                    <a:pt x="69363" y="129589"/>
                  </a:lnTo>
                  <a:lnTo>
                    <a:pt x="69283" y="130090"/>
                  </a:lnTo>
                  <a:lnTo>
                    <a:pt x="69163" y="130571"/>
                  </a:lnTo>
                  <a:lnTo>
                    <a:pt x="69043" y="131052"/>
                  </a:lnTo>
                  <a:lnTo>
                    <a:pt x="68882" y="131533"/>
                  </a:lnTo>
                  <a:lnTo>
                    <a:pt x="68702" y="131974"/>
                  </a:lnTo>
                  <a:lnTo>
                    <a:pt x="68502" y="132435"/>
                  </a:lnTo>
                  <a:lnTo>
                    <a:pt x="68281" y="132855"/>
                  </a:lnTo>
                  <a:lnTo>
                    <a:pt x="68041" y="133276"/>
                  </a:lnTo>
                  <a:lnTo>
                    <a:pt x="67760" y="133697"/>
                  </a:lnTo>
                  <a:lnTo>
                    <a:pt x="67480" y="134077"/>
                  </a:lnTo>
                  <a:lnTo>
                    <a:pt x="67199" y="134458"/>
                  </a:lnTo>
                  <a:lnTo>
                    <a:pt x="66879" y="134819"/>
                  </a:lnTo>
                  <a:lnTo>
                    <a:pt x="66538" y="135179"/>
                  </a:lnTo>
                  <a:lnTo>
                    <a:pt x="66198" y="135500"/>
                  </a:lnTo>
                  <a:lnTo>
                    <a:pt x="65837" y="135820"/>
                  </a:lnTo>
                  <a:lnTo>
                    <a:pt x="65456" y="136121"/>
                  </a:lnTo>
                  <a:lnTo>
                    <a:pt x="65056" y="136402"/>
                  </a:lnTo>
                  <a:lnTo>
                    <a:pt x="64655" y="136662"/>
                  </a:lnTo>
                  <a:lnTo>
                    <a:pt x="64234" y="136902"/>
                  </a:lnTo>
                  <a:lnTo>
                    <a:pt x="63793" y="137123"/>
                  </a:lnTo>
                  <a:lnTo>
                    <a:pt x="63353" y="137323"/>
                  </a:lnTo>
                  <a:lnTo>
                    <a:pt x="62892" y="137503"/>
                  </a:lnTo>
                  <a:lnTo>
                    <a:pt x="62431" y="137664"/>
                  </a:lnTo>
                  <a:lnTo>
                    <a:pt x="61950" y="137804"/>
                  </a:lnTo>
                  <a:lnTo>
                    <a:pt x="61469" y="137924"/>
                  </a:lnTo>
                  <a:lnTo>
                    <a:pt x="60968" y="138004"/>
                  </a:lnTo>
                  <a:lnTo>
                    <a:pt x="60467" y="138064"/>
                  </a:lnTo>
                  <a:lnTo>
                    <a:pt x="59947" y="138105"/>
                  </a:lnTo>
                  <a:lnTo>
                    <a:pt x="59426" y="138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91"/>
            <p:cNvSpPr/>
            <p:nvPr/>
          </p:nvSpPr>
          <p:spPr>
            <a:xfrm>
              <a:off x="3458125" y="842175"/>
              <a:ext cx="1737075" cy="3453125"/>
            </a:xfrm>
            <a:custGeom>
              <a:avLst/>
              <a:gdLst/>
              <a:ahLst/>
              <a:cxnLst/>
              <a:rect l="l" t="t" r="r" b="b"/>
              <a:pathLst>
                <a:path w="69483" h="138125" extrusionOk="0">
                  <a:moveTo>
                    <a:pt x="10058" y="1"/>
                  </a:moveTo>
                  <a:lnTo>
                    <a:pt x="9537" y="21"/>
                  </a:lnTo>
                  <a:lnTo>
                    <a:pt x="9036" y="61"/>
                  </a:lnTo>
                  <a:lnTo>
                    <a:pt x="8535" y="121"/>
                  </a:lnTo>
                  <a:lnTo>
                    <a:pt x="8034" y="221"/>
                  </a:lnTo>
                  <a:lnTo>
                    <a:pt x="7553" y="321"/>
                  </a:lnTo>
                  <a:lnTo>
                    <a:pt x="7073" y="461"/>
                  </a:lnTo>
                  <a:lnTo>
                    <a:pt x="6612" y="622"/>
                  </a:lnTo>
                  <a:lnTo>
                    <a:pt x="6151" y="802"/>
                  </a:lnTo>
                  <a:lnTo>
                    <a:pt x="5710" y="1002"/>
                  </a:lnTo>
                  <a:lnTo>
                    <a:pt x="5269" y="1223"/>
                  </a:lnTo>
                  <a:lnTo>
                    <a:pt x="4849" y="1463"/>
                  </a:lnTo>
                  <a:lnTo>
                    <a:pt x="4448" y="1724"/>
                  </a:lnTo>
                  <a:lnTo>
                    <a:pt x="4047" y="2004"/>
                  </a:lnTo>
                  <a:lnTo>
                    <a:pt x="3667" y="2305"/>
                  </a:lnTo>
                  <a:lnTo>
                    <a:pt x="3306" y="2625"/>
                  </a:lnTo>
                  <a:lnTo>
                    <a:pt x="2965" y="2946"/>
                  </a:lnTo>
                  <a:lnTo>
                    <a:pt x="2625" y="3307"/>
                  </a:lnTo>
                  <a:lnTo>
                    <a:pt x="2304" y="3667"/>
                  </a:lnTo>
                  <a:lnTo>
                    <a:pt x="2004" y="4048"/>
                  </a:lnTo>
                  <a:lnTo>
                    <a:pt x="1723" y="4449"/>
                  </a:lnTo>
                  <a:lnTo>
                    <a:pt x="1463" y="4849"/>
                  </a:lnTo>
                  <a:lnTo>
                    <a:pt x="1222" y="5270"/>
                  </a:lnTo>
                  <a:lnTo>
                    <a:pt x="1002" y="5711"/>
                  </a:lnTo>
                  <a:lnTo>
                    <a:pt x="802" y="6152"/>
                  </a:lnTo>
                  <a:lnTo>
                    <a:pt x="621" y="6612"/>
                  </a:lnTo>
                  <a:lnTo>
                    <a:pt x="461" y="7073"/>
                  </a:lnTo>
                  <a:lnTo>
                    <a:pt x="321" y="7554"/>
                  </a:lnTo>
                  <a:lnTo>
                    <a:pt x="221" y="8035"/>
                  </a:lnTo>
                  <a:lnTo>
                    <a:pt x="120" y="8536"/>
                  </a:lnTo>
                  <a:lnTo>
                    <a:pt x="60" y="9037"/>
                  </a:lnTo>
                  <a:lnTo>
                    <a:pt x="20" y="9538"/>
                  </a:lnTo>
                  <a:lnTo>
                    <a:pt x="0" y="10058"/>
                  </a:lnTo>
                  <a:lnTo>
                    <a:pt x="0" y="128067"/>
                  </a:lnTo>
                  <a:lnTo>
                    <a:pt x="20" y="128588"/>
                  </a:lnTo>
                  <a:lnTo>
                    <a:pt x="60" y="129089"/>
                  </a:lnTo>
                  <a:lnTo>
                    <a:pt x="120" y="129589"/>
                  </a:lnTo>
                  <a:lnTo>
                    <a:pt x="221" y="130090"/>
                  </a:lnTo>
                  <a:lnTo>
                    <a:pt x="321" y="130571"/>
                  </a:lnTo>
                  <a:lnTo>
                    <a:pt x="461" y="131052"/>
                  </a:lnTo>
                  <a:lnTo>
                    <a:pt x="621" y="131533"/>
                  </a:lnTo>
                  <a:lnTo>
                    <a:pt x="802" y="131974"/>
                  </a:lnTo>
                  <a:lnTo>
                    <a:pt x="1002" y="132435"/>
                  </a:lnTo>
                  <a:lnTo>
                    <a:pt x="1222" y="132855"/>
                  </a:lnTo>
                  <a:lnTo>
                    <a:pt x="1463" y="133276"/>
                  </a:lnTo>
                  <a:lnTo>
                    <a:pt x="1723" y="133697"/>
                  </a:lnTo>
                  <a:lnTo>
                    <a:pt x="2004" y="134077"/>
                  </a:lnTo>
                  <a:lnTo>
                    <a:pt x="2304" y="134458"/>
                  </a:lnTo>
                  <a:lnTo>
                    <a:pt x="2625" y="134819"/>
                  </a:lnTo>
                  <a:lnTo>
                    <a:pt x="2965" y="135179"/>
                  </a:lnTo>
                  <a:lnTo>
                    <a:pt x="3306" y="135500"/>
                  </a:lnTo>
                  <a:lnTo>
                    <a:pt x="3667" y="135820"/>
                  </a:lnTo>
                  <a:lnTo>
                    <a:pt x="4047" y="136121"/>
                  </a:lnTo>
                  <a:lnTo>
                    <a:pt x="4448" y="136402"/>
                  </a:lnTo>
                  <a:lnTo>
                    <a:pt x="4849" y="136662"/>
                  </a:lnTo>
                  <a:lnTo>
                    <a:pt x="5269" y="136902"/>
                  </a:lnTo>
                  <a:lnTo>
                    <a:pt x="5710" y="137123"/>
                  </a:lnTo>
                  <a:lnTo>
                    <a:pt x="6151" y="137323"/>
                  </a:lnTo>
                  <a:lnTo>
                    <a:pt x="6612" y="137503"/>
                  </a:lnTo>
                  <a:lnTo>
                    <a:pt x="7073" y="137664"/>
                  </a:lnTo>
                  <a:lnTo>
                    <a:pt x="7553" y="137804"/>
                  </a:lnTo>
                  <a:lnTo>
                    <a:pt x="8034" y="137924"/>
                  </a:lnTo>
                  <a:lnTo>
                    <a:pt x="8535" y="138004"/>
                  </a:lnTo>
                  <a:lnTo>
                    <a:pt x="9036" y="138064"/>
                  </a:lnTo>
                  <a:lnTo>
                    <a:pt x="9537" y="138105"/>
                  </a:lnTo>
                  <a:lnTo>
                    <a:pt x="10058" y="138125"/>
                  </a:lnTo>
                  <a:lnTo>
                    <a:pt x="59425" y="138125"/>
                  </a:lnTo>
                  <a:lnTo>
                    <a:pt x="59946" y="138105"/>
                  </a:lnTo>
                  <a:lnTo>
                    <a:pt x="60467" y="138064"/>
                  </a:lnTo>
                  <a:lnTo>
                    <a:pt x="60968" y="138004"/>
                  </a:lnTo>
                  <a:lnTo>
                    <a:pt x="61469" y="137924"/>
                  </a:lnTo>
                  <a:lnTo>
                    <a:pt x="61950" y="137804"/>
                  </a:lnTo>
                  <a:lnTo>
                    <a:pt x="62430" y="137664"/>
                  </a:lnTo>
                  <a:lnTo>
                    <a:pt x="62891" y="137503"/>
                  </a:lnTo>
                  <a:lnTo>
                    <a:pt x="63352" y="137323"/>
                  </a:lnTo>
                  <a:lnTo>
                    <a:pt x="63793" y="137123"/>
                  </a:lnTo>
                  <a:lnTo>
                    <a:pt x="64234" y="136902"/>
                  </a:lnTo>
                  <a:lnTo>
                    <a:pt x="64654" y="136662"/>
                  </a:lnTo>
                  <a:lnTo>
                    <a:pt x="65055" y="136402"/>
                  </a:lnTo>
                  <a:lnTo>
                    <a:pt x="65456" y="136121"/>
                  </a:lnTo>
                  <a:lnTo>
                    <a:pt x="65836" y="135820"/>
                  </a:lnTo>
                  <a:lnTo>
                    <a:pt x="66197" y="135500"/>
                  </a:lnTo>
                  <a:lnTo>
                    <a:pt x="66538" y="135179"/>
                  </a:lnTo>
                  <a:lnTo>
                    <a:pt x="66878" y="134819"/>
                  </a:lnTo>
                  <a:lnTo>
                    <a:pt x="67199" y="134458"/>
                  </a:lnTo>
                  <a:lnTo>
                    <a:pt x="67499" y="134077"/>
                  </a:lnTo>
                  <a:lnTo>
                    <a:pt x="67780" y="133697"/>
                  </a:lnTo>
                  <a:lnTo>
                    <a:pt x="68040" y="133276"/>
                  </a:lnTo>
                  <a:lnTo>
                    <a:pt x="68281" y="132855"/>
                  </a:lnTo>
                  <a:lnTo>
                    <a:pt x="68501" y="132435"/>
                  </a:lnTo>
                  <a:lnTo>
                    <a:pt x="68701" y="131974"/>
                  </a:lnTo>
                  <a:lnTo>
                    <a:pt x="68882" y="131533"/>
                  </a:lnTo>
                  <a:lnTo>
                    <a:pt x="69042" y="131052"/>
                  </a:lnTo>
                  <a:lnTo>
                    <a:pt x="69162" y="130571"/>
                  </a:lnTo>
                  <a:lnTo>
                    <a:pt x="69282" y="130090"/>
                  </a:lnTo>
                  <a:lnTo>
                    <a:pt x="69383" y="129589"/>
                  </a:lnTo>
                  <a:lnTo>
                    <a:pt x="69443" y="129089"/>
                  </a:lnTo>
                  <a:lnTo>
                    <a:pt x="69483" y="128588"/>
                  </a:lnTo>
                  <a:lnTo>
                    <a:pt x="69483" y="128067"/>
                  </a:lnTo>
                  <a:lnTo>
                    <a:pt x="69483" y="10058"/>
                  </a:lnTo>
                  <a:lnTo>
                    <a:pt x="69483" y="9538"/>
                  </a:lnTo>
                  <a:lnTo>
                    <a:pt x="69443" y="9037"/>
                  </a:lnTo>
                  <a:lnTo>
                    <a:pt x="69383" y="8536"/>
                  </a:lnTo>
                  <a:lnTo>
                    <a:pt x="69282" y="8035"/>
                  </a:lnTo>
                  <a:lnTo>
                    <a:pt x="69162" y="7554"/>
                  </a:lnTo>
                  <a:lnTo>
                    <a:pt x="69042" y="7073"/>
                  </a:lnTo>
                  <a:lnTo>
                    <a:pt x="68882" y="6612"/>
                  </a:lnTo>
                  <a:lnTo>
                    <a:pt x="68701" y="6152"/>
                  </a:lnTo>
                  <a:lnTo>
                    <a:pt x="68501" y="5711"/>
                  </a:lnTo>
                  <a:lnTo>
                    <a:pt x="68281" y="5270"/>
                  </a:lnTo>
                  <a:lnTo>
                    <a:pt x="68040" y="4849"/>
                  </a:lnTo>
                  <a:lnTo>
                    <a:pt x="67780" y="4449"/>
                  </a:lnTo>
                  <a:lnTo>
                    <a:pt x="67499" y="4048"/>
                  </a:lnTo>
                  <a:lnTo>
                    <a:pt x="67199" y="3667"/>
                  </a:lnTo>
                  <a:lnTo>
                    <a:pt x="66878" y="3307"/>
                  </a:lnTo>
                  <a:lnTo>
                    <a:pt x="66538" y="2946"/>
                  </a:lnTo>
                  <a:lnTo>
                    <a:pt x="66197" y="2625"/>
                  </a:lnTo>
                  <a:lnTo>
                    <a:pt x="65836" y="2305"/>
                  </a:lnTo>
                  <a:lnTo>
                    <a:pt x="65456" y="2004"/>
                  </a:lnTo>
                  <a:lnTo>
                    <a:pt x="65055" y="1724"/>
                  </a:lnTo>
                  <a:lnTo>
                    <a:pt x="64654" y="1463"/>
                  </a:lnTo>
                  <a:lnTo>
                    <a:pt x="64234" y="1223"/>
                  </a:lnTo>
                  <a:lnTo>
                    <a:pt x="63793" y="1002"/>
                  </a:lnTo>
                  <a:lnTo>
                    <a:pt x="63352" y="802"/>
                  </a:lnTo>
                  <a:lnTo>
                    <a:pt x="62891" y="622"/>
                  </a:lnTo>
                  <a:lnTo>
                    <a:pt x="62430" y="461"/>
                  </a:lnTo>
                  <a:lnTo>
                    <a:pt x="61950" y="321"/>
                  </a:lnTo>
                  <a:lnTo>
                    <a:pt x="61469" y="221"/>
                  </a:lnTo>
                  <a:lnTo>
                    <a:pt x="60968" y="121"/>
                  </a:lnTo>
                  <a:lnTo>
                    <a:pt x="60467" y="61"/>
                  </a:lnTo>
                  <a:lnTo>
                    <a:pt x="59946" y="21"/>
                  </a:lnTo>
                  <a:lnTo>
                    <a:pt x="59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91"/>
            <p:cNvSpPr/>
            <p:nvPr/>
          </p:nvSpPr>
          <p:spPr>
            <a:xfrm>
              <a:off x="3458125" y="842175"/>
              <a:ext cx="1737075" cy="3453125"/>
            </a:xfrm>
            <a:custGeom>
              <a:avLst/>
              <a:gdLst/>
              <a:ahLst/>
              <a:cxnLst/>
              <a:rect l="l" t="t" r="r" b="b"/>
              <a:pathLst>
                <a:path w="69483" h="138125" fill="none" extrusionOk="0">
                  <a:moveTo>
                    <a:pt x="59425" y="138125"/>
                  </a:moveTo>
                  <a:lnTo>
                    <a:pt x="10058" y="138125"/>
                  </a:lnTo>
                  <a:lnTo>
                    <a:pt x="10058" y="138125"/>
                  </a:lnTo>
                  <a:lnTo>
                    <a:pt x="9537" y="138105"/>
                  </a:lnTo>
                  <a:lnTo>
                    <a:pt x="9036" y="138064"/>
                  </a:lnTo>
                  <a:lnTo>
                    <a:pt x="8535" y="138004"/>
                  </a:lnTo>
                  <a:lnTo>
                    <a:pt x="8034" y="137924"/>
                  </a:lnTo>
                  <a:lnTo>
                    <a:pt x="7553" y="137804"/>
                  </a:lnTo>
                  <a:lnTo>
                    <a:pt x="7073" y="137664"/>
                  </a:lnTo>
                  <a:lnTo>
                    <a:pt x="6612" y="137503"/>
                  </a:lnTo>
                  <a:lnTo>
                    <a:pt x="6151" y="137323"/>
                  </a:lnTo>
                  <a:lnTo>
                    <a:pt x="5710" y="137123"/>
                  </a:lnTo>
                  <a:lnTo>
                    <a:pt x="5269" y="136902"/>
                  </a:lnTo>
                  <a:lnTo>
                    <a:pt x="4849" y="136662"/>
                  </a:lnTo>
                  <a:lnTo>
                    <a:pt x="4448" y="136402"/>
                  </a:lnTo>
                  <a:lnTo>
                    <a:pt x="4047" y="136121"/>
                  </a:lnTo>
                  <a:lnTo>
                    <a:pt x="3667" y="135820"/>
                  </a:lnTo>
                  <a:lnTo>
                    <a:pt x="3306" y="135500"/>
                  </a:lnTo>
                  <a:lnTo>
                    <a:pt x="2965" y="135179"/>
                  </a:lnTo>
                  <a:lnTo>
                    <a:pt x="2625" y="134819"/>
                  </a:lnTo>
                  <a:lnTo>
                    <a:pt x="2304" y="134458"/>
                  </a:lnTo>
                  <a:lnTo>
                    <a:pt x="2004" y="134077"/>
                  </a:lnTo>
                  <a:lnTo>
                    <a:pt x="1723" y="133697"/>
                  </a:lnTo>
                  <a:lnTo>
                    <a:pt x="1463" y="133276"/>
                  </a:lnTo>
                  <a:lnTo>
                    <a:pt x="1222" y="132855"/>
                  </a:lnTo>
                  <a:lnTo>
                    <a:pt x="1002" y="132435"/>
                  </a:lnTo>
                  <a:lnTo>
                    <a:pt x="802" y="131974"/>
                  </a:lnTo>
                  <a:lnTo>
                    <a:pt x="621" y="131533"/>
                  </a:lnTo>
                  <a:lnTo>
                    <a:pt x="461" y="131052"/>
                  </a:lnTo>
                  <a:lnTo>
                    <a:pt x="321" y="130571"/>
                  </a:lnTo>
                  <a:lnTo>
                    <a:pt x="221" y="130090"/>
                  </a:lnTo>
                  <a:lnTo>
                    <a:pt x="120" y="129589"/>
                  </a:lnTo>
                  <a:lnTo>
                    <a:pt x="60" y="129089"/>
                  </a:lnTo>
                  <a:lnTo>
                    <a:pt x="20" y="128588"/>
                  </a:lnTo>
                  <a:lnTo>
                    <a:pt x="0" y="128067"/>
                  </a:lnTo>
                  <a:lnTo>
                    <a:pt x="0" y="10058"/>
                  </a:lnTo>
                  <a:lnTo>
                    <a:pt x="0" y="10058"/>
                  </a:lnTo>
                  <a:lnTo>
                    <a:pt x="20" y="9538"/>
                  </a:lnTo>
                  <a:lnTo>
                    <a:pt x="60" y="9037"/>
                  </a:lnTo>
                  <a:lnTo>
                    <a:pt x="120" y="8536"/>
                  </a:lnTo>
                  <a:lnTo>
                    <a:pt x="221" y="8035"/>
                  </a:lnTo>
                  <a:lnTo>
                    <a:pt x="321" y="7554"/>
                  </a:lnTo>
                  <a:lnTo>
                    <a:pt x="461" y="7073"/>
                  </a:lnTo>
                  <a:lnTo>
                    <a:pt x="621" y="6612"/>
                  </a:lnTo>
                  <a:lnTo>
                    <a:pt x="802" y="6152"/>
                  </a:lnTo>
                  <a:lnTo>
                    <a:pt x="1002" y="5711"/>
                  </a:lnTo>
                  <a:lnTo>
                    <a:pt x="1222" y="5270"/>
                  </a:lnTo>
                  <a:lnTo>
                    <a:pt x="1463" y="4849"/>
                  </a:lnTo>
                  <a:lnTo>
                    <a:pt x="1723" y="4449"/>
                  </a:lnTo>
                  <a:lnTo>
                    <a:pt x="2004" y="4048"/>
                  </a:lnTo>
                  <a:lnTo>
                    <a:pt x="2304" y="3667"/>
                  </a:lnTo>
                  <a:lnTo>
                    <a:pt x="2625" y="3307"/>
                  </a:lnTo>
                  <a:lnTo>
                    <a:pt x="2965" y="2946"/>
                  </a:lnTo>
                  <a:lnTo>
                    <a:pt x="3306" y="2625"/>
                  </a:lnTo>
                  <a:lnTo>
                    <a:pt x="3667" y="2305"/>
                  </a:lnTo>
                  <a:lnTo>
                    <a:pt x="4047" y="2004"/>
                  </a:lnTo>
                  <a:lnTo>
                    <a:pt x="4448" y="1724"/>
                  </a:lnTo>
                  <a:lnTo>
                    <a:pt x="4849" y="1463"/>
                  </a:lnTo>
                  <a:lnTo>
                    <a:pt x="5269" y="1223"/>
                  </a:lnTo>
                  <a:lnTo>
                    <a:pt x="5710" y="1002"/>
                  </a:lnTo>
                  <a:lnTo>
                    <a:pt x="6151" y="802"/>
                  </a:lnTo>
                  <a:lnTo>
                    <a:pt x="6612" y="622"/>
                  </a:lnTo>
                  <a:lnTo>
                    <a:pt x="7073" y="461"/>
                  </a:lnTo>
                  <a:lnTo>
                    <a:pt x="7553" y="321"/>
                  </a:lnTo>
                  <a:lnTo>
                    <a:pt x="8034" y="221"/>
                  </a:lnTo>
                  <a:lnTo>
                    <a:pt x="8535" y="121"/>
                  </a:lnTo>
                  <a:lnTo>
                    <a:pt x="9036" y="61"/>
                  </a:lnTo>
                  <a:lnTo>
                    <a:pt x="9537" y="21"/>
                  </a:lnTo>
                  <a:lnTo>
                    <a:pt x="10058" y="1"/>
                  </a:lnTo>
                  <a:lnTo>
                    <a:pt x="59425" y="1"/>
                  </a:lnTo>
                  <a:lnTo>
                    <a:pt x="59425" y="1"/>
                  </a:lnTo>
                  <a:lnTo>
                    <a:pt x="59946" y="21"/>
                  </a:lnTo>
                  <a:lnTo>
                    <a:pt x="60467" y="61"/>
                  </a:lnTo>
                  <a:lnTo>
                    <a:pt x="60968" y="121"/>
                  </a:lnTo>
                  <a:lnTo>
                    <a:pt x="61469" y="221"/>
                  </a:lnTo>
                  <a:lnTo>
                    <a:pt x="61950" y="321"/>
                  </a:lnTo>
                  <a:lnTo>
                    <a:pt x="62430" y="461"/>
                  </a:lnTo>
                  <a:lnTo>
                    <a:pt x="62891" y="622"/>
                  </a:lnTo>
                  <a:lnTo>
                    <a:pt x="63352" y="802"/>
                  </a:lnTo>
                  <a:lnTo>
                    <a:pt x="63793" y="1002"/>
                  </a:lnTo>
                  <a:lnTo>
                    <a:pt x="64234" y="1223"/>
                  </a:lnTo>
                  <a:lnTo>
                    <a:pt x="64654" y="1463"/>
                  </a:lnTo>
                  <a:lnTo>
                    <a:pt x="65055" y="1724"/>
                  </a:lnTo>
                  <a:lnTo>
                    <a:pt x="65456" y="2004"/>
                  </a:lnTo>
                  <a:lnTo>
                    <a:pt x="65836" y="2305"/>
                  </a:lnTo>
                  <a:lnTo>
                    <a:pt x="66197" y="2625"/>
                  </a:lnTo>
                  <a:lnTo>
                    <a:pt x="66538" y="2946"/>
                  </a:lnTo>
                  <a:lnTo>
                    <a:pt x="66878" y="3307"/>
                  </a:lnTo>
                  <a:lnTo>
                    <a:pt x="67199" y="3667"/>
                  </a:lnTo>
                  <a:lnTo>
                    <a:pt x="67499" y="4048"/>
                  </a:lnTo>
                  <a:lnTo>
                    <a:pt x="67780" y="4449"/>
                  </a:lnTo>
                  <a:lnTo>
                    <a:pt x="68040" y="4849"/>
                  </a:lnTo>
                  <a:lnTo>
                    <a:pt x="68281" y="5270"/>
                  </a:lnTo>
                  <a:lnTo>
                    <a:pt x="68501" y="5711"/>
                  </a:lnTo>
                  <a:lnTo>
                    <a:pt x="68701" y="6152"/>
                  </a:lnTo>
                  <a:lnTo>
                    <a:pt x="68882" y="6612"/>
                  </a:lnTo>
                  <a:lnTo>
                    <a:pt x="69042" y="7073"/>
                  </a:lnTo>
                  <a:lnTo>
                    <a:pt x="69162" y="7554"/>
                  </a:lnTo>
                  <a:lnTo>
                    <a:pt x="69282" y="8035"/>
                  </a:lnTo>
                  <a:lnTo>
                    <a:pt x="69383" y="8536"/>
                  </a:lnTo>
                  <a:lnTo>
                    <a:pt x="69443" y="9037"/>
                  </a:lnTo>
                  <a:lnTo>
                    <a:pt x="69483" y="9538"/>
                  </a:lnTo>
                  <a:lnTo>
                    <a:pt x="69483" y="10058"/>
                  </a:lnTo>
                  <a:lnTo>
                    <a:pt x="69483" y="128067"/>
                  </a:lnTo>
                  <a:lnTo>
                    <a:pt x="69483" y="128067"/>
                  </a:lnTo>
                  <a:lnTo>
                    <a:pt x="69483" y="128588"/>
                  </a:lnTo>
                  <a:lnTo>
                    <a:pt x="69443" y="129089"/>
                  </a:lnTo>
                  <a:lnTo>
                    <a:pt x="69383" y="129589"/>
                  </a:lnTo>
                  <a:lnTo>
                    <a:pt x="69282" y="130090"/>
                  </a:lnTo>
                  <a:lnTo>
                    <a:pt x="69162" y="130571"/>
                  </a:lnTo>
                  <a:lnTo>
                    <a:pt x="69042" y="131052"/>
                  </a:lnTo>
                  <a:lnTo>
                    <a:pt x="68882" y="131533"/>
                  </a:lnTo>
                  <a:lnTo>
                    <a:pt x="68701" y="131974"/>
                  </a:lnTo>
                  <a:lnTo>
                    <a:pt x="68501" y="132435"/>
                  </a:lnTo>
                  <a:lnTo>
                    <a:pt x="68281" y="132855"/>
                  </a:lnTo>
                  <a:lnTo>
                    <a:pt x="68040" y="133276"/>
                  </a:lnTo>
                  <a:lnTo>
                    <a:pt x="67780" y="133697"/>
                  </a:lnTo>
                  <a:lnTo>
                    <a:pt x="67499" y="134077"/>
                  </a:lnTo>
                  <a:lnTo>
                    <a:pt x="67199" y="134458"/>
                  </a:lnTo>
                  <a:lnTo>
                    <a:pt x="66878" y="134819"/>
                  </a:lnTo>
                  <a:lnTo>
                    <a:pt x="66538" y="135179"/>
                  </a:lnTo>
                  <a:lnTo>
                    <a:pt x="66197" y="135500"/>
                  </a:lnTo>
                  <a:lnTo>
                    <a:pt x="65836" y="135820"/>
                  </a:lnTo>
                  <a:lnTo>
                    <a:pt x="65456" y="136121"/>
                  </a:lnTo>
                  <a:lnTo>
                    <a:pt x="65055" y="136402"/>
                  </a:lnTo>
                  <a:lnTo>
                    <a:pt x="64654" y="136662"/>
                  </a:lnTo>
                  <a:lnTo>
                    <a:pt x="64234" y="136902"/>
                  </a:lnTo>
                  <a:lnTo>
                    <a:pt x="63793" y="137123"/>
                  </a:lnTo>
                  <a:lnTo>
                    <a:pt x="63352" y="137323"/>
                  </a:lnTo>
                  <a:lnTo>
                    <a:pt x="62891" y="137503"/>
                  </a:lnTo>
                  <a:lnTo>
                    <a:pt x="62430" y="137664"/>
                  </a:lnTo>
                  <a:lnTo>
                    <a:pt x="61950" y="137804"/>
                  </a:lnTo>
                  <a:lnTo>
                    <a:pt x="61469" y="137924"/>
                  </a:lnTo>
                  <a:lnTo>
                    <a:pt x="60968" y="138004"/>
                  </a:lnTo>
                  <a:lnTo>
                    <a:pt x="60467" y="138064"/>
                  </a:lnTo>
                  <a:lnTo>
                    <a:pt x="59946" y="138105"/>
                  </a:lnTo>
                  <a:lnTo>
                    <a:pt x="59425" y="138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91"/>
            <p:cNvSpPr/>
            <p:nvPr/>
          </p:nvSpPr>
          <p:spPr>
            <a:xfrm>
              <a:off x="3515225" y="899775"/>
              <a:ext cx="1621875" cy="3337925"/>
            </a:xfrm>
            <a:custGeom>
              <a:avLst/>
              <a:gdLst/>
              <a:ahLst/>
              <a:cxnLst/>
              <a:rect l="l" t="t" r="r" b="b"/>
              <a:pathLst>
                <a:path w="64875" h="133517" extrusionOk="0">
                  <a:moveTo>
                    <a:pt x="7373" y="1"/>
                  </a:moveTo>
                  <a:lnTo>
                    <a:pt x="6993" y="41"/>
                  </a:lnTo>
                  <a:lnTo>
                    <a:pt x="6592" y="81"/>
                  </a:lnTo>
                  <a:lnTo>
                    <a:pt x="6211" y="141"/>
                  </a:lnTo>
                  <a:lnTo>
                    <a:pt x="5851" y="221"/>
                  </a:lnTo>
                  <a:lnTo>
                    <a:pt x="5470" y="341"/>
                  </a:lnTo>
                  <a:lnTo>
                    <a:pt x="5109" y="462"/>
                  </a:lnTo>
                  <a:lnTo>
                    <a:pt x="4769" y="602"/>
                  </a:lnTo>
                  <a:lnTo>
                    <a:pt x="4428" y="742"/>
                  </a:lnTo>
                  <a:lnTo>
                    <a:pt x="4087" y="922"/>
                  </a:lnTo>
                  <a:lnTo>
                    <a:pt x="3767" y="1103"/>
                  </a:lnTo>
                  <a:lnTo>
                    <a:pt x="3446" y="1303"/>
                  </a:lnTo>
                  <a:lnTo>
                    <a:pt x="3146" y="1523"/>
                  </a:lnTo>
                  <a:lnTo>
                    <a:pt x="2845" y="1744"/>
                  </a:lnTo>
                  <a:lnTo>
                    <a:pt x="2565" y="1984"/>
                  </a:lnTo>
                  <a:lnTo>
                    <a:pt x="2304" y="2245"/>
                  </a:lnTo>
                  <a:lnTo>
                    <a:pt x="2044" y="2505"/>
                  </a:lnTo>
                  <a:lnTo>
                    <a:pt x="1803" y="2786"/>
                  </a:lnTo>
                  <a:lnTo>
                    <a:pt x="1563" y="3086"/>
                  </a:lnTo>
                  <a:lnTo>
                    <a:pt x="1343" y="3387"/>
                  </a:lnTo>
                  <a:lnTo>
                    <a:pt x="1142" y="3707"/>
                  </a:lnTo>
                  <a:lnTo>
                    <a:pt x="962" y="4028"/>
                  </a:lnTo>
                  <a:lnTo>
                    <a:pt x="782" y="4348"/>
                  </a:lnTo>
                  <a:lnTo>
                    <a:pt x="621" y="4709"/>
                  </a:lnTo>
                  <a:lnTo>
                    <a:pt x="481" y="5050"/>
                  </a:lnTo>
                  <a:lnTo>
                    <a:pt x="361" y="5410"/>
                  </a:lnTo>
                  <a:lnTo>
                    <a:pt x="261" y="5771"/>
                  </a:lnTo>
                  <a:lnTo>
                    <a:pt x="160" y="6152"/>
                  </a:lnTo>
                  <a:lnTo>
                    <a:pt x="100" y="6532"/>
                  </a:lnTo>
                  <a:lnTo>
                    <a:pt x="40" y="6913"/>
                  </a:lnTo>
                  <a:lnTo>
                    <a:pt x="20" y="7314"/>
                  </a:lnTo>
                  <a:lnTo>
                    <a:pt x="0" y="7714"/>
                  </a:lnTo>
                  <a:lnTo>
                    <a:pt x="0" y="7754"/>
                  </a:lnTo>
                  <a:lnTo>
                    <a:pt x="0" y="125763"/>
                  </a:lnTo>
                  <a:lnTo>
                    <a:pt x="20" y="126164"/>
                  </a:lnTo>
                  <a:lnTo>
                    <a:pt x="40" y="126564"/>
                  </a:lnTo>
                  <a:lnTo>
                    <a:pt x="100" y="126945"/>
                  </a:lnTo>
                  <a:lnTo>
                    <a:pt x="160" y="127326"/>
                  </a:lnTo>
                  <a:lnTo>
                    <a:pt x="261" y="127706"/>
                  </a:lnTo>
                  <a:lnTo>
                    <a:pt x="361" y="128067"/>
                  </a:lnTo>
                  <a:lnTo>
                    <a:pt x="481" y="128428"/>
                  </a:lnTo>
                  <a:lnTo>
                    <a:pt x="621" y="128788"/>
                  </a:lnTo>
                  <a:lnTo>
                    <a:pt x="762" y="129129"/>
                  </a:lnTo>
                  <a:lnTo>
                    <a:pt x="942" y="129449"/>
                  </a:lnTo>
                  <a:lnTo>
                    <a:pt x="1122" y="129790"/>
                  </a:lnTo>
                  <a:lnTo>
                    <a:pt x="1323" y="130090"/>
                  </a:lnTo>
                  <a:lnTo>
                    <a:pt x="1543" y="130391"/>
                  </a:lnTo>
                  <a:lnTo>
                    <a:pt x="1783" y="130691"/>
                  </a:lnTo>
                  <a:lnTo>
                    <a:pt x="2024" y="130972"/>
                  </a:lnTo>
                  <a:lnTo>
                    <a:pt x="2284" y="131232"/>
                  </a:lnTo>
                  <a:lnTo>
                    <a:pt x="2545" y="131493"/>
                  </a:lnTo>
                  <a:lnTo>
                    <a:pt x="2825" y="131733"/>
                  </a:lnTo>
                  <a:lnTo>
                    <a:pt x="3126" y="131974"/>
                  </a:lnTo>
                  <a:lnTo>
                    <a:pt x="3426" y="132194"/>
                  </a:lnTo>
                  <a:lnTo>
                    <a:pt x="3727" y="132395"/>
                  </a:lnTo>
                  <a:lnTo>
                    <a:pt x="4067" y="132575"/>
                  </a:lnTo>
                  <a:lnTo>
                    <a:pt x="4388" y="132755"/>
                  </a:lnTo>
                  <a:lnTo>
                    <a:pt x="4729" y="132895"/>
                  </a:lnTo>
                  <a:lnTo>
                    <a:pt x="5089" y="133036"/>
                  </a:lnTo>
                  <a:lnTo>
                    <a:pt x="5450" y="133156"/>
                  </a:lnTo>
                  <a:lnTo>
                    <a:pt x="5810" y="133256"/>
                  </a:lnTo>
                  <a:lnTo>
                    <a:pt x="6191" y="133356"/>
                  </a:lnTo>
                  <a:lnTo>
                    <a:pt x="6572" y="133416"/>
                  </a:lnTo>
                  <a:lnTo>
                    <a:pt x="6952" y="133476"/>
                  </a:lnTo>
                  <a:lnTo>
                    <a:pt x="7353" y="133496"/>
                  </a:lnTo>
                  <a:lnTo>
                    <a:pt x="7754" y="133516"/>
                  </a:lnTo>
                  <a:lnTo>
                    <a:pt x="57121" y="133516"/>
                  </a:lnTo>
                  <a:lnTo>
                    <a:pt x="57522" y="133496"/>
                  </a:lnTo>
                  <a:lnTo>
                    <a:pt x="57922" y="133476"/>
                  </a:lnTo>
                  <a:lnTo>
                    <a:pt x="58303" y="133416"/>
                  </a:lnTo>
                  <a:lnTo>
                    <a:pt x="58684" y="133356"/>
                  </a:lnTo>
                  <a:lnTo>
                    <a:pt x="59064" y="133256"/>
                  </a:lnTo>
                  <a:lnTo>
                    <a:pt x="59425" y="133156"/>
                  </a:lnTo>
                  <a:lnTo>
                    <a:pt x="59786" y="133036"/>
                  </a:lnTo>
                  <a:lnTo>
                    <a:pt x="60146" y="132895"/>
                  </a:lnTo>
                  <a:lnTo>
                    <a:pt x="60487" y="132755"/>
                  </a:lnTo>
                  <a:lnTo>
                    <a:pt x="60808" y="132575"/>
                  </a:lnTo>
                  <a:lnTo>
                    <a:pt x="61148" y="132395"/>
                  </a:lnTo>
                  <a:lnTo>
                    <a:pt x="61449" y="132194"/>
                  </a:lnTo>
                  <a:lnTo>
                    <a:pt x="61749" y="131974"/>
                  </a:lnTo>
                  <a:lnTo>
                    <a:pt x="62050" y="131733"/>
                  </a:lnTo>
                  <a:lnTo>
                    <a:pt x="62330" y="131493"/>
                  </a:lnTo>
                  <a:lnTo>
                    <a:pt x="62611" y="131232"/>
                  </a:lnTo>
                  <a:lnTo>
                    <a:pt x="62851" y="130972"/>
                  </a:lnTo>
                  <a:lnTo>
                    <a:pt x="63112" y="130691"/>
                  </a:lnTo>
                  <a:lnTo>
                    <a:pt x="63332" y="130391"/>
                  </a:lnTo>
                  <a:lnTo>
                    <a:pt x="63552" y="130090"/>
                  </a:lnTo>
                  <a:lnTo>
                    <a:pt x="63753" y="129790"/>
                  </a:lnTo>
                  <a:lnTo>
                    <a:pt x="63933" y="129449"/>
                  </a:lnTo>
                  <a:lnTo>
                    <a:pt x="64113" y="129129"/>
                  </a:lnTo>
                  <a:lnTo>
                    <a:pt x="64274" y="128788"/>
                  </a:lnTo>
                  <a:lnTo>
                    <a:pt x="64394" y="128428"/>
                  </a:lnTo>
                  <a:lnTo>
                    <a:pt x="64534" y="128067"/>
                  </a:lnTo>
                  <a:lnTo>
                    <a:pt x="64634" y="127706"/>
                  </a:lnTo>
                  <a:lnTo>
                    <a:pt x="64714" y="127326"/>
                  </a:lnTo>
                  <a:lnTo>
                    <a:pt x="64795" y="126945"/>
                  </a:lnTo>
                  <a:lnTo>
                    <a:pt x="64835" y="126564"/>
                  </a:lnTo>
                  <a:lnTo>
                    <a:pt x="64855" y="126164"/>
                  </a:lnTo>
                  <a:lnTo>
                    <a:pt x="64875" y="125763"/>
                  </a:lnTo>
                  <a:lnTo>
                    <a:pt x="64875" y="7754"/>
                  </a:lnTo>
                  <a:lnTo>
                    <a:pt x="64855" y="7354"/>
                  </a:lnTo>
                  <a:lnTo>
                    <a:pt x="64835" y="6973"/>
                  </a:lnTo>
                  <a:lnTo>
                    <a:pt x="64795" y="6592"/>
                  </a:lnTo>
                  <a:lnTo>
                    <a:pt x="64714" y="6212"/>
                  </a:lnTo>
                  <a:lnTo>
                    <a:pt x="64634" y="5831"/>
                  </a:lnTo>
                  <a:lnTo>
                    <a:pt x="64534" y="5470"/>
                  </a:lnTo>
                  <a:lnTo>
                    <a:pt x="64414" y="5110"/>
                  </a:lnTo>
                  <a:lnTo>
                    <a:pt x="64274" y="4749"/>
                  </a:lnTo>
                  <a:lnTo>
                    <a:pt x="64113" y="4409"/>
                  </a:lnTo>
                  <a:lnTo>
                    <a:pt x="63933" y="4068"/>
                  </a:lnTo>
                  <a:lnTo>
                    <a:pt x="63753" y="3747"/>
                  </a:lnTo>
                  <a:lnTo>
                    <a:pt x="63552" y="3447"/>
                  </a:lnTo>
                  <a:lnTo>
                    <a:pt x="63332" y="3126"/>
                  </a:lnTo>
                  <a:lnTo>
                    <a:pt x="63112" y="2846"/>
                  </a:lnTo>
                  <a:lnTo>
                    <a:pt x="62871" y="2565"/>
                  </a:lnTo>
                  <a:lnTo>
                    <a:pt x="62611" y="2285"/>
                  </a:lnTo>
                  <a:lnTo>
                    <a:pt x="62350" y="2044"/>
                  </a:lnTo>
                  <a:lnTo>
                    <a:pt x="62070" y="1784"/>
                  </a:lnTo>
                  <a:lnTo>
                    <a:pt x="61769" y="1563"/>
                  </a:lnTo>
                  <a:lnTo>
                    <a:pt x="61469" y="1343"/>
                  </a:lnTo>
                  <a:lnTo>
                    <a:pt x="61148" y="1143"/>
                  </a:lnTo>
                  <a:lnTo>
                    <a:pt x="60828" y="962"/>
                  </a:lnTo>
                  <a:lnTo>
                    <a:pt x="60507" y="782"/>
                  </a:lnTo>
                  <a:lnTo>
                    <a:pt x="60166" y="622"/>
                  </a:lnTo>
                  <a:lnTo>
                    <a:pt x="59806" y="482"/>
                  </a:lnTo>
                  <a:lnTo>
                    <a:pt x="59445" y="361"/>
                  </a:lnTo>
                  <a:lnTo>
                    <a:pt x="59085" y="261"/>
                  </a:lnTo>
                  <a:lnTo>
                    <a:pt x="58704" y="181"/>
                  </a:lnTo>
                  <a:lnTo>
                    <a:pt x="58323" y="101"/>
                  </a:lnTo>
                  <a:lnTo>
                    <a:pt x="57942" y="61"/>
                  </a:lnTo>
                  <a:lnTo>
                    <a:pt x="57542" y="21"/>
                  </a:lnTo>
                  <a:lnTo>
                    <a:pt x="44158" y="21"/>
                  </a:lnTo>
                  <a:lnTo>
                    <a:pt x="44018" y="41"/>
                  </a:lnTo>
                  <a:lnTo>
                    <a:pt x="43858" y="81"/>
                  </a:lnTo>
                  <a:lnTo>
                    <a:pt x="43717" y="121"/>
                  </a:lnTo>
                  <a:lnTo>
                    <a:pt x="43597" y="181"/>
                  </a:lnTo>
                  <a:lnTo>
                    <a:pt x="43457" y="241"/>
                  </a:lnTo>
                  <a:lnTo>
                    <a:pt x="43337" y="321"/>
                  </a:lnTo>
                  <a:lnTo>
                    <a:pt x="43216" y="421"/>
                  </a:lnTo>
                  <a:lnTo>
                    <a:pt x="43116" y="522"/>
                  </a:lnTo>
                  <a:lnTo>
                    <a:pt x="43016" y="622"/>
                  </a:lnTo>
                  <a:lnTo>
                    <a:pt x="42936" y="742"/>
                  </a:lnTo>
                  <a:lnTo>
                    <a:pt x="42856" y="882"/>
                  </a:lnTo>
                  <a:lnTo>
                    <a:pt x="42796" y="1003"/>
                  </a:lnTo>
                  <a:lnTo>
                    <a:pt x="42736" y="1143"/>
                  </a:lnTo>
                  <a:lnTo>
                    <a:pt x="42696" y="1303"/>
                  </a:lnTo>
                  <a:lnTo>
                    <a:pt x="42656" y="1443"/>
                  </a:lnTo>
                  <a:lnTo>
                    <a:pt x="42615" y="1844"/>
                  </a:lnTo>
                  <a:lnTo>
                    <a:pt x="42535" y="2225"/>
                  </a:lnTo>
                  <a:lnTo>
                    <a:pt x="42435" y="2585"/>
                  </a:lnTo>
                  <a:lnTo>
                    <a:pt x="42315" y="2926"/>
                  </a:lnTo>
                  <a:lnTo>
                    <a:pt x="42155" y="3267"/>
                  </a:lnTo>
                  <a:lnTo>
                    <a:pt x="41974" y="3587"/>
                  </a:lnTo>
                  <a:lnTo>
                    <a:pt x="41754" y="3868"/>
                  </a:lnTo>
                  <a:lnTo>
                    <a:pt x="41513" y="4148"/>
                  </a:lnTo>
                  <a:lnTo>
                    <a:pt x="41253" y="4388"/>
                  </a:lnTo>
                  <a:lnTo>
                    <a:pt x="40973" y="4609"/>
                  </a:lnTo>
                  <a:lnTo>
                    <a:pt x="40672" y="4829"/>
                  </a:lnTo>
                  <a:lnTo>
                    <a:pt x="40351" y="4990"/>
                  </a:lnTo>
                  <a:lnTo>
                    <a:pt x="40031" y="5150"/>
                  </a:lnTo>
                  <a:lnTo>
                    <a:pt x="39670" y="5250"/>
                  </a:lnTo>
                  <a:lnTo>
                    <a:pt x="39310" y="5350"/>
                  </a:lnTo>
                  <a:lnTo>
                    <a:pt x="38949" y="5390"/>
                  </a:lnTo>
                  <a:lnTo>
                    <a:pt x="38568" y="5410"/>
                  </a:lnTo>
                  <a:lnTo>
                    <a:pt x="26367" y="5410"/>
                  </a:lnTo>
                  <a:lnTo>
                    <a:pt x="25986" y="5390"/>
                  </a:lnTo>
                  <a:lnTo>
                    <a:pt x="25625" y="5350"/>
                  </a:lnTo>
                  <a:lnTo>
                    <a:pt x="25265" y="5250"/>
                  </a:lnTo>
                  <a:lnTo>
                    <a:pt x="24904" y="5150"/>
                  </a:lnTo>
                  <a:lnTo>
                    <a:pt x="24584" y="4990"/>
                  </a:lnTo>
                  <a:lnTo>
                    <a:pt x="24263" y="4829"/>
                  </a:lnTo>
                  <a:lnTo>
                    <a:pt x="23962" y="4609"/>
                  </a:lnTo>
                  <a:lnTo>
                    <a:pt x="23682" y="4388"/>
                  </a:lnTo>
                  <a:lnTo>
                    <a:pt x="23422" y="4148"/>
                  </a:lnTo>
                  <a:lnTo>
                    <a:pt x="23181" y="3868"/>
                  </a:lnTo>
                  <a:lnTo>
                    <a:pt x="22961" y="3587"/>
                  </a:lnTo>
                  <a:lnTo>
                    <a:pt x="22780" y="3267"/>
                  </a:lnTo>
                  <a:lnTo>
                    <a:pt x="22620" y="2926"/>
                  </a:lnTo>
                  <a:lnTo>
                    <a:pt x="22480" y="2585"/>
                  </a:lnTo>
                  <a:lnTo>
                    <a:pt x="22380" y="2225"/>
                  </a:lnTo>
                  <a:lnTo>
                    <a:pt x="22320" y="1844"/>
                  </a:lnTo>
                  <a:lnTo>
                    <a:pt x="22280" y="1443"/>
                  </a:lnTo>
                  <a:lnTo>
                    <a:pt x="22239" y="1303"/>
                  </a:lnTo>
                  <a:lnTo>
                    <a:pt x="22199" y="1143"/>
                  </a:lnTo>
                  <a:lnTo>
                    <a:pt x="22159" y="1003"/>
                  </a:lnTo>
                  <a:lnTo>
                    <a:pt x="22079" y="862"/>
                  </a:lnTo>
                  <a:lnTo>
                    <a:pt x="21999" y="742"/>
                  </a:lnTo>
                  <a:lnTo>
                    <a:pt x="21919" y="622"/>
                  </a:lnTo>
                  <a:lnTo>
                    <a:pt x="21819" y="502"/>
                  </a:lnTo>
                  <a:lnTo>
                    <a:pt x="21719" y="401"/>
                  </a:lnTo>
                  <a:lnTo>
                    <a:pt x="21598" y="321"/>
                  </a:lnTo>
                  <a:lnTo>
                    <a:pt x="21478" y="241"/>
                  </a:lnTo>
                  <a:lnTo>
                    <a:pt x="21338" y="161"/>
                  </a:lnTo>
                  <a:lnTo>
                    <a:pt x="21218" y="101"/>
                  </a:lnTo>
                  <a:lnTo>
                    <a:pt x="21077" y="61"/>
                  </a:lnTo>
                  <a:lnTo>
                    <a:pt x="20917" y="21"/>
                  </a:lnTo>
                  <a:lnTo>
                    <a:pt x="20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91"/>
            <p:cNvSpPr/>
            <p:nvPr/>
          </p:nvSpPr>
          <p:spPr>
            <a:xfrm>
              <a:off x="3515225" y="899775"/>
              <a:ext cx="1621875" cy="3337925"/>
            </a:xfrm>
            <a:custGeom>
              <a:avLst/>
              <a:gdLst/>
              <a:ahLst/>
              <a:cxnLst/>
              <a:rect l="l" t="t" r="r" b="b"/>
              <a:pathLst>
                <a:path w="64875" h="133517" fill="none" extrusionOk="0">
                  <a:moveTo>
                    <a:pt x="57141" y="21"/>
                  </a:moveTo>
                  <a:lnTo>
                    <a:pt x="44318" y="21"/>
                  </a:lnTo>
                  <a:lnTo>
                    <a:pt x="44318" y="21"/>
                  </a:lnTo>
                  <a:lnTo>
                    <a:pt x="44158" y="21"/>
                  </a:lnTo>
                  <a:lnTo>
                    <a:pt x="44018" y="41"/>
                  </a:lnTo>
                  <a:lnTo>
                    <a:pt x="43858" y="81"/>
                  </a:lnTo>
                  <a:lnTo>
                    <a:pt x="43717" y="121"/>
                  </a:lnTo>
                  <a:lnTo>
                    <a:pt x="43597" y="181"/>
                  </a:lnTo>
                  <a:lnTo>
                    <a:pt x="43457" y="241"/>
                  </a:lnTo>
                  <a:lnTo>
                    <a:pt x="43337" y="321"/>
                  </a:lnTo>
                  <a:lnTo>
                    <a:pt x="43216" y="421"/>
                  </a:lnTo>
                  <a:lnTo>
                    <a:pt x="43116" y="522"/>
                  </a:lnTo>
                  <a:lnTo>
                    <a:pt x="43016" y="622"/>
                  </a:lnTo>
                  <a:lnTo>
                    <a:pt x="42936" y="742"/>
                  </a:lnTo>
                  <a:lnTo>
                    <a:pt x="42856" y="882"/>
                  </a:lnTo>
                  <a:lnTo>
                    <a:pt x="42796" y="1003"/>
                  </a:lnTo>
                  <a:lnTo>
                    <a:pt x="42736" y="1143"/>
                  </a:lnTo>
                  <a:lnTo>
                    <a:pt x="42696" y="1303"/>
                  </a:lnTo>
                  <a:lnTo>
                    <a:pt x="42656" y="1443"/>
                  </a:lnTo>
                  <a:lnTo>
                    <a:pt x="42615" y="1844"/>
                  </a:lnTo>
                  <a:lnTo>
                    <a:pt x="42615" y="1844"/>
                  </a:lnTo>
                  <a:lnTo>
                    <a:pt x="42535" y="2225"/>
                  </a:lnTo>
                  <a:lnTo>
                    <a:pt x="42435" y="2585"/>
                  </a:lnTo>
                  <a:lnTo>
                    <a:pt x="42315" y="2926"/>
                  </a:lnTo>
                  <a:lnTo>
                    <a:pt x="42155" y="3267"/>
                  </a:lnTo>
                  <a:lnTo>
                    <a:pt x="41974" y="3587"/>
                  </a:lnTo>
                  <a:lnTo>
                    <a:pt x="41754" y="3868"/>
                  </a:lnTo>
                  <a:lnTo>
                    <a:pt x="41513" y="4148"/>
                  </a:lnTo>
                  <a:lnTo>
                    <a:pt x="41253" y="4388"/>
                  </a:lnTo>
                  <a:lnTo>
                    <a:pt x="40973" y="4609"/>
                  </a:lnTo>
                  <a:lnTo>
                    <a:pt x="40672" y="4829"/>
                  </a:lnTo>
                  <a:lnTo>
                    <a:pt x="40351" y="4990"/>
                  </a:lnTo>
                  <a:lnTo>
                    <a:pt x="40031" y="5150"/>
                  </a:lnTo>
                  <a:lnTo>
                    <a:pt x="39670" y="5250"/>
                  </a:lnTo>
                  <a:lnTo>
                    <a:pt x="39310" y="5350"/>
                  </a:lnTo>
                  <a:lnTo>
                    <a:pt x="38949" y="5390"/>
                  </a:lnTo>
                  <a:lnTo>
                    <a:pt x="38568" y="5410"/>
                  </a:lnTo>
                  <a:lnTo>
                    <a:pt x="26367" y="5410"/>
                  </a:lnTo>
                  <a:lnTo>
                    <a:pt x="26367" y="5410"/>
                  </a:lnTo>
                  <a:lnTo>
                    <a:pt x="25986" y="5390"/>
                  </a:lnTo>
                  <a:lnTo>
                    <a:pt x="25625" y="5350"/>
                  </a:lnTo>
                  <a:lnTo>
                    <a:pt x="25265" y="5250"/>
                  </a:lnTo>
                  <a:lnTo>
                    <a:pt x="24904" y="5150"/>
                  </a:lnTo>
                  <a:lnTo>
                    <a:pt x="24584" y="4990"/>
                  </a:lnTo>
                  <a:lnTo>
                    <a:pt x="24263" y="4829"/>
                  </a:lnTo>
                  <a:lnTo>
                    <a:pt x="23962" y="4609"/>
                  </a:lnTo>
                  <a:lnTo>
                    <a:pt x="23682" y="4388"/>
                  </a:lnTo>
                  <a:lnTo>
                    <a:pt x="23422" y="4148"/>
                  </a:lnTo>
                  <a:lnTo>
                    <a:pt x="23181" y="3868"/>
                  </a:lnTo>
                  <a:lnTo>
                    <a:pt x="22961" y="3587"/>
                  </a:lnTo>
                  <a:lnTo>
                    <a:pt x="22780" y="3267"/>
                  </a:lnTo>
                  <a:lnTo>
                    <a:pt x="22620" y="2926"/>
                  </a:lnTo>
                  <a:lnTo>
                    <a:pt x="22480" y="2585"/>
                  </a:lnTo>
                  <a:lnTo>
                    <a:pt x="22380" y="2225"/>
                  </a:lnTo>
                  <a:lnTo>
                    <a:pt x="22320" y="1844"/>
                  </a:lnTo>
                  <a:lnTo>
                    <a:pt x="22280" y="1443"/>
                  </a:lnTo>
                  <a:lnTo>
                    <a:pt x="22280" y="1443"/>
                  </a:lnTo>
                  <a:lnTo>
                    <a:pt x="22239" y="1303"/>
                  </a:lnTo>
                  <a:lnTo>
                    <a:pt x="22199" y="1143"/>
                  </a:lnTo>
                  <a:lnTo>
                    <a:pt x="22159" y="1003"/>
                  </a:lnTo>
                  <a:lnTo>
                    <a:pt x="22079" y="862"/>
                  </a:lnTo>
                  <a:lnTo>
                    <a:pt x="21999" y="742"/>
                  </a:lnTo>
                  <a:lnTo>
                    <a:pt x="21919" y="622"/>
                  </a:lnTo>
                  <a:lnTo>
                    <a:pt x="21819" y="502"/>
                  </a:lnTo>
                  <a:lnTo>
                    <a:pt x="21719" y="401"/>
                  </a:lnTo>
                  <a:lnTo>
                    <a:pt x="21598" y="321"/>
                  </a:lnTo>
                  <a:lnTo>
                    <a:pt x="21478" y="241"/>
                  </a:lnTo>
                  <a:lnTo>
                    <a:pt x="21338" y="161"/>
                  </a:lnTo>
                  <a:lnTo>
                    <a:pt x="21218" y="101"/>
                  </a:lnTo>
                  <a:lnTo>
                    <a:pt x="21077" y="61"/>
                  </a:lnTo>
                  <a:lnTo>
                    <a:pt x="20917" y="21"/>
                  </a:lnTo>
                  <a:lnTo>
                    <a:pt x="20777" y="1"/>
                  </a:lnTo>
                  <a:lnTo>
                    <a:pt x="20617" y="1"/>
                  </a:lnTo>
                  <a:lnTo>
                    <a:pt x="7774" y="1"/>
                  </a:lnTo>
                  <a:lnTo>
                    <a:pt x="7774" y="1"/>
                  </a:lnTo>
                  <a:lnTo>
                    <a:pt x="7373" y="1"/>
                  </a:lnTo>
                  <a:lnTo>
                    <a:pt x="6993" y="41"/>
                  </a:lnTo>
                  <a:lnTo>
                    <a:pt x="6592" y="81"/>
                  </a:lnTo>
                  <a:lnTo>
                    <a:pt x="6211" y="141"/>
                  </a:lnTo>
                  <a:lnTo>
                    <a:pt x="5851" y="221"/>
                  </a:lnTo>
                  <a:lnTo>
                    <a:pt x="5470" y="341"/>
                  </a:lnTo>
                  <a:lnTo>
                    <a:pt x="5109" y="462"/>
                  </a:lnTo>
                  <a:lnTo>
                    <a:pt x="4769" y="602"/>
                  </a:lnTo>
                  <a:lnTo>
                    <a:pt x="4428" y="742"/>
                  </a:lnTo>
                  <a:lnTo>
                    <a:pt x="4087" y="922"/>
                  </a:lnTo>
                  <a:lnTo>
                    <a:pt x="3767" y="1103"/>
                  </a:lnTo>
                  <a:lnTo>
                    <a:pt x="3446" y="1303"/>
                  </a:lnTo>
                  <a:lnTo>
                    <a:pt x="3146" y="1523"/>
                  </a:lnTo>
                  <a:lnTo>
                    <a:pt x="2845" y="1744"/>
                  </a:lnTo>
                  <a:lnTo>
                    <a:pt x="2565" y="1984"/>
                  </a:lnTo>
                  <a:lnTo>
                    <a:pt x="2304" y="2245"/>
                  </a:lnTo>
                  <a:lnTo>
                    <a:pt x="2044" y="2505"/>
                  </a:lnTo>
                  <a:lnTo>
                    <a:pt x="1803" y="2786"/>
                  </a:lnTo>
                  <a:lnTo>
                    <a:pt x="1563" y="3086"/>
                  </a:lnTo>
                  <a:lnTo>
                    <a:pt x="1343" y="3387"/>
                  </a:lnTo>
                  <a:lnTo>
                    <a:pt x="1142" y="3707"/>
                  </a:lnTo>
                  <a:lnTo>
                    <a:pt x="962" y="4028"/>
                  </a:lnTo>
                  <a:lnTo>
                    <a:pt x="782" y="4348"/>
                  </a:lnTo>
                  <a:lnTo>
                    <a:pt x="621" y="4709"/>
                  </a:lnTo>
                  <a:lnTo>
                    <a:pt x="481" y="5050"/>
                  </a:lnTo>
                  <a:lnTo>
                    <a:pt x="361" y="5410"/>
                  </a:lnTo>
                  <a:lnTo>
                    <a:pt x="261" y="5771"/>
                  </a:lnTo>
                  <a:lnTo>
                    <a:pt x="160" y="6152"/>
                  </a:lnTo>
                  <a:lnTo>
                    <a:pt x="100" y="6532"/>
                  </a:lnTo>
                  <a:lnTo>
                    <a:pt x="40" y="6913"/>
                  </a:lnTo>
                  <a:lnTo>
                    <a:pt x="20" y="7314"/>
                  </a:lnTo>
                  <a:lnTo>
                    <a:pt x="0" y="7714"/>
                  </a:lnTo>
                  <a:lnTo>
                    <a:pt x="0" y="7714"/>
                  </a:lnTo>
                  <a:lnTo>
                    <a:pt x="0" y="7754"/>
                  </a:lnTo>
                  <a:lnTo>
                    <a:pt x="0" y="125763"/>
                  </a:lnTo>
                  <a:lnTo>
                    <a:pt x="0" y="125763"/>
                  </a:lnTo>
                  <a:lnTo>
                    <a:pt x="20" y="126164"/>
                  </a:lnTo>
                  <a:lnTo>
                    <a:pt x="40" y="126564"/>
                  </a:lnTo>
                  <a:lnTo>
                    <a:pt x="100" y="126945"/>
                  </a:lnTo>
                  <a:lnTo>
                    <a:pt x="160" y="127326"/>
                  </a:lnTo>
                  <a:lnTo>
                    <a:pt x="261" y="127706"/>
                  </a:lnTo>
                  <a:lnTo>
                    <a:pt x="361" y="128067"/>
                  </a:lnTo>
                  <a:lnTo>
                    <a:pt x="481" y="128428"/>
                  </a:lnTo>
                  <a:lnTo>
                    <a:pt x="621" y="128788"/>
                  </a:lnTo>
                  <a:lnTo>
                    <a:pt x="762" y="129129"/>
                  </a:lnTo>
                  <a:lnTo>
                    <a:pt x="942" y="129449"/>
                  </a:lnTo>
                  <a:lnTo>
                    <a:pt x="1122" y="129790"/>
                  </a:lnTo>
                  <a:lnTo>
                    <a:pt x="1323" y="130090"/>
                  </a:lnTo>
                  <a:lnTo>
                    <a:pt x="1543" y="130391"/>
                  </a:lnTo>
                  <a:lnTo>
                    <a:pt x="1783" y="130691"/>
                  </a:lnTo>
                  <a:lnTo>
                    <a:pt x="2024" y="130972"/>
                  </a:lnTo>
                  <a:lnTo>
                    <a:pt x="2284" y="131232"/>
                  </a:lnTo>
                  <a:lnTo>
                    <a:pt x="2545" y="131493"/>
                  </a:lnTo>
                  <a:lnTo>
                    <a:pt x="2825" y="131733"/>
                  </a:lnTo>
                  <a:lnTo>
                    <a:pt x="3126" y="131974"/>
                  </a:lnTo>
                  <a:lnTo>
                    <a:pt x="3426" y="132194"/>
                  </a:lnTo>
                  <a:lnTo>
                    <a:pt x="3727" y="132395"/>
                  </a:lnTo>
                  <a:lnTo>
                    <a:pt x="4067" y="132575"/>
                  </a:lnTo>
                  <a:lnTo>
                    <a:pt x="4388" y="132755"/>
                  </a:lnTo>
                  <a:lnTo>
                    <a:pt x="4729" y="132895"/>
                  </a:lnTo>
                  <a:lnTo>
                    <a:pt x="5089" y="133036"/>
                  </a:lnTo>
                  <a:lnTo>
                    <a:pt x="5450" y="133156"/>
                  </a:lnTo>
                  <a:lnTo>
                    <a:pt x="5810" y="133256"/>
                  </a:lnTo>
                  <a:lnTo>
                    <a:pt x="6191" y="133356"/>
                  </a:lnTo>
                  <a:lnTo>
                    <a:pt x="6572" y="133416"/>
                  </a:lnTo>
                  <a:lnTo>
                    <a:pt x="6952" y="133476"/>
                  </a:lnTo>
                  <a:lnTo>
                    <a:pt x="7353" y="133496"/>
                  </a:lnTo>
                  <a:lnTo>
                    <a:pt x="7754" y="133516"/>
                  </a:lnTo>
                  <a:lnTo>
                    <a:pt x="57121" y="133516"/>
                  </a:lnTo>
                  <a:lnTo>
                    <a:pt x="57121" y="133516"/>
                  </a:lnTo>
                  <a:lnTo>
                    <a:pt x="57522" y="133496"/>
                  </a:lnTo>
                  <a:lnTo>
                    <a:pt x="57922" y="133476"/>
                  </a:lnTo>
                  <a:lnTo>
                    <a:pt x="58303" y="133416"/>
                  </a:lnTo>
                  <a:lnTo>
                    <a:pt x="58684" y="133356"/>
                  </a:lnTo>
                  <a:lnTo>
                    <a:pt x="59064" y="133256"/>
                  </a:lnTo>
                  <a:lnTo>
                    <a:pt x="59425" y="133156"/>
                  </a:lnTo>
                  <a:lnTo>
                    <a:pt x="59786" y="133036"/>
                  </a:lnTo>
                  <a:lnTo>
                    <a:pt x="60146" y="132895"/>
                  </a:lnTo>
                  <a:lnTo>
                    <a:pt x="60487" y="132755"/>
                  </a:lnTo>
                  <a:lnTo>
                    <a:pt x="60808" y="132575"/>
                  </a:lnTo>
                  <a:lnTo>
                    <a:pt x="61148" y="132395"/>
                  </a:lnTo>
                  <a:lnTo>
                    <a:pt x="61449" y="132194"/>
                  </a:lnTo>
                  <a:lnTo>
                    <a:pt x="61749" y="131974"/>
                  </a:lnTo>
                  <a:lnTo>
                    <a:pt x="62050" y="131733"/>
                  </a:lnTo>
                  <a:lnTo>
                    <a:pt x="62330" y="131493"/>
                  </a:lnTo>
                  <a:lnTo>
                    <a:pt x="62611" y="131232"/>
                  </a:lnTo>
                  <a:lnTo>
                    <a:pt x="62851" y="130972"/>
                  </a:lnTo>
                  <a:lnTo>
                    <a:pt x="63112" y="130691"/>
                  </a:lnTo>
                  <a:lnTo>
                    <a:pt x="63332" y="130391"/>
                  </a:lnTo>
                  <a:lnTo>
                    <a:pt x="63552" y="130090"/>
                  </a:lnTo>
                  <a:lnTo>
                    <a:pt x="63753" y="129790"/>
                  </a:lnTo>
                  <a:lnTo>
                    <a:pt x="63933" y="129449"/>
                  </a:lnTo>
                  <a:lnTo>
                    <a:pt x="64113" y="129129"/>
                  </a:lnTo>
                  <a:lnTo>
                    <a:pt x="64274" y="128788"/>
                  </a:lnTo>
                  <a:lnTo>
                    <a:pt x="64394" y="128428"/>
                  </a:lnTo>
                  <a:lnTo>
                    <a:pt x="64534" y="128067"/>
                  </a:lnTo>
                  <a:lnTo>
                    <a:pt x="64634" y="127706"/>
                  </a:lnTo>
                  <a:lnTo>
                    <a:pt x="64714" y="127326"/>
                  </a:lnTo>
                  <a:lnTo>
                    <a:pt x="64795" y="126945"/>
                  </a:lnTo>
                  <a:lnTo>
                    <a:pt x="64835" y="126564"/>
                  </a:lnTo>
                  <a:lnTo>
                    <a:pt x="64855" y="126164"/>
                  </a:lnTo>
                  <a:lnTo>
                    <a:pt x="64875" y="125763"/>
                  </a:lnTo>
                  <a:lnTo>
                    <a:pt x="64875" y="7754"/>
                  </a:lnTo>
                  <a:lnTo>
                    <a:pt x="64875" y="7754"/>
                  </a:lnTo>
                  <a:lnTo>
                    <a:pt x="64855" y="7354"/>
                  </a:lnTo>
                  <a:lnTo>
                    <a:pt x="64835" y="6973"/>
                  </a:lnTo>
                  <a:lnTo>
                    <a:pt x="64795" y="6592"/>
                  </a:lnTo>
                  <a:lnTo>
                    <a:pt x="64714" y="6212"/>
                  </a:lnTo>
                  <a:lnTo>
                    <a:pt x="64634" y="5831"/>
                  </a:lnTo>
                  <a:lnTo>
                    <a:pt x="64534" y="5470"/>
                  </a:lnTo>
                  <a:lnTo>
                    <a:pt x="64414" y="5110"/>
                  </a:lnTo>
                  <a:lnTo>
                    <a:pt x="64274" y="4749"/>
                  </a:lnTo>
                  <a:lnTo>
                    <a:pt x="64113" y="4409"/>
                  </a:lnTo>
                  <a:lnTo>
                    <a:pt x="63933" y="4068"/>
                  </a:lnTo>
                  <a:lnTo>
                    <a:pt x="63753" y="3747"/>
                  </a:lnTo>
                  <a:lnTo>
                    <a:pt x="63552" y="3447"/>
                  </a:lnTo>
                  <a:lnTo>
                    <a:pt x="63332" y="3126"/>
                  </a:lnTo>
                  <a:lnTo>
                    <a:pt x="63112" y="2846"/>
                  </a:lnTo>
                  <a:lnTo>
                    <a:pt x="62871" y="2565"/>
                  </a:lnTo>
                  <a:lnTo>
                    <a:pt x="62611" y="2285"/>
                  </a:lnTo>
                  <a:lnTo>
                    <a:pt x="62350" y="2044"/>
                  </a:lnTo>
                  <a:lnTo>
                    <a:pt x="62070" y="1784"/>
                  </a:lnTo>
                  <a:lnTo>
                    <a:pt x="61769" y="1563"/>
                  </a:lnTo>
                  <a:lnTo>
                    <a:pt x="61469" y="1343"/>
                  </a:lnTo>
                  <a:lnTo>
                    <a:pt x="61148" y="1143"/>
                  </a:lnTo>
                  <a:lnTo>
                    <a:pt x="60828" y="962"/>
                  </a:lnTo>
                  <a:lnTo>
                    <a:pt x="60507" y="782"/>
                  </a:lnTo>
                  <a:lnTo>
                    <a:pt x="60166" y="622"/>
                  </a:lnTo>
                  <a:lnTo>
                    <a:pt x="59806" y="482"/>
                  </a:lnTo>
                  <a:lnTo>
                    <a:pt x="59445" y="361"/>
                  </a:lnTo>
                  <a:lnTo>
                    <a:pt x="59085" y="261"/>
                  </a:lnTo>
                  <a:lnTo>
                    <a:pt x="58704" y="181"/>
                  </a:lnTo>
                  <a:lnTo>
                    <a:pt x="58323" y="101"/>
                  </a:lnTo>
                  <a:lnTo>
                    <a:pt x="57942" y="61"/>
                  </a:lnTo>
                  <a:lnTo>
                    <a:pt x="57542" y="21"/>
                  </a:lnTo>
                  <a:lnTo>
                    <a:pt x="57141" y="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91"/>
            <p:cNvSpPr/>
            <p:nvPr/>
          </p:nvSpPr>
          <p:spPr>
            <a:xfrm>
              <a:off x="3515225" y="899775"/>
              <a:ext cx="1621875" cy="3337925"/>
            </a:xfrm>
            <a:custGeom>
              <a:avLst/>
              <a:gdLst/>
              <a:ahLst/>
              <a:cxnLst/>
              <a:rect l="l" t="t" r="r" b="b"/>
              <a:pathLst>
                <a:path w="64875" h="133517" extrusionOk="0">
                  <a:moveTo>
                    <a:pt x="42736" y="62010"/>
                  </a:moveTo>
                  <a:lnTo>
                    <a:pt x="43016" y="62050"/>
                  </a:lnTo>
                  <a:lnTo>
                    <a:pt x="43277" y="62130"/>
                  </a:lnTo>
                  <a:lnTo>
                    <a:pt x="43517" y="62211"/>
                  </a:lnTo>
                  <a:lnTo>
                    <a:pt x="43757" y="62331"/>
                  </a:lnTo>
                  <a:lnTo>
                    <a:pt x="43978" y="62471"/>
                  </a:lnTo>
                  <a:lnTo>
                    <a:pt x="44178" y="62611"/>
                  </a:lnTo>
                  <a:lnTo>
                    <a:pt x="44379" y="62792"/>
                  </a:lnTo>
                  <a:lnTo>
                    <a:pt x="44559" y="62992"/>
                  </a:lnTo>
                  <a:lnTo>
                    <a:pt x="44699" y="63192"/>
                  </a:lnTo>
                  <a:lnTo>
                    <a:pt x="44839" y="63413"/>
                  </a:lnTo>
                  <a:lnTo>
                    <a:pt x="44960" y="63653"/>
                  </a:lnTo>
                  <a:lnTo>
                    <a:pt x="45040" y="63894"/>
                  </a:lnTo>
                  <a:lnTo>
                    <a:pt x="45120" y="64154"/>
                  </a:lnTo>
                  <a:lnTo>
                    <a:pt x="45160" y="64435"/>
                  </a:lnTo>
                  <a:lnTo>
                    <a:pt x="45160" y="64695"/>
                  </a:lnTo>
                  <a:lnTo>
                    <a:pt x="45160" y="76736"/>
                  </a:lnTo>
                  <a:lnTo>
                    <a:pt x="45160" y="77017"/>
                  </a:lnTo>
                  <a:lnTo>
                    <a:pt x="45120" y="77277"/>
                  </a:lnTo>
                  <a:lnTo>
                    <a:pt x="45040" y="77538"/>
                  </a:lnTo>
                  <a:lnTo>
                    <a:pt x="44960" y="77778"/>
                  </a:lnTo>
                  <a:lnTo>
                    <a:pt x="44839" y="78018"/>
                  </a:lnTo>
                  <a:lnTo>
                    <a:pt x="44699" y="78239"/>
                  </a:lnTo>
                  <a:lnTo>
                    <a:pt x="44559" y="78459"/>
                  </a:lnTo>
                  <a:lnTo>
                    <a:pt x="44379" y="78640"/>
                  </a:lnTo>
                  <a:lnTo>
                    <a:pt x="44178" y="78820"/>
                  </a:lnTo>
                  <a:lnTo>
                    <a:pt x="43978" y="78980"/>
                  </a:lnTo>
                  <a:lnTo>
                    <a:pt x="43757" y="79100"/>
                  </a:lnTo>
                  <a:lnTo>
                    <a:pt x="43517" y="79221"/>
                  </a:lnTo>
                  <a:lnTo>
                    <a:pt x="43277" y="79321"/>
                  </a:lnTo>
                  <a:lnTo>
                    <a:pt x="43016" y="79381"/>
                  </a:lnTo>
                  <a:lnTo>
                    <a:pt x="42736" y="79421"/>
                  </a:lnTo>
                  <a:lnTo>
                    <a:pt x="42475" y="79441"/>
                  </a:lnTo>
                  <a:lnTo>
                    <a:pt x="21719" y="79441"/>
                  </a:lnTo>
                  <a:lnTo>
                    <a:pt x="21438" y="79421"/>
                  </a:lnTo>
                  <a:lnTo>
                    <a:pt x="21178" y="79381"/>
                  </a:lnTo>
                  <a:lnTo>
                    <a:pt x="20917" y="79321"/>
                  </a:lnTo>
                  <a:lnTo>
                    <a:pt x="20677" y="79221"/>
                  </a:lnTo>
                  <a:lnTo>
                    <a:pt x="20436" y="79100"/>
                  </a:lnTo>
                  <a:lnTo>
                    <a:pt x="20216" y="78980"/>
                  </a:lnTo>
                  <a:lnTo>
                    <a:pt x="19995" y="78820"/>
                  </a:lnTo>
                  <a:lnTo>
                    <a:pt x="19815" y="78640"/>
                  </a:lnTo>
                  <a:lnTo>
                    <a:pt x="19635" y="78459"/>
                  </a:lnTo>
                  <a:lnTo>
                    <a:pt x="19475" y="78239"/>
                  </a:lnTo>
                  <a:lnTo>
                    <a:pt x="19354" y="78018"/>
                  </a:lnTo>
                  <a:lnTo>
                    <a:pt x="19234" y="77778"/>
                  </a:lnTo>
                  <a:lnTo>
                    <a:pt x="19134" y="77538"/>
                  </a:lnTo>
                  <a:lnTo>
                    <a:pt x="19074" y="77277"/>
                  </a:lnTo>
                  <a:lnTo>
                    <a:pt x="19034" y="77017"/>
                  </a:lnTo>
                  <a:lnTo>
                    <a:pt x="19014" y="76736"/>
                  </a:lnTo>
                  <a:lnTo>
                    <a:pt x="19014" y="64695"/>
                  </a:lnTo>
                  <a:lnTo>
                    <a:pt x="19034" y="64435"/>
                  </a:lnTo>
                  <a:lnTo>
                    <a:pt x="19074" y="64154"/>
                  </a:lnTo>
                  <a:lnTo>
                    <a:pt x="19134" y="63894"/>
                  </a:lnTo>
                  <a:lnTo>
                    <a:pt x="19234" y="63653"/>
                  </a:lnTo>
                  <a:lnTo>
                    <a:pt x="19354" y="63413"/>
                  </a:lnTo>
                  <a:lnTo>
                    <a:pt x="19475" y="63192"/>
                  </a:lnTo>
                  <a:lnTo>
                    <a:pt x="19635" y="62992"/>
                  </a:lnTo>
                  <a:lnTo>
                    <a:pt x="19815" y="62792"/>
                  </a:lnTo>
                  <a:lnTo>
                    <a:pt x="19995" y="62611"/>
                  </a:lnTo>
                  <a:lnTo>
                    <a:pt x="20216" y="62471"/>
                  </a:lnTo>
                  <a:lnTo>
                    <a:pt x="20436" y="62331"/>
                  </a:lnTo>
                  <a:lnTo>
                    <a:pt x="20677" y="62211"/>
                  </a:lnTo>
                  <a:lnTo>
                    <a:pt x="20917" y="62130"/>
                  </a:lnTo>
                  <a:lnTo>
                    <a:pt x="21178" y="62050"/>
                  </a:lnTo>
                  <a:lnTo>
                    <a:pt x="21438" y="62010"/>
                  </a:lnTo>
                  <a:close/>
                  <a:moveTo>
                    <a:pt x="16469" y="57622"/>
                  </a:moveTo>
                  <a:lnTo>
                    <a:pt x="16329" y="57643"/>
                  </a:lnTo>
                  <a:lnTo>
                    <a:pt x="16189" y="57683"/>
                  </a:lnTo>
                  <a:lnTo>
                    <a:pt x="16049" y="57743"/>
                  </a:lnTo>
                  <a:lnTo>
                    <a:pt x="15908" y="57803"/>
                  </a:lnTo>
                  <a:lnTo>
                    <a:pt x="15788" y="57883"/>
                  </a:lnTo>
                  <a:lnTo>
                    <a:pt x="15668" y="57963"/>
                  </a:lnTo>
                  <a:lnTo>
                    <a:pt x="15568" y="58063"/>
                  </a:lnTo>
                  <a:lnTo>
                    <a:pt x="15467" y="58163"/>
                  </a:lnTo>
                  <a:lnTo>
                    <a:pt x="15387" y="58284"/>
                  </a:lnTo>
                  <a:lnTo>
                    <a:pt x="15307" y="58404"/>
                  </a:lnTo>
                  <a:lnTo>
                    <a:pt x="15247" y="58544"/>
                  </a:lnTo>
                  <a:lnTo>
                    <a:pt x="15187" y="58684"/>
                  </a:lnTo>
                  <a:lnTo>
                    <a:pt x="15147" y="58825"/>
                  </a:lnTo>
                  <a:lnTo>
                    <a:pt x="15127" y="58965"/>
                  </a:lnTo>
                  <a:lnTo>
                    <a:pt x="15127" y="59125"/>
                  </a:lnTo>
                  <a:lnTo>
                    <a:pt x="15127" y="82306"/>
                  </a:lnTo>
                  <a:lnTo>
                    <a:pt x="15127" y="82466"/>
                  </a:lnTo>
                  <a:lnTo>
                    <a:pt x="15147" y="82627"/>
                  </a:lnTo>
                  <a:lnTo>
                    <a:pt x="15187" y="82767"/>
                  </a:lnTo>
                  <a:lnTo>
                    <a:pt x="15247" y="82907"/>
                  </a:lnTo>
                  <a:lnTo>
                    <a:pt x="15307" y="83027"/>
                  </a:lnTo>
                  <a:lnTo>
                    <a:pt x="15387" y="83168"/>
                  </a:lnTo>
                  <a:lnTo>
                    <a:pt x="15467" y="83268"/>
                  </a:lnTo>
                  <a:lnTo>
                    <a:pt x="15568" y="83388"/>
                  </a:lnTo>
                  <a:lnTo>
                    <a:pt x="15668" y="83488"/>
                  </a:lnTo>
                  <a:lnTo>
                    <a:pt x="15788" y="83568"/>
                  </a:lnTo>
                  <a:lnTo>
                    <a:pt x="15908" y="83648"/>
                  </a:lnTo>
                  <a:lnTo>
                    <a:pt x="16049" y="83709"/>
                  </a:lnTo>
                  <a:lnTo>
                    <a:pt x="16189" y="83749"/>
                  </a:lnTo>
                  <a:lnTo>
                    <a:pt x="16329" y="83789"/>
                  </a:lnTo>
                  <a:lnTo>
                    <a:pt x="16469" y="83809"/>
                  </a:lnTo>
                  <a:lnTo>
                    <a:pt x="16630" y="83829"/>
                  </a:lnTo>
                  <a:lnTo>
                    <a:pt x="48085" y="83829"/>
                  </a:lnTo>
                  <a:lnTo>
                    <a:pt x="48225" y="83809"/>
                  </a:lnTo>
                  <a:lnTo>
                    <a:pt x="48386" y="83789"/>
                  </a:lnTo>
                  <a:lnTo>
                    <a:pt x="48526" y="83749"/>
                  </a:lnTo>
                  <a:lnTo>
                    <a:pt x="48666" y="83709"/>
                  </a:lnTo>
                  <a:lnTo>
                    <a:pt x="48806" y="83648"/>
                  </a:lnTo>
                  <a:lnTo>
                    <a:pt x="48927" y="83568"/>
                  </a:lnTo>
                  <a:lnTo>
                    <a:pt x="49047" y="83488"/>
                  </a:lnTo>
                  <a:lnTo>
                    <a:pt x="49147" y="83388"/>
                  </a:lnTo>
                  <a:lnTo>
                    <a:pt x="49247" y="83268"/>
                  </a:lnTo>
                  <a:lnTo>
                    <a:pt x="49327" y="83168"/>
                  </a:lnTo>
                  <a:lnTo>
                    <a:pt x="49407" y="83027"/>
                  </a:lnTo>
                  <a:lnTo>
                    <a:pt x="49468" y="82907"/>
                  </a:lnTo>
                  <a:lnTo>
                    <a:pt x="49528" y="82767"/>
                  </a:lnTo>
                  <a:lnTo>
                    <a:pt x="49568" y="82627"/>
                  </a:lnTo>
                  <a:lnTo>
                    <a:pt x="49588" y="82466"/>
                  </a:lnTo>
                  <a:lnTo>
                    <a:pt x="49588" y="82306"/>
                  </a:lnTo>
                  <a:lnTo>
                    <a:pt x="49588" y="59125"/>
                  </a:lnTo>
                  <a:lnTo>
                    <a:pt x="49588" y="58965"/>
                  </a:lnTo>
                  <a:lnTo>
                    <a:pt x="49568" y="58825"/>
                  </a:lnTo>
                  <a:lnTo>
                    <a:pt x="49528" y="58684"/>
                  </a:lnTo>
                  <a:lnTo>
                    <a:pt x="49468" y="58544"/>
                  </a:lnTo>
                  <a:lnTo>
                    <a:pt x="49407" y="58404"/>
                  </a:lnTo>
                  <a:lnTo>
                    <a:pt x="49327" y="58284"/>
                  </a:lnTo>
                  <a:lnTo>
                    <a:pt x="49247" y="58163"/>
                  </a:lnTo>
                  <a:lnTo>
                    <a:pt x="49147" y="58063"/>
                  </a:lnTo>
                  <a:lnTo>
                    <a:pt x="49047" y="57963"/>
                  </a:lnTo>
                  <a:lnTo>
                    <a:pt x="48927" y="57883"/>
                  </a:lnTo>
                  <a:lnTo>
                    <a:pt x="48806" y="57803"/>
                  </a:lnTo>
                  <a:lnTo>
                    <a:pt x="48666" y="57743"/>
                  </a:lnTo>
                  <a:lnTo>
                    <a:pt x="48526" y="57683"/>
                  </a:lnTo>
                  <a:lnTo>
                    <a:pt x="48386" y="57643"/>
                  </a:lnTo>
                  <a:lnTo>
                    <a:pt x="48225" y="57622"/>
                  </a:lnTo>
                  <a:close/>
                  <a:moveTo>
                    <a:pt x="48045" y="56581"/>
                  </a:moveTo>
                  <a:lnTo>
                    <a:pt x="48305" y="56601"/>
                  </a:lnTo>
                  <a:lnTo>
                    <a:pt x="48566" y="56641"/>
                  </a:lnTo>
                  <a:lnTo>
                    <a:pt x="48806" y="56701"/>
                  </a:lnTo>
                  <a:lnTo>
                    <a:pt x="49047" y="56781"/>
                  </a:lnTo>
                  <a:lnTo>
                    <a:pt x="49267" y="56901"/>
                  </a:lnTo>
                  <a:lnTo>
                    <a:pt x="49468" y="57021"/>
                  </a:lnTo>
                  <a:lnTo>
                    <a:pt x="49668" y="57162"/>
                  </a:lnTo>
                  <a:lnTo>
                    <a:pt x="49848" y="57342"/>
                  </a:lnTo>
                  <a:lnTo>
                    <a:pt x="50008" y="57522"/>
                  </a:lnTo>
                  <a:lnTo>
                    <a:pt x="50149" y="57703"/>
                  </a:lnTo>
                  <a:lnTo>
                    <a:pt x="50289" y="57923"/>
                  </a:lnTo>
                  <a:lnTo>
                    <a:pt x="50389" y="58143"/>
                  </a:lnTo>
                  <a:lnTo>
                    <a:pt x="50469" y="58364"/>
                  </a:lnTo>
                  <a:lnTo>
                    <a:pt x="50529" y="58624"/>
                  </a:lnTo>
                  <a:lnTo>
                    <a:pt x="50569" y="58865"/>
                  </a:lnTo>
                  <a:lnTo>
                    <a:pt x="50590" y="59125"/>
                  </a:lnTo>
                  <a:lnTo>
                    <a:pt x="50590" y="82306"/>
                  </a:lnTo>
                  <a:lnTo>
                    <a:pt x="50569" y="82567"/>
                  </a:lnTo>
                  <a:lnTo>
                    <a:pt x="50529" y="82827"/>
                  </a:lnTo>
                  <a:lnTo>
                    <a:pt x="50469" y="83067"/>
                  </a:lnTo>
                  <a:lnTo>
                    <a:pt x="50389" y="83308"/>
                  </a:lnTo>
                  <a:lnTo>
                    <a:pt x="50289" y="83528"/>
                  </a:lnTo>
                  <a:lnTo>
                    <a:pt x="50149" y="83729"/>
                  </a:lnTo>
                  <a:lnTo>
                    <a:pt x="50008" y="83929"/>
                  </a:lnTo>
                  <a:lnTo>
                    <a:pt x="49848" y="84109"/>
                  </a:lnTo>
                  <a:lnTo>
                    <a:pt x="49668" y="84270"/>
                  </a:lnTo>
                  <a:lnTo>
                    <a:pt x="49468" y="84410"/>
                  </a:lnTo>
                  <a:lnTo>
                    <a:pt x="49267" y="84550"/>
                  </a:lnTo>
                  <a:lnTo>
                    <a:pt x="49047" y="84650"/>
                  </a:lnTo>
                  <a:lnTo>
                    <a:pt x="48806" y="84730"/>
                  </a:lnTo>
                  <a:lnTo>
                    <a:pt x="48566" y="84790"/>
                  </a:lnTo>
                  <a:lnTo>
                    <a:pt x="48305" y="84831"/>
                  </a:lnTo>
                  <a:lnTo>
                    <a:pt x="48045" y="84851"/>
                  </a:lnTo>
                  <a:lnTo>
                    <a:pt x="44579" y="84851"/>
                  </a:lnTo>
                  <a:lnTo>
                    <a:pt x="44579" y="98174"/>
                  </a:lnTo>
                  <a:lnTo>
                    <a:pt x="50489" y="98174"/>
                  </a:lnTo>
                  <a:lnTo>
                    <a:pt x="50489" y="112099"/>
                  </a:lnTo>
                  <a:lnTo>
                    <a:pt x="50590" y="112179"/>
                  </a:lnTo>
                  <a:lnTo>
                    <a:pt x="50670" y="112279"/>
                  </a:lnTo>
                  <a:lnTo>
                    <a:pt x="50750" y="112399"/>
                  </a:lnTo>
                  <a:lnTo>
                    <a:pt x="50790" y="112539"/>
                  </a:lnTo>
                  <a:lnTo>
                    <a:pt x="50810" y="112680"/>
                  </a:lnTo>
                  <a:lnTo>
                    <a:pt x="50790" y="112820"/>
                  </a:lnTo>
                  <a:lnTo>
                    <a:pt x="50750" y="112960"/>
                  </a:lnTo>
                  <a:lnTo>
                    <a:pt x="50690" y="113080"/>
                  </a:lnTo>
                  <a:lnTo>
                    <a:pt x="50610" y="113201"/>
                  </a:lnTo>
                  <a:lnTo>
                    <a:pt x="50489" y="113281"/>
                  </a:lnTo>
                  <a:lnTo>
                    <a:pt x="50389" y="113341"/>
                  </a:lnTo>
                  <a:lnTo>
                    <a:pt x="50289" y="113381"/>
                  </a:lnTo>
                  <a:lnTo>
                    <a:pt x="50189" y="113401"/>
                  </a:lnTo>
                  <a:lnTo>
                    <a:pt x="50089" y="113421"/>
                  </a:lnTo>
                  <a:lnTo>
                    <a:pt x="49908" y="113401"/>
                  </a:lnTo>
                  <a:lnTo>
                    <a:pt x="49748" y="113341"/>
                  </a:lnTo>
                  <a:lnTo>
                    <a:pt x="49608" y="113241"/>
                  </a:lnTo>
                  <a:lnTo>
                    <a:pt x="49488" y="113100"/>
                  </a:lnTo>
                  <a:lnTo>
                    <a:pt x="49407" y="112980"/>
                  </a:lnTo>
                  <a:lnTo>
                    <a:pt x="49367" y="112840"/>
                  </a:lnTo>
                  <a:lnTo>
                    <a:pt x="49347" y="112700"/>
                  </a:lnTo>
                  <a:lnTo>
                    <a:pt x="49367" y="112559"/>
                  </a:lnTo>
                  <a:lnTo>
                    <a:pt x="49407" y="112419"/>
                  </a:lnTo>
                  <a:lnTo>
                    <a:pt x="49468" y="112299"/>
                  </a:lnTo>
                  <a:lnTo>
                    <a:pt x="49568" y="112179"/>
                  </a:lnTo>
                  <a:lnTo>
                    <a:pt x="49668" y="112099"/>
                  </a:lnTo>
                  <a:lnTo>
                    <a:pt x="49668" y="98996"/>
                  </a:lnTo>
                  <a:lnTo>
                    <a:pt x="44579" y="98996"/>
                  </a:lnTo>
                  <a:lnTo>
                    <a:pt x="44579" y="105828"/>
                  </a:lnTo>
                  <a:lnTo>
                    <a:pt x="44679" y="105908"/>
                  </a:lnTo>
                  <a:lnTo>
                    <a:pt x="44759" y="106008"/>
                  </a:lnTo>
                  <a:lnTo>
                    <a:pt x="44839" y="106148"/>
                  </a:lnTo>
                  <a:lnTo>
                    <a:pt x="44879" y="106288"/>
                  </a:lnTo>
                  <a:lnTo>
                    <a:pt x="44899" y="106429"/>
                  </a:lnTo>
                  <a:lnTo>
                    <a:pt x="44879" y="106569"/>
                  </a:lnTo>
                  <a:lnTo>
                    <a:pt x="44839" y="106689"/>
                  </a:lnTo>
                  <a:lnTo>
                    <a:pt x="44779" y="106809"/>
                  </a:lnTo>
                  <a:lnTo>
                    <a:pt x="44699" y="106930"/>
                  </a:lnTo>
                  <a:lnTo>
                    <a:pt x="44579" y="107030"/>
                  </a:lnTo>
                  <a:lnTo>
                    <a:pt x="44479" y="107090"/>
                  </a:lnTo>
                  <a:lnTo>
                    <a:pt x="44379" y="107130"/>
                  </a:lnTo>
                  <a:lnTo>
                    <a:pt x="44278" y="107150"/>
                  </a:lnTo>
                  <a:lnTo>
                    <a:pt x="44178" y="107150"/>
                  </a:lnTo>
                  <a:lnTo>
                    <a:pt x="43998" y="107130"/>
                  </a:lnTo>
                  <a:lnTo>
                    <a:pt x="43838" y="107070"/>
                  </a:lnTo>
                  <a:lnTo>
                    <a:pt x="43697" y="106970"/>
                  </a:lnTo>
                  <a:lnTo>
                    <a:pt x="43577" y="106829"/>
                  </a:lnTo>
                  <a:lnTo>
                    <a:pt x="43497" y="106709"/>
                  </a:lnTo>
                  <a:lnTo>
                    <a:pt x="43457" y="106569"/>
                  </a:lnTo>
                  <a:lnTo>
                    <a:pt x="43437" y="106429"/>
                  </a:lnTo>
                  <a:lnTo>
                    <a:pt x="43457" y="106288"/>
                  </a:lnTo>
                  <a:lnTo>
                    <a:pt x="43497" y="106168"/>
                  </a:lnTo>
                  <a:lnTo>
                    <a:pt x="43557" y="106028"/>
                  </a:lnTo>
                  <a:lnTo>
                    <a:pt x="43637" y="105928"/>
                  </a:lnTo>
                  <a:lnTo>
                    <a:pt x="43757" y="105828"/>
                  </a:lnTo>
                  <a:lnTo>
                    <a:pt x="43757" y="90320"/>
                  </a:lnTo>
                  <a:lnTo>
                    <a:pt x="38668" y="90320"/>
                  </a:lnTo>
                  <a:lnTo>
                    <a:pt x="38668" y="94768"/>
                  </a:lnTo>
                  <a:lnTo>
                    <a:pt x="38809" y="94888"/>
                  </a:lnTo>
                  <a:lnTo>
                    <a:pt x="38909" y="95029"/>
                  </a:lnTo>
                  <a:lnTo>
                    <a:pt x="38969" y="95189"/>
                  </a:lnTo>
                  <a:lnTo>
                    <a:pt x="38989" y="95369"/>
                  </a:lnTo>
                  <a:lnTo>
                    <a:pt x="38989" y="95509"/>
                  </a:lnTo>
                  <a:lnTo>
                    <a:pt x="38969" y="95650"/>
                  </a:lnTo>
                  <a:lnTo>
                    <a:pt x="38909" y="95770"/>
                  </a:lnTo>
                  <a:lnTo>
                    <a:pt x="38829" y="95890"/>
                  </a:lnTo>
                  <a:lnTo>
                    <a:pt x="38749" y="95970"/>
                  </a:lnTo>
                  <a:lnTo>
                    <a:pt x="38648" y="96050"/>
                  </a:lnTo>
                  <a:lnTo>
                    <a:pt x="38528" y="96110"/>
                  </a:lnTo>
                  <a:lnTo>
                    <a:pt x="38388" y="96151"/>
                  </a:lnTo>
                  <a:lnTo>
                    <a:pt x="38268" y="96171"/>
                  </a:lnTo>
                  <a:lnTo>
                    <a:pt x="38188" y="96171"/>
                  </a:lnTo>
                  <a:lnTo>
                    <a:pt x="38047" y="96130"/>
                  </a:lnTo>
                  <a:lnTo>
                    <a:pt x="37907" y="96070"/>
                  </a:lnTo>
                  <a:lnTo>
                    <a:pt x="37787" y="95990"/>
                  </a:lnTo>
                  <a:lnTo>
                    <a:pt x="37687" y="95890"/>
                  </a:lnTo>
                  <a:lnTo>
                    <a:pt x="37607" y="95790"/>
                  </a:lnTo>
                  <a:lnTo>
                    <a:pt x="37567" y="95650"/>
                  </a:lnTo>
                  <a:lnTo>
                    <a:pt x="37526" y="95509"/>
                  </a:lnTo>
                  <a:lnTo>
                    <a:pt x="37526" y="95369"/>
                  </a:lnTo>
                  <a:lnTo>
                    <a:pt x="37546" y="95189"/>
                  </a:lnTo>
                  <a:lnTo>
                    <a:pt x="37607" y="95029"/>
                  </a:lnTo>
                  <a:lnTo>
                    <a:pt x="37707" y="94888"/>
                  </a:lnTo>
                  <a:lnTo>
                    <a:pt x="37847" y="94768"/>
                  </a:lnTo>
                  <a:lnTo>
                    <a:pt x="37847" y="89459"/>
                  </a:lnTo>
                  <a:lnTo>
                    <a:pt x="43757" y="89459"/>
                  </a:lnTo>
                  <a:lnTo>
                    <a:pt x="43757" y="84851"/>
                  </a:lnTo>
                  <a:lnTo>
                    <a:pt x="32758" y="84851"/>
                  </a:lnTo>
                  <a:lnTo>
                    <a:pt x="32758" y="103564"/>
                  </a:lnTo>
                  <a:lnTo>
                    <a:pt x="38668" y="103564"/>
                  </a:lnTo>
                  <a:lnTo>
                    <a:pt x="38668" y="117368"/>
                  </a:lnTo>
                  <a:lnTo>
                    <a:pt x="38789" y="117488"/>
                  </a:lnTo>
                  <a:lnTo>
                    <a:pt x="38909" y="117648"/>
                  </a:lnTo>
                  <a:lnTo>
                    <a:pt x="38969" y="117809"/>
                  </a:lnTo>
                  <a:lnTo>
                    <a:pt x="38989" y="117989"/>
                  </a:lnTo>
                  <a:lnTo>
                    <a:pt x="38969" y="118149"/>
                  </a:lnTo>
                  <a:lnTo>
                    <a:pt x="38929" y="118270"/>
                  </a:lnTo>
                  <a:lnTo>
                    <a:pt x="38849" y="118410"/>
                  </a:lnTo>
                  <a:lnTo>
                    <a:pt x="38769" y="118510"/>
                  </a:lnTo>
                  <a:lnTo>
                    <a:pt x="38668" y="118590"/>
                  </a:lnTo>
                  <a:lnTo>
                    <a:pt x="38528" y="118670"/>
                  </a:lnTo>
                  <a:lnTo>
                    <a:pt x="38408" y="118710"/>
                  </a:lnTo>
                  <a:lnTo>
                    <a:pt x="38107" y="118710"/>
                  </a:lnTo>
                  <a:lnTo>
                    <a:pt x="37967" y="118650"/>
                  </a:lnTo>
                  <a:lnTo>
                    <a:pt x="37847" y="118590"/>
                  </a:lnTo>
                  <a:lnTo>
                    <a:pt x="37727" y="118490"/>
                  </a:lnTo>
                  <a:lnTo>
                    <a:pt x="37647" y="118390"/>
                  </a:lnTo>
                  <a:lnTo>
                    <a:pt x="37587" y="118270"/>
                  </a:lnTo>
                  <a:lnTo>
                    <a:pt x="37546" y="118129"/>
                  </a:lnTo>
                  <a:lnTo>
                    <a:pt x="37526" y="117969"/>
                  </a:lnTo>
                  <a:lnTo>
                    <a:pt x="37546" y="117809"/>
                  </a:lnTo>
                  <a:lnTo>
                    <a:pt x="37607" y="117628"/>
                  </a:lnTo>
                  <a:lnTo>
                    <a:pt x="37707" y="117488"/>
                  </a:lnTo>
                  <a:lnTo>
                    <a:pt x="37847" y="117368"/>
                  </a:lnTo>
                  <a:lnTo>
                    <a:pt x="37847" y="104385"/>
                  </a:lnTo>
                  <a:lnTo>
                    <a:pt x="32758" y="104385"/>
                  </a:lnTo>
                  <a:lnTo>
                    <a:pt x="32758" y="127846"/>
                  </a:lnTo>
                  <a:lnTo>
                    <a:pt x="32878" y="127967"/>
                  </a:lnTo>
                  <a:lnTo>
                    <a:pt x="32998" y="128127"/>
                  </a:lnTo>
                  <a:lnTo>
                    <a:pt x="33059" y="128287"/>
                  </a:lnTo>
                  <a:lnTo>
                    <a:pt x="33079" y="128468"/>
                  </a:lnTo>
                  <a:lnTo>
                    <a:pt x="33059" y="128608"/>
                  </a:lnTo>
                  <a:lnTo>
                    <a:pt x="33018" y="128748"/>
                  </a:lnTo>
                  <a:lnTo>
                    <a:pt x="32938" y="128868"/>
                  </a:lnTo>
                  <a:lnTo>
                    <a:pt x="32858" y="128988"/>
                  </a:lnTo>
                  <a:lnTo>
                    <a:pt x="32758" y="129069"/>
                  </a:lnTo>
                  <a:lnTo>
                    <a:pt x="32618" y="129129"/>
                  </a:lnTo>
                  <a:lnTo>
                    <a:pt x="32498" y="129169"/>
                  </a:lnTo>
                  <a:lnTo>
                    <a:pt x="32337" y="129189"/>
                  </a:lnTo>
                  <a:lnTo>
                    <a:pt x="32197" y="129169"/>
                  </a:lnTo>
                  <a:lnTo>
                    <a:pt x="32057" y="129129"/>
                  </a:lnTo>
                  <a:lnTo>
                    <a:pt x="31937" y="129069"/>
                  </a:lnTo>
                  <a:lnTo>
                    <a:pt x="31816" y="128968"/>
                  </a:lnTo>
                  <a:lnTo>
                    <a:pt x="31736" y="128868"/>
                  </a:lnTo>
                  <a:lnTo>
                    <a:pt x="31676" y="128748"/>
                  </a:lnTo>
                  <a:lnTo>
                    <a:pt x="31616" y="128608"/>
                  </a:lnTo>
                  <a:lnTo>
                    <a:pt x="31616" y="128448"/>
                  </a:lnTo>
                  <a:lnTo>
                    <a:pt x="31636" y="128287"/>
                  </a:lnTo>
                  <a:lnTo>
                    <a:pt x="31696" y="128127"/>
                  </a:lnTo>
                  <a:lnTo>
                    <a:pt x="31796" y="127967"/>
                  </a:lnTo>
                  <a:lnTo>
                    <a:pt x="31937" y="127846"/>
                  </a:lnTo>
                  <a:lnTo>
                    <a:pt x="31937" y="84851"/>
                  </a:lnTo>
                  <a:lnTo>
                    <a:pt x="20917" y="84851"/>
                  </a:lnTo>
                  <a:lnTo>
                    <a:pt x="20917" y="89459"/>
                  </a:lnTo>
                  <a:lnTo>
                    <a:pt x="26868" y="89459"/>
                  </a:lnTo>
                  <a:lnTo>
                    <a:pt x="26868" y="116286"/>
                  </a:lnTo>
                  <a:lnTo>
                    <a:pt x="26968" y="116386"/>
                  </a:lnTo>
                  <a:lnTo>
                    <a:pt x="27048" y="116486"/>
                  </a:lnTo>
                  <a:lnTo>
                    <a:pt x="27128" y="116607"/>
                  </a:lnTo>
                  <a:lnTo>
                    <a:pt x="27168" y="116747"/>
                  </a:lnTo>
                  <a:lnTo>
                    <a:pt x="27188" y="116887"/>
                  </a:lnTo>
                  <a:lnTo>
                    <a:pt x="27168" y="117027"/>
                  </a:lnTo>
                  <a:lnTo>
                    <a:pt x="27128" y="117168"/>
                  </a:lnTo>
                  <a:lnTo>
                    <a:pt x="27068" y="117288"/>
                  </a:lnTo>
                  <a:lnTo>
                    <a:pt x="26988" y="117388"/>
                  </a:lnTo>
                  <a:lnTo>
                    <a:pt x="26868" y="117488"/>
                  </a:lnTo>
                  <a:lnTo>
                    <a:pt x="26767" y="117548"/>
                  </a:lnTo>
                  <a:lnTo>
                    <a:pt x="26667" y="117588"/>
                  </a:lnTo>
                  <a:lnTo>
                    <a:pt x="26567" y="117608"/>
                  </a:lnTo>
                  <a:lnTo>
                    <a:pt x="26447" y="117608"/>
                  </a:lnTo>
                  <a:lnTo>
                    <a:pt x="26287" y="117588"/>
                  </a:lnTo>
                  <a:lnTo>
                    <a:pt x="26126" y="117528"/>
                  </a:lnTo>
                  <a:lnTo>
                    <a:pt x="25986" y="117448"/>
                  </a:lnTo>
                  <a:lnTo>
                    <a:pt x="25866" y="117308"/>
                  </a:lnTo>
                  <a:lnTo>
                    <a:pt x="25786" y="117168"/>
                  </a:lnTo>
                  <a:lnTo>
                    <a:pt x="25746" y="117047"/>
                  </a:lnTo>
                  <a:lnTo>
                    <a:pt x="25726" y="116907"/>
                  </a:lnTo>
                  <a:lnTo>
                    <a:pt x="25746" y="116767"/>
                  </a:lnTo>
                  <a:lnTo>
                    <a:pt x="25786" y="116627"/>
                  </a:lnTo>
                  <a:lnTo>
                    <a:pt x="25846" y="116506"/>
                  </a:lnTo>
                  <a:lnTo>
                    <a:pt x="25926" y="116386"/>
                  </a:lnTo>
                  <a:lnTo>
                    <a:pt x="26046" y="116286"/>
                  </a:lnTo>
                  <a:lnTo>
                    <a:pt x="26046" y="90320"/>
                  </a:lnTo>
                  <a:lnTo>
                    <a:pt x="20957" y="90320"/>
                  </a:lnTo>
                  <a:lnTo>
                    <a:pt x="20957" y="96311"/>
                  </a:lnTo>
                  <a:lnTo>
                    <a:pt x="15047" y="96311"/>
                  </a:lnTo>
                  <a:lnTo>
                    <a:pt x="15047" y="104666"/>
                  </a:lnTo>
                  <a:lnTo>
                    <a:pt x="15167" y="104786"/>
                  </a:lnTo>
                  <a:lnTo>
                    <a:pt x="15247" y="104946"/>
                  </a:lnTo>
                  <a:lnTo>
                    <a:pt x="15307" y="105106"/>
                  </a:lnTo>
                  <a:lnTo>
                    <a:pt x="15307" y="105267"/>
                  </a:lnTo>
                  <a:lnTo>
                    <a:pt x="15307" y="105407"/>
                  </a:lnTo>
                  <a:lnTo>
                    <a:pt x="15287" y="105547"/>
                  </a:lnTo>
                  <a:lnTo>
                    <a:pt x="15227" y="105667"/>
                  </a:lnTo>
                  <a:lnTo>
                    <a:pt x="15167" y="105788"/>
                  </a:lnTo>
                  <a:lnTo>
                    <a:pt x="15067" y="105888"/>
                  </a:lnTo>
                  <a:lnTo>
                    <a:pt x="14967" y="105968"/>
                  </a:lnTo>
                  <a:lnTo>
                    <a:pt x="14846" y="106028"/>
                  </a:lnTo>
                  <a:lnTo>
                    <a:pt x="14706" y="106068"/>
                  </a:lnTo>
                  <a:lnTo>
                    <a:pt x="14506" y="106068"/>
                  </a:lnTo>
                  <a:lnTo>
                    <a:pt x="14366" y="106048"/>
                  </a:lnTo>
                  <a:lnTo>
                    <a:pt x="14225" y="105988"/>
                  </a:lnTo>
                  <a:lnTo>
                    <a:pt x="14105" y="105908"/>
                  </a:lnTo>
                  <a:lnTo>
                    <a:pt x="14005" y="105808"/>
                  </a:lnTo>
                  <a:lnTo>
                    <a:pt x="13945" y="105687"/>
                  </a:lnTo>
                  <a:lnTo>
                    <a:pt x="13885" y="105567"/>
                  </a:lnTo>
                  <a:lnTo>
                    <a:pt x="13845" y="105427"/>
                  </a:lnTo>
                  <a:lnTo>
                    <a:pt x="13845" y="105267"/>
                  </a:lnTo>
                  <a:lnTo>
                    <a:pt x="13865" y="105086"/>
                  </a:lnTo>
                  <a:lnTo>
                    <a:pt x="13945" y="104926"/>
                  </a:lnTo>
                  <a:lnTo>
                    <a:pt x="14045" y="104786"/>
                  </a:lnTo>
                  <a:lnTo>
                    <a:pt x="14165" y="104666"/>
                  </a:lnTo>
                  <a:lnTo>
                    <a:pt x="14165" y="95489"/>
                  </a:lnTo>
                  <a:lnTo>
                    <a:pt x="20076" y="95489"/>
                  </a:lnTo>
                  <a:lnTo>
                    <a:pt x="20076" y="84851"/>
                  </a:lnTo>
                  <a:lnTo>
                    <a:pt x="16610" y="84851"/>
                  </a:lnTo>
                  <a:lnTo>
                    <a:pt x="16349" y="84831"/>
                  </a:lnTo>
                  <a:lnTo>
                    <a:pt x="16089" y="84790"/>
                  </a:lnTo>
                  <a:lnTo>
                    <a:pt x="15848" y="84730"/>
                  </a:lnTo>
                  <a:lnTo>
                    <a:pt x="15628" y="84650"/>
                  </a:lnTo>
                  <a:lnTo>
                    <a:pt x="15407" y="84550"/>
                  </a:lnTo>
                  <a:lnTo>
                    <a:pt x="15187" y="84410"/>
                  </a:lnTo>
                  <a:lnTo>
                    <a:pt x="14987" y="84270"/>
                  </a:lnTo>
                  <a:lnTo>
                    <a:pt x="14806" y="84109"/>
                  </a:lnTo>
                  <a:lnTo>
                    <a:pt x="14646" y="83929"/>
                  </a:lnTo>
                  <a:lnTo>
                    <a:pt x="14506" y="83729"/>
                  </a:lnTo>
                  <a:lnTo>
                    <a:pt x="14386" y="83528"/>
                  </a:lnTo>
                  <a:lnTo>
                    <a:pt x="14265" y="83308"/>
                  </a:lnTo>
                  <a:lnTo>
                    <a:pt x="14185" y="83067"/>
                  </a:lnTo>
                  <a:lnTo>
                    <a:pt x="14125" y="82827"/>
                  </a:lnTo>
                  <a:lnTo>
                    <a:pt x="14085" y="82567"/>
                  </a:lnTo>
                  <a:lnTo>
                    <a:pt x="14065" y="82306"/>
                  </a:lnTo>
                  <a:lnTo>
                    <a:pt x="14065" y="59125"/>
                  </a:lnTo>
                  <a:lnTo>
                    <a:pt x="14085" y="58865"/>
                  </a:lnTo>
                  <a:lnTo>
                    <a:pt x="14125" y="58624"/>
                  </a:lnTo>
                  <a:lnTo>
                    <a:pt x="14185" y="58364"/>
                  </a:lnTo>
                  <a:lnTo>
                    <a:pt x="14265" y="58143"/>
                  </a:lnTo>
                  <a:lnTo>
                    <a:pt x="14386" y="57923"/>
                  </a:lnTo>
                  <a:lnTo>
                    <a:pt x="14506" y="57703"/>
                  </a:lnTo>
                  <a:lnTo>
                    <a:pt x="14646" y="57522"/>
                  </a:lnTo>
                  <a:lnTo>
                    <a:pt x="14806" y="57342"/>
                  </a:lnTo>
                  <a:lnTo>
                    <a:pt x="14987" y="57162"/>
                  </a:lnTo>
                  <a:lnTo>
                    <a:pt x="15187" y="57021"/>
                  </a:lnTo>
                  <a:lnTo>
                    <a:pt x="15407" y="56901"/>
                  </a:lnTo>
                  <a:lnTo>
                    <a:pt x="15628" y="56781"/>
                  </a:lnTo>
                  <a:lnTo>
                    <a:pt x="15848" y="56701"/>
                  </a:lnTo>
                  <a:lnTo>
                    <a:pt x="16089" y="56641"/>
                  </a:lnTo>
                  <a:lnTo>
                    <a:pt x="16349" y="56601"/>
                  </a:lnTo>
                  <a:lnTo>
                    <a:pt x="16610" y="56581"/>
                  </a:lnTo>
                  <a:close/>
                  <a:moveTo>
                    <a:pt x="7353" y="1"/>
                  </a:moveTo>
                  <a:lnTo>
                    <a:pt x="6952" y="41"/>
                  </a:lnTo>
                  <a:lnTo>
                    <a:pt x="6572" y="81"/>
                  </a:lnTo>
                  <a:lnTo>
                    <a:pt x="6191" y="141"/>
                  </a:lnTo>
                  <a:lnTo>
                    <a:pt x="5830" y="241"/>
                  </a:lnTo>
                  <a:lnTo>
                    <a:pt x="5450" y="341"/>
                  </a:lnTo>
                  <a:lnTo>
                    <a:pt x="5089" y="462"/>
                  </a:lnTo>
                  <a:lnTo>
                    <a:pt x="4749" y="602"/>
                  </a:lnTo>
                  <a:lnTo>
                    <a:pt x="4408" y="762"/>
                  </a:lnTo>
                  <a:lnTo>
                    <a:pt x="4067" y="922"/>
                  </a:lnTo>
                  <a:lnTo>
                    <a:pt x="3747" y="1103"/>
                  </a:lnTo>
                  <a:lnTo>
                    <a:pt x="3426" y="1303"/>
                  </a:lnTo>
                  <a:lnTo>
                    <a:pt x="3126" y="1523"/>
                  </a:lnTo>
                  <a:lnTo>
                    <a:pt x="2845" y="1764"/>
                  </a:lnTo>
                  <a:lnTo>
                    <a:pt x="2565" y="2004"/>
                  </a:lnTo>
                  <a:lnTo>
                    <a:pt x="2284" y="2245"/>
                  </a:lnTo>
                  <a:lnTo>
                    <a:pt x="2024" y="2525"/>
                  </a:lnTo>
                  <a:lnTo>
                    <a:pt x="1783" y="2806"/>
                  </a:lnTo>
                  <a:lnTo>
                    <a:pt x="1563" y="3086"/>
                  </a:lnTo>
                  <a:lnTo>
                    <a:pt x="1343" y="3387"/>
                  </a:lnTo>
                  <a:lnTo>
                    <a:pt x="1142" y="3707"/>
                  </a:lnTo>
                  <a:lnTo>
                    <a:pt x="942" y="4028"/>
                  </a:lnTo>
                  <a:lnTo>
                    <a:pt x="782" y="4368"/>
                  </a:lnTo>
                  <a:lnTo>
                    <a:pt x="621" y="4709"/>
                  </a:lnTo>
                  <a:lnTo>
                    <a:pt x="481" y="5050"/>
                  </a:lnTo>
                  <a:lnTo>
                    <a:pt x="361" y="5410"/>
                  </a:lnTo>
                  <a:lnTo>
                    <a:pt x="261" y="5791"/>
                  </a:lnTo>
                  <a:lnTo>
                    <a:pt x="160" y="6152"/>
                  </a:lnTo>
                  <a:lnTo>
                    <a:pt x="100" y="6532"/>
                  </a:lnTo>
                  <a:lnTo>
                    <a:pt x="40" y="6913"/>
                  </a:lnTo>
                  <a:lnTo>
                    <a:pt x="20" y="7314"/>
                  </a:lnTo>
                  <a:lnTo>
                    <a:pt x="0" y="7714"/>
                  </a:lnTo>
                  <a:lnTo>
                    <a:pt x="0" y="7734"/>
                  </a:lnTo>
                  <a:lnTo>
                    <a:pt x="0" y="7754"/>
                  </a:lnTo>
                  <a:lnTo>
                    <a:pt x="0" y="15208"/>
                  </a:lnTo>
                  <a:lnTo>
                    <a:pt x="221" y="15488"/>
                  </a:lnTo>
                  <a:lnTo>
                    <a:pt x="441" y="15809"/>
                  </a:lnTo>
                  <a:lnTo>
                    <a:pt x="661" y="16209"/>
                  </a:lnTo>
                  <a:lnTo>
                    <a:pt x="741" y="16430"/>
                  </a:lnTo>
                  <a:lnTo>
                    <a:pt x="842" y="16670"/>
                  </a:lnTo>
                  <a:lnTo>
                    <a:pt x="922" y="16951"/>
                  </a:lnTo>
                  <a:lnTo>
                    <a:pt x="1002" y="17231"/>
                  </a:lnTo>
                  <a:lnTo>
                    <a:pt x="1062" y="17532"/>
                  </a:lnTo>
                  <a:lnTo>
                    <a:pt x="1122" y="17852"/>
                  </a:lnTo>
                  <a:lnTo>
                    <a:pt x="1162" y="18193"/>
                  </a:lnTo>
                  <a:lnTo>
                    <a:pt x="1202" y="18553"/>
                  </a:lnTo>
                  <a:lnTo>
                    <a:pt x="1222" y="18934"/>
                  </a:lnTo>
                  <a:lnTo>
                    <a:pt x="1222" y="19355"/>
                  </a:lnTo>
                  <a:lnTo>
                    <a:pt x="1222" y="19976"/>
                  </a:lnTo>
                  <a:lnTo>
                    <a:pt x="1162" y="20657"/>
                  </a:lnTo>
                  <a:lnTo>
                    <a:pt x="1082" y="21399"/>
                  </a:lnTo>
                  <a:lnTo>
                    <a:pt x="962" y="22180"/>
                  </a:lnTo>
                  <a:lnTo>
                    <a:pt x="782" y="23021"/>
                  </a:lnTo>
                  <a:lnTo>
                    <a:pt x="581" y="23923"/>
                  </a:lnTo>
                  <a:lnTo>
                    <a:pt x="321" y="24885"/>
                  </a:lnTo>
                  <a:lnTo>
                    <a:pt x="0" y="25906"/>
                  </a:lnTo>
                  <a:lnTo>
                    <a:pt x="0" y="31116"/>
                  </a:lnTo>
                  <a:lnTo>
                    <a:pt x="321" y="32338"/>
                  </a:lnTo>
                  <a:lnTo>
                    <a:pt x="701" y="33540"/>
                  </a:lnTo>
                  <a:lnTo>
                    <a:pt x="1002" y="33620"/>
                  </a:lnTo>
                  <a:lnTo>
                    <a:pt x="1282" y="33720"/>
                  </a:lnTo>
                  <a:lnTo>
                    <a:pt x="1543" y="33820"/>
                  </a:lnTo>
                  <a:lnTo>
                    <a:pt x="1783" y="33921"/>
                  </a:lnTo>
                  <a:lnTo>
                    <a:pt x="2004" y="34041"/>
                  </a:lnTo>
                  <a:lnTo>
                    <a:pt x="2204" y="34181"/>
                  </a:lnTo>
                  <a:lnTo>
                    <a:pt x="2384" y="34321"/>
                  </a:lnTo>
                  <a:lnTo>
                    <a:pt x="2545" y="34462"/>
                  </a:lnTo>
                  <a:lnTo>
                    <a:pt x="9697" y="34462"/>
                  </a:lnTo>
                  <a:lnTo>
                    <a:pt x="9818" y="34482"/>
                  </a:lnTo>
                  <a:lnTo>
                    <a:pt x="10018" y="34522"/>
                  </a:lnTo>
                  <a:lnTo>
                    <a:pt x="10218" y="34602"/>
                  </a:lnTo>
                  <a:lnTo>
                    <a:pt x="10399" y="34702"/>
                  </a:lnTo>
                  <a:lnTo>
                    <a:pt x="10539" y="34842"/>
                  </a:lnTo>
                  <a:lnTo>
                    <a:pt x="10659" y="35003"/>
                  </a:lnTo>
                  <a:lnTo>
                    <a:pt x="10759" y="35203"/>
                  </a:lnTo>
                  <a:lnTo>
                    <a:pt x="10819" y="35403"/>
                  </a:lnTo>
                  <a:lnTo>
                    <a:pt x="10839" y="35604"/>
                  </a:lnTo>
                  <a:lnTo>
                    <a:pt x="10819" y="35724"/>
                  </a:lnTo>
                  <a:lnTo>
                    <a:pt x="9978" y="44499"/>
                  </a:lnTo>
                  <a:lnTo>
                    <a:pt x="9938" y="45020"/>
                  </a:lnTo>
                  <a:lnTo>
                    <a:pt x="12322" y="45020"/>
                  </a:lnTo>
                  <a:lnTo>
                    <a:pt x="12322" y="45621"/>
                  </a:lnTo>
                  <a:lnTo>
                    <a:pt x="10198" y="45621"/>
                  </a:lnTo>
                  <a:lnTo>
                    <a:pt x="10198" y="46663"/>
                  </a:lnTo>
                  <a:lnTo>
                    <a:pt x="12102" y="46663"/>
                  </a:lnTo>
                  <a:lnTo>
                    <a:pt x="12102" y="47244"/>
                  </a:lnTo>
                  <a:lnTo>
                    <a:pt x="10198" y="47244"/>
                  </a:lnTo>
                  <a:lnTo>
                    <a:pt x="10198" y="48346"/>
                  </a:lnTo>
                  <a:lnTo>
                    <a:pt x="12422" y="48346"/>
                  </a:lnTo>
                  <a:lnTo>
                    <a:pt x="12422" y="48967"/>
                  </a:lnTo>
                  <a:lnTo>
                    <a:pt x="9557" y="48967"/>
                  </a:lnTo>
                  <a:lnTo>
                    <a:pt x="9016" y="54517"/>
                  </a:lnTo>
                  <a:lnTo>
                    <a:pt x="7293" y="72569"/>
                  </a:lnTo>
                  <a:lnTo>
                    <a:pt x="6832" y="72569"/>
                  </a:lnTo>
                  <a:lnTo>
                    <a:pt x="7013" y="73711"/>
                  </a:lnTo>
                  <a:lnTo>
                    <a:pt x="7193" y="74853"/>
                  </a:lnTo>
                  <a:lnTo>
                    <a:pt x="7353" y="76015"/>
                  </a:lnTo>
                  <a:lnTo>
                    <a:pt x="7493" y="77177"/>
                  </a:lnTo>
                  <a:lnTo>
                    <a:pt x="7634" y="78319"/>
                  </a:lnTo>
                  <a:lnTo>
                    <a:pt x="7754" y="79481"/>
                  </a:lnTo>
                  <a:lnTo>
                    <a:pt x="7854" y="80643"/>
                  </a:lnTo>
                  <a:lnTo>
                    <a:pt x="7954" y="81805"/>
                  </a:lnTo>
                  <a:lnTo>
                    <a:pt x="8034" y="82967"/>
                  </a:lnTo>
                  <a:lnTo>
                    <a:pt x="8115" y="84129"/>
                  </a:lnTo>
                  <a:lnTo>
                    <a:pt x="8175" y="85291"/>
                  </a:lnTo>
                  <a:lnTo>
                    <a:pt x="8215" y="86453"/>
                  </a:lnTo>
                  <a:lnTo>
                    <a:pt x="8255" y="87615"/>
                  </a:lnTo>
                  <a:lnTo>
                    <a:pt x="8275" y="88777"/>
                  </a:lnTo>
                  <a:lnTo>
                    <a:pt x="8295" y="89940"/>
                  </a:lnTo>
                  <a:lnTo>
                    <a:pt x="8295" y="91102"/>
                  </a:lnTo>
                  <a:lnTo>
                    <a:pt x="7433" y="113040"/>
                  </a:lnTo>
                  <a:lnTo>
                    <a:pt x="7433" y="113321"/>
                  </a:lnTo>
                  <a:lnTo>
                    <a:pt x="7393" y="114563"/>
                  </a:lnTo>
                  <a:lnTo>
                    <a:pt x="7393" y="115805"/>
                  </a:lnTo>
                  <a:lnTo>
                    <a:pt x="7433" y="117027"/>
                  </a:lnTo>
                  <a:lnTo>
                    <a:pt x="7493" y="118270"/>
                  </a:lnTo>
                  <a:lnTo>
                    <a:pt x="7594" y="119492"/>
                  </a:lnTo>
                  <a:lnTo>
                    <a:pt x="7714" y="120714"/>
                  </a:lnTo>
                  <a:lnTo>
                    <a:pt x="7854" y="121936"/>
                  </a:lnTo>
                  <a:lnTo>
                    <a:pt x="8034" y="123158"/>
                  </a:lnTo>
                  <a:lnTo>
                    <a:pt x="8255" y="124541"/>
                  </a:lnTo>
                  <a:lnTo>
                    <a:pt x="8495" y="126484"/>
                  </a:lnTo>
                  <a:lnTo>
                    <a:pt x="8716" y="128648"/>
                  </a:lnTo>
                  <a:lnTo>
                    <a:pt x="8956" y="131012"/>
                  </a:lnTo>
                  <a:lnTo>
                    <a:pt x="9156" y="133516"/>
                  </a:lnTo>
                  <a:lnTo>
                    <a:pt x="57121" y="133516"/>
                  </a:lnTo>
                  <a:lnTo>
                    <a:pt x="57522" y="133496"/>
                  </a:lnTo>
                  <a:lnTo>
                    <a:pt x="57922" y="133476"/>
                  </a:lnTo>
                  <a:lnTo>
                    <a:pt x="58303" y="133416"/>
                  </a:lnTo>
                  <a:lnTo>
                    <a:pt x="58684" y="133356"/>
                  </a:lnTo>
                  <a:lnTo>
                    <a:pt x="59064" y="133256"/>
                  </a:lnTo>
                  <a:lnTo>
                    <a:pt x="59425" y="133156"/>
                  </a:lnTo>
                  <a:lnTo>
                    <a:pt x="59786" y="133036"/>
                  </a:lnTo>
                  <a:lnTo>
                    <a:pt x="60146" y="132895"/>
                  </a:lnTo>
                  <a:lnTo>
                    <a:pt x="60487" y="132755"/>
                  </a:lnTo>
                  <a:lnTo>
                    <a:pt x="60808" y="132575"/>
                  </a:lnTo>
                  <a:lnTo>
                    <a:pt x="61148" y="132395"/>
                  </a:lnTo>
                  <a:lnTo>
                    <a:pt x="61449" y="132194"/>
                  </a:lnTo>
                  <a:lnTo>
                    <a:pt x="61749" y="131974"/>
                  </a:lnTo>
                  <a:lnTo>
                    <a:pt x="62050" y="131733"/>
                  </a:lnTo>
                  <a:lnTo>
                    <a:pt x="62330" y="131493"/>
                  </a:lnTo>
                  <a:lnTo>
                    <a:pt x="62611" y="131232"/>
                  </a:lnTo>
                  <a:lnTo>
                    <a:pt x="62851" y="130972"/>
                  </a:lnTo>
                  <a:lnTo>
                    <a:pt x="63112" y="130691"/>
                  </a:lnTo>
                  <a:lnTo>
                    <a:pt x="63332" y="130391"/>
                  </a:lnTo>
                  <a:lnTo>
                    <a:pt x="63552" y="130090"/>
                  </a:lnTo>
                  <a:lnTo>
                    <a:pt x="63753" y="129790"/>
                  </a:lnTo>
                  <a:lnTo>
                    <a:pt x="63933" y="129449"/>
                  </a:lnTo>
                  <a:lnTo>
                    <a:pt x="64113" y="129129"/>
                  </a:lnTo>
                  <a:lnTo>
                    <a:pt x="64274" y="128788"/>
                  </a:lnTo>
                  <a:lnTo>
                    <a:pt x="64394" y="128428"/>
                  </a:lnTo>
                  <a:lnTo>
                    <a:pt x="64534" y="128067"/>
                  </a:lnTo>
                  <a:lnTo>
                    <a:pt x="64634" y="127706"/>
                  </a:lnTo>
                  <a:lnTo>
                    <a:pt x="64714" y="127326"/>
                  </a:lnTo>
                  <a:lnTo>
                    <a:pt x="64795" y="126945"/>
                  </a:lnTo>
                  <a:lnTo>
                    <a:pt x="64835" y="126564"/>
                  </a:lnTo>
                  <a:lnTo>
                    <a:pt x="64855" y="126164"/>
                  </a:lnTo>
                  <a:lnTo>
                    <a:pt x="64875" y="125763"/>
                  </a:lnTo>
                  <a:lnTo>
                    <a:pt x="64875" y="7754"/>
                  </a:lnTo>
                  <a:lnTo>
                    <a:pt x="64855" y="7354"/>
                  </a:lnTo>
                  <a:lnTo>
                    <a:pt x="64835" y="6973"/>
                  </a:lnTo>
                  <a:lnTo>
                    <a:pt x="64795" y="6592"/>
                  </a:lnTo>
                  <a:lnTo>
                    <a:pt x="64714" y="6212"/>
                  </a:lnTo>
                  <a:lnTo>
                    <a:pt x="64634" y="5831"/>
                  </a:lnTo>
                  <a:lnTo>
                    <a:pt x="64534" y="5470"/>
                  </a:lnTo>
                  <a:lnTo>
                    <a:pt x="64414" y="5110"/>
                  </a:lnTo>
                  <a:lnTo>
                    <a:pt x="64274" y="4749"/>
                  </a:lnTo>
                  <a:lnTo>
                    <a:pt x="64113" y="4409"/>
                  </a:lnTo>
                  <a:lnTo>
                    <a:pt x="63933" y="4068"/>
                  </a:lnTo>
                  <a:lnTo>
                    <a:pt x="63753" y="3747"/>
                  </a:lnTo>
                  <a:lnTo>
                    <a:pt x="63552" y="3447"/>
                  </a:lnTo>
                  <a:lnTo>
                    <a:pt x="63332" y="3126"/>
                  </a:lnTo>
                  <a:lnTo>
                    <a:pt x="63112" y="2846"/>
                  </a:lnTo>
                  <a:lnTo>
                    <a:pt x="62871" y="2565"/>
                  </a:lnTo>
                  <a:lnTo>
                    <a:pt x="62611" y="2285"/>
                  </a:lnTo>
                  <a:lnTo>
                    <a:pt x="62350" y="2044"/>
                  </a:lnTo>
                  <a:lnTo>
                    <a:pt x="62070" y="1784"/>
                  </a:lnTo>
                  <a:lnTo>
                    <a:pt x="61769" y="1563"/>
                  </a:lnTo>
                  <a:lnTo>
                    <a:pt x="61469" y="1343"/>
                  </a:lnTo>
                  <a:lnTo>
                    <a:pt x="61148" y="1143"/>
                  </a:lnTo>
                  <a:lnTo>
                    <a:pt x="60828" y="962"/>
                  </a:lnTo>
                  <a:lnTo>
                    <a:pt x="60507" y="782"/>
                  </a:lnTo>
                  <a:lnTo>
                    <a:pt x="60166" y="622"/>
                  </a:lnTo>
                  <a:lnTo>
                    <a:pt x="59806" y="482"/>
                  </a:lnTo>
                  <a:lnTo>
                    <a:pt x="59445" y="361"/>
                  </a:lnTo>
                  <a:lnTo>
                    <a:pt x="59085" y="261"/>
                  </a:lnTo>
                  <a:lnTo>
                    <a:pt x="58704" y="181"/>
                  </a:lnTo>
                  <a:lnTo>
                    <a:pt x="58323" y="101"/>
                  </a:lnTo>
                  <a:lnTo>
                    <a:pt x="57942" y="61"/>
                  </a:lnTo>
                  <a:lnTo>
                    <a:pt x="57542" y="21"/>
                  </a:lnTo>
                  <a:lnTo>
                    <a:pt x="44158" y="21"/>
                  </a:lnTo>
                  <a:lnTo>
                    <a:pt x="43998" y="41"/>
                  </a:lnTo>
                  <a:lnTo>
                    <a:pt x="43858" y="81"/>
                  </a:lnTo>
                  <a:lnTo>
                    <a:pt x="43717" y="121"/>
                  </a:lnTo>
                  <a:lnTo>
                    <a:pt x="43577" y="181"/>
                  </a:lnTo>
                  <a:lnTo>
                    <a:pt x="43457" y="261"/>
                  </a:lnTo>
                  <a:lnTo>
                    <a:pt x="43337" y="341"/>
                  </a:lnTo>
                  <a:lnTo>
                    <a:pt x="43216" y="421"/>
                  </a:lnTo>
                  <a:lnTo>
                    <a:pt x="43116" y="522"/>
                  </a:lnTo>
                  <a:lnTo>
                    <a:pt x="43016" y="642"/>
                  </a:lnTo>
                  <a:lnTo>
                    <a:pt x="42936" y="762"/>
                  </a:lnTo>
                  <a:lnTo>
                    <a:pt x="42856" y="882"/>
                  </a:lnTo>
                  <a:lnTo>
                    <a:pt x="42796" y="1003"/>
                  </a:lnTo>
                  <a:lnTo>
                    <a:pt x="42736" y="1143"/>
                  </a:lnTo>
                  <a:lnTo>
                    <a:pt x="42696" y="1303"/>
                  </a:lnTo>
                  <a:lnTo>
                    <a:pt x="42656" y="1443"/>
                  </a:lnTo>
                  <a:lnTo>
                    <a:pt x="42615" y="1844"/>
                  </a:lnTo>
                  <a:lnTo>
                    <a:pt x="42535" y="2225"/>
                  </a:lnTo>
                  <a:lnTo>
                    <a:pt x="42435" y="2585"/>
                  </a:lnTo>
                  <a:lnTo>
                    <a:pt x="42315" y="2926"/>
                  </a:lnTo>
                  <a:lnTo>
                    <a:pt x="42155" y="3267"/>
                  </a:lnTo>
                  <a:lnTo>
                    <a:pt x="41974" y="3587"/>
                  </a:lnTo>
                  <a:lnTo>
                    <a:pt x="41754" y="3868"/>
                  </a:lnTo>
                  <a:lnTo>
                    <a:pt x="41513" y="4148"/>
                  </a:lnTo>
                  <a:lnTo>
                    <a:pt x="41253" y="4388"/>
                  </a:lnTo>
                  <a:lnTo>
                    <a:pt x="40973" y="4609"/>
                  </a:lnTo>
                  <a:lnTo>
                    <a:pt x="40672" y="4829"/>
                  </a:lnTo>
                  <a:lnTo>
                    <a:pt x="40351" y="4990"/>
                  </a:lnTo>
                  <a:lnTo>
                    <a:pt x="40031" y="5150"/>
                  </a:lnTo>
                  <a:lnTo>
                    <a:pt x="39670" y="5250"/>
                  </a:lnTo>
                  <a:lnTo>
                    <a:pt x="39310" y="5350"/>
                  </a:lnTo>
                  <a:lnTo>
                    <a:pt x="38949" y="5390"/>
                  </a:lnTo>
                  <a:lnTo>
                    <a:pt x="38568" y="5410"/>
                  </a:lnTo>
                  <a:lnTo>
                    <a:pt x="26367" y="5410"/>
                  </a:lnTo>
                  <a:lnTo>
                    <a:pt x="25986" y="5390"/>
                  </a:lnTo>
                  <a:lnTo>
                    <a:pt x="25625" y="5350"/>
                  </a:lnTo>
                  <a:lnTo>
                    <a:pt x="25265" y="5250"/>
                  </a:lnTo>
                  <a:lnTo>
                    <a:pt x="24904" y="5150"/>
                  </a:lnTo>
                  <a:lnTo>
                    <a:pt x="24584" y="4990"/>
                  </a:lnTo>
                  <a:lnTo>
                    <a:pt x="24263" y="4829"/>
                  </a:lnTo>
                  <a:lnTo>
                    <a:pt x="23962" y="4609"/>
                  </a:lnTo>
                  <a:lnTo>
                    <a:pt x="23682" y="4388"/>
                  </a:lnTo>
                  <a:lnTo>
                    <a:pt x="23422" y="4148"/>
                  </a:lnTo>
                  <a:lnTo>
                    <a:pt x="23181" y="3868"/>
                  </a:lnTo>
                  <a:lnTo>
                    <a:pt x="22961" y="3587"/>
                  </a:lnTo>
                  <a:lnTo>
                    <a:pt x="22780" y="3267"/>
                  </a:lnTo>
                  <a:lnTo>
                    <a:pt x="22620" y="2926"/>
                  </a:lnTo>
                  <a:lnTo>
                    <a:pt x="22480" y="2585"/>
                  </a:lnTo>
                  <a:lnTo>
                    <a:pt x="22380" y="2225"/>
                  </a:lnTo>
                  <a:lnTo>
                    <a:pt x="22320" y="1844"/>
                  </a:lnTo>
                  <a:lnTo>
                    <a:pt x="22280" y="1443"/>
                  </a:lnTo>
                  <a:lnTo>
                    <a:pt x="22239" y="1303"/>
                  </a:lnTo>
                  <a:lnTo>
                    <a:pt x="22199" y="1143"/>
                  </a:lnTo>
                  <a:lnTo>
                    <a:pt x="22159" y="1003"/>
                  </a:lnTo>
                  <a:lnTo>
                    <a:pt x="22079" y="862"/>
                  </a:lnTo>
                  <a:lnTo>
                    <a:pt x="21999" y="742"/>
                  </a:lnTo>
                  <a:lnTo>
                    <a:pt x="21919" y="622"/>
                  </a:lnTo>
                  <a:lnTo>
                    <a:pt x="21819" y="522"/>
                  </a:lnTo>
                  <a:lnTo>
                    <a:pt x="21719" y="401"/>
                  </a:lnTo>
                  <a:lnTo>
                    <a:pt x="21598" y="321"/>
                  </a:lnTo>
                  <a:lnTo>
                    <a:pt x="21478" y="241"/>
                  </a:lnTo>
                  <a:lnTo>
                    <a:pt x="21338" y="161"/>
                  </a:lnTo>
                  <a:lnTo>
                    <a:pt x="21218" y="101"/>
                  </a:lnTo>
                  <a:lnTo>
                    <a:pt x="21077" y="61"/>
                  </a:lnTo>
                  <a:lnTo>
                    <a:pt x="20917" y="21"/>
                  </a:lnTo>
                  <a:lnTo>
                    <a:pt x="20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91"/>
            <p:cNvSpPr/>
            <p:nvPr/>
          </p:nvSpPr>
          <p:spPr>
            <a:xfrm>
              <a:off x="3990550" y="2450025"/>
              <a:ext cx="653675" cy="435775"/>
            </a:xfrm>
            <a:custGeom>
              <a:avLst/>
              <a:gdLst/>
              <a:ahLst/>
              <a:cxnLst/>
              <a:rect l="l" t="t" r="r" b="b"/>
              <a:pathLst>
                <a:path w="26147" h="17431" fill="none" extrusionOk="0">
                  <a:moveTo>
                    <a:pt x="2706" y="17431"/>
                  </a:moveTo>
                  <a:lnTo>
                    <a:pt x="2706" y="17431"/>
                  </a:lnTo>
                  <a:lnTo>
                    <a:pt x="2425" y="17411"/>
                  </a:lnTo>
                  <a:lnTo>
                    <a:pt x="2165" y="17371"/>
                  </a:lnTo>
                  <a:lnTo>
                    <a:pt x="1904" y="17311"/>
                  </a:lnTo>
                  <a:lnTo>
                    <a:pt x="1664" y="17211"/>
                  </a:lnTo>
                  <a:lnTo>
                    <a:pt x="1423" y="17090"/>
                  </a:lnTo>
                  <a:lnTo>
                    <a:pt x="1203" y="16970"/>
                  </a:lnTo>
                  <a:lnTo>
                    <a:pt x="982" y="16810"/>
                  </a:lnTo>
                  <a:lnTo>
                    <a:pt x="802" y="16630"/>
                  </a:lnTo>
                  <a:lnTo>
                    <a:pt x="622" y="16449"/>
                  </a:lnTo>
                  <a:lnTo>
                    <a:pt x="462" y="16229"/>
                  </a:lnTo>
                  <a:lnTo>
                    <a:pt x="341" y="16008"/>
                  </a:lnTo>
                  <a:lnTo>
                    <a:pt x="221" y="15768"/>
                  </a:lnTo>
                  <a:lnTo>
                    <a:pt x="121" y="15528"/>
                  </a:lnTo>
                  <a:lnTo>
                    <a:pt x="61" y="15267"/>
                  </a:lnTo>
                  <a:lnTo>
                    <a:pt x="21" y="15007"/>
                  </a:lnTo>
                  <a:lnTo>
                    <a:pt x="1" y="14726"/>
                  </a:lnTo>
                  <a:lnTo>
                    <a:pt x="1" y="2685"/>
                  </a:lnTo>
                  <a:lnTo>
                    <a:pt x="1" y="2685"/>
                  </a:lnTo>
                  <a:lnTo>
                    <a:pt x="21" y="2425"/>
                  </a:lnTo>
                  <a:lnTo>
                    <a:pt x="61" y="2144"/>
                  </a:lnTo>
                  <a:lnTo>
                    <a:pt x="121" y="1884"/>
                  </a:lnTo>
                  <a:lnTo>
                    <a:pt x="221" y="1643"/>
                  </a:lnTo>
                  <a:lnTo>
                    <a:pt x="341" y="1403"/>
                  </a:lnTo>
                  <a:lnTo>
                    <a:pt x="462" y="1182"/>
                  </a:lnTo>
                  <a:lnTo>
                    <a:pt x="622" y="982"/>
                  </a:lnTo>
                  <a:lnTo>
                    <a:pt x="802" y="782"/>
                  </a:lnTo>
                  <a:lnTo>
                    <a:pt x="982" y="601"/>
                  </a:lnTo>
                  <a:lnTo>
                    <a:pt x="1203" y="461"/>
                  </a:lnTo>
                  <a:lnTo>
                    <a:pt x="1423" y="321"/>
                  </a:lnTo>
                  <a:lnTo>
                    <a:pt x="1664" y="201"/>
                  </a:lnTo>
                  <a:lnTo>
                    <a:pt x="1904" y="120"/>
                  </a:lnTo>
                  <a:lnTo>
                    <a:pt x="2165" y="40"/>
                  </a:lnTo>
                  <a:lnTo>
                    <a:pt x="2425" y="0"/>
                  </a:lnTo>
                  <a:lnTo>
                    <a:pt x="2706" y="0"/>
                  </a:lnTo>
                  <a:lnTo>
                    <a:pt x="23462" y="0"/>
                  </a:lnTo>
                  <a:lnTo>
                    <a:pt x="23462" y="0"/>
                  </a:lnTo>
                  <a:lnTo>
                    <a:pt x="23723" y="0"/>
                  </a:lnTo>
                  <a:lnTo>
                    <a:pt x="24003" y="40"/>
                  </a:lnTo>
                  <a:lnTo>
                    <a:pt x="24264" y="120"/>
                  </a:lnTo>
                  <a:lnTo>
                    <a:pt x="24504" y="201"/>
                  </a:lnTo>
                  <a:lnTo>
                    <a:pt x="24744" y="321"/>
                  </a:lnTo>
                  <a:lnTo>
                    <a:pt x="24965" y="461"/>
                  </a:lnTo>
                  <a:lnTo>
                    <a:pt x="25165" y="601"/>
                  </a:lnTo>
                  <a:lnTo>
                    <a:pt x="25366" y="782"/>
                  </a:lnTo>
                  <a:lnTo>
                    <a:pt x="25546" y="982"/>
                  </a:lnTo>
                  <a:lnTo>
                    <a:pt x="25686" y="1182"/>
                  </a:lnTo>
                  <a:lnTo>
                    <a:pt x="25826" y="1403"/>
                  </a:lnTo>
                  <a:lnTo>
                    <a:pt x="25947" y="1643"/>
                  </a:lnTo>
                  <a:lnTo>
                    <a:pt x="26027" y="1884"/>
                  </a:lnTo>
                  <a:lnTo>
                    <a:pt x="26107" y="2144"/>
                  </a:lnTo>
                  <a:lnTo>
                    <a:pt x="26147" y="2425"/>
                  </a:lnTo>
                  <a:lnTo>
                    <a:pt x="26147" y="2685"/>
                  </a:lnTo>
                  <a:lnTo>
                    <a:pt x="26147" y="14726"/>
                  </a:lnTo>
                  <a:lnTo>
                    <a:pt x="26147" y="14726"/>
                  </a:lnTo>
                  <a:lnTo>
                    <a:pt x="26147" y="15007"/>
                  </a:lnTo>
                  <a:lnTo>
                    <a:pt x="26107" y="15267"/>
                  </a:lnTo>
                  <a:lnTo>
                    <a:pt x="26027" y="15528"/>
                  </a:lnTo>
                  <a:lnTo>
                    <a:pt x="25947" y="15768"/>
                  </a:lnTo>
                  <a:lnTo>
                    <a:pt x="25826" y="16008"/>
                  </a:lnTo>
                  <a:lnTo>
                    <a:pt x="25686" y="16229"/>
                  </a:lnTo>
                  <a:lnTo>
                    <a:pt x="25546" y="16449"/>
                  </a:lnTo>
                  <a:lnTo>
                    <a:pt x="25366" y="16630"/>
                  </a:lnTo>
                  <a:lnTo>
                    <a:pt x="25165" y="16810"/>
                  </a:lnTo>
                  <a:lnTo>
                    <a:pt x="24965" y="16970"/>
                  </a:lnTo>
                  <a:lnTo>
                    <a:pt x="24744" y="17090"/>
                  </a:lnTo>
                  <a:lnTo>
                    <a:pt x="24504" y="17211"/>
                  </a:lnTo>
                  <a:lnTo>
                    <a:pt x="24264" y="17311"/>
                  </a:lnTo>
                  <a:lnTo>
                    <a:pt x="24003" y="17371"/>
                  </a:lnTo>
                  <a:lnTo>
                    <a:pt x="23723" y="17411"/>
                  </a:lnTo>
                  <a:lnTo>
                    <a:pt x="23462" y="17431"/>
                  </a:lnTo>
                  <a:lnTo>
                    <a:pt x="2706" y="174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91"/>
            <p:cNvSpPr/>
            <p:nvPr/>
          </p:nvSpPr>
          <p:spPr>
            <a:xfrm>
              <a:off x="3893375" y="2340325"/>
              <a:ext cx="861550" cy="655175"/>
            </a:xfrm>
            <a:custGeom>
              <a:avLst/>
              <a:gdLst/>
              <a:ahLst/>
              <a:cxnLst/>
              <a:rect l="l" t="t" r="r" b="b"/>
              <a:pathLst>
                <a:path w="34462" h="26207" fill="none" extrusionOk="0">
                  <a:moveTo>
                    <a:pt x="32959" y="0"/>
                  </a:moveTo>
                  <a:lnTo>
                    <a:pt x="1504" y="0"/>
                  </a:lnTo>
                  <a:lnTo>
                    <a:pt x="1504" y="0"/>
                  </a:lnTo>
                  <a:lnTo>
                    <a:pt x="1504" y="0"/>
                  </a:lnTo>
                  <a:lnTo>
                    <a:pt x="1343" y="0"/>
                  </a:lnTo>
                  <a:lnTo>
                    <a:pt x="1203" y="21"/>
                  </a:lnTo>
                  <a:lnTo>
                    <a:pt x="1063" y="61"/>
                  </a:lnTo>
                  <a:lnTo>
                    <a:pt x="923" y="121"/>
                  </a:lnTo>
                  <a:lnTo>
                    <a:pt x="782" y="181"/>
                  </a:lnTo>
                  <a:lnTo>
                    <a:pt x="662" y="261"/>
                  </a:lnTo>
                  <a:lnTo>
                    <a:pt x="542" y="341"/>
                  </a:lnTo>
                  <a:lnTo>
                    <a:pt x="442" y="441"/>
                  </a:lnTo>
                  <a:lnTo>
                    <a:pt x="341" y="541"/>
                  </a:lnTo>
                  <a:lnTo>
                    <a:pt x="261" y="662"/>
                  </a:lnTo>
                  <a:lnTo>
                    <a:pt x="181" y="782"/>
                  </a:lnTo>
                  <a:lnTo>
                    <a:pt x="121" y="922"/>
                  </a:lnTo>
                  <a:lnTo>
                    <a:pt x="61" y="1062"/>
                  </a:lnTo>
                  <a:lnTo>
                    <a:pt x="21" y="1203"/>
                  </a:lnTo>
                  <a:lnTo>
                    <a:pt x="1" y="1343"/>
                  </a:lnTo>
                  <a:lnTo>
                    <a:pt x="1" y="1503"/>
                  </a:lnTo>
                  <a:lnTo>
                    <a:pt x="1" y="24684"/>
                  </a:lnTo>
                  <a:lnTo>
                    <a:pt x="1" y="24684"/>
                  </a:lnTo>
                  <a:lnTo>
                    <a:pt x="1" y="24844"/>
                  </a:lnTo>
                  <a:lnTo>
                    <a:pt x="21" y="25005"/>
                  </a:lnTo>
                  <a:lnTo>
                    <a:pt x="61" y="25145"/>
                  </a:lnTo>
                  <a:lnTo>
                    <a:pt x="121" y="25285"/>
                  </a:lnTo>
                  <a:lnTo>
                    <a:pt x="181" y="25405"/>
                  </a:lnTo>
                  <a:lnTo>
                    <a:pt x="261" y="25546"/>
                  </a:lnTo>
                  <a:lnTo>
                    <a:pt x="341" y="25646"/>
                  </a:lnTo>
                  <a:lnTo>
                    <a:pt x="442" y="25766"/>
                  </a:lnTo>
                  <a:lnTo>
                    <a:pt x="542" y="25866"/>
                  </a:lnTo>
                  <a:lnTo>
                    <a:pt x="662" y="25946"/>
                  </a:lnTo>
                  <a:lnTo>
                    <a:pt x="782" y="26026"/>
                  </a:lnTo>
                  <a:lnTo>
                    <a:pt x="923" y="26087"/>
                  </a:lnTo>
                  <a:lnTo>
                    <a:pt x="1063" y="26127"/>
                  </a:lnTo>
                  <a:lnTo>
                    <a:pt x="1203" y="26167"/>
                  </a:lnTo>
                  <a:lnTo>
                    <a:pt x="1343" y="26187"/>
                  </a:lnTo>
                  <a:lnTo>
                    <a:pt x="1504" y="26207"/>
                  </a:lnTo>
                  <a:lnTo>
                    <a:pt x="32959" y="26207"/>
                  </a:lnTo>
                  <a:lnTo>
                    <a:pt x="32959" y="26207"/>
                  </a:lnTo>
                  <a:lnTo>
                    <a:pt x="33099" y="26187"/>
                  </a:lnTo>
                  <a:lnTo>
                    <a:pt x="33260" y="26167"/>
                  </a:lnTo>
                  <a:lnTo>
                    <a:pt x="33400" y="26127"/>
                  </a:lnTo>
                  <a:lnTo>
                    <a:pt x="33540" y="26087"/>
                  </a:lnTo>
                  <a:lnTo>
                    <a:pt x="33680" y="26026"/>
                  </a:lnTo>
                  <a:lnTo>
                    <a:pt x="33801" y="25946"/>
                  </a:lnTo>
                  <a:lnTo>
                    <a:pt x="33921" y="25866"/>
                  </a:lnTo>
                  <a:lnTo>
                    <a:pt x="34021" y="25766"/>
                  </a:lnTo>
                  <a:lnTo>
                    <a:pt x="34121" y="25646"/>
                  </a:lnTo>
                  <a:lnTo>
                    <a:pt x="34201" y="25546"/>
                  </a:lnTo>
                  <a:lnTo>
                    <a:pt x="34281" y="25405"/>
                  </a:lnTo>
                  <a:lnTo>
                    <a:pt x="34342" y="25285"/>
                  </a:lnTo>
                  <a:lnTo>
                    <a:pt x="34402" y="25145"/>
                  </a:lnTo>
                  <a:lnTo>
                    <a:pt x="34442" y="25005"/>
                  </a:lnTo>
                  <a:lnTo>
                    <a:pt x="34462" y="24844"/>
                  </a:lnTo>
                  <a:lnTo>
                    <a:pt x="34462" y="24684"/>
                  </a:lnTo>
                  <a:lnTo>
                    <a:pt x="34462" y="1503"/>
                  </a:lnTo>
                  <a:lnTo>
                    <a:pt x="34462" y="1503"/>
                  </a:lnTo>
                  <a:lnTo>
                    <a:pt x="34462" y="1343"/>
                  </a:lnTo>
                  <a:lnTo>
                    <a:pt x="34442" y="1203"/>
                  </a:lnTo>
                  <a:lnTo>
                    <a:pt x="34402" y="1062"/>
                  </a:lnTo>
                  <a:lnTo>
                    <a:pt x="34342" y="922"/>
                  </a:lnTo>
                  <a:lnTo>
                    <a:pt x="34281" y="782"/>
                  </a:lnTo>
                  <a:lnTo>
                    <a:pt x="34201" y="662"/>
                  </a:lnTo>
                  <a:lnTo>
                    <a:pt x="34121" y="541"/>
                  </a:lnTo>
                  <a:lnTo>
                    <a:pt x="34021" y="441"/>
                  </a:lnTo>
                  <a:lnTo>
                    <a:pt x="33921" y="341"/>
                  </a:lnTo>
                  <a:lnTo>
                    <a:pt x="33801" y="261"/>
                  </a:lnTo>
                  <a:lnTo>
                    <a:pt x="33680" y="181"/>
                  </a:lnTo>
                  <a:lnTo>
                    <a:pt x="33540" y="121"/>
                  </a:lnTo>
                  <a:lnTo>
                    <a:pt x="33400" y="61"/>
                  </a:lnTo>
                  <a:lnTo>
                    <a:pt x="33260" y="21"/>
                  </a:lnTo>
                  <a:lnTo>
                    <a:pt x="33099" y="0"/>
                  </a:lnTo>
                  <a:lnTo>
                    <a:pt x="329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91"/>
            <p:cNvSpPr/>
            <p:nvPr/>
          </p:nvSpPr>
          <p:spPr>
            <a:xfrm>
              <a:off x="3861325" y="2314275"/>
              <a:ext cx="924150" cy="1815225"/>
            </a:xfrm>
            <a:custGeom>
              <a:avLst/>
              <a:gdLst/>
              <a:ahLst/>
              <a:cxnLst/>
              <a:rect l="l" t="t" r="r" b="b"/>
              <a:pathLst>
                <a:path w="36966" h="72609" fill="none" extrusionOk="0">
                  <a:moveTo>
                    <a:pt x="2766" y="28271"/>
                  </a:moveTo>
                  <a:lnTo>
                    <a:pt x="2766" y="28271"/>
                  </a:lnTo>
                  <a:lnTo>
                    <a:pt x="2505" y="28251"/>
                  </a:lnTo>
                  <a:lnTo>
                    <a:pt x="2245" y="28210"/>
                  </a:lnTo>
                  <a:lnTo>
                    <a:pt x="2004" y="28150"/>
                  </a:lnTo>
                  <a:lnTo>
                    <a:pt x="1784" y="28070"/>
                  </a:lnTo>
                  <a:lnTo>
                    <a:pt x="1563" y="27970"/>
                  </a:lnTo>
                  <a:lnTo>
                    <a:pt x="1343" y="27830"/>
                  </a:lnTo>
                  <a:lnTo>
                    <a:pt x="1143" y="27690"/>
                  </a:lnTo>
                  <a:lnTo>
                    <a:pt x="962" y="27529"/>
                  </a:lnTo>
                  <a:lnTo>
                    <a:pt x="802" y="27349"/>
                  </a:lnTo>
                  <a:lnTo>
                    <a:pt x="662" y="27149"/>
                  </a:lnTo>
                  <a:lnTo>
                    <a:pt x="542" y="26948"/>
                  </a:lnTo>
                  <a:lnTo>
                    <a:pt x="421" y="26728"/>
                  </a:lnTo>
                  <a:lnTo>
                    <a:pt x="341" y="26487"/>
                  </a:lnTo>
                  <a:lnTo>
                    <a:pt x="281" y="26247"/>
                  </a:lnTo>
                  <a:lnTo>
                    <a:pt x="241" y="25987"/>
                  </a:lnTo>
                  <a:lnTo>
                    <a:pt x="221" y="25726"/>
                  </a:lnTo>
                  <a:lnTo>
                    <a:pt x="221" y="2545"/>
                  </a:lnTo>
                  <a:lnTo>
                    <a:pt x="221" y="2545"/>
                  </a:lnTo>
                  <a:lnTo>
                    <a:pt x="241" y="2285"/>
                  </a:lnTo>
                  <a:lnTo>
                    <a:pt x="281" y="2044"/>
                  </a:lnTo>
                  <a:lnTo>
                    <a:pt x="341" y="1784"/>
                  </a:lnTo>
                  <a:lnTo>
                    <a:pt x="421" y="1563"/>
                  </a:lnTo>
                  <a:lnTo>
                    <a:pt x="542" y="1343"/>
                  </a:lnTo>
                  <a:lnTo>
                    <a:pt x="662" y="1123"/>
                  </a:lnTo>
                  <a:lnTo>
                    <a:pt x="802" y="942"/>
                  </a:lnTo>
                  <a:lnTo>
                    <a:pt x="962" y="762"/>
                  </a:lnTo>
                  <a:lnTo>
                    <a:pt x="1143" y="582"/>
                  </a:lnTo>
                  <a:lnTo>
                    <a:pt x="1343" y="441"/>
                  </a:lnTo>
                  <a:lnTo>
                    <a:pt x="1563" y="321"/>
                  </a:lnTo>
                  <a:lnTo>
                    <a:pt x="1784" y="201"/>
                  </a:lnTo>
                  <a:lnTo>
                    <a:pt x="2004" y="121"/>
                  </a:lnTo>
                  <a:lnTo>
                    <a:pt x="2245" y="61"/>
                  </a:lnTo>
                  <a:lnTo>
                    <a:pt x="2505" y="21"/>
                  </a:lnTo>
                  <a:lnTo>
                    <a:pt x="2766" y="1"/>
                  </a:lnTo>
                  <a:lnTo>
                    <a:pt x="34201" y="1"/>
                  </a:lnTo>
                  <a:lnTo>
                    <a:pt x="34201" y="1"/>
                  </a:lnTo>
                  <a:lnTo>
                    <a:pt x="34461" y="21"/>
                  </a:lnTo>
                  <a:lnTo>
                    <a:pt x="34722" y="61"/>
                  </a:lnTo>
                  <a:lnTo>
                    <a:pt x="34962" y="121"/>
                  </a:lnTo>
                  <a:lnTo>
                    <a:pt x="35203" y="201"/>
                  </a:lnTo>
                  <a:lnTo>
                    <a:pt x="35423" y="321"/>
                  </a:lnTo>
                  <a:lnTo>
                    <a:pt x="35624" y="441"/>
                  </a:lnTo>
                  <a:lnTo>
                    <a:pt x="35824" y="582"/>
                  </a:lnTo>
                  <a:lnTo>
                    <a:pt x="36004" y="762"/>
                  </a:lnTo>
                  <a:lnTo>
                    <a:pt x="36164" y="942"/>
                  </a:lnTo>
                  <a:lnTo>
                    <a:pt x="36305" y="1123"/>
                  </a:lnTo>
                  <a:lnTo>
                    <a:pt x="36445" y="1343"/>
                  </a:lnTo>
                  <a:lnTo>
                    <a:pt x="36545" y="1563"/>
                  </a:lnTo>
                  <a:lnTo>
                    <a:pt x="36625" y="1784"/>
                  </a:lnTo>
                  <a:lnTo>
                    <a:pt x="36685" y="2044"/>
                  </a:lnTo>
                  <a:lnTo>
                    <a:pt x="36725" y="2285"/>
                  </a:lnTo>
                  <a:lnTo>
                    <a:pt x="36746" y="2545"/>
                  </a:lnTo>
                  <a:lnTo>
                    <a:pt x="36746" y="25726"/>
                  </a:lnTo>
                  <a:lnTo>
                    <a:pt x="36746" y="25726"/>
                  </a:lnTo>
                  <a:lnTo>
                    <a:pt x="36725" y="25987"/>
                  </a:lnTo>
                  <a:lnTo>
                    <a:pt x="36685" y="26247"/>
                  </a:lnTo>
                  <a:lnTo>
                    <a:pt x="36625" y="26487"/>
                  </a:lnTo>
                  <a:lnTo>
                    <a:pt x="36545" y="26728"/>
                  </a:lnTo>
                  <a:lnTo>
                    <a:pt x="36445" y="26948"/>
                  </a:lnTo>
                  <a:lnTo>
                    <a:pt x="36305" y="27149"/>
                  </a:lnTo>
                  <a:lnTo>
                    <a:pt x="36164" y="27349"/>
                  </a:lnTo>
                  <a:lnTo>
                    <a:pt x="36004" y="27529"/>
                  </a:lnTo>
                  <a:lnTo>
                    <a:pt x="35824" y="27690"/>
                  </a:lnTo>
                  <a:lnTo>
                    <a:pt x="35624" y="27830"/>
                  </a:lnTo>
                  <a:lnTo>
                    <a:pt x="35423" y="27970"/>
                  </a:lnTo>
                  <a:lnTo>
                    <a:pt x="35203" y="28070"/>
                  </a:lnTo>
                  <a:lnTo>
                    <a:pt x="34962" y="28150"/>
                  </a:lnTo>
                  <a:lnTo>
                    <a:pt x="34722" y="28210"/>
                  </a:lnTo>
                  <a:lnTo>
                    <a:pt x="34461" y="28251"/>
                  </a:lnTo>
                  <a:lnTo>
                    <a:pt x="34201" y="28271"/>
                  </a:lnTo>
                  <a:lnTo>
                    <a:pt x="30735" y="28271"/>
                  </a:lnTo>
                  <a:lnTo>
                    <a:pt x="30735" y="41594"/>
                  </a:lnTo>
                  <a:lnTo>
                    <a:pt x="36645" y="41594"/>
                  </a:lnTo>
                  <a:lnTo>
                    <a:pt x="36645" y="55519"/>
                  </a:lnTo>
                  <a:lnTo>
                    <a:pt x="36645" y="55519"/>
                  </a:lnTo>
                  <a:lnTo>
                    <a:pt x="36645" y="55519"/>
                  </a:lnTo>
                  <a:lnTo>
                    <a:pt x="36746" y="55599"/>
                  </a:lnTo>
                  <a:lnTo>
                    <a:pt x="36826" y="55699"/>
                  </a:lnTo>
                  <a:lnTo>
                    <a:pt x="36826" y="55699"/>
                  </a:lnTo>
                  <a:lnTo>
                    <a:pt x="36906" y="55819"/>
                  </a:lnTo>
                  <a:lnTo>
                    <a:pt x="36946" y="55959"/>
                  </a:lnTo>
                  <a:lnTo>
                    <a:pt x="36966" y="56100"/>
                  </a:lnTo>
                  <a:lnTo>
                    <a:pt x="36946" y="56240"/>
                  </a:lnTo>
                  <a:lnTo>
                    <a:pt x="36906" y="56380"/>
                  </a:lnTo>
                  <a:lnTo>
                    <a:pt x="36846" y="56500"/>
                  </a:lnTo>
                  <a:lnTo>
                    <a:pt x="36766" y="56621"/>
                  </a:lnTo>
                  <a:lnTo>
                    <a:pt x="36645" y="56701"/>
                  </a:lnTo>
                  <a:lnTo>
                    <a:pt x="36645" y="56701"/>
                  </a:lnTo>
                  <a:lnTo>
                    <a:pt x="36545" y="56761"/>
                  </a:lnTo>
                  <a:lnTo>
                    <a:pt x="36445" y="56801"/>
                  </a:lnTo>
                  <a:lnTo>
                    <a:pt x="36345" y="56821"/>
                  </a:lnTo>
                  <a:lnTo>
                    <a:pt x="36245" y="56841"/>
                  </a:lnTo>
                  <a:lnTo>
                    <a:pt x="36245" y="56841"/>
                  </a:lnTo>
                  <a:lnTo>
                    <a:pt x="36064" y="56821"/>
                  </a:lnTo>
                  <a:lnTo>
                    <a:pt x="35904" y="56761"/>
                  </a:lnTo>
                  <a:lnTo>
                    <a:pt x="35764" y="56661"/>
                  </a:lnTo>
                  <a:lnTo>
                    <a:pt x="35644" y="56520"/>
                  </a:lnTo>
                  <a:lnTo>
                    <a:pt x="35644" y="56520"/>
                  </a:lnTo>
                  <a:lnTo>
                    <a:pt x="35563" y="56400"/>
                  </a:lnTo>
                  <a:lnTo>
                    <a:pt x="35523" y="56260"/>
                  </a:lnTo>
                  <a:lnTo>
                    <a:pt x="35503" y="56120"/>
                  </a:lnTo>
                  <a:lnTo>
                    <a:pt x="35523" y="55979"/>
                  </a:lnTo>
                  <a:lnTo>
                    <a:pt x="35563" y="55839"/>
                  </a:lnTo>
                  <a:lnTo>
                    <a:pt x="35624" y="55719"/>
                  </a:lnTo>
                  <a:lnTo>
                    <a:pt x="35724" y="55599"/>
                  </a:lnTo>
                  <a:lnTo>
                    <a:pt x="35824" y="55519"/>
                  </a:lnTo>
                  <a:lnTo>
                    <a:pt x="35824" y="42416"/>
                  </a:lnTo>
                  <a:lnTo>
                    <a:pt x="30735" y="42416"/>
                  </a:lnTo>
                  <a:lnTo>
                    <a:pt x="30735" y="49248"/>
                  </a:lnTo>
                  <a:lnTo>
                    <a:pt x="30735" y="49248"/>
                  </a:lnTo>
                  <a:lnTo>
                    <a:pt x="30835" y="49328"/>
                  </a:lnTo>
                  <a:lnTo>
                    <a:pt x="30915" y="49428"/>
                  </a:lnTo>
                  <a:lnTo>
                    <a:pt x="30915" y="49428"/>
                  </a:lnTo>
                  <a:lnTo>
                    <a:pt x="30995" y="49568"/>
                  </a:lnTo>
                  <a:lnTo>
                    <a:pt x="31035" y="49708"/>
                  </a:lnTo>
                  <a:lnTo>
                    <a:pt x="31055" y="49849"/>
                  </a:lnTo>
                  <a:lnTo>
                    <a:pt x="31035" y="49989"/>
                  </a:lnTo>
                  <a:lnTo>
                    <a:pt x="30995" y="50109"/>
                  </a:lnTo>
                  <a:lnTo>
                    <a:pt x="30935" y="50229"/>
                  </a:lnTo>
                  <a:lnTo>
                    <a:pt x="30855" y="50350"/>
                  </a:lnTo>
                  <a:lnTo>
                    <a:pt x="30735" y="50450"/>
                  </a:lnTo>
                  <a:lnTo>
                    <a:pt x="30735" y="50450"/>
                  </a:lnTo>
                  <a:lnTo>
                    <a:pt x="30635" y="50510"/>
                  </a:lnTo>
                  <a:lnTo>
                    <a:pt x="30535" y="50550"/>
                  </a:lnTo>
                  <a:lnTo>
                    <a:pt x="30434" y="50570"/>
                  </a:lnTo>
                  <a:lnTo>
                    <a:pt x="30334" y="50570"/>
                  </a:lnTo>
                  <a:lnTo>
                    <a:pt x="30334" y="50570"/>
                  </a:lnTo>
                  <a:lnTo>
                    <a:pt x="30154" y="50550"/>
                  </a:lnTo>
                  <a:lnTo>
                    <a:pt x="29994" y="50490"/>
                  </a:lnTo>
                  <a:lnTo>
                    <a:pt x="29853" y="50390"/>
                  </a:lnTo>
                  <a:lnTo>
                    <a:pt x="29733" y="50249"/>
                  </a:lnTo>
                  <a:lnTo>
                    <a:pt x="29733" y="50249"/>
                  </a:lnTo>
                  <a:lnTo>
                    <a:pt x="29653" y="50129"/>
                  </a:lnTo>
                  <a:lnTo>
                    <a:pt x="29613" y="49989"/>
                  </a:lnTo>
                  <a:lnTo>
                    <a:pt x="29593" y="49849"/>
                  </a:lnTo>
                  <a:lnTo>
                    <a:pt x="29613" y="49708"/>
                  </a:lnTo>
                  <a:lnTo>
                    <a:pt x="29653" y="49588"/>
                  </a:lnTo>
                  <a:lnTo>
                    <a:pt x="29713" y="49448"/>
                  </a:lnTo>
                  <a:lnTo>
                    <a:pt x="29793" y="49348"/>
                  </a:lnTo>
                  <a:lnTo>
                    <a:pt x="29913" y="49248"/>
                  </a:lnTo>
                  <a:lnTo>
                    <a:pt x="29913" y="33740"/>
                  </a:lnTo>
                  <a:lnTo>
                    <a:pt x="24824" y="33740"/>
                  </a:lnTo>
                  <a:lnTo>
                    <a:pt x="24824" y="38188"/>
                  </a:lnTo>
                  <a:lnTo>
                    <a:pt x="24824" y="38188"/>
                  </a:lnTo>
                  <a:lnTo>
                    <a:pt x="24965" y="38308"/>
                  </a:lnTo>
                  <a:lnTo>
                    <a:pt x="25065" y="38449"/>
                  </a:lnTo>
                  <a:lnTo>
                    <a:pt x="25125" y="38609"/>
                  </a:lnTo>
                  <a:lnTo>
                    <a:pt x="25145" y="38789"/>
                  </a:lnTo>
                  <a:lnTo>
                    <a:pt x="25145" y="38789"/>
                  </a:lnTo>
                  <a:lnTo>
                    <a:pt x="25145" y="38929"/>
                  </a:lnTo>
                  <a:lnTo>
                    <a:pt x="25145" y="38929"/>
                  </a:lnTo>
                  <a:lnTo>
                    <a:pt x="25125" y="39070"/>
                  </a:lnTo>
                  <a:lnTo>
                    <a:pt x="25065" y="39190"/>
                  </a:lnTo>
                  <a:lnTo>
                    <a:pt x="24985" y="39310"/>
                  </a:lnTo>
                  <a:lnTo>
                    <a:pt x="24905" y="39390"/>
                  </a:lnTo>
                  <a:lnTo>
                    <a:pt x="24804" y="39470"/>
                  </a:lnTo>
                  <a:lnTo>
                    <a:pt x="24684" y="39530"/>
                  </a:lnTo>
                  <a:lnTo>
                    <a:pt x="24544" y="39571"/>
                  </a:lnTo>
                  <a:lnTo>
                    <a:pt x="24424" y="39591"/>
                  </a:lnTo>
                  <a:lnTo>
                    <a:pt x="24424" y="39591"/>
                  </a:lnTo>
                  <a:lnTo>
                    <a:pt x="24344" y="39591"/>
                  </a:lnTo>
                  <a:lnTo>
                    <a:pt x="24344" y="39591"/>
                  </a:lnTo>
                  <a:lnTo>
                    <a:pt x="24203" y="39550"/>
                  </a:lnTo>
                  <a:lnTo>
                    <a:pt x="24063" y="39490"/>
                  </a:lnTo>
                  <a:lnTo>
                    <a:pt x="23943" y="39410"/>
                  </a:lnTo>
                  <a:lnTo>
                    <a:pt x="23843" y="39310"/>
                  </a:lnTo>
                  <a:lnTo>
                    <a:pt x="23763" y="39210"/>
                  </a:lnTo>
                  <a:lnTo>
                    <a:pt x="23723" y="39070"/>
                  </a:lnTo>
                  <a:lnTo>
                    <a:pt x="23682" y="38929"/>
                  </a:lnTo>
                  <a:lnTo>
                    <a:pt x="23682" y="38789"/>
                  </a:lnTo>
                  <a:lnTo>
                    <a:pt x="23682" y="38789"/>
                  </a:lnTo>
                  <a:lnTo>
                    <a:pt x="23702" y="38609"/>
                  </a:lnTo>
                  <a:lnTo>
                    <a:pt x="23763" y="38449"/>
                  </a:lnTo>
                  <a:lnTo>
                    <a:pt x="23863" y="38308"/>
                  </a:lnTo>
                  <a:lnTo>
                    <a:pt x="24003" y="38188"/>
                  </a:lnTo>
                  <a:lnTo>
                    <a:pt x="24003" y="32879"/>
                  </a:lnTo>
                  <a:lnTo>
                    <a:pt x="29913" y="32879"/>
                  </a:lnTo>
                  <a:lnTo>
                    <a:pt x="29913" y="28271"/>
                  </a:lnTo>
                  <a:lnTo>
                    <a:pt x="18914" y="28271"/>
                  </a:lnTo>
                  <a:lnTo>
                    <a:pt x="18914" y="46984"/>
                  </a:lnTo>
                  <a:lnTo>
                    <a:pt x="24824" y="46984"/>
                  </a:lnTo>
                  <a:lnTo>
                    <a:pt x="24824" y="60788"/>
                  </a:lnTo>
                  <a:lnTo>
                    <a:pt x="24824" y="60788"/>
                  </a:lnTo>
                  <a:lnTo>
                    <a:pt x="24945" y="60908"/>
                  </a:lnTo>
                  <a:lnTo>
                    <a:pt x="25065" y="61068"/>
                  </a:lnTo>
                  <a:lnTo>
                    <a:pt x="25125" y="61229"/>
                  </a:lnTo>
                  <a:lnTo>
                    <a:pt x="25145" y="61409"/>
                  </a:lnTo>
                  <a:lnTo>
                    <a:pt x="25145" y="61409"/>
                  </a:lnTo>
                  <a:lnTo>
                    <a:pt x="25125" y="61569"/>
                  </a:lnTo>
                  <a:lnTo>
                    <a:pt x="25085" y="61690"/>
                  </a:lnTo>
                  <a:lnTo>
                    <a:pt x="25005" y="61830"/>
                  </a:lnTo>
                  <a:lnTo>
                    <a:pt x="24925" y="61930"/>
                  </a:lnTo>
                  <a:lnTo>
                    <a:pt x="24824" y="62010"/>
                  </a:lnTo>
                  <a:lnTo>
                    <a:pt x="24684" y="62090"/>
                  </a:lnTo>
                  <a:lnTo>
                    <a:pt x="24564" y="62130"/>
                  </a:lnTo>
                  <a:lnTo>
                    <a:pt x="24404" y="62130"/>
                  </a:lnTo>
                  <a:lnTo>
                    <a:pt x="24404" y="62130"/>
                  </a:lnTo>
                  <a:lnTo>
                    <a:pt x="24404" y="62130"/>
                  </a:lnTo>
                  <a:lnTo>
                    <a:pt x="24404" y="62130"/>
                  </a:lnTo>
                  <a:lnTo>
                    <a:pt x="24263" y="62130"/>
                  </a:lnTo>
                  <a:lnTo>
                    <a:pt x="24123" y="62070"/>
                  </a:lnTo>
                  <a:lnTo>
                    <a:pt x="24003" y="62010"/>
                  </a:lnTo>
                  <a:lnTo>
                    <a:pt x="23883" y="61910"/>
                  </a:lnTo>
                  <a:lnTo>
                    <a:pt x="23803" y="61810"/>
                  </a:lnTo>
                  <a:lnTo>
                    <a:pt x="23743" y="61690"/>
                  </a:lnTo>
                  <a:lnTo>
                    <a:pt x="23702" y="61549"/>
                  </a:lnTo>
                  <a:lnTo>
                    <a:pt x="23682" y="61389"/>
                  </a:lnTo>
                  <a:lnTo>
                    <a:pt x="23682" y="61389"/>
                  </a:lnTo>
                  <a:lnTo>
                    <a:pt x="23702" y="61229"/>
                  </a:lnTo>
                  <a:lnTo>
                    <a:pt x="23763" y="61048"/>
                  </a:lnTo>
                  <a:lnTo>
                    <a:pt x="23863" y="60908"/>
                  </a:lnTo>
                  <a:lnTo>
                    <a:pt x="24003" y="60788"/>
                  </a:lnTo>
                  <a:lnTo>
                    <a:pt x="24003" y="47805"/>
                  </a:lnTo>
                  <a:lnTo>
                    <a:pt x="18914" y="47805"/>
                  </a:lnTo>
                  <a:lnTo>
                    <a:pt x="18914" y="71266"/>
                  </a:lnTo>
                  <a:lnTo>
                    <a:pt x="18914" y="71266"/>
                  </a:lnTo>
                  <a:lnTo>
                    <a:pt x="19034" y="71387"/>
                  </a:lnTo>
                  <a:lnTo>
                    <a:pt x="19154" y="71547"/>
                  </a:lnTo>
                  <a:lnTo>
                    <a:pt x="19215" y="71707"/>
                  </a:lnTo>
                  <a:lnTo>
                    <a:pt x="19235" y="71888"/>
                  </a:lnTo>
                  <a:lnTo>
                    <a:pt x="19235" y="71888"/>
                  </a:lnTo>
                  <a:lnTo>
                    <a:pt x="19215" y="72028"/>
                  </a:lnTo>
                  <a:lnTo>
                    <a:pt x="19174" y="72168"/>
                  </a:lnTo>
                  <a:lnTo>
                    <a:pt x="19094" y="72288"/>
                  </a:lnTo>
                  <a:lnTo>
                    <a:pt x="19014" y="72408"/>
                  </a:lnTo>
                  <a:lnTo>
                    <a:pt x="18914" y="72489"/>
                  </a:lnTo>
                  <a:lnTo>
                    <a:pt x="18774" y="72549"/>
                  </a:lnTo>
                  <a:lnTo>
                    <a:pt x="18654" y="72589"/>
                  </a:lnTo>
                  <a:lnTo>
                    <a:pt x="18493" y="72609"/>
                  </a:lnTo>
                  <a:lnTo>
                    <a:pt x="18493" y="72609"/>
                  </a:lnTo>
                  <a:lnTo>
                    <a:pt x="18493" y="72609"/>
                  </a:lnTo>
                  <a:lnTo>
                    <a:pt x="18493" y="72609"/>
                  </a:lnTo>
                  <a:lnTo>
                    <a:pt x="18353" y="72589"/>
                  </a:lnTo>
                  <a:lnTo>
                    <a:pt x="18213" y="72549"/>
                  </a:lnTo>
                  <a:lnTo>
                    <a:pt x="18093" y="72489"/>
                  </a:lnTo>
                  <a:lnTo>
                    <a:pt x="17972" y="72388"/>
                  </a:lnTo>
                  <a:lnTo>
                    <a:pt x="17892" y="72288"/>
                  </a:lnTo>
                  <a:lnTo>
                    <a:pt x="17832" y="72168"/>
                  </a:lnTo>
                  <a:lnTo>
                    <a:pt x="17772" y="72028"/>
                  </a:lnTo>
                  <a:lnTo>
                    <a:pt x="17772" y="71868"/>
                  </a:lnTo>
                  <a:lnTo>
                    <a:pt x="17772" y="71868"/>
                  </a:lnTo>
                  <a:lnTo>
                    <a:pt x="17792" y="71707"/>
                  </a:lnTo>
                  <a:lnTo>
                    <a:pt x="17852" y="71547"/>
                  </a:lnTo>
                  <a:lnTo>
                    <a:pt x="17952" y="71387"/>
                  </a:lnTo>
                  <a:lnTo>
                    <a:pt x="18093" y="71266"/>
                  </a:lnTo>
                  <a:lnTo>
                    <a:pt x="18093" y="28271"/>
                  </a:lnTo>
                  <a:lnTo>
                    <a:pt x="7073" y="28271"/>
                  </a:lnTo>
                  <a:lnTo>
                    <a:pt x="7073" y="32879"/>
                  </a:lnTo>
                  <a:lnTo>
                    <a:pt x="13024" y="32879"/>
                  </a:lnTo>
                  <a:lnTo>
                    <a:pt x="13024" y="59706"/>
                  </a:lnTo>
                  <a:lnTo>
                    <a:pt x="13024" y="59706"/>
                  </a:lnTo>
                  <a:lnTo>
                    <a:pt x="13124" y="59806"/>
                  </a:lnTo>
                  <a:lnTo>
                    <a:pt x="13204" y="59906"/>
                  </a:lnTo>
                  <a:lnTo>
                    <a:pt x="13204" y="59906"/>
                  </a:lnTo>
                  <a:lnTo>
                    <a:pt x="13284" y="60027"/>
                  </a:lnTo>
                  <a:lnTo>
                    <a:pt x="13324" y="60167"/>
                  </a:lnTo>
                  <a:lnTo>
                    <a:pt x="13344" y="60307"/>
                  </a:lnTo>
                  <a:lnTo>
                    <a:pt x="13324" y="60447"/>
                  </a:lnTo>
                  <a:lnTo>
                    <a:pt x="13284" y="60588"/>
                  </a:lnTo>
                  <a:lnTo>
                    <a:pt x="13224" y="60708"/>
                  </a:lnTo>
                  <a:lnTo>
                    <a:pt x="13144" y="60808"/>
                  </a:lnTo>
                  <a:lnTo>
                    <a:pt x="13024" y="60908"/>
                  </a:lnTo>
                  <a:lnTo>
                    <a:pt x="13024" y="60908"/>
                  </a:lnTo>
                  <a:lnTo>
                    <a:pt x="12923" y="60968"/>
                  </a:lnTo>
                  <a:lnTo>
                    <a:pt x="12823" y="61008"/>
                  </a:lnTo>
                  <a:lnTo>
                    <a:pt x="12723" y="61028"/>
                  </a:lnTo>
                  <a:lnTo>
                    <a:pt x="12603" y="61028"/>
                  </a:lnTo>
                  <a:lnTo>
                    <a:pt x="12603" y="61028"/>
                  </a:lnTo>
                  <a:lnTo>
                    <a:pt x="12443" y="61008"/>
                  </a:lnTo>
                  <a:lnTo>
                    <a:pt x="12282" y="60948"/>
                  </a:lnTo>
                  <a:lnTo>
                    <a:pt x="12142" y="60868"/>
                  </a:lnTo>
                  <a:lnTo>
                    <a:pt x="12022" y="60728"/>
                  </a:lnTo>
                  <a:lnTo>
                    <a:pt x="12022" y="60728"/>
                  </a:lnTo>
                  <a:lnTo>
                    <a:pt x="11942" y="60588"/>
                  </a:lnTo>
                  <a:lnTo>
                    <a:pt x="11902" y="60467"/>
                  </a:lnTo>
                  <a:lnTo>
                    <a:pt x="11882" y="60327"/>
                  </a:lnTo>
                  <a:lnTo>
                    <a:pt x="11902" y="60187"/>
                  </a:lnTo>
                  <a:lnTo>
                    <a:pt x="11942" y="60047"/>
                  </a:lnTo>
                  <a:lnTo>
                    <a:pt x="12002" y="59926"/>
                  </a:lnTo>
                  <a:lnTo>
                    <a:pt x="12082" y="59806"/>
                  </a:lnTo>
                  <a:lnTo>
                    <a:pt x="12202" y="59706"/>
                  </a:lnTo>
                  <a:lnTo>
                    <a:pt x="12202" y="33740"/>
                  </a:lnTo>
                  <a:lnTo>
                    <a:pt x="7113" y="33740"/>
                  </a:lnTo>
                  <a:lnTo>
                    <a:pt x="7113" y="39731"/>
                  </a:lnTo>
                  <a:lnTo>
                    <a:pt x="1203" y="39731"/>
                  </a:lnTo>
                  <a:lnTo>
                    <a:pt x="1203" y="48086"/>
                  </a:lnTo>
                  <a:lnTo>
                    <a:pt x="1203" y="48086"/>
                  </a:lnTo>
                  <a:lnTo>
                    <a:pt x="1323" y="48206"/>
                  </a:lnTo>
                  <a:lnTo>
                    <a:pt x="1403" y="48366"/>
                  </a:lnTo>
                  <a:lnTo>
                    <a:pt x="1463" y="48526"/>
                  </a:lnTo>
                  <a:lnTo>
                    <a:pt x="1463" y="48687"/>
                  </a:lnTo>
                  <a:lnTo>
                    <a:pt x="1463" y="48687"/>
                  </a:lnTo>
                  <a:lnTo>
                    <a:pt x="1463" y="48827"/>
                  </a:lnTo>
                  <a:lnTo>
                    <a:pt x="1463" y="48827"/>
                  </a:lnTo>
                  <a:lnTo>
                    <a:pt x="1443" y="48967"/>
                  </a:lnTo>
                  <a:lnTo>
                    <a:pt x="1383" y="49087"/>
                  </a:lnTo>
                  <a:lnTo>
                    <a:pt x="1323" y="49208"/>
                  </a:lnTo>
                  <a:lnTo>
                    <a:pt x="1223" y="49308"/>
                  </a:lnTo>
                  <a:lnTo>
                    <a:pt x="1123" y="49388"/>
                  </a:lnTo>
                  <a:lnTo>
                    <a:pt x="1002" y="49448"/>
                  </a:lnTo>
                  <a:lnTo>
                    <a:pt x="862" y="49488"/>
                  </a:lnTo>
                  <a:lnTo>
                    <a:pt x="742" y="49488"/>
                  </a:lnTo>
                  <a:lnTo>
                    <a:pt x="742" y="49488"/>
                  </a:lnTo>
                  <a:lnTo>
                    <a:pt x="662" y="49488"/>
                  </a:lnTo>
                  <a:lnTo>
                    <a:pt x="662" y="49488"/>
                  </a:lnTo>
                  <a:lnTo>
                    <a:pt x="522" y="49468"/>
                  </a:lnTo>
                  <a:lnTo>
                    <a:pt x="381" y="49408"/>
                  </a:lnTo>
                  <a:lnTo>
                    <a:pt x="261" y="49328"/>
                  </a:lnTo>
                  <a:lnTo>
                    <a:pt x="161" y="49228"/>
                  </a:lnTo>
                  <a:lnTo>
                    <a:pt x="101" y="49107"/>
                  </a:lnTo>
                  <a:lnTo>
                    <a:pt x="41" y="48987"/>
                  </a:lnTo>
                  <a:lnTo>
                    <a:pt x="1" y="48847"/>
                  </a:lnTo>
                  <a:lnTo>
                    <a:pt x="1" y="48687"/>
                  </a:lnTo>
                  <a:lnTo>
                    <a:pt x="1" y="48687"/>
                  </a:lnTo>
                  <a:lnTo>
                    <a:pt x="21" y="48506"/>
                  </a:lnTo>
                  <a:lnTo>
                    <a:pt x="101" y="48346"/>
                  </a:lnTo>
                  <a:lnTo>
                    <a:pt x="201" y="48206"/>
                  </a:lnTo>
                  <a:lnTo>
                    <a:pt x="321" y="48086"/>
                  </a:lnTo>
                  <a:lnTo>
                    <a:pt x="321" y="38909"/>
                  </a:lnTo>
                  <a:lnTo>
                    <a:pt x="6232" y="38909"/>
                  </a:lnTo>
                  <a:lnTo>
                    <a:pt x="6232" y="28271"/>
                  </a:lnTo>
                  <a:lnTo>
                    <a:pt x="2766" y="282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91"/>
            <p:cNvSpPr/>
            <p:nvPr/>
          </p:nvSpPr>
          <p:spPr>
            <a:xfrm>
              <a:off x="3515225" y="899775"/>
              <a:ext cx="1621875" cy="3337925"/>
            </a:xfrm>
            <a:custGeom>
              <a:avLst/>
              <a:gdLst/>
              <a:ahLst/>
              <a:cxnLst/>
              <a:rect l="l" t="t" r="r" b="b"/>
              <a:pathLst>
                <a:path w="64875" h="133517" fill="none" extrusionOk="0">
                  <a:moveTo>
                    <a:pt x="7754" y="1"/>
                  </a:moveTo>
                  <a:lnTo>
                    <a:pt x="7754" y="1"/>
                  </a:lnTo>
                  <a:lnTo>
                    <a:pt x="7353" y="1"/>
                  </a:lnTo>
                  <a:lnTo>
                    <a:pt x="6952" y="41"/>
                  </a:lnTo>
                  <a:lnTo>
                    <a:pt x="6572" y="81"/>
                  </a:lnTo>
                  <a:lnTo>
                    <a:pt x="6191" y="141"/>
                  </a:lnTo>
                  <a:lnTo>
                    <a:pt x="5830" y="241"/>
                  </a:lnTo>
                  <a:lnTo>
                    <a:pt x="5450" y="341"/>
                  </a:lnTo>
                  <a:lnTo>
                    <a:pt x="5089" y="462"/>
                  </a:lnTo>
                  <a:lnTo>
                    <a:pt x="4749" y="602"/>
                  </a:lnTo>
                  <a:lnTo>
                    <a:pt x="4408" y="762"/>
                  </a:lnTo>
                  <a:lnTo>
                    <a:pt x="4067" y="922"/>
                  </a:lnTo>
                  <a:lnTo>
                    <a:pt x="3747" y="1103"/>
                  </a:lnTo>
                  <a:lnTo>
                    <a:pt x="3426" y="1303"/>
                  </a:lnTo>
                  <a:lnTo>
                    <a:pt x="3126" y="1523"/>
                  </a:lnTo>
                  <a:lnTo>
                    <a:pt x="2845" y="1764"/>
                  </a:lnTo>
                  <a:lnTo>
                    <a:pt x="2565" y="2004"/>
                  </a:lnTo>
                  <a:lnTo>
                    <a:pt x="2284" y="2245"/>
                  </a:lnTo>
                  <a:lnTo>
                    <a:pt x="2024" y="2525"/>
                  </a:lnTo>
                  <a:lnTo>
                    <a:pt x="1783" y="2806"/>
                  </a:lnTo>
                  <a:lnTo>
                    <a:pt x="1563" y="3086"/>
                  </a:lnTo>
                  <a:lnTo>
                    <a:pt x="1343" y="3387"/>
                  </a:lnTo>
                  <a:lnTo>
                    <a:pt x="1142" y="3707"/>
                  </a:lnTo>
                  <a:lnTo>
                    <a:pt x="942" y="4028"/>
                  </a:lnTo>
                  <a:lnTo>
                    <a:pt x="782" y="4368"/>
                  </a:lnTo>
                  <a:lnTo>
                    <a:pt x="621" y="4709"/>
                  </a:lnTo>
                  <a:lnTo>
                    <a:pt x="481" y="5050"/>
                  </a:lnTo>
                  <a:lnTo>
                    <a:pt x="361" y="5410"/>
                  </a:lnTo>
                  <a:lnTo>
                    <a:pt x="261" y="5791"/>
                  </a:lnTo>
                  <a:lnTo>
                    <a:pt x="160" y="6152"/>
                  </a:lnTo>
                  <a:lnTo>
                    <a:pt x="100" y="6532"/>
                  </a:lnTo>
                  <a:lnTo>
                    <a:pt x="40" y="6913"/>
                  </a:lnTo>
                  <a:lnTo>
                    <a:pt x="20" y="7314"/>
                  </a:lnTo>
                  <a:lnTo>
                    <a:pt x="0" y="7714"/>
                  </a:lnTo>
                  <a:lnTo>
                    <a:pt x="0" y="7714"/>
                  </a:lnTo>
                  <a:lnTo>
                    <a:pt x="0" y="7734"/>
                  </a:lnTo>
                  <a:lnTo>
                    <a:pt x="0" y="7734"/>
                  </a:lnTo>
                  <a:lnTo>
                    <a:pt x="0" y="7754"/>
                  </a:lnTo>
                  <a:lnTo>
                    <a:pt x="0" y="15208"/>
                  </a:lnTo>
                  <a:lnTo>
                    <a:pt x="0" y="15208"/>
                  </a:lnTo>
                  <a:lnTo>
                    <a:pt x="221" y="15488"/>
                  </a:lnTo>
                  <a:lnTo>
                    <a:pt x="441" y="15809"/>
                  </a:lnTo>
                  <a:lnTo>
                    <a:pt x="661" y="16209"/>
                  </a:lnTo>
                  <a:lnTo>
                    <a:pt x="741" y="16430"/>
                  </a:lnTo>
                  <a:lnTo>
                    <a:pt x="842" y="16670"/>
                  </a:lnTo>
                  <a:lnTo>
                    <a:pt x="922" y="16951"/>
                  </a:lnTo>
                  <a:lnTo>
                    <a:pt x="1002" y="17231"/>
                  </a:lnTo>
                  <a:lnTo>
                    <a:pt x="1062" y="17532"/>
                  </a:lnTo>
                  <a:lnTo>
                    <a:pt x="1122" y="17852"/>
                  </a:lnTo>
                  <a:lnTo>
                    <a:pt x="1162" y="18193"/>
                  </a:lnTo>
                  <a:lnTo>
                    <a:pt x="1202" y="18553"/>
                  </a:lnTo>
                  <a:lnTo>
                    <a:pt x="1222" y="18934"/>
                  </a:lnTo>
                  <a:lnTo>
                    <a:pt x="1222" y="19355"/>
                  </a:lnTo>
                  <a:lnTo>
                    <a:pt x="1222" y="19355"/>
                  </a:lnTo>
                  <a:lnTo>
                    <a:pt x="1222" y="19976"/>
                  </a:lnTo>
                  <a:lnTo>
                    <a:pt x="1162" y="20657"/>
                  </a:lnTo>
                  <a:lnTo>
                    <a:pt x="1082" y="21399"/>
                  </a:lnTo>
                  <a:lnTo>
                    <a:pt x="962" y="22180"/>
                  </a:lnTo>
                  <a:lnTo>
                    <a:pt x="782" y="23021"/>
                  </a:lnTo>
                  <a:lnTo>
                    <a:pt x="581" y="23923"/>
                  </a:lnTo>
                  <a:lnTo>
                    <a:pt x="321" y="24885"/>
                  </a:lnTo>
                  <a:lnTo>
                    <a:pt x="0" y="25906"/>
                  </a:lnTo>
                  <a:lnTo>
                    <a:pt x="0" y="31116"/>
                  </a:lnTo>
                  <a:lnTo>
                    <a:pt x="0" y="31116"/>
                  </a:lnTo>
                  <a:lnTo>
                    <a:pt x="321" y="32338"/>
                  </a:lnTo>
                  <a:lnTo>
                    <a:pt x="701" y="33540"/>
                  </a:lnTo>
                  <a:lnTo>
                    <a:pt x="701" y="33540"/>
                  </a:lnTo>
                  <a:lnTo>
                    <a:pt x="1002" y="33620"/>
                  </a:lnTo>
                  <a:lnTo>
                    <a:pt x="1282" y="33720"/>
                  </a:lnTo>
                  <a:lnTo>
                    <a:pt x="1543" y="33820"/>
                  </a:lnTo>
                  <a:lnTo>
                    <a:pt x="1783" y="33921"/>
                  </a:lnTo>
                  <a:lnTo>
                    <a:pt x="2004" y="34041"/>
                  </a:lnTo>
                  <a:lnTo>
                    <a:pt x="2204" y="34181"/>
                  </a:lnTo>
                  <a:lnTo>
                    <a:pt x="2384" y="34321"/>
                  </a:lnTo>
                  <a:lnTo>
                    <a:pt x="2545" y="34462"/>
                  </a:lnTo>
                  <a:lnTo>
                    <a:pt x="9677" y="34462"/>
                  </a:lnTo>
                  <a:lnTo>
                    <a:pt x="9677" y="34462"/>
                  </a:lnTo>
                  <a:lnTo>
                    <a:pt x="9697" y="34462"/>
                  </a:lnTo>
                  <a:lnTo>
                    <a:pt x="9697" y="34462"/>
                  </a:lnTo>
                  <a:lnTo>
                    <a:pt x="9818" y="34482"/>
                  </a:lnTo>
                  <a:lnTo>
                    <a:pt x="9818" y="34482"/>
                  </a:lnTo>
                  <a:lnTo>
                    <a:pt x="10018" y="34522"/>
                  </a:lnTo>
                  <a:lnTo>
                    <a:pt x="10218" y="34602"/>
                  </a:lnTo>
                  <a:lnTo>
                    <a:pt x="10399" y="34702"/>
                  </a:lnTo>
                  <a:lnTo>
                    <a:pt x="10539" y="34842"/>
                  </a:lnTo>
                  <a:lnTo>
                    <a:pt x="10659" y="35003"/>
                  </a:lnTo>
                  <a:lnTo>
                    <a:pt x="10759" y="35203"/>
                  </a:lnTo>
                  <a:lnTo>
                    <a:pt x="10819" y="35403"/>
                  </a:lnTo>
                  <a:lnTo>
                    <a:pt x="10839" y="35604"/>
                  </a:lnTo>
                  <a:lnTo>
                    <a:pt x="10839" y="35604"/>
                  </a:lnTo>
                  <a:lnTo>
                    <a:pt x="10819" y="35724"/>
                  </a:lnTo>
                  <a:lnTo>
                    <a:pt x="9978" y="44499"/>
                  </a:lnTo>
                  <a:lnTo>
                    <a:pt x="9938" y="45020"/>
                  </a:lnTo>
                  <a:lnTo>
                    <a:pt x="12322" y="45020"/>
                  </a:lnTo>
                  <a:lnTo>
                    <a:pt x="12322" y="45621"/>
                  </a:lnTo>
                  <a:lnTo>
                    <a:pt x="10198" y="45621"/>
                  </a:lnTo>
                  <a:lnTo>
                    <a:pt x="10198" y="46663"/>
                  </a:lnTo>
                  <a:lnTo>
                    <a:pt x="12102" y="46663"/>
                  </a:lnTo>
                  <a:lnTo>
                    <a:pt x="12102" y="47244"/>
                  </a:lnTo>
                  <a:lnTo>
                    <a:pt x="10198" y="47244"/>
                  </a:lnTo>
                  <a:lnTo>
                    <a:pt x="10198" y="48346"/>
                  </a:lnTo>
                  <a:lnTo>
                    <a:pt x="12422" y="48346"/>
                  </a:lnTo>
                  <a:lnTo>
                    <a:pt x="12422" y="48967"/>
                  </a:lnTo>
                  <a:lnTo>
                    <a:pt x="9557" y="48967"/>
                  </a:lnTo>
                  <a:lnTo>
                    <a:pt x="9016" y="54517"/>
                  </a:lnTo>
                  <a:lnTo>
                    <a:pt x="9016" y="54517"/>
                  </a:lnTo>
                  <a:lnTo>
                    <a:pt x="9016" y="54517"/>
                  </a:lnTo>
                  <a:lnTo>
                    <a:pt x="7293" y="72569"/>
                  </a:lnTo>
                  <a:lnTo>
                    <a:pt x="6832" y="72569"/>
                  </a:lnTo>
                  <a:lnTo>
                    <a:pt x="6832" y="72569"/>
                  </a:lnTo>
                  <a:lnTo>
                    <a:pt x="7013" y="73711"/>
                  </a:lnTo>
                  <a:lnTo>
                    <a:pt x="7193" y="74853"/>
                  </a:lnTo>
                  <a:lnTo>
                    <a:pt x="7353" y="76015"/>
                  </a:lnTo>
                  <a:lnTo>
                    <a:pt x="7493" y="77177"/>
                  </a:lnTo>
                  <a:lnTo>
                    <a:pt x="7634" y="78319"/>
                  </a:lnTo>
                  <a:lnTo>
                    <a:pt x="7754" y="79481"/>
                  </a:lnTo>
                  <a:lnTo>
                    <a:pt x="7854" y="80643"/>
                  </a:lnTo>
                  <a:lnTo>
                    <a:pt x="7954" y="81805"/>
                  </a:lnTo>
                  <a:lnTo>
                    <a:pt x="8034" y="82967"/>
                  </a:lnTo>
                  <a:lnTo>
                    <a:pt x="8115" y="84129"/>
                  </a:lnTo>
                  <a:lnTo>
                    <a:pt x="8175" y="85291"/>
                  </a:lnTo>
                  <a:lnTo>
                    <a:pt x="8215" y="86453"/>
                  </a:lnTo>
                  <a:lnTo>
                    <a:pt x="8255" y="87615"/>
                  </a:lnTo>
                  <a:lnTo>
                    <a:pt x="8275" y="88777"/>
                  </a:lnTo>
                  <a:lnTo>
                    <a:pt x="8295" y="89940"/>
                  </a:lnTo>
                  <a:lnTo>
                    <a:pt x="8295" y="91102"/>
                  </a:lnTo>
                  <a:lnTo>
                    <a:pt x="7433" y="113040"/>
                  </a:lnTo>
                  <a:lnTo>
                    <a:pt x="7433" y="113321"/>
                  </a:lnTo>
                  <a:lnTo>
                    <a:pt x="7433" y="113321"/>
                  </a:lnTo>
                  <a:lnTo>
                    <a:pt x="7393" y="114563"/>
                  </a:lnTo>
                  <a:lnTo>
                    <a:pt x="7393" y="115805"/>
                  </a:lnTo>
                  <a:lnTo>
                    <a:pt x="7433" y="117027"/>
                  </a:lnTo>
                  <a:lnTo>
                    <a:pt x="7493" y="118270"/>
                  </a:lnTo>
                  <a:lnTo>
                    <a:pt x="7594" y="119492"/>
                  </a:lnTo>
                  <a:lnTo>
                    <a:pt x="7714" y="120714"/>
                  </a:lnTo>
                  <a:lnTo>
                    <a:pt x="7854" y="121936"/>
                  </a:lnTo>
                  <a:lnTo>
                    <a:pt x="8034" y="123158"/>
                  </a:lnTo>
                  <a:lnTo>
                    <a:pt x="8034" y="123158"/>
                  </a:lnTo>
                  <a:lnTo>
                    <a:pt x="8255" y="124541"/>
                  </a:lnTo>
                  <a:lnTo>
                    <a:pt x="8255" y="124541"/>
                  </a:lnTo>
                  <a:lnTo>
                    <a:pt x="8495" y="126484"/>
                  </a:lnTo>
                  <a:lnTo>
                    <a:pt x="8716" y="128648"/>
                  </a:lnTo>
                  <a:lnTo>
                    <a:pt x="8956" y="131012"/>
                  </a:lnTo>
                  <a:lnTo>
                    <a:pt x="9156" y="133516"/>
                  </a:lnTo>
                  <a:lnTo>
                    <a:pt x="57121" y="133516"/>
                  </a:lnTo>
                  <a:lnTo>
                    <a:pt x="57121" y="133516"/>
                  </a:lnTo>
                  <a:lnTo>
                    <a:pt x="57522" y="133496"/>
                  </a:lnTo>
                  <a:lnTo>
                    <a:pt x="57922" y="133476"/>
                  </a:lnTo>
                  <a:lnTo>
                    <a:pt x="58303" y="133416"/>
                  </a:lnTo>
                  <a:lnTo>
                    <a:pt x="58684" y="133356"/>
                  </a:lnTo>
                  <a:lnTo>
                    <a:pt x="59064" y="133256"/>
                  </a:lnTo>
                  <a:lnTo>
                    <a:pt x="59425" y="133156"/>
                  </a:lnTo>
                  <a:lnTo>
                    <a:pt x="59786" y="133036"/>
                  </a:lnTo>
                  <a:lnTo>
                    <a:pt x="60146" y="132895"/>
                  </a:lnTo>
                  <a:lnTo>
                    <a:pt x="60487" y="132755"/>
                  </a:lnTo>
                  <a:lnTo>
                    <a:pt x="60808" y="132575"/>
                  </a:lnTo>
                  <a:lnTo>
                    <a:pt x="61148" y="132395"/>
                  </a:lnTo>
                  <a:lnTo>
                    <a:pt x="61449" y="132194"/>
                  </a:lnTo>
                  <a:lnTo>
                    <a:pt x="61749" y="131974"/>
                  </a:lnTo>
                  <a:lnTo>
                    <a:pt x="62050" y="131733"/>
                  </a:lnTo>
                  <a:lnTo>
                    <a:pt x="62330" y="131493"/>
                  </a:lnTo>
                  <a:lnTo>
                    <a:pt x="62611" y="131232"/>
                  </a:lnTo>
                  <a:lnTo>
                    <a:pt x="62851" y="130972"/>
                  </a:lnTo>
                  <a:lnTo>
                    <a:pt x="63112" y="130691"/>
                  </a:lnTo>
                  <a:lnTo>
                    <a:pt x="63332" y="130391"/>
                  </a:lnTo>
                  <a:lnTo>
                    <a:pt x="63552" y="130090"/>
                  </a:lnTo>
                  <a:lnTo>
                    <a:pt x="63753" y="129790"/>
                  </a:lnTo>
                  <a:lnTo>
                    <a:pt x="63933" y="129449"/>
                  </a:lnTo>
                  <a:lnTo>
                    <a:pt x="64113" y="129129"/>
                  </a:lnTo>
                  <a:lnTo>
                    <a:pt x="64274" y="128788"/>
                  </a:lnTo>
                  <a:lnTo>
                    <a:pt x="64394" y="128428"/>
                  </a:lnTo>
                  <a:lnTo>
                    <a:pt x="64534" y="128067"/>
                  </a:lnTo>
                  <a:lnTo>
                    <a:pt x="64634" y="127706"/>
                  </a:lnTo>
                  <a:lnTo>
                    <a:pt x="64714" y="127326"/>
                  </a:lnTo>
                  <a:lnTo>
                    <a:pt x="64795" y="126945"/>
                  </a:lnTo>
                  <a:lnTo>
                    <a:pt x="64835" y="126564"/>
                  </a:lnTo>
                  <a:lnTo>
                    <a:pt x="64855" y="126164"/>
                  </a:lnTo>
                  <a:lnTo>
                    <a:pt x="64875" y="125763"/>
                  </a:lnTo>
                  <a:lnTo>
                    <a:pt x="64875" y="7754"/>
                  </a:lnTo>
                  <a:lnTo>
                    <a:pt x="64875" y="7754"/>
                  </a:lnTo>
                  <a:lnTo>
                    <a:pt x="64855" y="7354"/>
                  </a:lnTo>
                  <a:lnTo>
                    <a:pt x="64835" y="6973"/>
                  </a:lnTo>
                  <a:lnTo>
                    <a:pt x="64795" y="6592"/>
                  </a:lnTo>
                  <a:lnTo>
                    <a:pt x="64714" y="6212"/>
                  </a:lnTo>
                  <a:lnTo>
                    <a:pt x="64634" y="5831"/>
                  </a:lnTo>
                  <a:lnTo>
                    <a:pt x="64534" y="5470"/>
                  </a:lnTo>
                  <a:lnTo>
                    <a:pt x="64414" y="5110"/>
                  </a:lnTo>
                  <a:lnTo>
                    <a:pt x="64274" y="4749"/>
                  </a:lnTo>
                  <a:lnTo>
                    <a:pt x="64113" y="4409"/>
                  </a:lnTo>
                  <a:lnTo>
                    <a:pt x="63933" y="4068"/>
                  </a:lnTo>
                  <a:lnTo>
                    <a:pt x="63753" y="3747"/>
                  </a:lnTo>
                  <a:lnTo>
                    <a:pt x="63552" y="3447"/>
                  </a:lnTo>
                  <a:lnTo>
                    <a:pt x="63332" y="3126"/>
                  </a:lnTo>
                  <a:lnTo>
                    <a:pt x="63112" y="2846"/>
                  </a:lnTo>
                  <a:lnTo>
                    <a:pt x="62871" y="2565"/>
                  </a:lnTo>
                  <a:lnTo>
                    <a:pt x="62611" y="2285"/>
                  </a:lnTo>
                  <a:lnTo>
                    <a:pt x="62350" y="2044"/>
                  </a:lnTo>
                  <a:lnTo>
                    <a:pt x="62070" y="1784"/>
                  </a:lnTo>
                  <a:lnTo>
                    <a:pt x="61769" y="1563"/>
                  </a:lnTo>
                  <a:lnTo>
                    <a:pt x="61469" y="1343"/>
                  </a:lnTo>
                  <a:lnTo>
                    <a:pt x="61148" y="1143"/>
                  </a:lnTo>
                  <a:lnTo>
                    <a:pt x="60828" y="962"/>
                  </a:lnTo>
                  <a:lnTo>
                    <a:pt x="60507" y="782"/>
                  </a:lnTo>
                  <a:lnTo>
                    <a:pt x="60166" y="622"/>
                  </a:lnTo>
                  <a:lnTo>
                    <a:pt x="59806" y="482"/>
                  </a:lnTo>
                  <a:lnTo>
                    <a:pt x="59445" y="361"/>
                  </a:lnTo>
                  <a:lnTo>
                    <a:pt x="59085" y="261"/>
                  </a:lnTo>
                  <a:lnTo>
                    <a:pt x="58704" y="181"/>
                  </a:lnTo>
                  <a:lnTo>
                    <a:pt x="58323" y="101"/>
                  </a:lnTo>
                  <a:lnTo>
                    <a:pt x="57942" y="61"/>
                  </a:lnTo>
                  <a:lnTo>
                    <a:pt x="57542" y="21"/>
                  </a:lnTo>
                  <a:lnTo>
                    <a:pt x="57141" y="21"/>
                  </a:lnTo>
                  <a:lnTo>
                    <a:pt x="44318" y="21"/>
                  </a:lnTo>
                  <a:lnTo>
                    <a:pt x="44318" y="21"/>
                  </a:lnTo>
                  <a:lnTo>
                    <a:pt x="44318" y="21"/>
                  </a:lnTo>
                  <a:lnTo>
                    <a:pt x="44318" y="21"/>
                  </a:lnTo>
                  <a:lnTo>
                    <a:pt x="44158" y="21"/>
                  </a:lnTo>
                  <a:lnTo>
                    <a:pt x="43998" y="41"/>
                  </a:lnTo>
                  <a:lnTo>
                    <a:pt x="43858" y="81"/>
                  </a:lnTo>
                  <a:lnTo>
                    <a:pt x="43717" y="121"/>
                  </a:lnTo>
                  <a:lnTo>
                    <a:pt x="43577" y="181"/>
                  </a:lnTo>
                  <a:lnTo>
                    <a:pt x="43457" y="261"/>
                  </a:lnTo>
                  <a:lnTo>
                    <a:pt x="43337" y="341"/>
                  </a:lnTo>
                  <a:lnTo>
                    <a:pt x="43216" y="421"/>
                  </a:lnTo>
                  <a:lnTo>
                    <a:pt x="43116" y="522"/>
                  </a:lnTo>
                  <a:lnTo>
                    <a:pt x="43016" y="642"/>
                  </a:lnTo>
                  <a:lnTo>
                    <a:pt x="42936" y="762"/>
                  </a:lnTo>
                  <a:lnTo>
                    <a:pt x="42856" y="882"/>
                  </a:lnTo>
                  <a:lnTo>
                    <a:pt x="42796" y="1003"/>
                  </a:lnTo>
                  <a:lnTo>
                    <a:pt x="42736" y="1143"/>
                  </a:lnTo>
                  <a:lnTo>
                    <a:pt x="42696" y="1303"/>
                  </a:lnTo>
                  <a:lnTo>
                    <a:pt x="42656" y="1443"/>
                  </a:lnTo>
                  <a:lnTo>
                    <a:pt x="42615" y="1844"/>
                  </a:lnTo>
                  <a:lnTo>
                    <a:pt x="42615" y="1844"/>
                  </a:lnTo>
                  <a:lnTo>
                    <a:pt x="42535" y="2225"/>
                  </a:lnTo>
                  <a:lnTo>
                    <a:pt x="42435" y="2585"/>
                  </a:lnTo>
                  <a:lnTo>
                    <a:pt x="42315" y="2926"/>
                  </a:lnTo>
                  <a:lnTo>
                    <a:pt x="42155" y="3267"/>
                  </a:lnTo>
                  <a:lnTo>
                    <a:pt x="41974" y="3587"/>
                  </a:lnTo>
                  <a:lnTo>
                    <a:pt x="41754" y="3868"/>
                  </a:lnTo>
                  <a:lnTo>
                    <a:pt x="41513" y="4148"/>
                  </a:lnTo>
                  <a:lnTo>
                    <a:pt x="41253" y="4388"/>
                  </a:lnTo>
                  <a:lnTo>
                    <a:pt x="40973" y="4609"/>
                  </a:lnTo>
                  <a:lnTo>
                    <a:pt x="40672" y="4829"/>
                  </a:lnTo>
                  <a:lnTo>
                    <a:pt x="40351" y="4990"/>
                  </a:lnTo>
                  <a:lnTo>
                    <a:pt x="40031" y="5150"/>
                  </a:lnTo>
                  <a:lnTo>
                    <a:pt x="39670" y="5250"/>
                  </a:lnTo>
                  <a:lnTo>
                    <a:pt x="39310" y="5350"/>
                  </a:lnTo>
                  <a:lnTo>
                    <a:pt x="38949" y="5390"/>
                  </a:lnTo>
                  <a:lnTo>
                    <a:pt x="38568" y="5410"/>
                  </a:lnTo>
                  <a:lnTo>
                    <a:pt x="26367" y="5410"/>
                  </a:lnTo>
                  <a:lnTo>
                    <a:pt x="26367" y="5410"/>
                  </a:lnTo>
                  <a:lnTo>
                    <a:pt x="25986" y="5390"/>
                  </a:lnTo>
                  <a:lnTo>
                    <a:pt x="25625" y="5350"/>
                  </a:lnTo>
                  <a:lnTo>
                    <a:pt x="25265" y="5250"/>
                  </a:lnTo>
                  <a:lnTo>
                    <a:pt x="24904" y="5150"/>
                  </a:lnTo>
                  <a:lnTo>
                    <a:pt x="24584" y="4990"/>
                  </a:lnTo>
                  <a:lnTo>
                    <a:pt x="24263" y="4829"/>
                  </a:lnTo>
                  <a:lnTo>
                    <a:pt x="23962" y="4609"/>
                  </a:lnTo>
                  <a:lnTo>
                    <a:pt x="23682" y="4388"/>
                  </a:lnTo>
                  <a:lnTo>
                    <a:pt x="23422" y="4148"/>
                  </a:lnTo>
                  <a:lnTo>
                    <a:pt x="23181" y="3868"/>
                  </a:lnTo>
                  <a:lnTo>
                    <a:pt x="22961" y="3587"/>
                  </a:lnTo>
                  <a:lnTo>
                    <a:pt x="22780" y="3267"/>
                  </a:lnTo>
                  <a:lnTo>
                    <a:pt x="22620" y="2926"/>
                  </a:lnTo>
                  <a:lnTo>
                    <a:pt x="22480" y="2585"/>
                  </a:lnTo>
                  <a:lnTo>
                    <a:pt x="22380" y="2225"/>
                  </a:lnTo>
                  <a:lnTo>
                    <a:pt x="22320" y="1844"/>
                  </a:lnTo>
                  <a:lnTo>
                    <a:pt x="22280" y="1443"/>
                  </a:lnTo>
                  <a:lnTo>
                    <a:pt x="22280" y="1443"/>
                  </a:lnTo>
                  <a:lnTo>
                    <a:pt x="22239" y="1303"/>
                  </a:lnTo>
                  <a:lnTo>
                    <a:pt x="22199" y="1143"/>
                  </a:lnTo>
                  <a:lnTo>
                    <a:pt x="22159" y="1003"/>
                  </a:lnTo>
                  <a:lnTo>
                    <a:pt x="22079" y="862"/>
                  </a:lnTo>
                  <a:lnTo>
                    <a:pt x="21999" y="742"/>
                  </a:lnTo>
                  <a:lnTo>
                    <a:pt x="21919" y="622"/>
                  </a:lnTo>
                  <a:lnTo>
                    <a:pt x="21819" y="522"/>
                  </a:lnTo>
                  <a:lnTo>
                    <a:pt x="21719" y="401"/>
                  </a:lnTo>
                  <a:lnTo>
                    <a:pt x="21598" y="321"/>
                  </a:lnTo>
                  <a:lnTo>
                    <a:pt x="21478" y="241"/>
                  </a:lnTo>
                  <a:lnTo>
                    <a:pt x="21338" y="161"/>
                  </a:lnTo>
                  <a:lnTo>
                    <a:pt x="21218" y="101"/>
                  </a:lnTo>
                  <a:lnTo>
                    <a:pt x="21077" y="61"/>
                  </a:lnTo>
                  <a:lnTo>
                    <a:pt x="20917" y="21"/>
                  </a:lnTo>
                  <a:lnTo>
                    <a:pt x="20777" y="1"/>
                  </a:lnTo>
                  <a:lnTo>
                    <a:pt x="20617" y="1"/>
                  </a:lnTo>
                  <a:lnTo>
                    <a:pt x="20617" y="1"/>
                  </a:lnTo>
                  <a:lnTo>
                    <a:pt x="20617" y="1"/>
                  </a:lnTo>
                  <a:lnTo>
                    <a:pt x="7774" y="1"/>
                  </a:lnTo>
                  <a:lnTo>
                    <a:pt x="7774" y="1"/>
                  </a:lnTo>
                  <a:lnTo>
                    <a:pt x="77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91"/>
            <p:cNvSpPr/>
            <p:nvPr/>
          </p:nvSpPr>
          <p:spPr>
            <a:xfrm>
              <a:off x="4202925" y="908300"/>
              <a:ext cx="49125" cy="49100"/>
            </a:xfrm>
            <a:custGeom>
              <a:avLst/>
              <a:gdLst/>
              <a:ahLst/>
              <a:cxnLst/>
              <a:rect l="l" t="t" r="r" b="b"/>
              <a:pathLst>
                <a:path w="1965" h="1964" extrusionOk="0">
                  <a:moveTo>
                    <a:pt x="982" y="0"/>
                  </a:moveTo>
                  <a:lnTo>
                    <a:pt x="782" y="20"/>
                  </a:lnTo>
                  <a:lnTo>
                    <a:pt x="602" y="80"/>
                  </a:lnTo>
                  <a:lnTo>
                    <a:pt x="422" y="181"/>
                  </a:lnTo>
                  <a:lnTo>
                    <a:pt x="281" y="301"/>
                  </a:lnTo>
                  <a:lnTo>
                    <a:pt x="161" y="441"/>
                  </a:lnTo>
                  <a:lnTo>
                    <a:pt x="81" y="601"/>
                  </a:lnTo>
                  <a:lnTo>
                    <a:pt x="21" y="802"/>
                  </a:lnTo>
                  <a:lnTo>
                    <a:pt x="1" y="1002"/>
                  </a:lnTo>
                  <a:lnTo>
                    <a:pt x="21" y="1182"/>
                  </a:lnTo>
                  <a:lnTo>
                    <a:pt x="81" y="1383"/>
                  </a:lnTo>
                  <a:lnTo>
                    <a:pt x="181" y="1543"/>
                  </a:lnTo>
                  <a:lnTo>
                    <a:pt x="301" y="1683"/>
                  </a:lnTo>
                  <a:lnTo>
                    <a:pt x="442" y="1804"/>
                  </a:lnTo>
                  <a:lnTo>
                    <a:pt x="602" y="1904"/>
                  </a:lnTo>
                  <a:lnTo>
                    <a:pt x="782" y="1944"/>
                  </a:lnTo>
                  <a:lnTo>
                    <a:pt x="982" y="1964"/>
                  </a:lnTo>
                  <a:lnTo>
                    <a:pt x="1183" y="1944"/>
                  </a:lnTo>
                  <a:lnTo>
                    <a:pt x="1383" y="1884"/>
                  </a:lnTo>
                  <a:lnTo>
                    <a:pt x="1543" y="1804"/>
                  </a:lnTo>
                  <a:lnTo>
                    <a:pt x="1684" y="1683"/>
                  </a:lnTo>
                  <a:lnTo>
                    <a:pt x="1804" y="1523"/>
                  </a:lnTo>
                  <a:lnTo>
                    <a:pt x="1904" y="1363"/>
                  </a:lnTo>
                  <a:lnTo>
                    <a:pt x="1944" y="1182"/>
                  </a:lnTo>
                  <a:lnTo>
                    <a:pt x="1964" y="982"/>
                  </a:lnTo>
                  <a:lnTo>
                    <a:pt x="1944" y="782"/>
                  </a:lnTo>
                  <a:lnTo>
                    <a:pt x="1884" y="601"/>
                  </a:lnTo>
                  <a:lnTo>
                    <a:pt x="1804" y="441"/>
                  </a:lnTo>
                  <a:lnTo>
                    <a:pt x="1684" y="281"/>
                  </a:lnTo>
                  <a:lnTo>
                    <a:pt x="1543" y="161"/>
                  </a:lnTo>
                  <a:lnTo>
                    <a:pt x="1363" y="80"/>
                  </a:lnTo>
                  <a:lnTo>
                    <a:pt x="1183" y="20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0B0F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91"/>
            <p:cNvSpPr/>
            <p:nvPr/>
          </p:nvSpPr>
          <p:spPr>
            <a:xfrm>
              <a:off x="4202925" y="908300"/>
              <a:ext cx="49125" cy="49100"/>
            </a:xfrm>
            <a:custGeom>
              <a:avLst/>
              <a:gdLst/>
              <a:ahLst/>
              <a:cxnLst/>
              <a:rect l="l" t="t" r="r" b="b"/>
              <a:pathLst>
                <a:path w="1965" h="1964" fill="none" extrusionOk="0">
                  <a:moveTo>
                    <a:pt x="982" y="0"/>
                  </a:moveTo>
                  <a:lnTo>
                    <a:pt x="982" y="0"/>
                  </a:lnTo>
                  <a:lnTo>
                    <a:pt x="982" y="0"/>
                  </a:lnTo>
                  <a:lnTo>
                    <a:pt x="782" y="20"/>
                  </a:lnTo>
                  <a:lnTo>
                    <a:pt x="602" y="80"/>
                  </a:lnTo>
                  <a:lnTo>
                    <a:pt x="422" y="181"/>
                  </a:lnTo>
                  <a:lnTo>
                    <a:pt x="281" y="301"/>
                  </a:lnTo>
                  <a:lnTo>
                    <a:pt x="161" y="441"/>
                  </a:lnTo>
                  <a:lnTo>
                    <a:pt x="81" y="601"/>
                  </a:lnTo>
                  <a:lnTo>
                    <a:pt x="21" y="802"/>
                  </a:lnTo>
                  <a:lnTo>
                    <a:pt x="1" y="1002"/>
                  </a:lnTo>
                  <a:lnTo>
                    <a:pt x="1" y="1002"/>
                  </a:lnTo>
                  <a:lnTo>
                    <a:pt x="21" y="1182"/>
                  </a:lnTo>
                  <a:lnTo>
                    <a:pt x="81" y="1383"/>
                  </a:lnTo>
                  <a:lnTo>
                    <a:pt x="181" y="1543"/>
                  </a:lnTo>
                  <a:lnTo>
                    <a:pt x="301" y="1683"/>
                  </a:lnTo>
                  <a:lnTo>
                    <a:pt x="442" y="1804"/>
                  </a:lnTo>
                  <a:lnTo>
                    <a:pt x="602" y="1904"/>
                  </a:lnTo>
                  <a:lnTo>
                    <a:pt x="782" y="1944"/>
                  </a:lnTo>
                  <a:lnTo>
                    <a:pt x="982" y="1964"/>
                  </a:lnTo>
                  <a:lnTo>
                    <a:pt x="982" y="1964"/>
                  </a:lnTo>
                  <a:lnTo>
                    <a:pt x="982" y="1964"/>
                  </a:lnTo>
                  <a:lnTo>
                    <a:pt x="982" y="1964"/>
                  </a:lnTo>
                  <a:lnTo>
                    <a:pt x="1183" y="1944"/>
                  </a:lnTo>
                  <a:lnTo>
                    <a:pt x="1383" y="1884"/>
                  </a:lnTo>
                  <a:lnTo>
                    <a:pt x="1543" y="1804"/>
                  </a:lnTo>
                  <a:lnTo>
                    <a:pt x="1684" y="1683"/>
                  </a:lnTo>
                  <a:lnTo>
                    <a:pt x="1804" y="1523"/>
                  </a:lnTo>
                  <a:lnTo>
                    <a:pt x="1904" y="1363"/>
                  </a:lnTo>
                  <a:lnTo>
                    <a:pt x="1944" y="1182"/>
                  </a:lnTo>
                  <a:lnTo>
                    <a:pt x="1964" y="982"/>
                  </a:lnTo>
                  <a:lnTo>
                    <a:pt x="1964" y="982"/>
                  </a:lnTo>
                  <a:lnTo>
                    <a:pt x="1944" y="782"/>
                  </a:lnTo>
                  <a:lnTo>
                    <a:pt x="1884" y="601"/>
                  </a:lnTo>
                  <a:lnTo>
                    <a:pt x="1804" y="441"/>
                  </a:lnTo>
                  <a:lnTo>
                    <a:pt x="1684" y="281"/>
                  </a:lnTo>
                  <a:lnTo>
                    <a:pt x="1543" y="161"/>
                  </a:lnTo>
                  <a:lnTo>
                    <a:pt x="1363" y="80"/>
                  </a:lnTo>
                  <a:lnTo>
                    <a:pt x="1183" y="20"/>
                  </a:lnTo>
                  <a:lnTo>
                    <a:pt x="9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91"/>
            <p:cNvSpPr/>
            <p:nvPr/>
          </p:nvSpPr>
          <p:spPr>
            <a:xfrm>
              <a:off x="4317625" y="908300"/>
              <a:ext cx="132775" cy="49100"/>
            </a:xfrm>
            <a:custGeom>
              <a:avLst/>
              <a:gdLst/>
              <a:ahLst/>
              <a:cxnLst/>
              <a:rect l="l" t="t" r="r" b="b"/>
              <a:pathLst>
                <a:path w="5311" h="1964" extrusionOk="0">
                  <a:moveTo>
                    <a:pt x="963" y="0"/>
                  </a:moveTo>
                  <a:lnTo>
                    <a:pt x="782" y="20"/>
                  </a:lnTo>
                  <a:lnTo>
                    <a:pt x="582" y="80"/>
                  </a:lnTo>
                  <a:lnTo>
                    <a:pt x="422" y="161"/>
                  </a:lnTo>
                  <a:lnTo>
                    <a:pt x="281" y="281"/>
                  </a:lnTo>
                  <a:lnTo>
                    <a:pt x="161" y="441"/>
                  </a:lnTo>
                  <a:lnTo>
                    <a:pt x="61" y="601"/>
                  </a:lnTo>
                  <a:lnTo>
                    <a:pt x="21" y="782"/>
                  </a:lnTo>
                  <a:lnTo>
                    <a:pt x="1" y="982"/>
                  </a:lnTo>
                  <a:lnTo>
                    <a:pt x="21" y="1182"/>
                  </a:lnTo>
                  <a:lnTo>
                    <a:pt x="61" y="1363"/>
                  </a:lnTo>
                  <a:lnTo>
                    <a:pt x="161" y="1523"/>
                  </a:lnTo>
                  <a:lnTo>
                    <a:pt x="281" y="1663"/>
                  </a:lnTo>
                  <a:lnTo>
                    <a:pt x="422" y="1783"/>
                  </a:lnTo>
                  <a:lnTo>
                    <a:pt x="582" y="1884"/>
                  </a:lnTo>
                  <a:lnTo>
                    <a:pt x="782" y="1944"/>
                  </a:lnTo>
                  <a:lnTo>
                    <a:pt x="963" y="1964"/>
                  </a:lnTo>
                  <a:lnTo>
                    <a:pt x="4329" y="1964"/>
                  </a:lnTo>
                  <a:lnTo>
                    <a:pt x="4529" y="1944"/>
                  </a:lnTo>
                  <a:lnTo>
                    <a:pt x="4709" y="1884"/>
                  </a:lnTo>
                  <a:lnTo>
                    <a:pt x="4889" y="1783"/>
                  </a:lnTo>
                  <a:lnTo>
                    <a:pt x="5030" y="1663"/>
                  </a:lnTo>
                  <a:lnTo>
                    <a:pt x="5150" y="1523"/>
                  </a:lnTo>
                  <a:lnTo>
                    <a:pt x="5230" y="1363"/>
                  </a:lnTo>
                  <a:lnTo>
                    <a:pt x="5290" y="1182"/>
                  </a:lnTo>
                  <a:lnTo>
                    <a:pt x="5310" y="982"/>
                  </a:lnTo>
                  <a:lnTo>
                    <a:pt x="5290" y="782"/>
                  </a:lnTo>
                  <a:lnTo>
                    <a:pt x="5230" y="601"/>
                  </a:lnTo>
                  <a:lnTo>
                    <a:pt x="5150" y="441"/>
                  </a:lnTo>
                  <a:lnTo>
                    <a:pt x="5030" y="281"/>
                  </a:lnTo>
                  <a:lnTo>
                    <a:pt x="4889" y="161"/>
                  </a:lnTo>
                  <a:lnTo>
                    <a:pt x="4709" y="80"/>
                  </a:lnTo>
                  <a:lnTo>
                    <a:pt x="4529" y="20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rgbClr val="0B0F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91"/>
            <p:cNvSpPr/>
            <p:nvPr/>
          </p:nvSpPr>
          <p:spPr>
            <a:xfrm>
              <a:off x="4317625" y="908300"/>
              <a:ext cx="132775" cy="49100"/>
            </a:xfrm>
            <a:custGeom>
              <a:avLst/>
              <a:gdLst/>
              <a:ahLst/>
              <a:cxnLst/>
              <a:rect l="l" t="t" r="r" b="b"/>
              <a:pathLst>
                <a:path w="5311" h="1964" fill="none" extrusionOk="0">
                  <a:moveTo>
                    <a:pt x="4329" y="0"/>
                  </a:moveTo>
                  <a:lnTo>
                    <a:pt x="963" y="0"/>
                  </a:lnTo>
                  <a:lnTo>
                    <a:pt x="963" y="0"/>
                  </a:lnTo>
                  <a:lnTo>
                    <a:pt x="782" y="20"/>
                  </a:lnTo>
                  <a:lnTo>
                    <a:pt x="582" y="80"/>
                  </a:lnTo>
                  <a:lnTo>
                    <a:pt x="422" y="161"/>
                  </a:lnTo>
                  <a:lnTo>
                    <a:pt x="281" y="281"/>
                  </a:lnTo>
                  <a:lnTo>
                    <a:pt x="161" y="441"/>
                  </a:lnTo>
                  <a:lnTo>
                    <a:pt x="61" y="601"/>
                  </a:lnTo>
                  <a:lnTo>
                    <a:pt x="21" y="782"/>
                  </a:lnTo>
                  <a:lnTo>
                    <a:pt x="1" y="982"/>
                  </a:lnTo>
                  <a:lnTo>
                    <a:pt x="1" y="982"/>
                  </a:lnTo>
                  <a:lnTo>
                    <a:pt x="21" y="1182"/>
                  </a:lnTo>
                  <a:lnTo>
                    <a:pt x="61" y="1363"/>
                  </a:lnTo>
                  <a:lnTo>
                    <a:pt x="161" y="1523"/>
                  </a:lnTo>
                  <a:lnTo>
                    <a:pt x="281" y="1663"/>
                  </a:lnTo>
                  <a:lnTo>
                    <a:pt x="422" y="1783"/>
                  </a:lnTo>
                  <a:lnTo>
                    <a:pt x="582" y="1884"/>
                  </a:lnTo>
                  <a:lnTo>
                    <a:pt x="782" y="1944"/>
                  </a:lnTo>
                  <a:lnTo>
                    <a:pt x="963" y="1964"/>
                  </a:lnTo>
                  <a:lnTo>
                    <a:pt x="4329" y="1964"/>
                  </a:lnTo>
                  <a:lnTo>
                    <a:pt x="4329" y="1964"/>
                  </a:lnTo>
                  <a:lnTo>
                    <a:pt x="4529" y="1944"/>
                  </a:lnTo>
                  <a:lnTo>
                    <a:pt x="4709" y="1884"/>
                  </a:lnTo>
                  <a:lnTo>
                    <a:pt x="4889" y="1783"/>
                  </a:lnTo>
                  <a:lnTo>
                    <a:pt x="5030" y="1663"/>
                  </a:lnTo>
                  <a:lnTo>
                    <a:pt x="5150" y="1523"/>
                  </a:lnTo>
                  <a:lnTo>
                    <a:pt x="5230" y="1363"/>
                  </a:lnTo>
                  <a:lnTo>
                    <a:pt x="5290" y="1182"/>
                  </a:lnTo>
                  <a:lnTo>
                    <a:pt x="5310" y="982"/>
                  </a:lnTo>
                  <a:lnTo>
                    <a:pt x="5310" y="982"/>
                  </a:lnTo>
                  <a:lnTo>
                    <a:pt x="5290" y="782"/>
                  </a:lnTo>
                  <a:lnTo>
                    <a:pt x="5230" y="601"/>
                  </a:lnTo>
                  <a:lnTo>
                    <a:pt x="5150" y="441"/>
                  </a:lnTo>
                  <a:lnTo>
                    <a:pt x="5030" y="281"/>
                  </a:lnTo>
                  <a:lnTo>
                    <a:pt x="4889" y="161"/>
                  </a:lnTo>
                  <a:lnTo>
                    <a:pt x="4709" y="80"/>
                  </a:lnTo>
                  <a:lnTo>
                    <a:pt x="4529" y="20"/>
                  </a:lnTo>
                  <a:lnTo>
                    <a:pt x="43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91"/>
            <p:cNvSpPr/>
            <p:nvPr/>
          </p:nvSpPr>
          <p:spPr>
            <a:xfrm>
              <a:off x="3650450" y="1008975"/>
              <a:ext cx="26075" cy="26075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1043" y="1042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91"/>
            <p:cNvSpPr/>
            <p:nvPr/>
          </p:nvSpPr>
          <p:spPr>
            <a:xfrm>
              <a:off x="3702050" y="983425"/>
              <a:ext cx="26075" cy="51625"/>
            </a:xfrm>
            <a:custGeom>
              <a:avLst/>
              <a:gdLst/>
              <a:ahLst/>
              <a:cxnLst/>
              <a:rect l="l" t="t" r="r" b="b"/>
              <a:pathLst>
                <a:path w="1043" h="2065" extrusionOk="0">
                  <a:moveTo>
                    <a:pt x="0" y="1"/>
                  </a:moveTo>
                  <a:lnTo>
                    <a:pt x="0" y="1022"/>
                  </a:lnTo>
                  <a:lnTo>
                    <a:pt x="0" y="2064"/>
                  </a:lnTo>
                  <a:lnTo>
                    <a:pt x="1042" y="2064"/>
                  </a:lnTo>
                  <a:lnTo>
                    <a:pt x="1042" y="1022"/>
                  </a:lnTo>
                  <a:lnTo>
                    <a:pt x="10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91"/>
            <p:cNvSpPr/>
            <p:nvPr/>
          </p:nvSpPr>
          <p:spPr>
            <a:xfrm>
              <a:off x="3754150" y="957375"/>
              <a:ext cx="26050" cy="77675"/>
            </a:xfrm>
            <a:custGeom>
              <a:avLst/>
              <a:gdLst/>
              <a:ahLst/>
              <a:cxnLst/>
              <a:rect l="l" t="t" r="r" b="b"/>
              <a:pathLst>
                <a:path w="1042" h="3107" extrusionOk="0">
                  <a:moveTo>
                    <a:pt x="0" y="1"/>
                  </a:moveTo>
                  <a:lnTo>
                    <a:pt x="0" y="1043"/>
                  </a:lnTo>
                  <a:lnTo>
                    <a:pt x="0" y="2064"/>
                  </a:lnTo>
                  <a:lnTo>
                    <a:pt x="0" y="3106"/>
                  </a:lnTo>
                  <a:lnTo>
                    <a:pt x="1042" y="3106"/>
                  </a:lnTo>
                  <a:lnTo>
                    <a:pt x="1042" y="2064"/>
                  </a:lnTo>
                  <a:lnTo>
                    <a:pt x="1042" y="1043"/>
                  </a:lnTo>
                  <a:lnTo>
                    <a:pt x="10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91"/>
            <p:cNvSpPr/>
            <p:nvPr/>
          </p:nvSpPr>
          <p:spPr>
            <a:xfrm>
              <a:off x="4857575" y="958875"/>
              <a:ext cx="127750" cy="76175"/>
            </a:xfrm>
            <a:custGeom>
              <a:avLst/>
              <a:gdLst/>
              <a:ahLst/>
              <a:cxnLst/>
              <a:rect l="l" t="t" r="r" b="b"/>
              <a:pathLst>
                <a:path w="5110" h="3047" extrusionOk="0">
                  <a:moveTo>
                    <a:pt x="2525" y="762"/>
                  </a:moveTo>
                  <a:lnTo>
                    <a:pt x="2566" y="2285"/>
                  </a:lnTo>
                  <a:lnTo>
                    <a:pt x="1003" y="2285"/>
                  </a:lnTo>
                  <a:lnTo>
                    <a:pt x="1003" y="762"/>
                  </a:lnTo>
                  <a:close/>
                  <a:moveTo>
                    <a:pt x="502" y="1"/>
                  </a:moveTo>
                  <a:lnTo>
                    <a:pt x="502" y="762"/>
                  </a:lnTo>
                  <a:lnTo>
                    <a:pt x="1" y="762"/>
                  </a:lnTo>
                  <a:lnTo>
                    <a:pt x="1" y="2285"/>
                  </a:lnTo>
                  <a:lnTo>
                    <a:pt x="502" y="2285"/>
                  </a:lnTo>
                  <a:lnTo>
                    <a:pt x="502" y="3046"/>
                  </a:lnTo>
                  <a:lnTo>
                    <a:pt x="5110" y="3046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91"/>
            <p:cNvSpPr/>
            <p:nvPr/>
          </p:nvSpPr>
          <p:spPr>
            <a:xfrm>
              <a:off x="4180400" y="1320025"/>
              <a:ext cx="286525" cy="240950"/>
            </a:xfrm>
            <a:custGeom>
              <a:avLst/>
              <a:gdLst/>
              <a:ahLst/>
              <a:cxnLst/>
              <a:rect l="l" t="t" r="r" b="b"/>
              <a:pathLst>
                <a:path w="11461" h="9638" extrusionOk="0">
                  <a:moveTo>
                    <a:pt x="5530" y="0"/>
                  </a:moveTo>
                  <a:lnTo>
                    <a:pt x="5229" y="20"/>
                  </a:lnTo>
                  <a:lnTo>
                    <a:pt x="4949" y="40"/>
                  </a:lnTo>
                  <a:lnTo>
                    <a:pt x="4668" y="101"/>
                  </a:lnTo>
                  <a:lnTo>
                    <a:pt x="4388" y="161"/>
                  </a:lnTo>
                  <a:lnTo>
                    <a:pt x="4107" y="221"/>
                  </a:lnTo>
                  <a:lnTo>
                    <a:pt x="3847" y="321"/>
                  </a:lnTo>
                  <a:lnTo>
                    <a:pt x="3566" y="421"/>
                  </a:lnTo>
                  <a:lnTo>
                    <a:pt x="3326" y="521"/>
                  </a:lnTo>
                  <a:lnTo>
                    <a:pt x="3066" y="642"/>
                  </a:lnTo>
                  <a:lnTo>
                    <a:pt x="2825" y="782"/>
                  </a:lnTo>
                  <a:lnTo>
                    <a:pt x="2585" y="922"/>
                  </a:lnTo>
                  <a:lnTo>
                    <a:pt x="2364" y="1082"/>
                  </a:lnTo>
                  <a:lnTo>
                    <a:pt x="2144" y="1263"/>
                  </a:lnTo>
                  <a:lnTo>
                    <a:pt x="1924" y="1423"/>
                  </a:lnTo>
                  <a:lnTo>
                    <a:pt x="1723" y="1623"/>
                  </a:lnTo>
                  <a:lnTo>
                    <a:pt x="1543" y="1824"/>
                  </a:lnTo>
                  <a:lnTo>
                    <a:pt x="1363" y="2024"/>
                  </a:lnTo>
                  <a:lnTo>
                    <a:pt x="1182" y="2244"/>
                  </a:lnTo>
                  <a:lnTo>
                    <a:pt x="1022" y="2465"/>
                  </a:lnTo>
                  <a:lnTo>
                    <a:pt x="862" y="2685"/>
                  </a:lnTo>
                  <a:lnTo>
                    <a:pt x="721" y="2926"/>
                  </a:lnTo>
                  <a:lnTo>
                    <a:pt x="601" y="3166"/>
                  </a:lnTo>
                  <a:lnTo>
                    <a:pt x="481" y="3426"/>
                  </a:lnTo>
                  <a:lnTo>
                    <a:pt x="381" y="3687"/>
                  </a:lnTo>
                  <a:lnTo>
                    <a:pt x="281" y="3947"/>
                  </a:lnTo>
                  <a:lnTo>
                    <a:pt x="201" y="4208"/>
                  </a:lnTo>
                  <a:lnTo>
                    <a:pt x="140" y="4488"/>
                  </a:lnTo>
                  <a:lnTo>
                    <a:pt x="80" y="4769"/>
                  </a:lnTo>
                  <a:lnTo>
                    <a:pt x="40" y="5049"/>
                  </a:lnTo>
                  <a:lnTo>
                    <a:pt x="0" y="5350"/>
                  </a:lnTo>
                  <a:lnTo>
                    <a:pt x="0" y="5630"/>
                  </a:lnTo>
                  <a:lnTo>
                    <a:pt x="0" y="5931"/>
                  </a:lnTo>
                  <a:lnTo>
                    <a:pt x="0" y="9637"/>
                  </a:lnTo>
                  <a:lnTo>
                    <a:pt x="1543" y="9637"/>
                  </a:lnTo>
                  <a:lnTo>
                    <a:pt x="1543" y="5931"/>
                  </a:lnTo>
                  <a:lnTo>
                    <a:pt x="1543" y="5590"/>
                  </a:lnTo>
                  <a:lnTo>
                    <a:pt x="1583" y="5170"/>
                  </a:lnTo>
                  <a:lnTo>
                    <a:pt x="1663" y="4749"/>
                  </a:lnTo>
                  <a:lnTo>
                    <a:pt x="1783" y="4348"/>
                  </a:lnTo>
                  <a:lnTo>
                    <a:pt x="1924" y="3967"/>
                  </a:lnTo>
                  <a:lnTo>
                    <a:pt x="2124" y="3607"/>
                  </a:lnTo>
                  <a:lnTo>
                    <a:pt x="2344" y="3266"/>
                  </a:lnTo>
                  <a:lnTo>
                    <a:pt x="2605" y="2966"/>
                  </a:lnTo>
                  <a:lnTo>
                    <a:pt x="2885" y="2665"/>
                  </a:lnTo>
                  <a:lnTo>
                    <a:pt x="3186" y="2405"/>
                  </a:lnTo>
                  <a:lnTo>
                    <a:pt x="3526" y="2184"/>
                  </a:lnTo>
                  <a:lnTo>
                    <a:pt x="3887" y="1984"/>
                  </a:lnTo>
                  <a:lnTo>
                    <a:pt x="4248" y="1824"/>
                  </a:lnTo>
                  <a:lnTo>
                    <a:pt x="4648" y="1703"/>
                  </a:lnTo>
                  <a:lnTo>
                    <a:pt x="5049" y="1623"/>
                  </a:lnTo>
                  <a:lnTo>
                    <a:pt x="5470" y="1563"/>
                  </a:lnTo>
                  <a:lnTo>
                    <a:pt x="5911" y="1563"/>
                  </a:lnTo>
                  <a:lnTo>
                    <a:pt x="6331" y="1603"/>
                  </a:lnTo>
                  <a:lnTo>
                    <a:pt x="6752" y="1683"/>
                  </a:lnTo>
                  <a:lnTo>
                    <a:pt x="7133" y="1804"/>
                  </a:lnTo>
                  <a:lnTo>
                    <a:pt x="7513" y="1964"/>
                  </a:lnTo>
                  <a:lnTo>
                    <a:pt x="7874" y="2144"/>
                  </a:lnTo>
                  <a:lnTo>
                    <a:pt x="8215" y="2385"/>
                  </a:lnTo>
                  <a:lnTo>
                    <a:pt x="8535" y="2625"/>
                  </a:lnTo>
                  <a:lnTo>
                    <a:pt x="8816" y="2906"/>
                  </a:lnTo>
                  <a:lnTo>
                    <a:pt x="9076" y="3226"/>
                  </a:lnTo>
                  <a:lnTo>
                    <a:pt x="9297" y="3547"/>
                  </a:lnTo>
                  <a:lnTo>
                    <a:pt x="9497" y="3907"/>
                  </a:lnTo>
                  <a:lnTo>
                    <a:pt x="9657" y="4288"/>
                  </a:lnTo>
                  <a:lnTo>
                    <a:pt x="9777" y="4669"/>
                  </a:lnTo>
                  <a:lnTo>
                    <a:pt x="9878" y="5069"/>
                  </a:lnTo>
                  <a:lnTo>
                    <a:pt x="9918" y="5490"/>
                  </a:lnTo>
                  <a:lnTo>
                    <a:pt x="9918" y="5931"/>
                  </a:lnTo>
                  <a:lnTo>
                    <a:pt x="9918" y="9637"/>
                  </a:lnTo>
                  <a:lnTo>
                    <a:pt x="11460" y="9637"/>
                  </a:lnTo>
                  <a:lnTo>
                    <a:pt x="11460" y="5931"/>
                  </a:lnTo>
                  <a:lnTo>
                    <a:pt x="11460" y="5530"/>
                  </a:lnTo>
                  <a:lnTo>
                    <a:pt x="11440" y="5230"/>
                  </a:lnTo>
                  <a:lnTo>
                    <a:pt x="11420" y="4949"/>
                  </a:lnTo>
                  <a:lnTo>
                    <a:pt x="11360" y="4669"/>
                  </a:lnTo>
                  <a:lnTo>
                    <a:pt x="11300" y="4388"/>
                  </a:lnTo>
                  <a:lnTo>
                    <a:pt x="11240" y="4108"/>
                  </a:lnTo>
                  <a:lnTo>
                    <a:pt x="11140" y="3827"/>
                  </a:lnTo>
                  <a:lnTo>
                    <a:pt x="11040" y="3567"/>
                  </a:lnTo>
                  <a:lnTo>
                    <a:pt x="10939" y="3306"/>
                  </a:lnTo>
                  <a:lnTo>
                    <a:pt x="10819" y="3066"/>
                  </a:lnTo>
                  <a:lnTo>
                    <a:pt x="10679" y="2825"/>
                  </a:lnTo>
                  <a:lnTo>
                    <a:pt x="10539" y="2585"/>
                  </a:lnTo>
                  <a:lnTo>
                    <a:pt x="10378" y="2365"/>
                  </a:lnTo>
                  <a:lnTo>
                    <a:pt x="10198" y="2144"/>
                  </a:lnTo>
                  <a:lnTo>
                    <a:pt x="10038" y="1924"/>
                  </a:lnTo>
                  <a:lnTo>
                    <a:pt x="9838" y="1723"/>
                  </a:lnTo>
                  <a:lnTo>
                    <a:pt x="9637" y="1543"/>
                  </a:lnTo>
                  <a:lnTo>
                    <a:pt x="9437" y="1363"/>
                  </a:lnTo>
                  <a:lnTo>
                    <a:pt x="9216" y="1183"/>
                  </a:lnTo>
                  <a:lnTo>
                    <a:pt x="8996" y="1022"/>
                  </a:lnTo>
                  <a:lnTo>
                    <a:pt x="8776" y="862"/>
                  </a:lnTo>
                  <a:lnTo>
                    <a:pt x="8535" y="722"/>
                  </a:lnTo>
                  <a:lnTo>
                    <a:pt x="8295" y="601"/>
                  </a:lnTo>
                  <a:lnTo>
                    <a:pt x="8034" y="481"/>
                  </a:lnTo>
                  <a:lnTo>
                    <a:pt x="7774" y="361"/>
                  </a:lnTo>
                  <a:lnTo>
                    <a:pt x="7513" y="281"/>
                  </a:lnTo>
                  <a:lnTo>
                    <a:pt x="7253" y="201"/>
                  </a:lnTo>
                  <a:lnTo>
                    <a:pt x="6972" y="121"/>
                  </a:lnTo>
                  <a:lnTo>
                    <a:pt x="6692" y="81"/>
                  </a:lnTo>
                  <a:lnTo>
                    <a:pt x="6411" y="40"/>
                  </a:lnTo>
                  <a:lnTo>
                    <a:pt x="61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91"/>
            <p:cNvSpPr/>
            <p:nvPr/>
          </p:nvSpPr>
          <p:spPr>
            <a:xfrm>
              <a:off x="4142325" y="1525375"/>
              <a:ext cx="363175" cy="299575"/>
            </a:xfrm>
            <a:custGeom>
              <a:avLst/>
              <a:gdLst/>
              <a:ahLst/>
              <a:cxnLst/>
              <a:rect l="l" t="t" r="r" b="b"/>
              <a:pathLst>
                <a:path w="14527" h="11983" extrusionOk="0">
                  <a:moveTo>
                    <a:pt x="7373" y="3327"/>
                  </a:moveTo>
                  <a:lnTo>
                    <a:pt x="7494" y="3347"/>
                  </a:lnTo>
                  <a:lnTo>
                    <a:pt x="7634" y="3387"/>
                  </a:lnTo>
                  <a:lnTo>
                    <a:pt x="7774" y="3427"/>
                  </a:lnTo>
                  <a:lnTo>
                    <a:pt x="7894" y="3487"/>
                  </a:lnTo>
                  <a:lnTo>
                    <a:pt x="8015" y="3567"/>
                  </a:lnTo>
                  <a:lnTo>
                    <a:pt x="8135" y="3647"/>
                  </a:lnTo>
                  <a:lnTo>
                    <a:pt x="8255" y="3727"/>
                  </a:lnTo>
                  <a:lnTo>
                    <a:pt x="8335" y="3848"/>
                  </a:lnTo>
                  <a:lnTo>
                    <a:pt x="8435" y="3948"/>
                  </a:lnTo>
                  <a:lnTo>
                    <a:pt x="8495" y="4068"/>
                  </a:lnTo>
                  <a:lnTo>
                    <a:pt x="8556" y="4188"/>
                  </a:lnTo>
                  <a:lnTo>
                    <a:pt x="8616" y="4309"/>
                  </a:lnTo>
                  <a:lnTo>
                    <a:pt x="8636" y="4449"/>
                  </a:lnTo>
                  <a:lnTo>
                    <a:pt x="8656" y="4589"/>
                  </a:lnTo>
                  <a:lnTo>
                    <a:pt x="8676" y="4709"/>
                  </a:lnTo>
                  <a:lnTo>
                    <a:pt x="8676" y="4849"/>
                  </a:lnTo>
                  <a:lnTo>
                    <a:pt x="8656" y="4990"/>
                  </a:lnTo>
                  <a:lnTo>
                    <a:pt x="8616" y="5130"/>
                  </a:lnTo>
                  <a:lnTo>
                    <a:pt x="8576" y="5250"/>
                  </a:lnTo>
                  <a:lnTo>
                    <a:pt x="8516" y="5390"/>
                  </a:lnTo>
                  <a:lnTo>
                    <a:pt x="8455" y="5511"/>
                  </a:lnTo>
                  <a:lnTo>
                    <a:pt x="8355" y="5631"/>
                  </a:lnTo>
                  <a:lnTo>
                    <a:pt x="8255" y="5751"/>
                  </a:lnTo>
                  <a:lnTo>
                    <a:pt x="8155" y="5851"/>
                  </a:lnTo>
                  <a:lnTo>
                    <a:pt x="8015" y="5931"/>
                  </a:lnTo>
                  <a:lnTo>
                    <a:pt x="8015" y="5951"/>
                  </a:lnTo>
                  <a:lnTo>
                    <a:pt x="8015" y="7875"/>
                  </a:lnTo>
                  <a:lnTo>
                    <a:pt x="8015" y="8035"/>
                  </a:lnTo>
                  <a:lnTo>
                    <a:pt x="7955" y="8175"/>
                  </a:lnTo>
                  <a:lnTo>
                    <a:pt x="7894" y="8296"/>
                  </a:lnTo>
                  <a:lnTo>
                    <a:pt x="7794" y="8416"/>
                  </a:lnTo>
                  <a:lnTo>
                    <a:pt x="7694" y="8516"/>
                  </a:lnTo>
                  <a:lnTo>
                    <a:pt x="7554" y="8576"/>
                  </a:lnTo>
                  <a:lnTo>
                    <a:pt x="7414" y="8616"/>
                  </a:lnTo>
                  <a:lnTo>
                    <a:pt x="7253" y="8636"/>
                  </a:lnTo>
                  <a:lnTo>
                    <a:pt x="7113" y="8616"/>
                  </a:lnTo>
                  <a:lnTo>
                    <a:pt x="6953" y="8576"/>
                  </a:lnTo>
                  <a:lnTo>
                    <a:pt x="6833" y="8516"/>
                  </a:lnTo>
                  <a:lnTo>
                    <a:pt x="6712" y="8416"/>
                  </a:lnTo>
                  <a:lnTo>
                    <a:pt x="6632" y="8296"/>
                  </a:lnTo>
                  <a:lnTo>
                    <a:pt x="6552" y="8175"/>
                  </a:lnTo>
                  <a:lnTo>
                    <a:pt x="6512" y="8035"/>
                  </a:lnTo>
                  <a:lnTo>
                    <a:pt x="6492" y="7875"/>
                  </a:lnTo>
                  <a:lnTo>
                    <a:pt x="6492" y="5931"/>
                  </a:lnTo>
                  <a:lnTo>
                    <a:pt x="6372" y="5851"/>
                  </a:lnTo>
                  <a:lnTo>
                    <a:pt x="6272" y="5751"/>
                  </a:lnTo>
                  <a:lnTo>
                    <a:pt x="6171" y="5651"/>
                  </a:lnTo>
                  <a:lnTo>
                    <a:pt x="6091" y="5551"/>
                  </a:lnTo>
                  <a:lnTo>
                    <a:pt x="6011" y="5431"/>
                  </a:lnTo>
                  <a:lnTo>
                    <a:pt x="5951" y="5310"/>
                  </a:lnTo>
                  <a:lnTo>
                    <a:pt x="5911" y="5170"/>
                  </a:lnTo>
                  <a:lnTo>
                    <a:pt x="5871" y="5050"/>
                  </a:lnTo>
                  <a:lnTo>
                    <a:pt x="5851" y="4910"/>
                  </a:lnTo>
                  <a:lnTo>
                    <a:pt x="5851" y="4769"/>
                  </a:lnTo>
                  <a:lnTo>
                    <a:pt x="5851" y="4649"/>
                  </a:lnTo>
                  <a:lnTo>
                    <a:pt x="5871" y="4509"/>
                  </a:lnTo>
                  <a:lnTo>
                    <a:pt x="5891" y="4369"/>
                  </a:lnTo>
                  <a:lnTo>
                    <a:pt x="5931" y="4228"/>
                  </a:lnTo>
                  <a:lnTo>
                    <a:pt x="5991" y="4108"/>
                  </a:lnTo>
                  <a:lnTo>
                    <a:pt x="6071" y="3988"/>
                  </a:lnTo>
                  <a:lnTo>
                    <a:pt x="6151" y="3868"/>
                  </a:lnTo>
                  <a:lnTo>
                    <a:pt x="6252" y="3748"/>
                  </a:lnTo>
                  <a:lnTo>
                    <a:pt x="6352" y="3667"/>
                  </a:lnTo>
                  <a:lnTo>
                    <a:pt x="6452" y="3587"/>
                  </a:lnTo>
                  <a:lnTo>
                    <a:pt x="6572" y="3507"/>
                  </a:lnTo>
                  <a:lnTo>
                    <a:pt x="6692" y="3447"/>
                  </a:lnTo>
                  <a:lnTo>
                    <a:pt x="6833" y="3407"/>
                  </a:lnTo>
                  <a:lnTo>
                    <a:pt x="6953" y="3367"/>
                  </a:lnTo>
                  <a:lnTo>
                    <a:pt x="7093" y="3347"/>
                  </a:lnTo>
                  <a:lnTo>
                    <a:pt x="7233" y="3327"/>
                  </a:lnTo>
                  <a:close/>
                  <a:moveTo>
                    <a:pt x="0" y="1"/>
                  </a:moveTo>
                  <a:lnTo>
                    <a:pt x="0" y="11982"/>
                  </a:lnTo>
                  <a:lnTo>
                    <a:pt x="14526" y="11982"/>
                  </a:lnTo>
                  <a:lnTo>
                    <a:pt x="145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91"/>
            <p:cNvSpPr/>
            <p:nvPr/>
          </p:nvSpPr>
          <p:spPr>
            <a:xfrm>
              <a:off x="3990550" y="2450025"/>
              <a:ext cx="653675" cy="435775"/>
            </a:xfrm>
            <a:custGeom>
              <a:avLst/>
              <a:gdLst/>
              <a:ahLst/>
              <a:cxnLst/>
              <a:rect l="l" t="t" r="r" b="b"/>
              <a:pathLst>
                <a:path w="26147" h="17431" extrusionOk="0">
                  <a:moveTo>
                    <a:pt x="2425" y="0"/>
                  </a:moveTo>
                  <a:lnTo>
                    <a:pt x="2165" y="40"/>
                  </a:lnTo>
                  <a:lnTo>
                    <a:pt x="1904" y="120"/>
                  </a:lnTo>
                  <a:lnTo>
                    <a:pt x="1664" y="201"/>
                  </a:lnTo>
                  <a:lnTo>
                    <a:pt x="1423" y="321"/>
                  </a:lnTo>
                  <a:lnTo>
                    <a:pt x="1203" y="461"/>
                  </a:lnTo>
                  <a:lnTo>
                    <a:pt x="982" y="601"/>
                  </a:lnTo>
                  <a:lnTo>
                    <a:pt x="802" y="782"/>
                  </a:lnTo>
                  <a:lnTo>
                    <a:pt x="622" y="982"/>
                  </a:lnTo>
                  <a:lnTo>
                    <a:pt x="462" y="1182"/>
                  </a:lnTo>
                  <a:lnTo>
                    <a:pt x="341" y="1403"/>
                  </a:lnTo>
                  <a:lnTo>
                    <a:pt x="221" y="1643"/>
                  </a:lnTo>
                  <a:lnTo>
                    <a:pt x="121" y="1884"/>
                  </a:lnTo>
                  <a:lnTo>
                    <a:pt x="61" y="2144"/>
                  </a:lnTo>
                  <a:lnTo>
                    <a:pt x="21" y="2425"/>
                  </a:lnTo>
                  <a:lnTo>
                    <a:pt x="1" y="2685"/>
                  </a:lnTo>
                  <a:lnTo>
                    <a:pt x="1" y="14726"/>
                  </a:lnTo>
                  <a:lnTo>
                    <a:pt x="21" y="15007"/>
                  </a:lnTo>
                  <a:lnTo>
                    <a:pt x="61" y="15267"/>
                  </a:lnTo>
                  <a:lnTo>
                    <a:pt x="121" y="15528"/>
                  </a:lnTo>
                  <a:lnTo>
                    <a:pt x="221" y="15768"/>
                  </a:lnTo>
                  <a:lnTo>
                    <a:pt x="341" y="16008"/>
                  </a:lnTo>
                  <a:lnTo>
                    <a:pt x="462" y="16229"/>
                  </a:lnTo>
                  <a:lnTo>
                    <a:pt x="622" y="16449"/>
                  </a:lnTo>
                  <a:lnTo>
                    <a:pt x="802" y="16630"/>
                  </a:lnTo>
                  <a:lnTo>
                    <a:pt x="982" y="16810"/>
                  </a:lnTo>
                  <a:lnTo>
                    <a:pt x="1203" y="16970"/>
                  </a:lnTo>
                  <a:lnTo>
                    <a:pt x="1423" y="17090"/>
                  </a:lnTo>
                  <a:lnTo>
                    <a:pt x="1664" y="17211"/>
                  </a:lnTo>
                  <a:lnTo>
                    <a:pt x="1904" y="17311"/>
                  </a:lnTo>
                  <a:lnTo>
                    <a:pt x="2165" y="17371"/>
                  </a:lnTo>
                  <a:lnTo>
                    <a:pt x="2425" y="17411"/>
                  </a:lnTo>
                  <a:lnTo>
                    <a:pt x="2706" y="17431"/>
                  </a:lnTo>
                  <a:lnTo>
                    <a:pt x="23462" y="17431"/>
                  </a:lnTo>
                  <a:lnTo>
                    <a:pt x="23723" y="17411"/>
                  </a:lnTo>
                  <a:lnTo>
                    <a:pt x="24003" y="17371"/>
                  </a:lnTo>
                  <a:lnTo>
                    <a:pt x="24264" y="17311"/>
                  </a:lnTo>
                  <a:lnTo>
                    <a:pt x="24504" y="17211"/>
                  </a:lnTo>
                  <a:lnTo>
                    <a:pt x="24744" y="17090"/>
                  </a:lnTo>
                  <a:lnTo>
                    <a:pt x="24965" y="16970"/>
                  </a:lnTo>
                  <a:lnTo>
                    <a:pt x="25165" y="16810"/>
                  </a:lnTo>
                  <a:lnTo>
                    <a:pt x="25366" y="16630"/>
                  </a:lnTo>
                  <a:lnTo>
                    <a:pt x="25546" y="16449"/>
                  </a:lnTo>
                  <a:lnTo>
                    <a:pt x="25686" y="16229"/>
                  </a:lnTo>
                  <a:lnTo>
                    <a:pt x="25826" y="16008"/>
                  </a:lnTo>
                  <a:lnTo>
                    <a:pt x="25947" y="15768"/>
                  </a:lnTo>
                  <a:lnTo>
                    <a:pt x="26027" y="15528"/>
                  </a:lnTo>
                  <a:lnTo>
                    <a:pt x="26107" y="15267"/>
                  </a:lnTo>
                  <a:lnTo>
                    <a:pt x="26147" y="15007"/>
                  </a:lnTo>
                  <a:lnTo>
                    <a:pt x="26147" y="14726"/>
                  </a:lnTo>
                  <a:lnTo>
                    <a:pt x="26147" y="2685"/>
                  </a:lnTo>
                  <a:lnTo>
                    <a:pt x="26147" y="2425"/>
                  </a:lnTo>
                  <a:lnTo>
                    <a:pt x="26107" y="2144"/>
                  </a:lnTo>
                  <a:lnTo>
                    <a:pt x="26027" y="1884"/>
                  </a:lnTo>
                  <a:lnTo>
                    <a:pt x="25947" y="1643"/>
                  </a:lnTo>
                  <a:lnTo>
                    <a:pt x="25826" y="1403"/>
                  </a:lnTo>
                  <a:lnTo>
                    <a:pt x="25686" y="1182"/>
                  </a:lnTo>
                  <a:lnTo>
                    <a:pt x="25546" y="982"/>
                  </a:lnTo>
                  <a:lnTo>
                    <a:pt x="25366" y="782"/>
                  </a:lnTo>
                  <a:lnTo>
                    <a:pt x="25165" y="601"/>
                  </a:lnTo>
                  <a:lnTo>
                    <a:pt x="24965" y="461"/>
                  </a:lnTo>
                  <a:lnTo>
                    <a:pt x="24744" y="321"/>
                  </a:lnTo>
                  <a:lnTo>
                    <a:pt x="24504" y="201"/>
                  </a:lnTo>
                  <a:lnTo>
                    <a:pt x="24264" y="120"/>
                  </a:lnTo>
                  <a:lnTo>
                    <a:pt x="24003" y="40"/>
                  </a:lnTo>
                  <a:lnTo>
                    <a:pt x="237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91"/>
            <p:cNvSpPr/>
            <p:nvPr/>
          </p:nvSpPr>
          <p:spPr>
            <a:xfrm>
              <a:off x="3990550" y="2450025"/>
              <a:ext cx="653675" cy="435775"/>
            </a:xfrm>
            <a:custGeom>
              <a:avLst/>
              <a:gdLst/>
              <a:ahLst/>
              <a:cxnLst/>
              <a:rect l="l" t="t" r="r" b="b"/>
              <a:pathLst>
                <a:path w="26147" h="17431" fill="none" extrusionOk="0">
                  <a:moveTo>
                    <a:pt x="2706" y="0"/>
                  </a:moveTo>
                  <a:lnTo>
                    <a:pt x="23462" y="0"/>
                  </a:lnTo>
                  <a:lnTo>
                    <a:pt x="23462" y="0"/>
                  </a:lnTo>
                  <a:lnTo>
                    <a:pt x="23723" y="0"/>
                  </a:lnTo>
                  <a:lnTo>
                    <a:pt x="24003" y="40"/>
                  </a:lnTo>
                  <a:lnTo>
                    <a:pt x="24264" y="120"/>
                  </a:lnTo>
                  <a:lnTo>
                    <a:pt x="24504" y="201"/>
                  </a:lnTo>
                  <a:lnTo>
                    <a:pt x="24744" y="321"/>
                  </a:lnTo>
                  <a:lnTo>
                    <a:pt x="24965" y="461"/>
                  </a:lnTo>
                  <a:lnTo>
                    <a:pt x="25165" y="601"/>
                  </a:lnTo>
                  <a:lnTo>
                    <a:pt x="25366" y="782"/>
                  </a:lnTo>
                  <a:lnTo>
                    <a:pt x="25546" y="982"/>
                  </a:lnTo>
                  <a:lnTo>
                    <a:pt x="25686" y="1182"/>
                  </a:lnTo>
                  <a:lnTo>
                    <a:pt x="25826" y="1403"/>
                  </a:lnTo>
                  <a:lnTo>
                    <a:pt x="25947" y="1643"/>
                  </a:lnTo>
                  <a:lnTo>
                    <a:pt x="26027" y="1884"/>
                  </a:lnTo>
                  <a:lnTo>
                    <a:pt x="26107" y="2144"/>
                  </a:lnTo>
                  <a:lnTo>
                    <a:pt x="26147" y="2425"/>
                  </a:lnTo>
                  <a:lnTo>
                    <a:pt x="26147" y="2685"/>
                  </a:lnTo>
                  <a:lnTo>
                    <a:pt x="26147" y="14726"/>
                  </a:lnTo>
                  <a:lnTo>
                    <a:pt x="26147" y="14726"/>
                  </a:lnTo>
                  <a:lnTo>
                    <a:pt x="26147" y="15007"/>
                  </a:lnTo>
                  <a:lnTo>
                    <a:pt x="26107" y="15267"/>
                  </a:lnTo>
                  <a:lnTo>
                    <a:pt x="26027" y="15528"/>
                  </a:lnTo>
                  <a:lnTo>
                    <a:pt x="25947" y="15768"/>
                  </a:lnTo>
                  <a:lnTo>
                    <a:pt x="25826" y="16008"/>
                  </a:lnTo>
                  <a:lnTo>
                    <a:pt x="25686" y="16229"/>
                  </a:lnTo>
                  <a:lnTo>
                    <a:pt x="25546" y="16449"/>
                  </a:lnTo>
                  <a:lnTo>
                    <a:pt x="25366" y="16630"/>
                  </a:lnTo>
                  <a:lnTo>
                    <a:pt x="25165" y="16810"/>
                  </a:lnTo>
                  <a:lnTo>
                    <a:pt x="24965" y="16970"/>
                  </a:lnTo>
                  <a:lnTo>
                    <a:pt x="24744" y="17090"/>
                  </a:lnTo>
                  <a:lnTo>
                    <a:pt x="24504" y="17211"/>
                  </a:lnTo>
                  <a:lnTo>
                    <a:pt x="24264" y="17311"/>
                  </a:lnTo>
                  <a:lnTo>
                    <a:pt x="24003" y="17371"/>
                  </a:lnTo>
                  <a:lnTo>
                    <a:pt x="23723" y="17411"/>
                  </a:lnTo>
                  <a:lnTo>
                    <a:pt x="23462" y="17431"/>
                  </a:lnTo>
                  <a:lnTo>
                    <a:pt x="2706" y="17431"/>
                  </a:lnTo>
                  <a:lnTo>
                    <a:pt x="2706" y="17431"/>
                  </a:lnTo>
                  <a:lnTo>
                    <a:pt x="2425" y="17411"/>
                  </a:lnTo>
                  <a:lnTo>
                    <a:pt x="2165" y="17371"/>
                  </a:lnTo>
                  <a:lnTo>
                    <a:pt x="1904" y="17311"/>
                  </a:lnTo>
                  <a:lnTo>
                    <a:pt x="1664" y="17211"/>
                  </a:lnTo>
                  <a:lnTo>
                    <a:pt x="1423" y="17090"/>
                  </a:lnTo>
                  <a:lnTo>
                    <a:pt x="1203" y="16970"/>
                  </a:lnTo>
                  <a:lnTo>
                    <a:pt x="982" y="16810"/>
                  </a:lnTo>
                  <a:lnTo>
                    <a:pt x="802" y="16630"/>
                  </a:lnTo>
                  <a:lnTo>
                    <a:pt x="622" y="16449"/>
                  </a:lnTo>
                  <a:lnTo>
                    <a:pt x="462" y="16229"/>
                  </a:lnTo>
                  <a:lnTo>
                    <a:pt x="341" y="16008"/>
                  </a:lnTo>
                  <a:lnTo>
                    <a:pt x="221" y="15768"/>
                  </a:lnTo>
                  <a:lnTo>
                    <a:pt x="121" y="15528"/>
                  </a:lnTo>
                  <a:lnTo>
                    <a:pt x="61" y="15267"/>
                  </a:lnTo>
                  <a:lnTo>
                    <a:pt x="21" y="15007"/>
                  </a:lnTo>
                  <a:lnTo>
                    <a:pt x="1" y="14726"/>
                  </a:lnTo>
                  <a:lnTo>
                    <a:pt x="1" y="2685"/>
                  </a:lnTo>
                  <a:lnTo>
                    <a:pt x="1" y="2685"/>
                  </a:lnTo>
                  <a:lnTo>
                    <a:pt x="21" y="2425"/>
                  </a:lnTo>
                  <a:lnTo>
                    <a:pt x="61" y="2144"/>
                  </a:lnTo>
                  <a:lnTo>
                    <a:pt x="121" y="1884"/>
                  </a:lnTo>
                  <a:lnTo>
                    <a:pt x="221" y="1643"/>
                  </a:lnTo>
                  <a:lnTo>
                    <a:pt x="341" y="1403"/>
                  </a:lnTo>
                  <a:lnTo>
                    <a:pt x="462" y="1182"/>
                  </a:lnTo>
                  <a:lnTo>
                    <a:pt x="622" y="982"/>
                  </a:lnTo>
                  <a:lnTo>
                    <a:pt x="802" y="782"/>
                  </a:lnTo>
                  <a:lnTo>
                    <a:pt x="982" y="601"/>
                  </a:lnTo>
                  <a:lnTo>
                    <a:pt x="1203" y="461"/>
                  </a:lnTo>
                  <a:lnTo>
                    <a:pt x="1423" y="321"/>
                  </a:lnTo>
                  <a:lnTo>
                    <a:pt x="1664" y="201"/>
                  </a:lnTo>
                  <a:lnTo>
                    <a:pt x="1904" y="120"/>
                  </a:lnTo>
                  <a:lnTo>
                    <a:pt x="2165" y="40"/>
                  </a:lnTo>
                  <a:lnTo>
                    <a:pt x="2425" y="0"/>
                  </a:lnTo>
                  <a:lnTo>
                    <a:pt x="270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91"/>
            <p:cNvSpPr/>
            <p:nvPr/>
          </p:nvSpPr>
          <p:spPr>
            <a:xfrm>
              <a:off x="3990550" y="2524650"/>
              <a:ext cx="653675" cy="115725"/>
            </a:xfrm>
            <a:custGeom>
              <a:avLst/>
              <a:gdLst/>
              <a:ahLst/>
              <a:cxnLst/>
              <a:rect l="l" t="t" r="r" b="b"/>
              <a:pathLst>
                <a:path w="26147" h="4629" extrusionOk="0">
                  <a:moveTo>
                    <a:pt x="1" y="0"/>
                  </a:moveTo>
                  <a:lnTo>
                    <a:pt x="1" y="4629"/>
                  </a:lnTo>
                  <a:lnTo>
                    <a:pt x="26147" y="4629"/>
                  </a:lnTo>
                  <a:lnTo>
                    <a:pt x="261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91"/>
            <p:cNvSpPr/>
            <p:nvPr/>
          </p:nvSpPr>
          <p:spPr>
            <a:xfrm>
              <a:off x="4054675" y="2781600"/>
              <a:ext cx="320575" cy="51625"/>
            </a:xfrm>
            <a:custGeom>
              <a:avLst/>
              <a:gdLst/>
              <a:ahLst/>
              <a:cxnLst/>
              <a:rect l="l" t="t" r="r" b="b"/>
              <a:pathLst>
                <a:path w="12823" h="2065" extrusionOk="0">
                  <a:moveTo>
                    <a:pt x="1022" y="1"/>
                  </a:moveTo>
                  <a:lnTo>
                    <a:pt x="822" y="21"/>
                  </a:lnTo>
                  <a:lnTo>
                    <a:pt x="621" y="81"/>
                  </a:lnTo>
                  <a:lnTo>
                    <a:pt x="441" y="181"/>
                  </a:lnTo>
                  <a:lnTo>
                    <a:pt x="301" y="301"/>
                  </a:lnTo>
                  <a:lnTo>
                    <a:pt x="181" y="461"/>
                  </a:lnTo>
                  <a:lnTo>
                    <a:pt x="80" y="642"/>
                  </a:lnTo>
                  <a:lnTo>
                    <a:pt x="20" y="822"/>
                  </a:lnTo>
                  <a:lnTo>
                    <a:pt x="0" y="1022"/>
                  </a:lnTo>
                  <a:lnTo>
                    <a:pt x="20" y="1243"/>
                  </a:lnTo>
                  <a:lnTo>
                    <a:pt x="80" y="1423"/>
                  </a:lnTo>
                  <a:lnTo>
                    <a:pt x="181" y="1603"/>
                  </a:lnTo>
                  <a:lnTo>
                    <a:pt x="301" y="1764"/>
                  </a:lnTo>
                  <a:lnTo>
                    <a:pt x="441" y="1884"/>
                  </a:lnTo>
                  <a:lnTo>
                    <a:pt x="621" y="1984"/>
                  </a:lnTo>
                  <a:lnTo>
                    <a:pt x="822" y="2044"/>
                  </a:lnTo>
                  <a:lnTo>
                    <a:pt x="1022" y="2064"/>
                  </a:lnTo>
                  <a:lnTo>
                    <a:pt x="11801" y="2064"/>
                  </a:lnTo>
                  <a:lnTo>
                    <a:pt x="12001" y="2044"/>
                  </a:lnTo>
                  <a:lnTo>
                    <a:pt x="12202" y="1984"/>
                  </a:lnTo>
                  <a:lnTo>
                    <a:pt x="12362" y="1884"/>
                  </a:lnTo>
                  <a:lnTo>
                    <a:pt x="12522" y="1764"/>
                  </a:lnTo>
                  <a:lnTo>
                    <a:pt x="12643" y="1603"/>
                  </a:lnTo>
                  <a:lnTo>
                    <a:pt x="12743" y="1423"/>
                  </a:lnTo>
                  <a:lnTo>
                    <a:pt x="12803" y="1243"/>
                  </a:lnTo>
                  <a:lnTo>
                    <a:pt x="12823" y="1022"/>
                  </a:lnTo>
                  <a:lnTo>
                    <a:pt x="12803" y="822"/>
                  </a:lnTo>
                  <a:lnTo>
                    <a:pt x="12743" y="642"/>
                  </a:lnTo>
                  <a:lnTo>
                    <a:pt x="12643" y="461"/>
                  </a:lnTo>
                  <a:lnTo>
                    <a:pt x="12522" y="301"/>
                  </a:lnTo>
                  <a:lnTo>
                    <a:pt x="12362" y="181"/>
                  </a:lnTo>
                  <a:lnTo>
                    <a:pt x="12202" y="81"/>
                  </a:lnTo>
                  <a:lnTo>
                    <a:pt x="12001" y="21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rgbClr val="FAD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91"/>
            <p:cNvSpPr/>
            <p:nvPr/>
          </p:nvSpPr>
          <p:spPr>
            <a:xfrm>
              <a:off x="4054675" y="2781600"/>
              <a:ext cx="320575" cy="51625"/>
            </a:xfrm>
            <a:custGeom>
              <a:avLst/>
              <a:gdLst/>
              <a:ahLst/>
              <a:cxnLst/>
              <a:rect l="l" t="t" r="r" b="b"/>
              <a:pathLst>
                <a:path w="12823" h="2065" fill="none" extrusionOk="0">
                  <a:moveTo>
                    <a:pt x="11801" y="1"/>
                  </a:moveTo>
                  <a:lnTo>
                    <a:pt x="1022" y="1"/>
                  </a:lnTo>
                  <a:lnTo>
                    <a:pt x="1022" y="1"/>
                  </a:lnTo>
                  <a:lnTo>
                    <a:pt x="822" y="21"/>
                  </a:lnTo>
                  <a:lnTo>
                    <a:pt x="621" y="81"/>
                  </a:lnTo>
                  <a:lnTo>
                    <a:pt x="441" y="181"/>
                  </a:lnTo>
                  <a:lnTo>
                    <a:pt x="301" y="301"/>
                  </a:lnTo>
                  <a:lnTo>
                    <a:pt x="181" y="461"/>
                  </a:lnTo>
                  <a:lnTo>
                    <a:pt x="80" y="642"/>
                  </a:lnTo>
                  <a:lnTo>
                    <a:pt x="20" y="822"/>
                  </a:lnTo>
                  <a:lnTo>
                    <a:pt x="0" y="1022"/>
                  </a:lnTo>
                  <a:lnTo>
                    <a:pt x="0" y="1022"/>
                  </a:lnTo>
                  <a:lnTo>
                    <a:pt x="20" y="1243"/>
                  </a:lnTo>
                  <a:lnTo>
                    <a:pt x="80" y="1423"/>
                  </a:lnTo>
                  <a:lnTo>
                    <a:pt x="181" y="1603"/>
                  </a:lnTo>
                  <a:lnTo>
                    <a:pt x="301" y="1764"/>
                  </a:lnTo>
                  <a:lnTo>
                    <a:pt x="441" y="1884"/>
                  </a:lnTo>
                  <a:lnTo>
                    <a:pt x="621" y="1984"/>
                  </a:lnTo>
                  <a:lnTo>
                    <a:pt x="822" y="2044"/>
                  </a:lnTo>
                  <a:lnTo>
                    <a:pt x="1022" y="2064"/>
                  </a:lnTo>
                  <a:lnTo>
                    <a:pt x="11801" y="2064"/>
                  </a:lnTo>
                  <a:lnTo>
                    <a:pt x="11801" y="2064"/>
                  </a:lnTo>
                  <a:lnTo>
                    <a:pt x="12001" y="2044"/>
                  </a:lnTo>
                  <a:lnTo>
                    <a:pt x="12202" y="1984"/>
                  </a:lnTo>
                  <a:lnTo>
                    <a:pt x="12362" y="1884"/>
                  </a:lnTo>
                  <a:lnTo>
                    <a:pt x="12522" y="1764"/>
                  </a:lnTo>
                  <a:lnTo>
                    <a:pt x="12643" y="1603"/>
                  </a:lnTo>
                  <a:lnTo>
                    <a:pt x="12743" y="1423"/>
                  </a:lnTo>
                  <a:lnTo>
                    <a:pt x="12803" y="1243"/>
                  </a:lnTo>
                  <a:lnTo>
                    <a:pt x="12823" y="1022"/>
                  </a:lnTo>
                  <a:lnTo>
                    <a:pt x="12823" y="1022"/>
                  </a:lnTo>
                  <a:lnTo>
                    <a:pt x="12803" y="822"/>
                  </a:lnTo>
                  <a:lnTo>
                    <a:pt x="12743" y="642"/>
                  </a:lnTo>
                  <a:lnTo>
                    <a:pt x="12643" y="461"/>
                  </a:lnTo>
                  <a:lnTo>
                    <a:pt x="12522" y="301"/>
                  </a:lnTo>
                  <a:lnTo>
                    <a:pt x="12362" y="181"/>
                  </a:lnTo>
                  <a:lnTo>
                    <a:pt x="12202" y="81"/>
                  </a:lnTo>
                  <a:lnTo>
                    <a:pt x="12001" y="21"/>
                  </a:lnTo>
                  <a:lnTo>
                    <a:pt x="118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91"/>
            <p:cNvSpPr/>
            <p:nvPr/>
          </p:nvSpPr>
          <p:spPr>
            <a:xfrm>
              <a:off x="4490450" y="2743025"/>
              <a:ext cx="89675" cy="89700"/>
            </a:xfrm>
            <a:custGeom>
              <a:avLst/>
              <a:gdLst/>
              <a:ahLst/>
              <a:cxnLst/>
              <a:rect l="l" t="t" r="r" b="b"/>
              <a:pathLst>
                <a:path w="3587" h="3588" extrusionOk="0">
                  <a:moveTo>
                    <a:pt x="1202" y="1"/>
                  </a:moveTo>
                  <a:lnTo>
                    <a:pt x="1062" y="21"/>
                  </a:lnTo>
                  <a:lnTo>
                    <a:pt x="942" y="61"/>
                  </a:lnTo>
                  <a:lnTo>
                    <a:pt x="822" y="101"/>
                  </a:lnTo>
                  <a:lnTo>
                    <a:pt x="701" y="161"/>
                  </a:lnTo>
                  <a:lnTo>
                    <a:pt x="601" y="221"/>
                  </a:lnTo>
                  <a:lnTo>
                    <a:pt x="481" y="301"/>
                  </a:lnTo>
                  <a:lnTo>
                    <a:pt x="401" y="382"/>
                  </a:lnTo>
                  <a:lnTo>
                    <a:pt x="301" y="482"/>
                  </a:lnTo>
                  <a:lnTo>
                    <a:pt x="240" y="582"/>
                  </a:lnTo>
                  <a:lnTo>
                    <a:pt x="160" y="702"/>
                  </a:lnTo>
                  <a:lnTo>
                    <a:pt x="100" y="802"/>
                  </a:lnTo>
                  <a:lnTo>
                    <a:pt x="60" y="943"/>
                  </a:lnTo>
                  <a:lnTo>
                    <a:pt x="40" y="1063"/>
                  </a:lnTo>
                  <a:lnTo>
                    <a:pt x="20" y="1203"/>
                  </a:lnTo>
                  <a:lnTo>
                    <a:pt x="0" y="1323"/>
                  </a:lnTo>
                  <a:lnTo>
                    <a:pt x="0" y="2245"/>
                  </a:lnTo>
                  <a:lnTo>
                    <a:pt x="20" y="2385"/>
                  </a:lnTo>
                  <a:lnTo>
                    <a:pt x="40" y="2525"/>
                  </a:lnTo>
                  <a:lnTo>
                    <a:pt x="60" y="2646"/>
                  </a:lnTo>
                  <a:lnTo>
                    <a:pt x="100" y="2766"/>
                  </a:lnTo>
                  <a:lnTo>
                    <a:pt x="160" y="2886"/>
                  </a:lnTo>
                  <a:lnTo>
                    <a:pt x="240" y="3006"/>
                  </a:lnTo>
                  <a:lnTo>
                    <a:pt x="301" y="3106"/>
                  </a:lnTo>
                  <a:lnTo>
                    <a:pt x="401" y="3187"/>
                  </a:lnTo>
                  <a:lnTo>
                    <a:pt x="481" y="3287"/>
                  </a:lnTo>
                  <a:lnTo>
                    <a:pt x="601" y="3367"/>
                  </a:lnTo>
                  <a:lnTo>
                    <a:pt x="701" y="3427"/>
                  </a:lnTo>
                  <a:lnTo>
                    <a:pt x="822" y="3487"/>
                  </a:lnTo>
                  <a:lnTo>
                    <a:pt x="942" y="3527"/>
                  </a:lnTo>
                  <a:lnTo>
                    <a:pt x="1062" y="3567"/>
                  </a:lnTo>
                  <a:lnTo>
                    <a:pt x="1202" y="3587"/>
                  </a:lnTo>
                  <a:lnTo>
                    <a:pt x="2404" y="3587"/>
                  </a:lnTo>
                  <a:lnTo>
                    <a:pt x="2525" y="3567"/>
                  </a:lnTo>
                  <a:lnTo>
                    <a:pt x="2665" y="3527"/>
                  </a:lnTo>
                  <a:lnTo>
                    <a:pt x="2785" y="3487"/>
                  </a:lnTo>
                  <a:lnTo>
                    <a:pt x="2905" y="3427"/>
                  </a:lnTo>
                  <a:lnTo>
                    <a:pt x="3005" y="3367"/>
                  </a:lnTo>
                  <a:lnTo>
                    <a:pt x="3106" y="3287"/>
                  </a:lnTo>
                  <a:lnTo>
                    <a:pt x="3206" y="3187"/>
                  </a:lnTo>
                  <a:lnTo>
                    <a:pt x="3286" y="3106"/>
                  </a:lnTo>
                  <a:lnTo>
                    <a:pt x="3366" y="3006"/>
                  </a:lnTo>
                  <a:lnTo>
                    <a:pt x="3426" y="2886"/>
                  </a:lnTo>
                  <a:lnTo>
                    <a:pt x="3486" y="2766"/>
                  </a:lnTo>
                  <a:lnTo>
                    <a:pt x="3526" y="2646"/>
                  </a:lnTo>
                  <a:lnTo>
                    <a:pt x="3566" y="2525"/>
                  </a:lnTo>
                  <a:lnTo>
                    <a:pt x="3586" y="2385"/>
                  </a:lnTo>
                  <a:lnTo>
                    <a:pt x="3586" y="2245"/>
                  </a:lnTo>
                  <a:lnTo>
                    <a:pt x="3586" y="1323"/>
                  </a:lnTo>
                  <a:lnTo>
                    <a:pt x="3586" y="1203"/>
                  </a:lnTo>
                  <a:lnTo>
                    <a:pt x="3566" y="1063"/>
                  </a:lnTo>
                  <a:lnTo>
                    <a:pt x="3526" y="943"/>
                  </a:lnTo>
                  <a:lnTo>
                    <a:pt x="3486" y="802"/>
                  </a:lnTo>
                  <a:lnTo>
                    <a:pt x="3426" y="702"/>
                  </a:lnTo>
                  <a:lnTo>
                    <a:pt x="3366" y="582"/>
                  </a:lnTo>
                  <a:lnTo>
                    <a:pt x="3286" y="482"/>
                  </a:lnTo>
                  <a:lnTo>
                    <a:pt x="3206" y="382"/>
                  </a:lnTo>
                  <a:lnTo>
                    <a:pt x="3106" y="301"/>
                  </a:lnTo>
                  <a:lnTo>
                    <a:pt x="3005" y="221"/>
                  </a:lnTo>
                  <a:lnTo>
                    <a:pt x="2905" y="161"/>
                  </a:lnTo>
                  <a:lnTo>
                    <a:pt x="2785" y="101"/>
                  </a:lnTo>
                  <a:lnTo>
                    <a:pt x="2665" y="61"/>
                  </a:lnTo>
                  <a:lnTo>
                    <a:pt x="2525" y="21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rgbClr val="FAD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91"/>
            <p:cNvSpPr/>
            <p:nvPr/>
          </p:nvSpPr>
          <p:spPr>
            <a:xfrm>
              <a:off x="4490450" y="2743025"/>
              <a:ext cx="89675" cy="89700"/>
            </a:xfrm>
            <a:custGeom>
              <a:avLst/>
              <a:gdLst/>
              <a:ahLst/>
              <a:cxnLst/>
              <a:rect l="l" t="t" r="r" b="b"/>
              <a:pathLst>
                <a:path w="3587" h="3588" fill="none" extrusionOk="0">
                  <a:moveTo>
                    <a:pt x="2264" y="1"/>
                  </a:moveTo>
                  <a:lnTo>
                    <a:pt x="1342" y="1"/>
                  </a:lnTo>
                  <a:lnTo>
                    <a:pt x="1342" y="1"/>
                  </a:lnTo>
                  <a:lnTo>
                    <a:pt x="1202" y="1"/>
                  </a:lnTo>
                  <a:lnTo>
                    <a:pt x="1062" y="21"/>
                  </a:lnTo>
                  <a:lnTo>
                    <a:pt x="942" y="61"/>
                  </a:lnTo>
                  <a:lnTo>
                    <a:pt x="822" y="101"/>
                  </a:lnTo>
                  <a:lnTo>
                    <a:pt x="701" y="161"/>
                  </a:lnTo>
                  <a:lnTo>
                    <a:pt x="601" y="221"/>
                  </a:lnTo>
                  <a:lnTo>
                    <a:pt x="481" y="301"/>
                  </a:lnTo>
                  <a:lnTo>
                    <a:pt x="401" y="382"/>
                  </a:lnTo>
                  <a:lnTo>
                    <a:pt x="301" y="482"/>
                  </a:lnTo>
                  <a:lnTo>
                    <a:pt x="240" y="582"/>
                  </a:lnTo>
                  <a:lnTo>
                    <a:pt x="160" y="702"/>
                  </a:lnTo>
                  <a:lnTo>
                    <a:pt x="100" y="802"/>
                  </a:lnTo>
                  <a:lnTo>
                    <a:pt x="60" y="943"/>
                  </a:lnTo>
                  <a:lnTo>
                    <a:pt x="40" y="1063"/>
                  </a:lnTo>
                  <a:lnTo>
                    <a:pt x="20" y="1203"/>
                  </a:lnTo>
                  <a:lnTo>
                    <a:pt x="0" y="1323"/>
                  </a:lnTo>
                  <a:lnTo>
                    <a:pt x="0" y="2245"/>
                  </a:lnTo>
                  <a:lnTo>
                    <a:pt x="0" y="2245"/>
                  </a:lnTo>
                  <a:lnTo>
                    <a:pt x="20" y="2385"/>
                  </a:lnTo>
                  <a:lnTo>
                    <a:pt x="40" y="2525"/>
                  </a:lnTo>
                  <a:lnTo>
                    <a:pt x="60" y="2646"/>
                  </a:lnTo>
                  <a:lnTo>
                    <a:pt x="100" y="2766"/>
                  </a:lnTo>
                  <a:lnTo>
                    <a:pt x="160" y="2886"/>
                  </a:lnTo>
                  <a:lnTo>
                    <a:pt x="240" y="3006"/>
                  </a:lnTo>
                  <a:lnTo>
                    <a:pt x="301" y="3106"/>
                  </a:lnTo>
                  <a:lnTo>
                    <a:pt x="401" y="3187"/>
                  </a:lnTo>
                  <a:lnTo>
                    <a:pt x="481" y="3287"/>
                  </a:lnTo>
                  <a:lnTo>
                    <a:pt x="601" y="3367"/>
                  </a:lnTo>
                  <a:lnTo>
                    <a:pt x="701" y="3427"/>
                  </a:lnTo>
                  <a:lnTo>
                    <a:pt x="822" y="3487"/>
                  </a:lnTo>
                  <a:lnTo>
                    <a:pt x="942" y="3527"/>
                  </a:lnTo>
                  <a:lnTo>
                    <a:pt x="1062" y="3567"/>
                  </a:lnTo>
                  <a:lnTo>
                    <a:pt x="1202" y="3587"/>
                  </a:lnTo>
                  <a:lnTo>
                    <a:pt x="1342" y="3587"/>
                  </a:lnTo>
                  <a:lnTo>
                    <a:pt x="2264" y="3587"/>
                  </a:lnTo>
                  <a:lnTo>
                    <a:pt x="2264" y="3587"/>
                  </a:lnTo>
                  <a:lnTo>
                    <a:pt x="2404" y="3587"/>
                  </a:lnTo>
                  <a:lnTo>
                    <a:pt x="2525" y="3567"/>
                  </a:lnTo>
                  <a:lnTo>
                    <a:pt x="2665" y="3527"/>
                  </a:lnTo>
                  <a:lnTo>
                    <a:pt x="2785" y="3487"/>
                  </a:lnTo>
                  <a:lnTo>
                    <a:pt x="2905" y="3427"/>
                  </a:lnTo>
                  <a:lnTo>
                    <a:pt x="3005" y="3367"/>
                  </a:lnTo>
                  <a:lnTo>
                    <a:pt x="3106" y="3287"/>
                  </a:lnTo>
                  <a:lnTo>
                    <a:pt x="3206" y="3187"/>
                  </a:lnTo>
                  <a:lnTo>
                    <a:pt x="3286" y="3106"/>
                  </a:lnTo>
                  <a:lnTo>
                    <a:pt x="3366" y="3006"/>
                  </a:lnTo>
                  <a:lnTo>
                    <a:pt x="3426" y="2886"/>
                  </a:lnTo>
                  <a:lnTo>
                    <a:pt x="3486" y="2766"/>
                  </a:lnTo>
                  <a:lnTo>
                    <a:pt x="3526" y="2646"/>
                  </a:lnTo>
                  <a:lnTo>
                    <a:pt x="3566" y="2525"/>
                  </a:lnTo>
                  <a:lnTo>
                    <a:pt x="3586" y="2385"/>
                  </a:lnTo>
                  <a:lnTo>
                    <a:pt x="3586" y="2245"/>
                  </a:lnTo>
                  <a:lnTo>
                    <a:pt x="3586" y="1323"/>
                  </a:lnTo>
                  <a:lnTo>
                    <a:pt x="3586" y="1323"/>
                  </a:lnTo>
                  <a:lnTo>
                    <a:pt x="3586" y="1203"/>
                  </a:lnTo>
                  <a:lnTo>
                    <a:pt x="3566" y="1063"/>
                  </a:lnTo>
                  <a:lnTo>
                    <a:pt x="3526" y="943"/>
                  </a:lnTo>
                  <a:lnTo>
                    <a:pt x="3486" y="802"/>
                  </a:lnTo>
                  <a:lnTo>
                    <a:pt x="3426" y="702"/>
                  </a:lnTo>
                  <a:lnTo>
                    <a:pt x="3366" y="582"/>
                  </a:lnTo>
                  <a:lnTo>
                    <a:pt x="3286" y="482"/>
                  </a:lnTo>
                  <a:lnTo>
                    <a:pt x="3206" y="382"/>
                  </a:lnTo>
                  <a:lnTo>
                    <a:pt x="3106" y="301"/>
                  </a:lnTo>
                  <a:lnTo>
                    <a:pt x="3005" y="221"/>
                  </a:lnTo>
                  <a:lnTo>
                    <a:pt x="2905" y="161"/>
                  </a:lnTo>
                  <a:lnTo>
                    <a:pt x="2785" y="101"/>
                  </a:lnTo>
                  <a:lnTo>
                    <a:pt x="2665" y="61"/>
                  </a:lnTo>
                  <a:lnTo>
                    <a:pt x="2525" y="21"/>
                  </a:lnTo>
                  <a:lnTo>
                    <a:pt x="2404" y="1"/>
                  </a:lnTo>
                  <a:lnTo>
                    <a:pt x="22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91"/>
            <p:cNvSpPr/>
            <p:nvPr/>
          </p:nvSpPr>
          <p:spPr>
            <a:xfrm>
              <a:off x="3861325" y="2314275"/>
              <a:ext cx="924150" cy="1815225"/>
            </a:xfrm>
            <a:custGeom>
              <a:avLst/>
              <a:gdLst/>
              <a:ahLst/>
              <a:cxnLst/>
              <a:rect l="l" t="t" r="r" b="b"/>
              <a:pathLst>
                <a:path w="36966" h="72609" extrusionOk="0">
                  <a:moveTo>
                    <a:pt x="34381" y="1042"/>
                  </a:moveTo>
                  <a:lnTo>
                    <a:pt x="34542" y="1063"/>
                  </a:lnTo>
                  <a:lnTo>
                    <a:pt x="34682" y="1103"/>
                  </a:lnTo>
                  <a:lnTo>
                    <a:pt x="34822" y="1163"/>
                  </a:lnTo>
                  <a:lnTo>
                    <a:pt x="34962" y="1223"/>
                  </a:lnTo>
                  <a:lnTo>
                    <a:pt x="35083" y="1303"/>
                  </a:lnTo>
                  <a:lnTo>
                    <a:pt x="35203" y="1383"/>
                  </a:lnTo>
                  <a:lnTo>
                    <a:pt x="35303" y="1483"/>
                  </a:lnTo>
                  <a:lnTo>
                    <a:pt x="35403" y="1583"/>
                  </a:lnTo>
                  <a:lnTo>
                    <a:pt x="35483" y="1704"/>
                  </a:lnTo>
                  <a:lnTo>
                    <a:pt x="35563" y="1824"/>
                  </a:lnTo>
                  <a:lnTo>
                    <a:pt x="35624" y="1964"/>
                  </a:lnTo>
                  <a:lnTo>
                    <a:pt x="35684" y="2104"/>
                  </a:lnTo>
                  <a:lnTo>
                    <a:pt x="35724" y="2245"/>
                  </a:lnTo>
                  <a:lnTo>
                    <a:pt x="35744" y="2385"/>
                  </a:lnTo>
                  <a:lnTo>
                    <a:pt x="35744" y="2545"/>
                  </a:lnTo>
                  <a:lnTo>
                    <a:pt x="35744" y="25726"/>
                  </a:lnTo>
                  <a:lnTo>
                    <a:pt x="35744" y="25886"/>
                  </a:lnTo>
                  <a:lnTo>
                    <a:pt x="35724" y="26047"/>
                  </a:lnTo>
                  <a:lnTo>
                    <a:pt x="35684" y="26187"/>
                  </a:lnTo>
                  <a:lnTo>
                    <a:pt x="35624" y="26327"/>
                  </a:lnTo>
                  <a:lnTo>
                    <a:pt x="35563" y="26447"/>
                  </a:lnTo>
                  <a:lnTo>
                    <a:pt x="35483" y="26588"/>
                  </a:lnTo>
                  <a:lnTo>
                    <a:pt x="35403" y="26688"/>
                  </a:lnTo>
                  <a:lnTo>
                    <a:pt x="35303" y="26808"/>
                  </a:lnTo>
                  <a:lnTo>
                    <a:pt x="35203" y="26908"/>
                  </a:lnTo>
                  <a:lnTo>
                    <a:pt x="35083" y="26988"/>
                  </a:lnTo>
                  <a:lnTo>
                    <a:pt x="34962" y="27068"/>
                  </a:lnTo>
                  <a:lnTo>
                    <a:pt x="34822" y="27129"/>
                  </a:lnTo>
                  <a:lnTo>
                    <a:pt x="34682" y="27169"/>
                  </a:lnTo>
                  <a:lnTo>
                    <a:pt x="34542" y="27209"/>
                  </a:lnTo>
                  <a:lnTo>
                    <a:pt x="34381" y="27229"/>
                  </a:lnTo>
                  <a:lnTo>
                    <a:pt x="34241" y="27249"/>
                  </a:lnTo>
                  <a:lnTo>
                    <a:pt x="2786" y="27249"/>
                  </a:lnTo>
                  <a:lnTo>
                    <a:pt x="2625" y="27229"/>
                  </a:lnTo>
                  <a:lnTo>
                    <a:pt x="2485" y="27209"/>
                  </a:lnTo>
                  <a:lnTo>
                    <a:pt x="2345" y="27169"/>
                  </a:lnTo>
                  <a:lnTo>
                    <a:pt x="2205" y="27129"/>
                  </a:lnTo>
                  <a:lnTo>
                    <a:pt x="2064" y="27068"/>
                  </a:lnTo>
                  <a:lnTo>
                    <a:pt x="1944" y="26988"/>
                  </a:lnTo>
                  <a:lnTo>
                    <a:pt x="1824" y="26908"/>
                  </a:lnTo>
                  <a:lnTo>
                    <a:pt x="1724" y="26808"/>
                  </a:lnTo>
                  <a:lnTo>
                    <a:pt x="1623" y="26688"/>
                  </a:lnTo>
                  <a:lnTo>
                    <a:pt x="1543" y="26588"/>
                  </a:lnTo>
                  <a:lnTo>
                    <a:pt x="1463" y="26447"/>
                  </a:lnTo>
                  <a:lnTo>
                    <a:pt x="1403" y="26327"/>
                  </a:lnTo>
                  <a:lnTo>
                    <a:pt x="1343" y="26187"/>
                  </a:lnTo>
                  <a:lnTo>
                    <a:pt x="1303" y="26047"/>
                  </a:lnTo>
                  <a:lnTo>
                    <a:pt x="1283" y="25886"/>
                  </a:lnTo>
                  <a:lnTo>
                    <a:pt x="1283" y="25726"/>
                  </a:lnTo>
                  <a:lnTo>
                    <a:pt x="1283" y="2545"/>
                  </a:lnTo>
                  <a:lnTo>
                    <a:pt x="1283" y="2385"/>
                  </a:lnTo>
                  <a:lnTo>
                    <a:pt x="1303" y="2245"/>
                  </a:lnTo>
                  <a:lnTo>
                    <a:pt x="1343" y="2104"/>
                  </a:lnTo>
                  <a:lnTo>
                    <a:pt x="1403" y="1964"/>
                  </a:lnTo>
                  <a:lnTo>
                    <a:pt x="1463" y="1824"/>
                  </a:lnTo>
                  <a:lnTo>
                    <a:pt x="1543" y="1704"/>
                  </a:lnTo>
                  <a:lnTo>
                    <a:pt x="1623" y="1583"/>
                  </a:lnTo>
                  <a:lnTo>
                    <a:pt x="1724" y="1483"/>
                  </a:lnTo>
                  <a:lnTo>
                    <a:pt x="1824" y="1383"/>
                  </a:lnTo>
                  <a:lnTo>
                    <a:pt x="1944" y="1303"/>
                  </a:lnTo>
                  <a:lnTo>
                    <a:pt x="2064" y="1223"/>
                  </a:lnTo>
                  <a:lnTo>
                    <a:pt x="2205" y="1163"/>
                  </a:lnTo>
                  <a:lnTo>
                    <a:pt x="2345" y="1103"/>
                  </a:lnTo>
                  <a:lnTo>
                    <a:pt x="2485" y="1063"/>
                  </a:lnTo>
                  <a:lnTo>
                    <a:pt x="2625" y="1042"/>
                  </a:lnTo>
                  <a:close/>
                  <a:moveTo>
                    <a:pt x="2766" y="1"/>
                  </a:moveTo>
                  <a:lnTo>
                    <a:pt x="2505" y="21"/>
                  </a:lnTo>
                  <a:lnTo>
                    <a:pt x="2245" y="61"/>
                  </a:lnTo>
                  <a:lnTo>
                    <a:pt x="2004" y="121"/>
                  </a:lnTo>
                  <a:lnTo>
                    <a:pt x="1784" y="201"/>
                  </a:lnTo>
                  <a:lnTo>
                    <a:pt x="1563" y="321"/>
                  </a:lnTo>
                  <a:lnTo>
                    <a:pt x="1343" y="441"/>
                  </a:lnTo>
                  <a:lnTo>
                    <a:pt x="1143" y="582"/>
                  </a:lnTo>
                  <a:lnTo>
                    <a:pt x="962" y="762"/>
                  </a:lnTo>
                  <a:lnTo>
                    <a:pt x="802" y="942"/>
                  </a:lnTo>
                  <a:lnTo>
                    <a:pt x="662" y="1123"/>
                  </a:lnTo>
                  <a:lnTo>
                    <a:pt x="542" y="1343"/>
                  </a:lnTo>
                  <a:lnTo>
                    <a:pt x="421" y="1563"/>
                  </a:lnTo>
                  <a:lnTo>
                    <a:pt x="341" y="1784"/>
                  </a:lnTo>
                  <a:lnTo>
                    <a:pt x="281" y="2044"/>
                  </a:lnTo>
                  <a:lnTo>
                    <a:pt x="241" y="2285"/>
                  </a:lnTo>
                  <a:lnTo>
                    <a:pt x="221" y="2545"/>
                  </a:lnTo>
                  <a:lnTo>
                    <a:pt x="221" y="25726"/>
                  </a:lnTo>
                  <a:lnTo>
                    <a:pt x="241" y="25987"/>
                  </a:lnTo>
                  <a:lnTo>
                    <a:pt x="281" y="26247"/>
                  </a:lnTo>
                  <a:lnTo>
                    <a:pt x="341" y="26487"/>
                  </a:lnTo>
                  <a:lnTo>
                    <a:pt x="421" y="26728"/>
                  </a:lnTo>
                  <a:lnTo>
                    <a:pt x="542" y="26948"/>
                  </a:lnTo>
                  <a:lnTo>
                    <a:pt x="662" y="27149"/>
                  </a:lnTo>
                  <a:lnTo>
                    <a:pt x="802" y="27349"/>
                  </a:lnTo>
                  <a:lnTo>
                    <a:pt x="962" y="27529"/>
                  </a:lnTo>
                  <a:lnTo>
                    <a:pt x="1143" y="27690"/>
                  </a:lnTo>
                  <a:lnTo>
                    <a:pt x="1343" y="27830"/>
                  </a:lnTo>
                  <a:lnTo>
                    <a:pt x="1563" y="27970"/>
                  </a:lnTo>
                  <a:lnTo>
                    <a:pt x="1784" y="28070"/>
                  </a:lnTo>
                  <a:lnTo>
                    <a:pt x="2004" y="28150"/>
                  </a:lnTo>
                  <a:lnTo>
                    <a:pt x="2245" y="28210"/>
                  </a:lnTo>
                  <a:lnTo>
                    <a:pt x="2505" y="28251"/>
                  </a:lnTo>
                  <a:lnTo>
                    <a:pt x="2766" y="28271"/>
                  </a:lnTo>
                  <a:lnTo>
                    <a:pt x="6232" y="28271"/>
                  </a:lnTo>
                  <a:lnTo>
                    <a:pt x="6232" y="38909"/>
                  </a:lnTo>
                  <a:lnTo>
                    <a:pt x="321" y="38909"/>
                  </a:lnTo>
                  <a:lnTo>
                    <a:pt x="321" y="48086"/>
                  </a:lnTo>
                  <a:lnTo>
                    <a:pt x="201" y="48206"/>
                  </a:lnTo>
                  <a:lnTo>
                    <a:pt x="101" y="48346"/>
                  </a:lnTo>
                  <a:lnTo>
                    <a:pt x="21" y="48506"/>
                  </a:lnTo>
                  <a:lnTo>
                    <a:pt x="1" y="48687"/>
                  </a:lnTo>
                  <a:lnTo>
                    <a:pt x="1" y="48847"/>
                  </a:lnTo>
                  <a:lnTo>
                    <a:pt x="41" y="48987"/>
                  </a:lnTo>
                  <a:lnTo>
                    <a:pt x="101" y="49107"/>
                  </a:lnTo>
                  <a:lnTo>
                    <a:pt x="161" y="49228"/>
                  </a:lnTo>
                  <a:lnTo>
                    <a:pt x="261" y="49328"/>
                  </a:lnTo>
                  <a:lnTo>
                    <a:pt x="381" y="49408"/>
                  </a:lnTo>
                  <a:lnTo>
                    <a:pt x="522" y="49468"/>
                  </a:lnTo>
                  <a:lnTo>
                    <a:pt x="662" y="49488"/>
                  </a:lnTo>
                  <a:lnTo>
                    <a:pt x="862" y="49488"/>
                  </a:lnTo>
                  <a:lnTo>
                    <a:pt x="1002" y="49448"/>
                  </a:lnTo>
                  <a:lnTo>
                    <a:pt x="1123" y="49388"/>
                  </a:lnTo>
                  <a:lnTo>
                    <a:pt x="1223" y="49308"/>
                  </a:lnTo>
                  <a:lnTo>
                    <a:pt x="1323" y="49208"/>
                  </a:lnTo>
                  <a:lnTo>
                    <a:pt x="1383" y="49087"/>
                  </a:lnTo>
                  <a:lnTo>
                    <a:pt x="1443" y="48967"/>
                  </a:lnTo>
                  <a:lnTo>
                    <a:pt x="1463" y="48827"/>
                  </a:lnTo>
                  <a:lnTo>
                    <a:pt x="1463" y="48687"/>
                  </a:lnTo>
                  <a:lnTo>
                    <a:pt x="1463" y="48526"/>
                  </a:lnTo>
                  <a:lnTo>
                    <a:pt x="1403" y="48366"/>
                  </a:lnTo>
                  <a:lnTo>
                    <a:pt x="1323" y="48206"/>
                  </a:lnTo>
                  <a:lnTo>
                    <a:pt x="1203" y="48086"/>
                  </a:lnTo>
                  <a:lnTo>
                    <a:pt x="1203" y="39731"/>
                  </a:lnTo>
                  <a:lnTo>
                    <a:pt x="7113" y="39731"/>
                  </a:lnTo>
                  <a:lnTo>
                    <a:pt x="7113" y="33740"/>
                  </a:lnTo>
                  <a:lnTo>
                    <a:pt x="12202" y="33740"/>
                  </a:lnTo>
                  <a:lnTo>
                    <a:pt x="12202" y="59706"/>
                  </a:lnTo>
                  <a:lnTo>
                    <a:pt x="12082" y="59806"/>
                  </a:lnTo>
                  <a:lnTo>
                    <a:pt x="12002" y="59926"/>
                  </a:lnTo>
                  <a:lnTo>
                    <a:pt x="11942" y="60047"/>
                  </a:lnTo>
                  <a:lnTo>
                    <a:pt x="11902" y="60187"/>
                  </a:lnTo>
                  <a:lnTo>
                    <a:pt x="11882" y="60327"/>
                  </a:lnTo>
                  <a:lnTo>
                    <a:pt x="11902" y="60467"/>
                  </a:lnTo>
                  <a:lnTo>
                    <a:pt x="11942" y="60588"/>
                  </a:lnTo>
                  <a:lnTo>
                    <a:pt x="12022" y="60728"/>
                  </a:lnTo>
                  <a:lnTo>
                    <a:pt x="12142" y="60868"/>
                  </a:lnTo>
                  <a:lnTo>
                    <a:pt x="12282" y="60948"/>
                  </a:lnTo>
                  <a:lnTo>
                    <a:pt x="12443" y="61008"/>
                  </a:lnTo>
                  <a:lnTo>
                    <a:pt x="12603" y="61028"/>
                  </a:lnTo>
                  <a:lnTo>
                    <a:pt x="12723" y="61028"/>
                  </a:lnTo>
                  <a:lnTo>
                    <a:pt x="12823" y="61008"/>
                  </a:lnTo>
                  <a:lnTo>
                    <a:pt x="12923" y="60968"/>
                  </a:lnTo>
                  <a:lnTo>
                    <a:pt x="13024" y="60908"/>
                  </a:lnTo>
                  <a:lnTo>
                    <a:pt x="13144" y="60808"/>
                  </a:lnTo>
                  <a:lnTo>
                    <a:pt x="13224" y="60708"/>
                  </a:lnTo>
                  <a:lnTo>
                    <a:pt x="13284" y="60588"/>
                  </a:lnTo>
                  <a:lnTo>
                    <a:pt x="13324" y="60447"/>
                  </a:lnTo>
                  <a:lnTo>
                    <a:pt x="13344" y="60307"/>
                  </a:lnTo>
                  <a:lnTo>
                    <a:pt x="13324" y="60167"/>
                  </a:lnTo>
                  <a:lnTo>
                    <a:pt x="13284" y="60027"/>
                  </a:lnTo>
                  <a:lnTo>
                    <a:pt x="13204" y="59906"/>
                  </a:lnTo>
                  <a:lnTo>
                    <a:pt x="13124" y="59806"/>
                  </a:lnTo>
                  <a:lnTo>
                    <a:pt x="13024" y="59706"/>
                  </a:lnTo>
                  <a:lnTo>
                    <a:pt x="13024" y="32879"/>
                  </a:lnTo>
                  <a:lnTo>
                    <a:pt x="7073" y="32879"/>
                  </a:lnTo>
                  <a:lnTo>
                    <a:pt x="7073" y="28271"/>
                  </a:lnTo>
                  <a:lnTo>
                    <a:pt x="18093" y="28271"/>
                  </a:lnTo>
                  <a:lnTo>
                    <a:pt x="18093" y="71266"/>
                  </a:lnTo>
                  <a:lnTo>
                    <a:pt x="17952" y="71387"/>
                  </a:lnTo>
                  <a:lnTo>
                    <a:pt x="17852" y="71547"/>
                  </a:lnTo>
                  <a:lnTo>
                    <a:pt x="17792" y="71707"/>
                  </a:lnTo>
                  <a:lnTo>
                    <a:pt x="17772" y="71868"/>
                  </a:lnTo>
                  <a:lnTo>
                    <a:pt x="17772" y="72028"/>
                  </a:lnTo>
                  <a:lnTo>
                    <a:pt x="17832" y="72168"/>
                  </a:lnTo>
                  <a:lnTo>
                    <a:pt x="17892" y="72288"/>
                  </a:lnTo>
                  <a:lnTo>
                    <a:pt x="17972" y="72388"/>
                  </a:lnTo>
                  <a:lnTo>
                    <a:pt x="18093" y="72489"/>
                  </a:lnTo>
                  <a:lnTo>
                    <a:pt x="18213" y="72549"/>
                  </a:lnTo>
                  <a:lnTo>
                    <a:pt x="18353" y="72589"/>
                  </a:lnTo>
                  <a:lnTo>
                    <a:pt x="18493" y="72609"/>
                  </a:lnTo>
                  <a:lnTo>
                    <a:pt x="18654" y="72589"/>
                  </a:lnTo>
                  <a:lnTo>
                    <a:pt x="18774" y="72549"/>
                  </a:lnTo>
                  <a:lnTo>
                    <a:pt x="18914" y="72489"/>
                  </a:lnTo>
                  <a:lnTo>
                    <a:pt x="19014" y="72408"/>
                  </a:lnTo>
                  <a:lnTo>
                    <a:pt x="19094" y="72288"/>
                  </a:lnTo>
                  <a:lnTo>
                    <a:pt x="19174" y="72168"/>
                  </a:lnTo>
                  <a:lnTo>
                    <a:pt x="19215" y="72028"/>
                  </a:lnTo>
                  <a:lnTo>
                    <a:pt x="19235" y="71888"/>
                  </a:lnTo>
                  <a:lnTo>
                    <a:pt x="19215" y="71707"/>
                  </a:lnTo>
                  <a:lnTo>
                    <a:pt x="19154" y="71547"/>
                  </a:lnTo>
                  <a:lnTo>
                    <a:pt x="19034" y="71387"/>
                  </a:lnTo>
                  <a:lnTo>
                    <a:pt x="18914" y="71266"/>
                  </a:lnTo>
                  <a:lnTo>
                    <a:pt x="18914" y="47805"/>
                  </a:lnTo>
                  <a:lnTo>
                    <a:pt x="24003" y="47805"/>
                  </a:lnTo>
                  <a:lnTo>
                    <a:pt x="24003" y="60788"/>
                  </a:lnTo>
                  <a:lnTo>
                    <a:pt x="23863" y="60908"/>
                  </a:lnTo>
                  <a:lnTo>
                    <a:pt x="23763" y="61048"/>
                  </a:lnTo>
                  <a:lnTo>
                    <a:pt x="23702" y="61229"/>
                  </a:lnTo>
                  <a:lnTo>
                    <a:pt x="23682" y="61389"/>
                  </a:lnTo>
                  <a:lnTo>
                    <a:pt x="23702" y="61549"/>
                  </a:lnTo>
                  <a:lnTo>
                    <a:pt x="23743" y="61690"/>
                  </a:lnTo>
                  <a:lnTo>
                    <a:pt x="23803" y="61810"/>
                  </a:lnTo>
                  <a:lnTo>
                    <a:pt x="23883" y="61910"/>
                  </a:lnTo>
                  <a:lnTo>
                    <a:pt x="24003" y="62010"/>
                  </a:lnTo>
                  <a:lnTo>
                    <a:pt x="24123" y="62070"/>
                  </a:lnTo>
                  <a:lnTo>
                    <a:pt x="24263" y="62130"/>
                  </a:lnTo>
                  <a:lnTo>
                    <a:pt x="24564" y="62130"/>
                  </a:lnTo>
                  <a:lnTo>
                    <a:pt x="24684" y="62090"/>
                  </a:lnTo>
                  <a:lnTo>
                    <a:pt x="24824" y="62010"/>
                  </a:lnTo>
                  <a:lnTo>
                    <a:pt x="24925" y="61930"/>
                  </a:lnTo>
                  <a:lnTo>
                    <a:pt x="25005" y="61830"/>
                  </a:lnTo>
                  <a:lnTo>
                    <a:pt x="25085" y="61690"/>
                  </a:lnTo>
                  <a:lnTo>
                    <a:pt x="25125" y="61569"/>
                  </a:lnTo>
                  <a:lnTo>
                    <a:pt x="25145" y="61409"/>
                  </a:lnTo>
                  <a:lnTo>
                    <a:pt x="25125" y="61229"/>
                  </a:lnTo>
                  <a:lnTo>
                    <a:pt x="25065" y="61068"/>
                  </a:lnTo>
                  <a:lnTo>
                    <a:pt x="24945" y="60908"/>
                  </a:lnTo>
                  <a:lnTo>
                    <a:pt x="24824" y="60788"/>
                  </a:lnTo>
                  <a:lnTo>
                    <a:pt x="24824" y="46984"/>
                  </a:lnTo>
                  <a:lnTo>
                    <a:pt x="18914" y="46984"/>
                  </a:lnTo>
                  <a:lnTo>
                    <a:pt x="18914" y="28271"/>
                  </a:lnTo>
                  <a:lnTo>
                    <a:pt x="29913" y="28271"/>
                  </a:lnTo>
                  <a:lnTo>
                    <a:pt x="29913" y="32879"/>
                  </a:lnTo>
                  <a:lnTo>
                    <a:pt x="24003" y="32879"/>
                  </a:lnTo>
                  <a:lnTo>
                    <a:pt x="24003" y="38188"/>
                  </a:lnTo>
                  <a:lnTo>
                    <a:pt x="23863" y="38308"/>
                  </a:lnTo>
                  <a:lnTo>
                    <a:pt x="23763" y="38449"/>
                  </a:lnTo>
                  <a:lnTo>
                    <a:pt x="23702" y="38609"/>
                  </a:lnTo>
                  <a:lnTo>
                    <a:pt x="23682" y="38789"/>
                  </a:lnTo>
                  <a:lnTo>
                    <a:pt x="23682" y="38929"/>
                  </a:lnTo>
                  <a:lnTo>
                    <a:pt x="23723" y="39070"/>
                  </a:lnTo>
                  <a:lnTo>
                    <a:pt x="23763" y="39210"/>
                  </a:lnTo>
                  <a:lnTo>
                    <a:pt x="23843" y="39310"/>
                  </a:lnTo>
                  <a:lnTo>
                    <a:pt x="23943" y="39410"/>
                  </a:lnTo>
                  <a:lnTo>
                    <a:pt x="24063" y="39490"/>
                  </a:lnTo>
                  <a:lnTo>
                    <a:pt x="24203" y="39550"/>
                  </a:lnTo>
                  <a:lnTo>
                    <a:pt x="24344" y="39591"/>
                  </a:lnTo>
                  <a:lnTo>
                    <a:pt x="24424" y="39591"/>
                  </a:lnTo>
                  <a:lnTo>
                    <a:pt x="24544" y="39571"/>
                  </a:lnTo>
                  <a:lnTo>
                    <a:pt x="24684" y="39530"/>
                  </a:lnTo>
                  <a:lnTo>
                    <a:pt x="24804" y="39470"/>
                  </a:lnTo>
                  <a:lnTo>
                    <a:pt x="24905" y="39390"/>
                  </a:lnTo>
                  <a:lnTo>
                    <a:pt x="24985" y="39310"/>
                  </a:lnTo>
                  <a:lnTo>
                    <a:pt x="25065" y="39190"/>
                  </a:lnTo>
                  <a:lnTo>
                    <a:pt x="25125" y="39070"/>
                  </a:lnTo>
                  <a:lnTo>
                    <a:pt x="25145" y="38929"/>
                  </a:lnTo>
                  <a:lnTo>
                    <a:pt x="25145" y="38789"/>
                  </a:lnTo>
                  <a:lnTo>
                    <a:pt x="25125" y="38609"/>
                  </a:lnTo>
                  <a:lnTo>
                    <a:pt x="25065" y="38449"/>
                  </a:lnTo>
                  <a:lnTo>
                    <a:pt x="24965" y="38308"/>
                  </a:lnTo>
                  <a:lnTo>
                    <a:pt x="24824" y="38188"/>
                  </a:lnTo>
                  <a:lnTo>
                    <a:pt x="24824" y="33740"/>
                  </a:lnTo>
                  <a:lnTo>
                    <a:pt x="29913" y="33740"/>
                  </a:lnTo>
                  <a:lnTo>
                    <a:pt x="29913" y="49248"/>
                  </a:lnTo>
                  <a:lnTo>
                    <a:pt x="29793" y="49348"/>
                  </a:lnTo>
                  <a:lnTo>
                    <a:pt x="29713" y="49448"/>
                  </a:lnTo>
                  <a:lnTo>
                    <a:pt x="29653" y="49588"/>
                  </a:lnTo>
                  <a:lnTo>
                    <a:pt x="29613" y="49708"/>
                  </a:lnTo>
                  <a:lnTo>
                    <a:pt x="29593" y="49849"/>
                  </a:lnTo>
                  <a:lnTo>
                    <a:pt x="29613" y="49989"/>
                  </a:lnTo>
                  <a:lnTo>
                    <a:pt x="29653" y="50129"/>
                  </a:lnTo>
                  <a:lnTo>
                    <a:pt x="29733" y="50249"/>
                  </a:lnTo>
                  <a:lnTo>
                    <a:pt x="29853" y="50390"/>
                  </a:lnTo>
                  <a:lnTo>
                    <a:pt x="29994" y="50490"/>
                  </a:lnTo>
                  <a:lnTo>
                    <a:pt x="30154" y="50550"/>
                  </a:lnTo>
                  <a:lnTo>
                    <a:pt x="30334" y="50570"/>
                  </a:lnTo>
                  <a:lnTo>
                    <a:pt x="30434" y="50570"/>
                  </a:lnTo>
                  <a:lnTo>
                    <a:pt x="30535" y="50550"/>
                  </a:lnTo>
                  <a:lnTo>
                    <a:pt x="30635" y="50510"/>
                  </a:lnTo>
                  <a:lnTo>
                    <a:pt x="30735" y="50450"/>
                  </a:lnTo>
                  <a:lnTo>
                    <a:pt x="30855" y="50350"/>
                  </a:lnTo>
                  <a:lnTo>
                    <a:pt x="30935" y="50229"/>
                  </a:lnTo>
                  <a:lnTo>
                    <a:pt x="30995" y="50109"/>
                  </a:lnTo>
                  <a:lnTo>
                    <a:pt x="31035" y="49989"/>
                  </a:lnTo>
                  <a:lnTo>
                    <a:pt x="31055" y="49849"/>
                  </a:lnTo>
                  <a:lnTo>
                    <a:pt x="31035" y="49708"/>
                  </a:lnTo>
                  <a:lnTo>
                    <a:pt x="30995" y="49568"/>
                  </a:lnTo>
                  <a:lnTo>
                    <a:pt x="30915" y="49428"/>
                  </a:lnTo>
                  <a:lnTo>
                    <a:pt x="30835" y="49328"/>
                  </a:lnTo>
                  <a:lnTo>
                    <a:pt x="30735" y="49248"/>
                  </a:lnTo>
                  <a:lnTo>
                    <a:pt x="30735" y="42416"/>
                  </a:lnTo>
                  <a:lnTo>
                    <a:pt x="35824" y="42416"/>
                  </a:lnTo>
                  <a:lnTo>
                    <a:pt x="35824" y="55519"/>
                  </a:lnTo>
                  <a:lnTo>
                    <a:pt x="35724" y="55599"/>
                  </a:lnTo>
                  <a:lnTo>
                    <a:pt x="35624" y="55719"/>
                  </a:lnTo>
                  <a:lnTo>
                    <a:pt x="35563" y="55839"/>
                  </a:lnTo>
                  <a:lnTo>
                    <a:pt x="35523" y="55979"/>
                  </a:lnTo>
                  <a:lnTo>
                    <a:pt x="35503" y="56120"/>
                  </a:lnTo>
                  <a:lnTo>
                    <a:pt x="35523" y="56260"/>
                  </a:lnTo>
                  <a:lnTo>
                    <a:pt x="35563" y="56400"/>
                  </a:lnTo>
                  <a:lnTo>
                    <a:pt x="35644" y="56520"/>
                  </a:lnTo>
                  <a:lnTo>
                    <a:pt x="35764" y="56661"/>
                  </a:lnTo>
                  <a:lnTo>
                    <a:pt x="35904" y="56761"/>
                  </a:lnTo>
                  <a:lnTo>
                    <a:pt x="36064" y="56821"/>
                  </a:lnTo>
                  <a:lnTo>
                    <a:pt x="36245" y="56841"/>
                  </a:lnTo>
                  <a:lnTo>
                    <a:pt x="36345" y="56821"/>
                  </a:lnTo>
                  <a:lnTo>
                    <a:pt x="36445" y="56801"/>
                  </a:lnTo>
                  <a:lnTo>
                    <a:pt x="36545" y="56761"/>
                  </a:lnTo>
                  <a:lnTo>
                    <a:pt x="36645" y="56701"/>
                  </a:lnTo>
                  <a:lnTo>
                    <a:pt x="36766" y="56621"/>
                  </a:lnTo>
                  <a:lnTo>
                    <a:pt x="36846" y="56500"/>
                  </a:lnTo>
                  <a:lnTo>
                    <a:pt x="36906" y="56380"/>
                  </a:lnTo>
                  <a:lnTo>
                    <a:pt x="36946" y="56240"/>
                  </a:lnTo>
                  <a:lnTo>
                    <a:pt x="36966" y="56100"/>
                  </a:lnTo>
                  <a:lnTo>
                    <a:pt x="36946" y="55959"/>
                  </a:lnTo>
                  <a:lnTo>
                    <a:pt x="36906" y="55819"/>
                  </a:lnTo>
                  <a:lnTo>
                    <a:pt x="36826" y="55699"/>
                  </a:lnTo>
                  <a:lnTo>
                    <a:pt x="36746" y="55599"/>
                  </a:lnTo>
                  <a:lnTo>
                    <a:pt x="36645" y="55519"/>
                  </a:lnTo>
                  <a:lnTo>
                    <a:pt x="36645" y="41594"/>
                  </a:lnTo>
                  <a:lnTo>
                    <a:pt x="30735" y="41594"/>
                  </a:lnTo>
                  <a:lnTo>
                    <a:pt x="30735" y="28271"/>
                  </a:lnTo>
                  <a:lnTo>
                    <a:pt x="34201" y="28271"/>
                  </a:lnTo>
                  <a:lnTo>
                    <a:pt x="34461" y="28251"/>
                  </a:lnTo>
                  <a:lnTo>
                    <a:pt x="34722" y="28210"/>
                  </a:lnTo>
                  <a:lnTo>
                    <a:pt x="34962" y="28150"/>
                  </a:lnTo>
                  <a:lnTo>
                    <a:pt x="35203" y="28070"/>
                  </a:lnTo>
                  <a:lnTo>
                    <a:pt x="35423" y="27970"/>
                  </a:lnTo>
                  <a:lnTo>
                    <a:pt x="35624" y="27830"/>
                  </a:lnTo>
                  <a:lnTo>
                    <a:pt x="35824" y="27690"/>
                  </a:lnTo>
                  <a:lnTo>
                    <a:pt x="36004" y="27529"/>
                  </a:lnTo>
                  <a:lnTo>
                    <a:pt x="36164" y="27349"/>
                  </a:lnTo>
                  <a:lnTo>
                    <a:pt x="36305" y="27149"/>
                  </a:lnTo>
                  <a:lnTo>
                    <a:pt x="36445" y="26948"/>
                  </a:lnTo>
                  <a:lnTo>
                    <a:pt x="36545" y="26728"/>
                  </a:lnTo>
                  <a:lnTo>
                    <a:pt x="36625" y="26487"/>
                  </a:lnTo>
                  <a:lnTo>
                    <a:pt x="36685" y="26247"/>
                  </a:lnTo>
                  <a:lnTo>
                    <a:pt x="36725" y="25987"/>
                  </a:lnTo>
                  <a:lnTo>
                    <a:pt x="36746" y="25726"/>
                  </a:lnTo>
                  <a:lnTo>
                    <a:pt x="36746" y="2545"/>
                  </a:lnTo>
                  <a:lnTo>
                    <a:pt x="36725" y="2285"/>
                  </a:lnTo>
                  <a:lnTo>
                    <a:pt x="36685" y="2044"/>
                  </a:lnTo>
                  <a:lnTo>
                    <a:pt x="36625" y="1784"/>
                  </a:lnTo>
                  <a:lnTo>
                    <a:pt x="36545" y="1563"/>
                  </a:lnTo>
                  <a:lnTo>
                    <a:pt x="36445" y="1343"/>
                  </a:lnTo>
                  <a:lnTo>
                    <a:pt x="36305" y="1123"/>
                  </a:lnTo>
                  <a:lnTo>
                    <a:pt x="36164" y="942"/>
                  </a:lnTo>
                  <a:lnTo>
                    <a:pt x="36004" y="762"/>
                  </a:lnTo>
                  <a:lnTo>
                    <a:pt x="35824" y="582"/>
                  </a:lnTo>
                  <a:lnTo>
                    <a:pt x="35624" y="441"/>
                  </a:lnTo>
                  <a:lnTo>
                    <a:pt x="35423" y="321"/>
                  </a:lnTo>
                  <a:lnTo>
                    <a:pt x="35203" y="201"/>
                  </a:lnTo>
                  <a:lnTo>
                    <a:pt x="34962" y="121"/>
                  </a:lnTo>
                  <a:lnTo>
                    <a:pt x="34722" y="61"/>
                  </a:lnTo>
                  <a:lnTo>
                    <a:pt x="34461" y="21"/>
                  </a:lnTo>
                  <a:lnTo>
                    <a:pt x="34201" y="1"/>
                  </a:lnTo>
                  <a:close/>
                </a:path>
              </a:pathLst>
            </a:custGeom>
            <a:solidFill>
              <a:srgbClr val="E7D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91"/>
            <p:cNvSpPr/>
            <p:nvPr/>
          </p:nvSpPr>
          <p:spPr>
            <a:xfrm>
              <a:off x="3893375" y="2340325"/>
              <a:ext cx="861550" cy="655175"/>
            </a:xfrm>
            <a:custGeom>
              <a:avLst/>
              <a:gdLst/>
              <a:ahLst/>
              <a:cxnLst/>
              <a:rect l="l" t="t" r="r" b="b"/>
              <a:pathLst>
                <a:path w="34462" h="26207" fill="none" extrusionOk="0">
                  <a:moveTo>
                    <a:pt x="1504" y="26207"/>
                  </a:moveTo>
                  <a:lnTo>
                    <a:pt x="1504" y="26207"/>
                  </a:lnTo>
                  <a:lnTo>
                    <a:pt x="1343" y="26187"/>
                  </a:lnTo>
                  <a:lnTo>
                    <a:pt x="1203" y="26167"/>
                  </a:lnTo>
                  <a:lnTo>
                    <a:pt x="1063" y="26127"/>
                  </a:lnTo>
                  <a:lnTo>
                    <a:pt x="923" y="26087"/>
                  </a:lnTo>
                  <a:lnTo>
                    <a:pt x="782" y="26026"/>
                  </a:lnTo>
                  <a:lnTo>
                    <a:pt x="662" y="25946"/>
                  </a:lnTo>
                  <a:lnTo>
                    <a:pt x="542" y="25866"/>
                  </a:lnTo>
                  <a:lnTo>
                    <a:pt x="442" y="25766"/>
                  </a:lnTo>
                  <a:lnTo>
                    <a:pt x="341" y="25646"/>
                  </a:lnTo>
                  <a:lnTo>
                    <a:pt x="261" y="25546"/>
                  </a:lnTo>
                  <a:lnTo>
                    <a:pt x="181" y="25405"/>
                  </a:lnTo>
                  <a:lnTo>
                    <a:pt x="121" y="25285"/>
                  </a:lnTo>
                  <a:lnTo>
                    <a:pt x="61" y="25145"/>
                  </a:lnTo>
                  <a:lnTo>
                    <a:pt x="21" y="25005"/>
                  </a:lnTo>
                  <a:lnTo>
                    <a:pt x="1" y="24844"/>
                  </a:lnTo>
                  <a:lnTo>
                    <a:pt x="1" y="24684"/>
                  </a:lnTo>
                  <a:lnTo>
                    <a:pt x="1" y="1503"/>
                  </a:lnTo>
                  <a:lnTo>
                    <a:pt x="1" y="1503"/>
                  </a:lnTo>
                  <a:lnTo>
                    <a:pt x="1" y="1343"/>
                  </a:lnTo>
                  <a:lnTo>
                    <a:pt x="21" y="1203"/>
                  </a:lnTo>
                  <a:lnTo>
                    <a:pt x="61" y="1062"/>
                  </a:lnTo>
                  <a:lnTo>
                    <a:pt x="121" y="922"/>
                  </a:lnTo>
                  <a:lnTo>
                    <a:pt x="181" y="782"/>
                  </a:lnTo>
                  <a:lnTo>
                    <a:pt x="261" y="662"/>
                  </a:lnTo>
                  <a:lnTo>
                    <a:pt x="341" y="541"/>
                  </a:lnTo>
                  <a:lnTo>
                    <a:pt x="442" y="441"/>
                  </a:lnTo>
                  <a:lnTo>
                    <a:pt x="542" y="341"/>
                  </a:lnTo>
                  <a:lnTo>
                    <a:pt x="662" y="261"/>
                  </a:lnTo>
                  <a:lnTo>
                    <a:pt x="782" y="181"/>
                  </a:lnTo>
                  <a:lnTo>
                    <a:pt x="923" y="121"/>
                  </a:lnTo>
                  <a:lnTo>
                    <a:pt x="1063" y="61"/>
                  </a:lnTo>
                  <a:lnTo>
                    <a:pt x="1203" y="21"/>
                  </a:lnTo>
                  <a:lnTo>
                    <a:pt x="1343" y="0"/>
                  </a:lnTo>
                  <a:lnTo>
                    <a:pt x="1504" y="0"/>
                  </a:lnTo>
                  <a:lnTo>
                    <a:pt x="1504" y="0"/>
                  </a:lnTo>
                  <a:lnTo>
                    <a:pt x="32959" y="0"/>
                  </a:lnTo>
                  <a:lnTo>
                    <a:pt x="32959" y="0"/>
                  </a:lnTo>
                  <a:lnTo>
                    <a:pt x="33099" y="0"/>
                  </a:lnTo>
                  <a:lnTo>
                    <a:pt x="33260" y="21"/>
                  </a:lnTo>
                  <a:lnTo>
                    <a:pt x="33400" y="61"/>
                  </a:lnTo>
                  <a:lnTo>
                    <a:pt x="33540" y="121"/>
                  </a:lnTo>
                  <a:lnTo>
                    <a:pt x="33680" y="181"/>
                  </a:lnTo>
                  <a:lnTo>
                    <a:pt x="33801" y="261"/>
                  </a:lnTo>
                  <a:lnTo>
                    <a:pt x="33921" y="341"/>
                  </a:lnTo>
                  <a:lnTo>
                    <a:pt x="34021" y="441"/>
                  </a:lnTo>
                  <a:lnTo>
                    <a:pt x="34121" y="541"/>
                  </a:lnTo>
                  <a:lnTo>
                    <a:pt x="34201" y="662"/>
                  </a:lnTo>
                  <a:lnTo>
                    <a:pt x="34281" y="782"/>
                  </a:lnTo>
                  <a:lnTo>
                    <a:pt x="34342" y="922"/>
                  </a:lnTo>
                  <a:lnTo>
                    <a:pt x="34402" y="1062"/>
                  </a:lnTo>
                  <a:lnTo>
                    <a:pt x="34442" y="1203"/>
                  </a:lnTo>
                  <a:lnTo>
                    <a:pt x="34462" y="1343"/>
                  </a:lnTo>
                  <a:lnTo>
                    <a:pt x="34462" y="1503"/>
                  </a:lnTo>
                  <a:lnTo>
                    <a:pt x="34462" y="24684"/>
                  </a:lnTo>
                  <a:lnTo>
                    <a:pt x="34462" y="24684"/>
                  </a:lnTo>
                  <a:lnTo>
                    <a:pt x="34462" y="24844"/>
                  </a:lnTo>
                  <a:lnTo>
                    <a:pt x="34442" y="25005"/>
                  </a:lnTo>
                  <a:lnTo>
                    <a:pt x="34402" y="25145"/>
                  </a:lnTo>
                  <a:lnTo>
                    <a:pt x="34342" y="25285"/>
                  </a:lnTo>
                  <a:lnTo>
                    <a:pt x="34281" y="25405"/>
                  </a:lnTo>
                  <a:lnTo>
                    <a:pt x="34201" y="25546"/>
                  </a:lnTo>
                  <a:lnTo>
                    <a:pt x="34121" y="25646"/>
                  </a:lnTo>
                  <a:lnTo>
                    <a:pt x="34021" y="25766"/>
                  </a:lnTo>
                  <a:lnTo>
                    <a:pt x="33921" y="25866"/>
                  </a:lnTo>
                  <a:lnTo>
                    <a:pt x="33801" y="25946"/>
                  </a:lnTo>
                  <a:lnTo>
                    <a:pt x="33680" y="26026"/>
                  </a:lnTo>
                  <a:lnTo>
                    <a:pt x="33540" y="26087"/>
                  </a:lnTo>
                  <a:lnTo>
                    <a:pt x="33400" y="26127"/>
                  </a:lnTo>
                  <a:lnTo>
                    <a:pt x="33260" y="26167"/>
                  </a:lnTo>
                  <a:lnTo>
                    <a:pt x="33099" y="26187"/>
                  </a:lnTo>
                  <a:lnTo>
                    <a:pt x="32959" y="26207"/>
                  </a:lnTo>
                  <a:lnTo>
                    <a:pt x="1504" y="262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91"/>
            <p:cNvSpPr/>
            <p:nvPr/>
          </p:nvSpPr>
          <p:spPr>
            <a:xfrm>
              <a:off x="3861325" y="2314275"/>
              <a:ext cx="924150" cy="1815225"/>
            </a:xfrm>
            <a:custGeom>
              <a:avLst/>
              <a:gdLst/>
              <a:ahLst/>
              <a:cxnLst/>
              <a:rect l="l" t="t" r="r" b="b"/>
              <a:pathLst>
                <a:path w="36966" h="72609" fill="none" extrusionOk="0">
                  <a:moveTo>
                    <a:pt x="34201" y="1"/>
                  </a:moveTo>
                  <a:lnTo>
                    <a:pt x="2766" y="1"/>
                  </a:lnTo>
                  <a:lnTo>
                    <a:pt x="2766" y="1"/>
                  </a:lnTo>
                  <a:lnTo>
                    <a:pt x="2505" y="21"/>
                  </a:lnTo>
                  <a:lnTo>
                    <a:pt x="2245" y="61"/>
                  </a:lnTo>
                  <a:lnTo>
                    <a:pt x="2004" y="121"/>
                  </a:lnTo>
                  <a:lnTo>
                    <a:pt x="1784" y="201"/>
                  </a:lnTo>
                  <a:lnTo>
                    <a:pt x="1563" y="321"/>
                  </a:lnTo>
                  <a:lnTo>
                    <a:pt x="1343" y="441"/>
                  </a:lnTo>
                  <a:lnTo>
                    <a:pt x="1143" y="582"/>
                  </a:lnTo>
                  <a:lnTo>
                    <a:pt x="962" y="762"/>
                  </a:lnTo>
                  <a:lnTo>
                    <a:pt x="802" y="942"/>
                  </a:lnTo>
                  <a:lnTo>
                    <a:pt x="662" y="1123"/>
                  </a:lnTo>
                  <a:lnTo>
                    <a:pt x="542" y="1343"/>
                  </a:lnTo>
                  <a:lnTo>
                    <a:pt x="421" y="1563"/>
                  </a:lnTo>
                  <a:lnTo>
                    <a:pt x="341" y="1784"/>
                  </a:lnTo>
                  <a:lnTo>
                    <a:pt x="281" y="2044"/>
                  </a:lnTo>
                  <a:lnTo>
                    <a:pt x="241" y="2285"/>
                  </a:lnTo>
                  <a:lnTo>
                    <a:pt x="221" y="2545"/>
                  </a:lnTo>
                  <a:lnTo>
                    <a:pt x="221" y="25726"/>
                  </a:lnTo>
                  <a:lnTo>
                    <a:pt x="221" y="25726"/>
                  </a:lnTo>
                  <a:lnTo>
                    <a:pt x="241" y="25987"/>
                  </a:lnTo>
                  <a:lnTo>
                    <a:pt x="281" y="26247"/>
                  </a:lnTo>
                  <a:lnTo>
                    <a:pt x="341" y="26487"/>
                  </a:lnTo>
                  <a:lnTo>
                    <a:pt x="421" y="26728"/>
                  </a:lnTo>
                  <a:lnTo>
                    <a:pt x="542" y="26948"/>
                  </a:lnTo>
                  <a:lnTo>
                    <a:pt x="662" y="27149"/>
                  </a:lnTo>
                  <a:lnTo>
                    <a:pt x="802" y="27349"/>
                  </a:lnTo>
                  <a:lnTo>
                    <a:pt x="962" y="27529"/>
                  </a:lnTo>
                  <a:lnTo>
                    <a:pt x="1143" y="27690"/>
                  </a:lnTo>
                  <a:lnTo>
                    <a:pt x="1343" y="27830"/>
                  </a:lnTo>
                  <a:lnTo>
                    <a:pt x="1563" y="27970"/>
                  </a:lnTo>
                  <a:lnTo>
                    <a:pt x="1784" y="28070"/>
                  </a:lnTo>
                  <a:lnTo>
                    <a:pt x="2004" y="28150"/>
                  </a:lnTo>
                  <a:lnTo>
                    <a:pt x="2245" y="28210"/>
                  </a:lnTo>
                  <a:lnTo>
                    <a:pt x="2505" y="28251"/>
                  </a:lnTo>
                  <a:lnTo>
                    <a:pt x="2766" y="28271"/>
                  </a:lnTo>
                  <a:lnTo>
                    <a:pt x="6232" y="28271"/>
                  </a:lnTo>
                  <a:lnTo>
                    <a:pt x="6232" y="38909"/>
                  </a:lnTo>
                  <a:lnTo>
                    <a:pt x="321" y="38909"/>
                  </a:lnTo>
                  <a:lnTo>
                    <a:pt x="321" y="48086"/>
                  </a:lnTo>
                  <a:lnTo>
                    <a:pt x="321" y="48086"/>
                  </a:lnTo>
                  <a:lnTo>
                    <a:pt x="201" y="48206"/>
                  </a:lnTo>
                  <a:lnTo>
                    <a:pt x="101" y="48346"/>
                  </a:lnTo>
                  <a:lnTo>
                    <a:pt x="21" y="48506"/>
                  </a:lnTo>
                  <a:lnTo>
                    <a:pt x="1" y="48687"/>
                  </a:lnTo>
                  <a:lnTo>
                    <a:pt x="1" y="48687"/>
                  </a:lnTo>
                  <a:lnTo>
                    <a:pt x="1" y="48847"/>
                  </a:lnTo>
                  <a:lnTo>
                    <a:pt x="41" y="48987"/>
                  </a:lnTo>
                  <a:lnTo>
                    <a:pt x="101" y="49107"/>
                  </a:lnTo>
                  <a:lnTo>
                    <a:pt x="161" y="49228"/>
                  </a:lnTo>
                  <a:lnTo>
                    <a:pt x="261" y="49328"/>
                  </a:lnTo>
                  <a:lnTo>
                    <a:pt x="381" y="49408"/>
                  </a:lnTo>
                  <a:lnTo>
                    <a:pt x="522" y="49468"/>
                  </a:lnTo>
                  <a:lnTo>
                    <a:pt x="662" y="49488"/>
                  </a:lnTo>
                  <a:lnTo>
                    <a:pt x="662" y="49488"/>
                  </a:lnTo>
                  <a:lnTo>
                    <a:pt x="742" y="49488"/>
                  </a:lnTo>
                  <a:lnTo>
                    <a:pt x="742" y="49488"/>
                  </a:lnTo>
                  <a:lnTo>
                    <a:pt x="862" y="49488"/>
                  </a:lnTo>
                  <a:lnTo>
                    <a:pt x="1002" y="49448"/>
                  </a:lnTo>
                  <a:lnTo>
                    <a:pt x="1123" y="49388"/>
                  </a:lnTo>
                  <a:lnTo>
                    <a:pt x="1223" y="49308"/>
                  </a:lnTo>
                  <a:lnTo>
                    <a:pt x="1323" y="49208"/>
                  </a:lnTo>
                  <a:lnTo>
                    <a:pt x="1383" y="49087"/>
                  </a:lnTo>
                  <a:lnTo>
                    <a:pt x="1443" y="48967"/>
                  </a:lnTo>
                  <a:lnTo>
                    <a:pt x="1463" y="48827"/>
                  </a:lnTo>
                  <a:lnTo>
                    <a:pt x="1463" y="48827"/>
                  </a:lnTo>
                  <a:lnTo>
                    <a:pt x="1463" y="48687"/>
                  </a:lnTo>
                  <a:lnTo>
                    <a:pt x="1463" y="48687"/>
                  </a:lnTo>
                  <a:lnTo>
                    <a:pt x="1463" y="48526"/>
                  </a:lnTo>
                  <a:lnTo>
                    <a:pt x="1403" y="48366"/>
                  </a:lnTo>
                  <a:lnTo>
                    <a:pt x="1323" y="48206"/>
                  </a:lnTo>
                  <a:lnTo>
                    <a:pt x="1203" y="48086"/>
                  </a:lnTo>
                  <a:lnTo>
                    <a:pt x="1203" y="39731"/>
                  </a:lnTo>
                  <a:lnTo>
                    <a:pt x="7113" y="39731"/>
                  </a:lnTo>
                  <a:lnTo>
                    <a:pt x="7113" y="33740"/>
                  </a:lnTo>
                  <a:lnTo>
                    <a:pt x="12202" y="33740"/>
                  </a:lnTo>
                  <a:lnTo>
                    <a:pt x="12202" y="59706"/>
                  </a:lnTo>
                  <a:lnTo>
                    <a:pt x="12202" y="59706"/>
                  </a:lnTo>
                  <a:lnTo>
                    <a:pt x="12082" y="59806"/>
                  </a:lnTo>
                  <a:lnTo>
                    <a:pt x="12002" y="59926"/>
                  </a:lnTo>
                  <a:lnTo>
                    <a:pt x="11942" y="60047"/>
                  </a:lnTo>
                  <a:lnTo>
                    <a:pt x="11902" y="60187"/>
                  </a:lnTo>
                  <a:lnTo>
                    <a:pt x="11882" y="60327"/>
                  </a:lnTo>
                  <a:lnTo>
                    <a:pt x="11902" y="60467"/>
                  </a:lnTo>
                  <a:lnTo>
                    <a:pt x="11942" y="60588"/>
                  </a:lnTo>
                  <a:lnTo>
                    <a:pt x="12022" y="60728"/>
                  </a:lnTo>
                  <a:lnTo>
                    <a:pt x="12022" y="60728"/>
                  </a:lnTo>
                  <a:lnTo>
                    <a:pt x="12142" y="60868"/>
                  </a:lnTo>
                  <a:lnTo>
                    <a:pt x="12282" y="60948"/>
                  </a:lnTo>
                  <a:lnTo>
                    <a:pt x="12443" y="61008"/>
                  </a:lnTo>
                  <a:lnTo>
                    <a:pt x="12603" y="61028"/>
                  </a:lnTo>
                  <a:lnTo>
                    <a:pt x="12603" y="61028"/>
                  </a:lnTo>
                  <a:lnTo>
                    <a:pt x="12723" y="61028"/>
                  </a:lnTo>
                  <a:lnTo>
                    <a:pt x="12823" y="61008"/>
                  </a:lnTo>
                  <a:lnTo>
                    <a:pt x="12923" y="60968"/>
                  </a:lnTo>
                  <a:lnTo>
                    <a:pt x="13024" y="60908"/>
                  </a:lnTo>
                  <a:lnTo>
                    <a:pt x="13024" y="60908"/>
                  </a:lnTo>
                  <a:lnTo>
                    <a:pt x="13144" y="60808"/>
                  </a:lnTo>
                  <a:lnTo>
                    <a:pt x="13224" y="60708"/>
                  </a:lnTo>
                  <a:lnTo>
                    <a:pt x="13284" y="60588"/>
                  </a:lnTo>
                  <a:lnTo>
                    <a:pt x="13324" y="60447"/>
                  </a:lnTo>
                  <a:lnTo>
                    <a:pt x="13344" y="60307"/>
                  </a:lnTo>
                  <a:lnTo>
                    <a:pt x="13324" y="60167"/>
                  </a:lnTo>
                  <a:lnTo>
                    <a:pt x="13284" y="60027"/>
                  </a:lnTo>
                  <a:lnTo>
                    <a:pt x="13204" y="59906"/>
                  </a:lnTo>
                  <a:lnTo>
                    <a:pt x="13204" y="59906"/>
                  </a:lnTo>
                  <a:lnTo>
                    <a:pt x="13124" y="59806"/>
                  </a:lnTo>
                  <a:lnTo>
                    <a:pt x="13024" y="59706"/>
                  </a:lnTo>
                  <a:lnTo>
                    <a:pt x="13024" y="32879"/>
                  </a:lnTo>
                  <a:lnTo>
                    <a:pt x="7073" y="32879"/>
                  </a:lnTo>
                  <a:lnTo>
                    <a:pt x="7073" y="28271"/>
                  </a:lnTo>
                  <a:lnTo>
                    <a:pt x="18093" y="28271"/>
                  </a:lnTo>
                  <a:lnTo>
                    <a:pt x="18093" y="71266"/>
                  </a:lnTo>
                  <a:lnTo>
                    <a:pt x="18093" y="71266"/>
                  </a:lnTo>
                  <a:lnTo>
                    <a:pt x="17952" y="71387"/>
                  </a:lnTo>
                  <a:lnTo>
                    <a:pt x="17852" y="71547"/>
                  </a:lnTo>
                  <a:lnTo>
                    <a:pt x="17792" y="71707"/>
                  </a:lnTo>
                  <a:lnTo>
                    <a:pt x="17772" y="71868"/>
                  </a:lnTo>
                  <a:lnTo>
                    <a:pt x="17772" y="71868"/>
                  </a:lnTo>
                  <a:lnTo>
                    <a:pt x="17772" y="72028"/>
                  </a:lnTo>
                  <a:lnTo>
                    <a:pt x="17832" y="72168"/>
                  </a:lnTo>
                  <a:lnTo>
                    <a:pt x="17892" y="72288"/>
                  </a:lnTo>
                  <a:lnTo>
                    <a:pt x="17972" y="72388"/>
                  </a:lnTo>
                  <a:lnTo>
                    <a:pt x="18093" y="72489"/>
                  </a:lnTo>
                  <a:lnTo>
                    <a:pt x="18213" y="72549"/>
                  </a:lnTo>
                  <a:lnTo>
                    <a:pt x="18353" y="72589"/>
                  </a:lnTo>
                  <a:lnTo>
                    <a:pt x="18493" y="72609"/>
                  </a:lnTo>
                  <a:lnTo>
                    <a:pt x="18493" y="72609"/>
                  </a:lnTo>
                  <a:lnTo>
                    <a:pt x="18493" y="72609"/>
                  </a:lnTo>
                  <a:lnTo>
                    <a:pt x="18493" y="72609"/>
                  </a:lnTo>
                  <a:lnTo>
                    <a:pt x="18654" y="72589"/>
                  </a:lnTo>
                  <a:lnTo>
                    <a:pt x="18774" y="72549"/>
                  </a:lnTo>
                  <a:lnTo>
                    <a:pt x="18914" y="72489"/>
                  </a:lnTo>
                  <a:lnTo>
                    <a:pt x="19014" y="72408"/>
                  </a:lnTo>
                  <a:lnTo>
                    <a:pt x="19094" y="72288"/>
                  </a:lnTo>
                  <a:lnTo>
                    <a:pt x="19174" y="72168"/>
                  </a:lnTo>
                  <a:lnTo>
                    <a:pt x="19215" y="72028"/>
                  </a:lnTo>
                  <a:lnTo>
                    <a:pt x="19235" y="71888"/>
                  </a:lnTo>
                  <a:lnTo>
                    <a:pt x="19235" y="71888"/>
                  </a:lnTo>
                  <a:lnTo>
                    <a:pt x="19215" y="71707"/>
                  </a:lnTo>
                  <a:lnTo>
                    <a:pt x="19154" y="71547"/>
                  </a:lnTo>
                  <a:lnTo>
                    <a:pt x="19034" y="71387"/>
                  </a:lnTo>
                  <a:lnTo>
                    <a:pt x="18914" y="71266"/>
                  </a:lnTo>
                  <a:lnTo>
                    <a:pt x="18914" y="47805"/>
                  </a:lnTo>
                  <a:lnTo>
                    <a:pt x="24003" y="47805"/>
                  </a:lnTo>
                  <a:lnTo>
                    <a:pt x="24003" y="60788"/>
                  </a:lnTo>
                  <a:lnTo>
                    <a:pt x="24003" y="60788"/>
                  </a:lnTo>
                  <a:lnTo>
                    <a:pt x="23863" y="60908"/>
                  </a:lnTo>
                  <a:lnTo>
                    <a:pt x="23763" y="61048"/>
                  </a:lnTo>
                  <a:lnTo>
                    <a:pt x="23702" y="61229"/>
                  </a:lnTo>
                  <a:lnTo>
                    <a:pt x="23682" y="61389"/>
                  </a:lnTo>
                  <a:lnTo>
                    <a:pt x="23682" y="61389"/>
                  </a:lnTo>
                  <a:lnTo>
                    <a:pt x="23702" y="61549"/>
                  </a:lnTo>
                  <a:lnTo>
                    <a:pt x="23743" y="61690"/>
                  </a:lnTo>
                  <a:lnTo>
                    <a:pt x="23803" y="61810"/>
                  </a:lnTo>
                  <a:lnTo>
                    <a:pt x="23883" y="61910"/>
                  </a:lnTo>
                  <a:lnTo>
                    <a:pt x="24003" y="62010"/>
                  </a:lnTo>
                  <a:lnTo>
                    <a:pt x="24123" y="62070"/>
                  </a:lnTo>
                  <a:lnTo>
                    <a:pt x="24263" y="62130"/>
                  </a:lnTo>
                  <a:lnTo>
                    <a:pt x="24404" y="62130"/>
                  </a:lnTo>
                  <a:lnTo>
                    <a:pt x="24404" y="62130"/>
                  </a:lnTo>
                  <a:lnTo>
                    <a:pt x="24404" y="62130"/>
                  </a:lnTo>
                  <a:lnTo>
                    <a:pt x="24404" y="62130"/>
                  </a:lnTo>
                  <a:lnTo>
                    <a:pt x="24564" y="62130"/>
                  </a:lnTo>
                  <a:lnTo>
                    <a:pt x="24684" y="62090"/>
                  </a:lnTo>
                  <a:lnTo>
                    <a:pt x="24824" y="62010"/>
                  </a:lnTo>
                  <a:lnTo>
                    <a:pt x="24925" y="61930"/>
                  </a:lnTo>
                  <a:lnTo>
                    <a:pt x="25005" y="61830"/>
                  </a:lnTo>
                  <a:lnTo>
                    <a:pt x="25085" y="61690"/>
                  </a:lnTo>
                  <a:lnTo>
                    <a:pt x="25125" y="61569"/>
                  </a:lnTo>
                  <a:lnTo>
                    <a:pt x="25145" y="61409"/>
                  </a:lnTo>
                  <a:lnTo>
                    <a:pt x="25145" y="61409"/>
                  </a:lnTo>
                  <a:lnTo>
                    <a:pt x="25125" y="61229"/>
                  </a:lnTo>
                  <a:lnTo>
                    <a:pt x="25065" y="61068"/>
                  </a:lnTo>
                  <a:lnTo>
                    <a:pt x="24945" y="60908"/>
                  </a:lnTo>
                  <a:lnTo>
                    <a:pt x="24824" y="60788"/>
                  </a:lnTo>
                  <a:lnTo>
                    <a:pt x="24824" y="46984"/>
                  </a:lnTo>
                  <a:lnTo>
                    <a:pt x="18914" y="46984"/>
                  </a:lnTo>
                  <a:lnTo>
                    <a:pt x="18914" y="28271"/>
                  </a:lnTo>
                  <a:lnTo>
                    <a:pt x="29913" y="28271"/>
                  </a:lnTo>
                  <a:lnTo>
                    <a:pt x="29913" y="32879"/>
                  </a:lnTo>
                  <a:lnTo>
                    <a:pt x="24003" y="32879"/>
                  </a:lnTo>
                  <a:lnTo>
                    <a:pt x="24003" y="38188"/>
                  </a:lnTo>
                  <a:lnTo>
                    <a:pt x="24003" y="38188"/>
                  </a:lnTo>
                  <a:lnTo>
                    <a:pt x="23863" y="38308"/>
                  </a:lnTo>
                  <a:lnTo>
                    <a:pt x="23763" y="38449"/>
                  </a:lnTo>
                  <a:lnTo>
                    <a:pt x="23702" y="38609"/>
                  </a:lnTo>
                  <a:lnTo>
                    <a:pt x="23682" y="38789"/>
                  </a:lnTo>
                  <a:lnTo>
                    <a:pt x="23682" y="38789"/>
                  </a:lnTo>
                  <a:lnTo>
                    <a:pt x="23682" y="38929"/>
                  </a:lnTo>
                  <a:lnTo>
                    <a:pt x="23723" y="39070"/>
                  </a:lnTo>
                  <a:lnTo>
                    <a:pt x="23763" y="39210"/>
                  </a:lnTo>
                  <a:lnTo>
                    <a:pt x="23843" y="39310"/>
                  </a:lnTo>
                  <a:lnTo>
                    <a:pt x="23943" y="39410"/>
                  </a:lnTo>
                  <a:lnTo>
                    <a:pt x="24063" y="39490"/>
                  </a:lnTo>
                  <a:lnTo>
                    <a:pt x="24203" y="39550"/>
                  </a:lnTo>
                  <a:lnTo>
                    <a:pt x="24344" y="39591"/>
                  </a:lnTo>
                  <a:lnTo>
                    <a:pt x="24344" y="39591"/>
                  </a:lnTo>
                  <a:lnTo>
                    <a:pt x="24424" y="39591"/>
                  </a:lnTo>
                  <a:lnTo>
                    <a:pt x="24424" y="39591"/>
                  </a:lnTo>
                  <a:lnTo>
                    <a:pt x="24544" y="39571"/>
                  </a:lnTo>
                  <a:lnTo>
                    <a:pt x="24684" y="39530"/>
                  </a:lnTo>
                  <a:lnTo>
                    <a:pt x="24804" y="39470"/>
                  </a:lnTo>
                  <a:lnTo>
                    <a:pt x="24905" y="39390"/>
                  </a:lnTo>
                  <a:lnTo>
                    <a:pt x="24985" y="39310"/>
                  </a:lnTo>
                  <a:lnTo>
                    <a:pt x="25065" y="39190"/>
                  </a:lnTo>
                  <a:lnTo>
                    <a:pt x="25125" y="39070"/>
                  </a:lnTo>
                  <a:lnTo>
                    <a:pt x="25145" y="38929"/>
                  </a:lnTo>
                  <a:lnTo>
                    <a:pt x="25145" y="38929"/>
                  </a:lnTo>
                  <a:lnTo>
                    <a:pt x="25145" y="38789"/>
                  </a:lnTo>
                  <a:lnTo>
                    <a:pt x="25145" y="38789"/>
                  </a:lnTo>
                  <a:lnTo>
                    <a:pt x="25125" y="38609"/>
                  </a:lnTo>
                  <a:lnTo>
                    <a:pt x="25065" y="38449"/>
                  </a:lnTo>
                  <a:lnTo>
                    <a:pt x="24965" y="38308"/>
                  </a:lnTo>
                  <a:lnTo>
                    <a:pt x="24824" y="38188"/>
                  </a:lnTo>
                  <a:lnTo>
                    <a:pt x="24824" y="33740"/>
                  </a:lnTo>
                  <a:lnTo>
                    <a:pt x="29913" y="33740"/>
                  </a:lnTo>
                  <a:lnTo>
                    <a:pt x="29913" y="49248"/>
                  </a:lnTo>
                  <a:lnTo>
                    <a:pt x="29913" y="49248"/>
                  </a:lnTo>
                  <a:lnTo>
                    <a:pt x="29793" y="49348"/>
                  </a:lnTo>
                  <a:lnTo>
                    <a:pt x="29713" y="49448"/>
                  </a:lnTo>
                  <a:lnTo>
                    <a:pt x="29653" y="49588"/>
                  </a:lnTo>
                  <a:lnTo>
                    <a:pt x="29613" y="49708"/>
                  </a:lnTo>
                  <a:lnTo>
                    <a:pt x="29593" y="49849"/>
                  </a:lnTo>
                  <a:lnTo>
                    <a:pt x="29613" y="49989"/>
                  </a:lnTo>
                  <a:lnTo>
                    <a:pt x="29653" y="50129"/>
                  </a:lnTo>
                  <a:lnTo>
                    <a:pt x="29733" y="50249"/>
                  </a:lnTo>
                  <a:lnTo>
                    <a:pt x="29733" y="50249"/>
                  </a:lnTo>
                  <a:lnTo>
                    <a:pt x="29853" y="50390"/>
                  </a:lnTo>
                  <a:lnTo>
                    <a:pt x="29994" y="50490"/>
                  </a:lnTo>
                  <a:lnTo>
                    <a:pt x="30154" y="50550"/>
                  </a:lnTo>
                  <a:lnTo>
                    <a:pt x="30334" y="50570"/>
                  </a:lnTo>
                  <a:lnTo>
                    <a:pt x="30334" y="50570"/>
                  </a:lnTo>
                  <a:lnTo>
                    <a:pt x="30434" y="50570"/>
                  </a:lnTo>
                  <a:lnTo>
                    <a:pt x="30535" y="50550"/>
                  </a:lnTo>
                  <a:lnTo>
                    <a:pt x="30635" y="50510"/>
                  </a:lnTo>
                  <a:lnTo>
                    <a:pt x="30735" y="50450"/>
                  </a:lnTo>
                  <a:lnTo>
                    <a:pt x="30735" y="50450"/>
                  </a:lnTo>
                  <a:lnTo>
                    <a:pt x="30855" y="50350"/>
                  </a:lnTo>
                  <a:lnTo>
                    <a:pt x="30935" y="50229"/>
                  </a:lnTo>
                  <a:lnTo>
                    <a:pt x="30995" y="50109"/>
                  </a:lnTo>
                  <a:lnTo>
                    <a:pt x="31035" y="49989"/>
                  </a:lnTo>
                  <a:lnTo>
                    <a:pt x="31055" y="49849"/>
                  </a:lnTo>
                  <a:lnTo>
                    <a:pt x="31035" y="49708"/>
                  </a:lnTo>
                  <a:lnTo>
                    <a:pt x="30995" y="49568"/>
                  </a:lnTo>
                  <a:lnTo>
                    <a:pt x="30915" y="49428"/>
                  </a:lnTo>
                  <a:lnTo>
                    <a:pt x="30915" y="49428"/>
                  </a:lnTo>
                  <a:lnTo>
                    <a:pt x="30835" y="49328"/>
                  </a:lnTo>
                  <a:lnTo>
                    <a:pt x="30735" y="49248"/>
                  </a:lnTo>
                  <a:lnTo>
                    <a:pt x="30735" y="42416"/>
                  </a:lnTo>
                  <a:lnTo>
                    <a:pt x="35824" y="42416"/>
                  </a:lnTo>
                  <a:lnTo>
                    <a:pt x="35824" y="55519"/>
                  </a:lnTo>
                  <a:lnTo>
                    <a:pt x="35824" y="55519"/>
                  </a:lnTo>
                  <a:lnTo>
                    <a:pt x="35724" y="55599"/>
                  </a:lnTo>
                  <a:lnTo>
                    <a:pt x="35624" y="55719"/>
                  </a:lnTo>
                  <a:lnTo>
                    <a:pt x="35563" y="55839"/>
                  </a:lnTo>
                  <a:lnTo>
                    <a:pt x="35523" y="55979"/>
                  </a:lnTo>
                  <a:lnTo>
                    <a:pt x="35503" y="56120"/>
                  </a:lnTo>
                  <a:lnTo>
                    <a:pt x="35523" y="56260"/>
                  </a:lnTo>
                  <a:lnTo>
                    <a:pt x="35563" y="56400"/>
                  </a:lnTo>
                  <a:lnTo>
                    <a:pt x="35644" y="56520"/>
                  </a:lnTo>
                  <a:lnTo>
                    <a:pt x="35644" y="56520"/>
                  </a:lnTo>
                  <a:lnTo>
                    <a:pt x="35764" y="56661"/>
                  </a:lnTo>
                  <a:lnTo>
                    <a:pt x="35904" y="56761"/>
                  </a:lnTo>
                  <a:lnTo>
                    <a:pt x="36064" y="56821"/>
                  </a:lnTo>
                  <a:lnTo>
                    <a:pt x="36245" y="56841"/>
                  </a:lnTo>
                  <a:lnTo>
                    <a:pt x="36245" y="56841"/>
                  </a:lnTo>
                  <a:lnTo>
                    <a:pt x="36345" y="56821"/>
                  </a:lnTo>
                  <a:lnTo>
                    <a:pt x="36445" y="56801"/>
                  </a:lnTo>
                  <a:lnTo>
                    <a:pt x="36545" y="56761"/>
                  </a:lnTo>
                  <a:lnTo>
                    <a:pt x="36645" y="56701"/>
                  </a:lnTo>
                  <a:lnTo>
                    <a:pt x="36645" y="56701"/>
                  </a:lnTo>
                  <a:lnTo>
                    <a:pt x="36766" y="56621"/>
                  </a:lnTo>
                  <a:lnTo>
                    <a:pt x="36846" y="56500"/>
                  </a:lnTo>
                  <a:lnTo>
                    <a:pt x="36906" y="56380"/>
                  </a:lnTo>
                  <a:lnTo>
                    <a:pt x="36946" y="56240"/>
                  </a:lnTo>
                  <a:lnTo>
                    <a:pt x="36966" y="56100"/>
                  </a:lnTo>
                  <a:lnTo>
                    <a:pt x="36946" y="55959"/>
                  </a:lnTo>
                  <a:lnTo>
                    <a:pt x="36906" y="55819"/>
                  </a:lnTo>
                  <a:lnTo>
                    <a:pt x="36826" y="55699"/>
                  </a:lnTo>
                  <a:lnTo>
                    <a:pt x="36826" y="55699"/>
                  </a:lnTo>
                  <a:lnTo>
                    <a:pt x="36746" y="55599"/>
                  </a:lnTo>
                  <a:lnTo>
                    <a:pt x="36645" y="55519"/>
                  </a:lnTo>
                  <a:lnTo>
                    <a:pt x="36645" y="55519"/>
                  </a:lnTo>
                  <a:lnTo>
                    <a:pt x="36645" y="41594"/>
                  </a:lnTo>
                  <a:lnTo>
                    <a:pt x="30735" y="41594"/>
                  </a:lnTo>
                  <a:lnTo>
                    <a:pt x="30735" y="28271"/>
                  </a:lnTo>
                  <a:lnTo>
                    <a:pt x="34201" y="28271"/>
                  </a:lnTo>
                  <a:lnTo>
                    <a:pt x="34201" y="28271"/>
                  </a:lnTo>
                  <a:lnTo>
                    <a:pt x="34461" y="28251"/>
                  </a:lnTo>
                  <a:lnTo>
                    <a:pt x="34722" y="28210"/>
                  </a:lnTo>
                  <a:lnTo>
                    <a:pt x="34962" y="28150"/>
                  </a:lnTo>
                  <a:lnTo>
                    <a:pt x="35203" y="28070"/>
                  </a:lnTo>
                  <a:lnTo>
                    <a:pt x="35423" y="27970"/>
                  </a:lnTo>
                  <a:lnTo>
                    <a:pt x="35624" y="27830"/>
                  </a:lnTo>
                  <a:lnTo>
                    <a:pt x="35824" y="27690"/>
                  </a:lnTo>
                  <a:lnTo>
                    <a:pt x="36004" y="27529"/>
                  </a:lnTo>
                  <a:lnTo>
                    <a:pt x="36164" y="27349"/>
                  </a:lnTo>
                  <a:lnTo>
                    <a:pt x="36305" y="27149"/>
                  </a:lnTo>
                  <a:lnTo>
                    <a:pt x="36445" y="26948"/>
                  </a:lnTo>
                  <a:lnTo>
                    <a:pt x="36545" y="26728"/>
                  </a:lnTo>
                  <a:lnTo>
                    <a:pt x="36625" y="26487"/>
                  </a:lnTo>
                  <a:lnTo>
                    <a:pt x="36685" y="26247"/>
                  </a:lnTo>
                  <a:lnTo>
                    <a:pt x="36725" y="25987"/>
                  </a:lnTo>
                  <a:lnTo>
                    <a:pt x="36746" y="25726"/>
                  </a:lnTo>
                  <a:lnTo>
                    <a:pt x="36746" y="2545"/>
                  </a:lnTo>
                  <a:lnTo>
                    <a:pt x="36746" y="2545"/>
                  </a:lnTo>
                  <a:lnTo>
                    <a:pt x="36725" y="2285"/>
                  </a:lnTo>
                  <a:lnTo>
                    <a:pt x="36685" y="2044"/>
                  </a:lnTo>
                  <a:lnTo>
                    <a:pt x="36625" y="1784"/>
                  </a:lnTo>
                  <a:lnTo>
                    <a:pt x="36545" y="1563"/>
                  </a:lnTo>
                  <a:lnTo>
                    <a:pt x="36445" y="1343"/>
                  </a:lnTo>
                  <a:lnTo>
                    <a:pt x="36305" y="1123"/>
                  </a:lnTo>
                  <a:lnTo>
                    <a:pt x="36164" y="942"/>
                  </a:lnTo>
                  <a:lnTo>
                    <a:pt x="36004" y="762"/>
                  </a:lnTo>
                  <a:lnTo>
                    <a:pt x="35824" y="582"/>
                  </a:lnTo>
                  <a:lnTo>
                    <a:pt x="35624" y="441"/>
                  </a:lnTo>
                  <a:lnTo>
                    <a:pt x="35423" y="321"/>
                  </a:lnTo>
                  <a:lnTo>
                    <a:pt x="35203" y="201"/>
                  </a:lnTo>
                  <a:lnTo>
                    <a:pt x="34962" y="121"/>
                  </a:lnTo>
                  <a:lnTo>
                    <a:pt x="34722" y="61"/>
                  </a:lnTo>
                  <a:lnTo>
                    <a:pt x="34461" y="21"/>
                  </a:lnTo>
                  <a:lnTo>
                    <a:pt x="342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91"/>
            <p:cNvSpPr/>
            <p:nvPr/>
          </p:nvSpPr>
          <p:spPr>
            <a:xfrm>
              <a:off x="3654475" y="2023775"/>
              <a:ext cx="78150" cy="101200"/>
            </a:xfrm>
            <a:custGeom>
              <a:avLst/>
              <a:gdLst/>
              <a:ahLst/>
              <a:cxnLst/>
              <a:rect l="l" t="t" r="r" b="b"/>
              <a:pathLst>
                <a:path w="3126" h="4048" extrusionOk="0">
                  <a:moveTo>
                    <a:pt x="1463" y="0"/>
                  </a:moveTo>
                  <a:lnTo>
                    <a:pt x="1222" y="20"/>
                  </a:lnTo>
                  <a:lnTo>
                    <a:pt x="1022" y="80"/>
                  </a:lnTo>
                  <a:lnTo>
                    <a:pt x="801" y="160"/>
                  </a:lnTo>
                  <a:lnTo>
                    <a:pt x="641" y="221"/>
                  </a:lnTo>
                  <a:lnTo>
                    <a:pt x="501" y="321"/>
                  </a:lnTo>
                  <a:lnTo>
                    <a:pt x="381" y="441"/>
                  </a:lnTo>
                  <a:lnTo>
                    <a:pt x="260" y="581"/>
                  </a:lnTo>
                  <a:lnTo>
                    <a:pt x="180" y="721"/>
                  </a:lnTo>
                  <a:lnTo>
                    <a:pt x="140" y="862"/>
                  </a:lnTo>
                  <a:lnTo>
                    <a:pt x="100" y="1022"/>
                  </a:lnTo>
                  <a:lnTo>
                    <a:pt x="100" y="1182"/>
                  </a:lnTo>
                  <a:lnTo>
                    <a:pt x="100" y="1342"/>
                  </a:lnTo>
                  <a:lnTo>
                    <a:pt x="140" y="1503"/>
                  </a:lnTo>
                  <a:lnTo>
                    <a:pt x="200" y="1663"/>
                  </a:lnTo>
                  <a:lnTo>
                    <a:pt x="281" y="1783"/>
                  </a:lnTo>
                  <a:lnTo>
                    <a:pt x="401" y="1903"/>
                  </a:lnTo>
                  <a:lnTo>
                    <a:pt x="501" y="1984"/>
                  </a:lnTo>
                  <a:lnTo>
                    <a:pt x="641" y="2064"/>
                  </a:lnTo>
                  <a:lnTo>
                    <a:pt x="761" y="2124"/>
                  </a:lnTo>
                  <a:lnTo>
                    <a:pt x="1122" y="2244"/>
                  </a:lnTo>
                  <a:lnTo>
                    <a:pt x="1503" y="2344"/>
                  </a:lnTo>
                  <a:lnTo>
                    <a:pt x="1783" y="2424"/>
                  </a:lnTo>
                  <a:lnTo>
                    <a:pt x="2004" y="2485"/>
                  </a:lnTo>
                  <a:lnTo>
                    <a:pt x="2164" y="2545"/>
                  </a:lnTo>
                  <a:lnTo>
                    <a:pt x="2304" y="2645"/>
                  </a:lnTo>
                  <a:lnTo>
                    <a:pt x="2364" y="2705"/>
                  </a:lnTo>
                  <a:lnTo>
                    <a:pt x="2404" y="2785"/>
                  </a:lnTo>
                  <a:lnTo>
                    <a:pt x="2424" y="2865"/>
                  </a:lnTo>
                  <a:lnTo>
                    <a:pt x="2444" y="2925"/>
                  </a:lnTo>
                  <a:lnTo>
                    <a:pt x="2424" y="3045"/>
                  </a:lnTo>
                  <a:lnTo>
                    <a:pt x="2384" y="3146"/>
                  </a:lnTo>
                  <a:lnTo>
                    <a:pt x="2304" y="3246"/>
                  </a:lnTo>
                  <a:lnTo>
                    <a:pt x="2224" y="3306"/>
                  </a:lnTo>
                  <a:lnTo>
                    <a:pt x="2064" y="3386"/>
                  </a:lnTo>
                  <a:lnTo>
                    <a:pt x="1883" y="3426"/>
                  </a:lnTo>
                  <a:lnTo>
                    <a:pt x="1703" y="3446"/>
                  </a:lnTo>
                  <a:lnTo>
                    <a:pt x="1362" y="3446"/>
                  </a:lnTo>
                  <a:lnTo>
                    <a:pt x="1182" y="3406"/>
                  </a:lnTo>
                  <a:lnTo>
                    <a:pt x="1022" y="3386"/>
                  </a:lnTo>
                  <a:lnTo>
                    <a:pt x="842" y="3326"/>
                  </a:lnTo>
                  <a:lnTo>
                    <a:pt x="701" y="3266"/>
                  </a:lnTo>
                  <a:lnTo>
                    <a:pt x="541" y="3206"/>
                  </a:lnTo>
                  <a:lnTo>
                    <a:pt x="401" y="3106"/>
                  </a:lnTo>
                  <a:lnTo>
                    <a:pt x="260" y="3025"/>
                  </a:lnTo>
                  <a:lnTo>
                    <a:pt x="0" y="3586"/>
                  </a:lnTo>
                  <a:lnTo>
                    <a:pt x="160" y="3707"/>
                  </a:lnTo>
                  <a:lnTo>
                    <a:pt x="321" y="3787"/>
                  </a:lnTo>
                  <a:lnTo>
                    <a:pt x="501" y="3867"/>
                  </a:lnTo>
                  <a:lnTo>
                    <a:pt x="681" y="3927"/>
                  </a:lnTo>
                  <a:lnTo>
                    <a:pt x="902" y="3987"/>
                  </a:lnTo>
                  <a:lnTo>
                    <a:pt x="1102" y="4027"/>
                  </a:lnTo>
                  <a:lnTo>
                    <a:pt x="1322" y="4047"/>
                  </a:lnTo>
                  <a:lnTo>
                    <a:pt x="1763" y="4047"/>
                  </a:lnTo>
                  <a:lnTo>
                    <a:pt x="1984" y="4027"/>
                  </a:lnTo>
                  <a:lnTo>
                    <a:pt x="2204" y="3967"/>
                  </a:lnTo>
                  <a:lnTo>
                    <a:pt x="2424" y="3907"/>
                  </a:lnTo>
                  <a:lnTo>
                    <a:pt x="2565" y="3827"/>
                  </a:lnTo>
                  <a:lnTo>
                    <a:pt x="2705" y="3727"/>
                  </a:lnTo>
                  <a:lnTo>
                    <a:pt x="2845" y="3606"/>
                  </a:lnTo>
                  <a:lnTo>
                    <a:pt x="2945" y="3466"/>
                  </a:lnTo>
                  <a:lnTo>
                    <a:pt x="3025" y="3346"/>
                  </a:lnTo>
                  <a:lnTo>
                    <a:pt x="3085" y="3186"/>
                  </a:lnTo>
                  <a:lnTo>
                    <a:pt x="3126" y="3045"/>
                  </a:lnTo>
                  <a:lnTo>
                    <a:pt x="3126" y="2885"/>
                  </a:lnTo>
                  <a:lnTo>
                    <a:pt x="3126" y="2725"/>
                  </a:lnTo>
                  <a:lnTo>
                    <a:pt x="3085" y="2565"/>
                  </a:lnTo>
                  <a:lnTo>
                    <a:pt x="3025" y="2404"/>
                  </a:lnTo>
                  <a:lnTo>
                    <a:pt x="2925" y="2284"/>
                  </a:lnTo>
                  <a:lnTo>
                    <a:pt x="2825" y="2164"/>
                  </a:lnTo>
                  <a:lnTo>
                    <a:pt x="2705" y="2084"/>
                  </a:lnTo>
                  <a:lnTo>
                    <a:pt x="2585" y="2004"/>
                  </a:lnTo>
                  <a:lnTo>
                    <a:pt x="2444" y="1944"/>
                  </a:lnTo>
                  <a:lnTo>
                    <a:pt x="2084" y="1823"/>
                  </a:lnTo>
                  <a:lnTo>
                    <a:pt x="1723" y="1723"/>
                  </a:lnTo>
                  <a:lnTo>
                    <a:pt x="1222" y="1583"/>
                  </a:lnTo>
                  <a:lnTo>
                    <a:pt x="1062" y="1523"/>
                  </a:lnTo>
                  <a:lnTo>
                    <a:pt x="902" y="1423"/>
                  </a:lnTo>
                  <a:lnTo>
                    <a:pt x="862" y="1363"/>
                  </a:lnTo>
                  <a:lnTo>
                    <a:pt x="821" y="1302"/>
                  </a:lnTo>
                  <a:lnTo>
                    <a:pt x="801" y="1222"/>
                  </a:lnTo>
                  <a:lnTo>
                    <a:pt x="781" y="1142"/>
                  </a:lnTo>
                  <a:lnTo>
                    <a:pt x="801" y="1022"/>
                  </a:lnTo>
                  <a:lnTo>
                    <a:pt x="842" y="922"/>
                  </a:lnTo>
                  <a:lnTo>
                    <a:pt x="902" y="822"/>
                  </a:lnTo>
                  <a:lnTo>
                    <a:pt x="1002" y="761"/>
                  </a:lnTo>
                  <a:lnTo>
                    <a:pt x="1142" y="681"/>
                  </a:lnTo>
                  <a:lnTo>
                    <a:pt x="1302" y="641"/>
                  </a:lnTo>
                  <a:lnTo>
                    <a:pt x="1483" y="601"/>
                  </a:lnTo>
                  <a:lnTo>
                    <a:pt x="1643" y="601"/>
                  </a:lnTo>
                  <a:lnTo>
                    <a:pt x="1923" y="621"/>
                  </a:lnTo>
                  <a:lnTo>
                    <a:pt x="2184" y="681"/>
                  </a:lnTo>
                  <a:lnTo>
                    <a:pt x="2464" y="781"/>
                  </a:lnTo>
                  <a:lnTo>
                    <a:pt x="2745" y="922"/>
                  </a:lnTo>
                  <a:lnTo>
                    <a:pt x="2965" y="341"/>
                  </a:lnTo>
                  <a:lnTo>
                    <a:pt x="2825" y="261"/>
                  </a:lnTo>
                  <a:lnTo>
                    <a:pt x="2665" y="180"/>
                  </a:lnTo>
                  <a:lnTo>
                    <a:pt x="2524" y="140"/>
                  </a:lnTo>
                  <a:lnTo>
                    <a:pt x="2364" y="100"/>
                  </a:lnTo>
                  <a:lnTo>
                    <a:pt x="2024" y="20"/>
                  </a:lnTo>
                  <a:lnTo>
                    <a:pt x="16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91"/>
            <p:cNvSpPr/>
            <p:nvPr/>
          </p:nvSpPr>
          <p:spPr>
            <a:xfrm>
              <a:off x="3654475" y="2023775"/>
              <a:ext cx="78150" cy="101200"/>
            </a:xfrm>
            <a:custGeom>
              <a:avLst/>
              <a:gdLst/>
              <a:ahLst/>
              <a:cxnLst/>
              <a:rect l="l" t="t" r="r" b="b"/>
              <a:pathLst>
                <a:path w="3126" h="4048" fill="none" extrusionOk="0">
                  <a:moveTo>
                    <a:pt x="681" y="3927"/>
                  </a:moveTo>
                  <a:lnTo>
                    <a:pt x="681" y="3927"/>
                  </a:lnTo>
                  <a:lnTo>
                    <a:pt x="501" y="3867"/>
                  </a:lnTo>
                  <a:lnTo>
                    <a:pt x="321" y="3787"/>
                  </a:lnTo>
                  <a:lnTo>
                    <a:pt x="160" y="3707"/>
                  </a:lnTo>
                  <a:lnTo>
                    <a:pt x="0" y="3586"/>
                  </a:lnTo>
                  <a:lnTo>
                    <a:pt x="260" y="3025"/>
                  </a:lnTo>
                  <a:lnTo>
                    <a:pt x="260" y="3025"/>
                  </a:lnTo>
                  <a:lnTo>
                    <a:pt x="401" y="3106"/>
                  </a:lnTo>
                  <a:lnTo>
                    <a:pt x="541" y="3206"/>
                  </a:lnTo>
                  <a:lnTo>
                    <a:pt x="701" y="3266"/>
                  </a:lnTo>
                  <a:lnTo>
                    <a:pt x="842" y="3326"/>
                  </a:lnTo>
                  <a:lnTo>
                    <a:pt x="842" y="3326"/>
                  </a:lnTo>
                  <a:lnTo>
                    <a:pt x="1022" y="3386"/>
                  </a:lnTo>
                  <a:lnTo>
                    <a:pt x="1182" y="3406"/>
                  </a:lnTo>
                  <a:lnTo>
                    <a:pt x="1362" y="3446"/>
                  </a:lnTo>
                  <a:lnTo>
                    <a:pt x="1543" y="3446"/>
                  </a:lnTo>
                  <a:lnTo>
                    <a:pt x="1543" y="3446"/>
                  </a:lnTo>
                  <a:lnTo>
                    <a:pt x="1703" y="3446"/>
                  </a:lnTo>
                  <a:lnTo>
                    <a:pt x="1883" y="3426"/>
                  </a:lnTo>
                  <a:lnTo>
                    <a:pt x="2064" y="3386"/>
                  </a:lnTo>
                  <a:lnTo>
                    <a:pt x="2224" y="3306"/>
                  </a:lnTo>
                  <a:lnTo>
                    <a:pt x="2224" y="3306"/>
                  </a:lnTo>
                  <a:lnTo>
                    <a:pt x="2304" y="3246"/>
                  </a:lnTo>
                  <a:lnTo>
                    <a:pt x="2384" y="3146"/>
                  </a:lnTo>
                  <a:lnTo>
                    <a:pt x="2424" y="3045"/>
                  </a:lnTo>
                  <a:lnTo>
                    <a:pt x="2444" y="2925"/>
                  </a:lnTo>
                  <a:lnTo>
                    <a:pt x="2444" y="2925"/>
                  </a:lnTo>
                  <a:lnTo>
                    <a:pt x="2424" y="2865"/>
                  </a:lnTo>
                  <a:lnTo>
                    <a:pt x="2404" y="2785"/>
                  </a:lnTo>
                  <a:lnTo>
                    <a:pt x="2364" y="2705"/>
                  </a:lnTo>
                  <a:lnTo>
                    <a:pt x="2304" y="2645"/>
                  </a:lnTo>
                  <a:lnTo>
                    <a:pt x="2304" y="2645"/>
                  </a:lnTo>
                  <a:lnTo>
                    <a:pt x="2164" y="2545"/>
                  </a:lnTo>
                  <a:lnTo>
                    <a:pt x="2004" y="2485"/>
                  </a:lnTo>
                  <a:lnTo>
                    <a:pt x="2004" y="2485"/>
                  </a:lnTo>
                  <a:lnTo>
                    <a:pt x="1783" y="2424"/>
                  </a:lnTo>
                  <a:lnTo>
                    <a:pt x="1503" y="2344"/>
                  </a:lnTo>
                  <a:lnTo>
                    <a:pt x="1503" y="2344"/>
                  </a:lnTo>
                  <a:lnTo>
                    <a:pt x="1122" y="2244"/>
                  </a:lnTo>
                  <a:lnTo>
                    <a:pt x="761" y="2124"/>
                  </a:lnTo>
                  <a:lnTo>
                    <a:pt x="761" y="2124"/>
                  </a:lnTo>
                  <a:lnTo>
                    <a:pt x="641" y="2064"/>
                  </a:lnTo>
                  <a:lnTo>
                    <a:pt x="501" y="1984"/>
                  </a:lnTo>
                  <a:lnTo>
                    <a:pt x="401" y="1903"/>
                  </a:lnTo>
                  <a:lnTo>
                    <a:pt x="281" y="1783"/>
                  </a:lnTo>
                  <a:lnTo>
                    <a:pt x="281" y="1783"/>
                  </a:lnTo>
                  <a:lnTo>
                    <a:pt x="200" y="1663"/>
                  </a:lnTo>
                  <a:lnTo>
                    <a:pt x="140" y="1503"/>
                  </a:lnTo>
                  <a:lnTo>
                    <a:pt x="100" y="1342"/>
                  </a:lnTo>
                  <a:lnTo>
                    <a:pt x="100" y="1182"/>
                  </a:lnTo>
                  <a:lnTo>
                    <a:pt x="100" y="1182"/>
                  </a:lnTo>
                  <a:lnTo>
                    <a:pt x="100" y="1022"/>
                  </a:lnTo>
                  <a:lnTo>
                    <a:pt x="140" y="862"/>
                  </a:lnTo>
                  <a:lnTo>
                    <a:pt x="180" y="721"/>
                  </a:lnTo>
                  <a:lnTo>
                    <a:pt x="260" y="581"/>
                  </a:lnTo>
                  <a:lnTo>
                    <a:pt x="260" y="581"/>
                  </a:lnTo>
                  <a:lnTo>
                    <a:pt x="381" y="441"/>
                  </a:lnTo>
                  <a:lnTo>
                    <a:pt x="501" y="321"/>
                  </a:lnTo>
                  <a:lnTo>
                    <a:pt x="641" y="221"/>
                  </a:lnTo>
                  <a:lnTo>
                    <a:pt x="801" y="160"/>
                  </a:lnTo>
                  <a:lnTo>
                    <a:pt x="801" y="160"/>
                  </a:lnTo>
                  <a:lnTo>
                    <a:pt x="1022" y="80"/>
                  </a:lnTo>
                  <a:lnTo>
                    <a:pt x="1222" y="20"/>
                  </a:lnTo>
                  <a:lnTo>
                    <a:pt x="1463" y="0"/>
                  </a:lnTo>
                  <a:lnTo>
                    <a:pt x="1683" y="0"/>
                  </a:lnTo>
                  <a:lnTo>
                    <a:pt x="1683" y="0"/>
                  </a:lnTo>
                  <a:lnTo>
                    <a:pt x="2024" y="20"/>
                  </a:lnTo>
                  <a:lnTo>
                    <a:pt x="2364" y="100"/>
                  </a:lnTo>
                  <a:lnTo>
                    <a:pt x="2364" y="100"/>
                  </a:lnTo>
                  <a:lnTo>
                    <a:pt x="2524" y="140"/>
                  </a:lnTo>
                  <a:lnTo>
                    <a:pt x="2665" y="180"/>
                  </a:lnTo>
                  <a:lnTo>
                    <a:pt x="2825" y="261"/>
                  </a:lnTo>
                  <a:lnTo>
                    <a:pt x="2965" y="341"/>
                  </a:lnTo>
                  <a:lnTo>
                    <a:pt x="2745" y="922"/>
                  </a:lnTo>
                  <a:lnTo>
                    <a:pt x="2745" y="922"/>
                  </a:lnTo>
                  <a:lnTo>
                    <a:pt x="2464" y="781"/>
                  </a:lnTo>
                  <a:lnTo>
                    <a:pt x="2184" y="681"/>
                  </a:lnTo>
                  <a:lnTo>
                    <a:pt x="2184" y="681"/>
                  </a:lnTo>
                  <a:lnTo>
                    <a:pt x="1923" y="621"/>
                  </a:lnTo>
                  <a:lnTo>
                    <a:pt x="1643" y="601"/>
                  </a:lnTo>
                  <a:lnTo>
                    <a:pt x="1643" y="601"/>
                  </a:lnTo>
                  <a:lnTo>
                    <a:pt x="1483" y="601"/>
                  </a:lnTo>
                  <a:lnTo>
                    <a:pt x="1302" y="641"/>
                  </a:lnTo>
                  <a:lnTo>
                    <a:pt x="1142" y="681"/>
                  </a:lnTo>
                  <a:lnTo>
                    <a:pt x="1002" y="761"/>
                  </a:lnTo>
                  <a:lnTo>
                    <a:pt x="1002" y="761"/>
                  </a:lnTo>
                  <a:lnTo>
                    <a:pt x="902" y="822"/>
                  </a:lnTo>
                  <a:lnTo>
                    <a:pt x="842" y="922"/>
                  </a:lnTo>
                  <a:lnTo>
                    <a:pt x="801" y="1022"/>
                  </a:lnTo>
                  <a:lnTo>
                    <a:pt x="781" y="1142"/>
                  </a:lnTo>
                  <a:lnTo>
                    <a:pt x="781" y="1142"/>
                  </a:lnTo>
                  <a:lnTo>
                    <a:pt x="801" y="1222"/>
                  </a:lnTo>
                  <a:lnTo>
                    <a:pt x="821" y="1302"/>
                  </a:lnTo>
                  <a:lnTo>
                    <a:pt x="862" y="1363"/>
                  </a:lnTo>
                  <a:lnTo>
                    <a:pt x="902" y="1423"/>
                  </a:lnTo>
                  <a:lnTo>
                    <a:pt x="902" y="1423"/>
                  </a:lnTo>
                  <a:lnTo>
                    <a:pt x="1062" y="1523"/>
                  </a:lnTo>
                  <a:lnTo>
                    <a:pt x="1222" y="1583"/>
                  </a:lnTo>
                  <a:lnTo>
                    <a:pt x="1723" y="1723"/>
                  </a:lnTo>
                  <a:lnTo>
                    <a:pt x="1723" y="1723"/>
                  </a:lnTo>
                  <a:lnTo>
                    <a:pt x="2084" y="1823"/>
                  </a:lnTo>
                  <a:lnTo>
                    <a:pt x="2444" y="1944"/>
                  </a:lnTo>
                  <a:lnTo>
                    <a:pt x="2444" y="1944"/>
                  </a:lnTo>
                  <a:lnTo>
                    <a:pt x="2585" y="2004"/>
                  </a:lnTo>
                  <a:lnTo>
                    <a:pt x="2705" y="2084"/>
                  </a:lnTo>
                  <a:lnTo>
                    <a:pt x="2825" y="2164"/>
                  </a:lnTo>
                  <a:lnTo>
                    <a:pt x="2925" y="2284"/>
                  </a:lnTo>
                  <a:lnTo>
                    <a:pt x="2925" y="2284"/>
                  </a:lnTo>
                  <a:lnTo>
                    <a:pt x="3025" y="2404"/>
                  </a:lnTo>
                  <a:lnTo>
                    <a:pt x="3085" y="2565"/>
                  </a:lnTo>
                  <a:lnTo>
                    <a:pt x="3126" y="2725"/>
                  </a:lnTo>
                  <a:lnTo>
                    <a:pt x="3126" y="2885"/>
                  </a:lnTo>
                  <a:lnTo>
                    <a:pt x="3126" y="2885"/>
                  </a:lnTo>
                  <a:lnTo>
                    <a:pt x="3126" y="3045"/>
                  </a:lnTo>
                  <a:lnTo>
                    <a:pt x="3085" y="3186"/>
                  </a:lnTo>
                  <a:lnTo>
                    <a:pt x="3025" y="3346"/>
                  </a:lnTo>
                  <a:lnTo>
                    <a:pt x="2945" y="3466"/>
                  </a:lnTo>
                  <a:lnTo>
                    <a:pt x="2945" y="3466"/>
                  </a:lnTo>
                  <a:lnTo>
                    <a:pt x="2845" y="3606"/>
                  </a:lnTo>
                  <a:lnTo>
                    <a:pt x="2705" y="3727"/>
                  </a:lnTo>
                  <a:lnTo>
                    <a:pt x="2565" y="3827"/>
                  </a:lnTo>
                  <a:lnTo>
                    <a:pt x="2424" y="3907"/>
                  </a:lnTo>
                  <a:lnTo>
                    <a:pt x="2424" y="3907"/>
                  </a:lnTo>
                  <a:lnTo>
                    <a:pt x="2204" y="3967"/>
                  </a:lnTo>
                  <a:lnTo>
                    <a:pt x="1984" y="4027"/>
                  </a:lnTo>
                  <a:lnTo>
                    <a:pt x="1763" y="4047"/>
                  </a:lnTo>
                  <a:lnTo>
                    <a:pt x="1543" y="4047"/>
                  </a:lnTo>
                  <a:lnTo>
                    <a:pt x="1543" y="4047"/>
                  </a:lnTo>
                  <a:lnTo>
                    <a:pt x="1322" y="4047"/>
                  </a:lnTo>
                  <a:lnTo>
                    <a:pt x="1102" y="4027"/>
                  </a:lnTo>
                  <a:lnTo>
                    <a:pt x="902" y="3987"/>
                  </a:lnTo>
                  <a:lnTo>
                    <a:pt x="681" y="39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91"/>
            <p:cNvSpPr/>
            <p:nvPr/>
          </p:nvSpPr>
          <p:spPr>
            <a:xfrm>
              <a:off x="3751625" y="2025275"/>
              <a:ext cx="74175" cy="98700"/>
            </a:xfrm>
            <a:custGeom>
              <a:avLst/>
              <a:gdLst/>
              <a:ahLst/>
              <a:cxnLst/>
              <a:rect l="l" t="t" r="r" b="b"/>
              <a:pathLst>
                <a:path w="2967" h="3948" extrusionOk="0">
                  <a:moveTo>
                    <a:pt x="1" y="0"/>
                  </a:moveTo>
                  <a:lnTo>
                    <a:pt x="1" y="3947"/>
                  </a:lnTo>
                  <a:lnTo>
                    <a:pt x="2966" y="3947"/>
                  </a:lnTo>
                  <a:lnTo>
                    <a:pt x="2966" y="3326"/>
                  </a:lnTo>
                  <a:lnTo>
                    <a:pt x="742" y="3326"/>
                  </a:lnTo>
                  <a:lnTo>
                    <a:pt x="742" y="2224"/>
                  </a:lnTo>
                  <a:lnTo>
                    <a:pt x="2646" y="2224"/>
                  </a:lnTo>
                  <a:lnTo>
                    <a:pt x="2646" y="1643"/>
                  </a:lnTo>
                  <a:lnTo>
                    <a:pt x="742" y="1643"/>
                  </a:lnTo>
                  <a:lnTo>
                    <a:pt x="742" y="601"/>
                  </a:lnTo>
                  <a:lnTo>
                    <a:pt x="2866" y="601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91"/>
            <p:cNvSpPr/>
            <p:nvPr/>
          </p:nvSpPr>
          <p:spPr>
            <a:xfrm>
              <a:off x="3751625" y="2025275"/>
              <a:ext cx="74175" cy="98700"/>
            </a:xfrm>
            <a:custGeom>
              <a:avLst/>
              <a:gdLst/>
              <a:ahLst/>
              <a:cxnLst/>
              <a:rect l="l" t="t" r="r" b="b"/>
              <a:pathLst>
                <a:path w="2967" h="3948" fill="none" extrusionOk="0">
                  <a:moveTo>
                    <a:pt x="2966" y="3326"/>
                  </a:moveTo>
                  <a:lnTo>
                    <a:pt x="2966" y="3947"/>
                  </a:lnTo>
                  <a:lnTo>
                    <a:pt x="1" y="3947"/>
                  </a:lnTo>
                  <a:lnTo>
                    <a:pt x="1" y="0"/>
                  </a:lnTo>
                  <a:lnTo>
                    <a:pt x="2866" y="0"/>
                  </a:lnTo>
                  <a:lnTo>
                    <a:pt x="2866" y="601"/>
                  </a:lnTo>
                  <a:lnTo>
                    <a:pt x="742" y="601"/>
                  </a:lnTo>
                  <a:lnTo>
                    <a:pt x="742" y="1643"/>
                  </a:lnTo>
                  <a:lnTo>
                    <a:pt x="2646" y="1643"/>
                  </a:lnTo>
                  <a:lnTo>
                    <a:pt x="2646" y="2224"/>
                  </a:lnTo>
                  <a:lnTo>
                    <a:pt x="742" y="2224"/>
                  </a:lnTo>
                  <a:lnTo>
                    <a:pt x="742" y="3326"/>
                  </a:lnTo>
                  <a:lnTo>
                    <a:pt x="2966" y="33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91"/>
            <p:cNvSpPr/>
            <p:nvPr/>
          </p:nvSpPr>
          <p:spPr>
            <a:xfrm>
              <a:off x="3838800" y="2024275"/>
              <a:ext cx="92175" cy="100200"/>
            </a:xfrm>
            <a:custGeom>
              <a:avLst/>
              <a:gdLst/>
              <a:ahLst/>
              <a:cxnLst/>
              <a:rect l="l" t="t" r="r" b="b"/>
              <a:pathLst>
                <a:path w="3687" h="4008" extrusionOk="0">
                  <a:moveTo>
                    <a:pt x="2104" y="0"/>
                  </a:moveTo>
                  <a:lnTo>
                    <a:pt x="1823" y="20"/>
                  </a:lnTo>
                  <a:lnTo>
                    <a:pt x="1563" y="80"/>
                  </a:lnTo>
                  <a:lnTo>
                    <a:pt x="1282" y="160"/>
                  </a:lnTo>
                  <a:lnTo>
                    <a:pt x="1022" y="281"/>
                  </a:lnTo>
                  <a:lnTo>
                    <a:pt x="801" y="421"/>
                  </a:lnTo>
                  <a:lnTo>
                    <a:pt x="601" y="581"/>
                  </a:lnTo>
                  <a:lnTo>
                    <a:pt x="421" y="782"/>
                  </a:lnTo>
                  <a:lnTo>
                    <a:pt x="281" y="1002"/>
                  </a:lnTo>
                  <a:lnTo>
                    <a:pt x="160" y="1242"/>
                  </a:lnTo>
                  <a:lnTo>
                    <a:pt x="80" y="1503"/>
                  </a:lnTo>
                  <a:lnTo>
                    <a:pt x="20" y="1763"/>
                  </a:lnTo>
                  <a:lnTo>
                    <a:pt x="0" y="2024"/>
                  </a:lnTo>
                  <a:lnTo>
                    <a:pt x="20" y="2284"/>
                  </a:lnTo>
                  <a:lnTo>
                    <a:pt x="80" y="2545"/>
                  </a:lnTo>
                  <a:lnTo>
                    <a:pt x="160" y="2805"/>
                  </a:lnTo>
                  <a:lnTo>
                    <a:pt x="281" y="3046"/>
                  </a:lnTo>
                  <a:lnTo>
                    <a:pt x="421" y="3266"/>
                  </a:lnTo>
                  <a:lnTo>
                    <a:pt x="601" y="3466"/>
                  </a:lnTo>
                  <a:lnTo>
                    <a:pt x="801" y="3627"/>
                  </a:lnTo>
                  <a:lnTo>
                    <a:pt x="1022" y="3767"/>
                  </a:lnTo>
                  <a:lnTo>
                    <a:pt x="1282" y="3887"/>
                  </a:lnTo>
                  <a:lnTo>
                    <a:pt x="1543" y="3967"/>
                  </a:lnTo>
                  <a:lnTo>
                    <a:pt x="1823" y="4007"/>
                  </a:lnTo>
                  <a:lnTo>
                    <a:pt x="2344" y="4007"/>
                  </a:lnTo>
                  <a:lnTo>
                    <a:pt x="2565" y="3967"/>
                  </a:lnTo>
                  <a:lnTo>
                    <a:pt x="2785" y="3927"/>
                  </a:lnTo>
                  <a:lnTo>
                    <a:pt x="3005" y="3847"/>
                  </a:lnTo>
                  <a:lnTo>
                    <a:pt x="3186" y="3747"/>
                  </a:lnTo>
                  <a:lnTo>
                    <a:pt x="3366" y="3647"/>
                  </a:lnTo>
                  <a:lnTo>
                    <a:pt x="3526" y="3506"/>
                  </a:lnTo>
                  <a:lnTo>
                    <a:pt x="3687" y="3346"/>
                  </a:lnTo>
                  <a:lnTo>
                    <a:pt x="3206" y="2905"/>
                  </a:lnTo>
                  <a:lnTo>
                    <a:pt x="3106" y="3005"/>
                  </a:lnTo>
                  <a:lnTo>
                    <a:pt x="2985" y="3106"/>
                  </a:lnTo>
                  <a:lnTo>
                    <a:pt x="2865" y="3186"/>
                  </a:lnTo>
                  <a:lnTo>
                    <a:pt x="2725" y="3246"/>
                  </a:lnTo>
                  <a:lnTo>
                    <a:pt x="2585" y="3306"/>
                  </a:lnTo>
                  <a:lnTo>
                    <a:pt x="2444" y="3346"/>
                  </a:lnTo>
                  <a:lnTo>
                    <a:pt x="2304" y="3366"/>
                  </a:lnTo>
                  <a:lnTo>
                    <a:pt x="1964" y="3366"/>
                  </a:lnTo>
                  <a:lnTo>
                    <a:pt x="1783" y="3326"/>
                  </a:lnTo>
                  <a:lnTo>
                    <a:pt x="1603" y="3266"/>
                  </a:lnTo>
                  <a:lnTo>
                    <a:pt x="1423" y="3186"/>
                  </a:lnTo>
                  <a:lnTo>
                    <a:pt x="1282" y="3086"/>
                  </a:lnTo>
                  <a:lnTo>
                    <a:pt x="1142" y="2985"/>
                  </a:lnTo>
                  <a:lnTo>
                    <a:pt x="1022" y="2845"/>
                  </a:lnTo>
                  <a:lnTo>
                    <a:pt x="922" y="2705"/>
                  </a:lnTo>
                  <a:lnTo>
                    <a:pt x="842" y="2525"/>
                  </a:lnTo>
                  <a:lnTo>
                    <a:pt x="781" y="2364"/>
                  </a:lnTo>
                  <a:lnTo>
                    <a:pt x="761" y="2184"/>
                  </a:lnTo>
                  <a:lnTo>
                    <a:pt x="741" y="2004"/>
                  </a:lnTo>
                  <a:lnTo>
                    <a:pt x="761" y="1843"/>
                  </a:lnTo>
                  <a:lnTo>
                    <a:pt x="781" y="1663"/>
                  </a:lnTo>
                  <a:lnTo>
                    <a:pt x="842" y="1483"/>
                  </a:lnTo>
                  <a:lnTo>
                    <a:pt x="922" y="1322"/>
                  </a:lnTo>
                  <a:lnTo>
                    <a:pt x="1022" y="1182"/>
                  </a:lnTo>
                  <a:lnTo>
                    <a:pt x="1142" y="1042"/>
                  </a:lnTo>
                  <a:lnTo>
                    <a:pt x="1282" y="922"/>
                  </a:lnTo>
                  <a:lnTo>
                    <a:pt x="1423" y="822"/>
                  </a:lnTo>
                  <a:lnTo>
                    <a:pt x="1603" y="741"/>
                  </a:lnTo>
                  <a:lnTo>
                    <a:pt x="1783" y="701"/>
                  </a:lnTo>
                  <a:lnTo>
                    <a:pt x="1964" y="661"/>
                  </a:lnTo>
                  <a:lnTo>
                    <a:pt x="2304" y="661"/>
                  </a:lnTo>
                  <a:lnTo>
                    <a:pt x="2444" y="681"/>
                  </a:lnTo>
                  <a:lnTo>
                    <a:pt x="2585" y="721"/>
                  </a:lnTo>
                  <a:lnTo>
                    <a:pt x="2725" y="761"/>
                  </a:lnTo>
                  <a:lnTo>
                    <a:pt x="2865" y="842"/>
                  </a:lnTo>
                  <a:lnTo>
                    <a:pt x="2985" y="922"/>
                  </a:lnTo>
                  <a:lnTo>
                    <a:pt x="3106" y="1002"/>
                  </a:lnTo>
                  <a:lnTo>
                    <a:pt x="3206" y="1122"/>
                  </a:lnTo>
                  <a:lnTo>
                    <a:pt x="3687" y="681"/>
                  </a:lnTo>
                  <a:lnTo>
                    <a:pt x="3526" y="521"/>
                  </a:lnTo>
                  <a:lnTo>
                    <a:pt x="3366" y="381"/>
                  </a:lnTo>
                  <a:lnTo>
                    <a:pt x="3186" y="281"/>
                  </a:lnTo>
                  <a:lnTo>
                    <a:pt x="3005" y="180"/>
                  </a:lnTo>
                  <a:lnTo>
                    <a:pt x="2785" y="100"/>
                  </a:lnTo>
                  <a:lnTo>
                    <a:pt x="2565" y="60"/>
                  </a:lnTo>
                  <a:lnTo>
                    <a:pt x="2344" y="20"/>
                  </a:lnTo>
                  <a:lnTo>
                    <a:pt x="21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91"/>
            <p:cNvSpPr/>
            <p:nvPr/>
          </p:nvSpPr>
          <p:spPr>
            <a:xfrm>
              <a:off x="3946475" y="2025275"/>
              <a:ext cx="85675" cy="100200"/>
            </a:xfrm>
            <a:custGeom>
              <a:avLst/>
              <a:gdLst/>
              <a:ahLst/>
              <a:cxnLst/>
              <a:rect l="l" t="t" r="r" b="b"/>
              <a:pathLst>
                <a:path w="3427" h="4008" extrusionOk="0">
                  <a:moveTo>
                    <a:pt x="21" y="0"/>
                  </a:moveTo>
                  <a:lnTo>
                    <a:pt x="21" y="2224"/>
                  </a:lnTo>
                  <a:lnTo>
                    <a:pt x="1" y="2404"/>
                  </a:lnTo>
                  <a:lnTo>
                    <a:pt x="21" y="2585"/>
                  </a:lnTo>
                  <a:lnTo>
                    <a:pt x="61" y="2745"/>
                  </a:lnTo>
                  <a:lnTo>
                    <a:pt x="101" y="2925"/>
                  </a:lnTo>
                  <a:lnTo>
                    <a:pt x="181" y="3086"/>
                  </a:lnTo>
                  <a:lnTo>
                    <a:pt x="261" y="3246"/>
                  </a:lnTo>
                  <a:lnTo>
                    <a:pt x="361" y="3406"/>
                  </a:lnTo>
                  <a:lnTo>
                    <a:pt x="461" y="3546"/>
                  </a:lnTo>
                  <a:lnTo>
                    <a:pt x="441" y="3546"/>
                  </a:lnTo>
                  <a:lnTo>
                    <a:pt x="582" y="3667"/>
                  </a:lnTo>
                  <a:lnTo>
                    <a:pt x="722" y="3747"/>
                  </a:lnTo>
                  <a:lnTo>
                    <a:pt x="882" y="3827"/>
                  </a:lnTo>
                  <a:lnTo>
                    <a:pt x="1042" y="3887"/>
                  </a:lnTo>
                  <a:lnTo>
                    <a:pt x="1203" y="3947"/>
                  </a:lnTo>
                  <a:lnTo>
                    <a:pt x="1363" y="3987"/>
                  </a:lnTo>
                  <a:lnTo>
                    <a:pt x="1543" y="4007"/>
                  </a:lnTo>
                  <a:lnTo>
                    <a:pt x="1884" y="4007"/>
                  </a:lnTo>
                  <a:lnTo>
                    <a:pt x="2044" y="3987"/>
                  </a:lnTo>
                  <a:lnTo>
                    <a:pt x="2205" y="3947"/>
                  </a:lnTo>
                  <a:lnTo>
                    <a:pt x="2365" y="3887"/>
                  </a:lnTo>
                  <a:lnTo>
                    <a:pt x="2525" y="3827"/>
                  </a:lnTo>
                  <a:lnTo>
                    <a:pt x="2685" y="3747"/>
                  </a:lnTo>
                  <a:lnTo>
                    <a:pt x="2846" y="3667"/>
                  </a:lnTo>
                  <a:lnTo>
                    <a:pt x="2986" y="3546"/>
                  </a:lnTo>
                  <a:lnTo>
                    <a:pt x="3086" y="3406"/>
                  </a:lnTo>
                  <a:lnTo>
                    <a:pt x="3186" y="3266"/>
                  </a:lnTo>
                  <a:lnTo>
                    <a:pt x="3266" y="3106"/>
                  </a:lnTo>
                  <a:lnTo>
                    <a:pt x="3347" y="2945"/>
                  </a:lnTo>
                  <a:lnTo>
                    <a:pt x="3387" y="2765"/>
                  </a:lnTo>
                  <a:lnTo>
                    <a:pt x="3427" y="2585"/>
                  </a:lnTo>
                  <a:lnTo>
                    <a:pt x="3427" y="2404"/>
                  </a:lnTo>
                  <a:lnTo>
                    <a:pt x="3427" y="2224"/>
                  </a:lnTo>
                  <a:lnTo>
                    <a:pt x="3427" y="0"/>
                  </a:lnTo>
                  <a:lnTo>
                    <a:pt x="2745" y="0"/>
                  </a:lnTo>
                  <a:lnTo>
                    <a:pt x="2745" y="2184"/>
                  </a:lnTo>
                  <a:lnTo>
                    <a:pt x="2725" y="2465"/>
                  </a:lnTo>
                  <a:lnTo>
                    <a:pt x="2685" y="2705"/>
                  </a:lnTo>
                  <a:lnTo>
                    <a:pt x="2605" y="2905"/>
                  </a:lnTo>
                  <a:lnTo>
                    <a:pt x="2505" y="3066"/>
                  </a:lnTo>
                  <a:lnTo>
                    <a:pt x="2425" y="3126"/>
                  </a:lnTo>
                  <a:lnTo>
                    <a:pt x="2365" y="3186"/>
                  </a:lnTo>
                  <a:lnTo>
                    <a:pt x="2185" y="3286"/>
                  </a:lnTo>
                  <a:lnTo>
                    <a:pt x="1984" y="3326"/>
                  </a:lnTo>
                  <a:lnTo>
                    <a:pt x="1744" y="3346"/>
                  </a:lnTo>
                  <a:lnTo>
                    <a:pt x="1503" y="3326"/>
                  </a:lnTo>
                  <a:lnTo>
                    <a:pt x="1303" y="3286"/>
                  </a:lnTo>
                  <a:lnTo>
                    <a:pt x="1143" y="3186"/>
                  </a:lnTo>
                  <a:lnTo>
                    <a:pt x="1063" y="3126"/>
                  </a:lnTo>
                  <a:lnTo>
                    <a:pt x="1002" y="3066"/>
                  </a:lnTo>
                  <a:lnTo>
                    <a:pt x="882" y="2905"/>
                  </a:lnTo>
                  <a:lnTo>
                    <a:pt x="802" y="2705"/>
                  </a:lnTo>
                  <a:lnTo>
                    <a:pt x="762" y="2465"/>
                  </a:lnTo>
                  <a:lnTo>
                    <a:pt x="742" y="2184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91"/>
            <p:cNvSpPr/>
            <p:nvPr/>
          </p:nvSpPr>
          <p:spPr>
            <a:xfrm>
              <a:off x="4058675" y="2024775"/>
              <a:ext cx="84675" cy="99200"/>
            </a:xfrm>
            <a:custGeom>
              <a:avLst/>
              <a:gdLst/>
              <a:ahLst/>
              <a:cxnLst/>
              <a:rect l="l" t="t" r="r" b="b"/>
              <a:pathLst>
                <a:path w="3387" h="3968" extrusionOk="0">
                  <a:moveTo>
                    <a:pt x="1784" y="641"/>
                  </a:moveTo>
                  <a:lnTo>
                    <a:pt x="1984" y="661"/>
                  </a:lnTo>
                  <a:lnTo>
                    <a:pt x="2164" y="741"/>
                  </a:lnTo>
                  <a:lnTo>
                    <a:pt x="2325" y="842"/>
                  </a:lnTo>
                  <a:lnTo>
                    <a:pt x="2345" y="862"/>
                  </a:lnTo>
                  <a:lnTo>
                    <a:pt x="2445" y="982"/>
                  </a:lnTo>
                  <a:lnTo>
                    <a:pt x="2525" y="1122"/>
                  </a:lnTo>
                  <a:lnTo>
                    <a:pt x="2565" y="1282"/>
                  </a:lnTo>
                  <a:lnTo>
                    <a:pt x="2565" y="1443"/>
                  </a:lnTo>
                  <a:lnTo>
                    <a:pt x="2545" y="1583"/>
                  </a:lnTo>
                  <a:lnTo>
                    <a:pt x="2505" y="1743"/>
                  </a:lnTo>
                  <a:lnTo>
                    <a:pt x="2425" y="1884"/>
                  </a:lnTo>
                  <a:lnTo>
                    <a:pt x="2325" y="2004"/>
                  </a:lnTo>
                  <a:lnTo>
                    <a:pt x="2164" y="2104"/>
                  </a:lnTo>
                  <a:lnTo>
                    <a:pt x="1984" y="2164"/>
                  </a:lnTo>
                  <a:lnTo>
                    <a:pt x="1784" y="2204"/>
                  </a:lnTo>
                  <a:lnTo>
                    <a:pt x="742" y="2204"/>
                  </a:lnTo>
                  <a:lnTo>
                    <a:pt x="742" y="641"/>
                  </a:lnTo>
                  <a:close/>
                  <a:moveTo>
                    <a:pt x="1" y="0"/>
                  </a:moveTo>
                  <a:lnTo>
                    <a:pt x="1" y="3947"/>
                  </a:lnTo>
                  <a:lnTo>
                    <a:pt x="742" y="3947"/>
                  </a:lnTo>
                  <a:lnTo>
                    <a:pt x="742" y="2805"/>
                  </a:lnTo>
                  <a:lnTo>
                    <a:pt x="1784" y="2805"/>
                  </a:lnTo>
                  <a:lnTo>
                    <a:pt x="2585" y="3967"/>
                  </a:lnTo>
                  <a:lnTo>
                    <a:pt x="3387" y="3947"/>
                  </a:lnTo>
                  <a:lnTo>
                    <a:pt x="2465" y="2665"/>
                  </a:lnTo>
                  <a:lnTo>
                    <a:pt x="2645" y="2585"/>
                  </a:lnTo>
                  <a:lnTo>
                    <a:pt x="2826" y="2465"/>
                  </a:lnTo>
                  <a:lnTo>
                    <a:pt x="2966" y="2324"/>
                  </a:lnTo>
                  <a:lnTo>
                    <a:pt x="3086" y="2184"/>
                  </a:lnTo>
                  <a:lnTo>
                    <a:pt x="3186" y="2004"/>
                  </a:lnTo>
                  <a:lnTo>
                    <a:pt x="3266" y="1803"/>
                  </a:lnTo>
                  <a:lnTo>
                    <a:pt x="3306" y="1603"/>
                  </a:lnTo>
                  <a:lnTo>
                    <a:pt x="3306" y="1403"/>
                  </a:lnTo>
                  <a:lnTo>
                    <a:pt x="3306" y="1222"/>
                  </a:lnTo>
                  <a:lnTo>
                    <a:pt x="3266" y="1022"/>
                  </a:lnTo>
                  <a:lnTo>
                    <a:pt x="3206" y="842"/>
                  </a:lnTo>
                  <a:lnTo>
                    <a:pt x="3106" y="661"/>
                  </a:lnTo>
                  <a:lnTo>
                    <a:pt x="2986" y="501"/>
                  </a:lnTo>
                  <a:lnTo>
                    <a:pt x="2846" y="381"/>
                  </a:lnTo>
                  <a:lnTo>
                    <a:pt x="2685" y="261"/>
                  </a:lnTo>
                  <a:lnTo>
                    <a:pt x="2525" y="181"/>
                  </a:lnTo>
                  <a:lnTo>
                    <a:pt x="2305" y="100"/>
                  </a:lnTo>
                  <a:lnTo>
                    <a:pt x="2084" y="40"/>
                  </a:lnTo>
                  <a:lnTo>
                    <a:pt x="1864" y="20"/>
                  </a:lnTo>
                  <a:lnTo>
                    <a:pt x="16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91"/>
            <p:cNvSpPr/>
            <p:nvPr/>
          </p:nvSpPr>
          <p:spPr>
            <a:xfrm>
              <a:off x="4161850" y="2025275"/>
              <a:ext cx="74175" cy="98700"/>
            </a:xfrm>
            <a:custGeom>
              <a:avLst/>
              <a:gdLst/>
              <a:ahLst/>
              <a:cxnLst/>
              <a:rect l="l" t="t" r="r" b="b"/>
              <a:pathLst>
                <a:path w="2967" h="3948" extrusionOk="0">
                  <a:moveTo>
                    <a:pt x="1" y="0"/>
                  </a:moveTo>
                  <a:lnTo>
                    <a:pt x="1" y="3947"/>
                  </a:lnTo>
                  <a:lnTo>
                    <a:pt x="2966" y="3947"/>
                  </a:lnTo>
                  <a:lnTo>
                    <a:pt x="2966" y="3326"/>
                  </a:lnTo>
                  <a:lnTo>
                    <a:pt x="742" y="3326"/>
                  </a:lnTo>
                  <a:lnTo>
                    <a:pt x="742" y="2224"/>
                  </a:lnTo>
                  <a:lnTo>
                    <a:pt x="2646" y="2224"/>
                  </a:lnTo>
                  <a:lnTo>
                    <a:pt x="2646" y="1643"/>
                  </a:lnTo>
                  <a:lnTo>
                    <a:pt x="742" y="1643"/>
                  </a:lnTo>
                  <a:lnTo>
                    <a:pt x="742" y="601"/>
                  </a:lnTo>
                  <a:lnTo>
                    <a:pt x="2846" y="601"/>
                  </a:lnTo>
                  <a:lnTo>
                    <a:pt x="28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91"/>
            <p:cNvSpPr/>
            <p:nvPr/>
          </p:nvSpPr>
          <p:spPr>
            <a:xfrm>
              <a:off x="4295100" y="2025775"/>
              <a:ext cx="82675" cy="98700"/>
            </a:xfrm>
            <a:custGeom>
              <a:avLst/>
              <a:gdLst/>
              <a:ahLst/>
              <a:cxnLst/>
              <a:rect l="l" t="t" r="r" b="b"/>
              <a:pathLst>
                <a:path w="3307" h="3948" extrusionOk="0">
                  <a:moveTo>
                    <a:pt x="1783" y="621"/>
                  </a:moveTo>
                  <a:lnTo>
                    <a:pt x="1984" y="641"/>
                  </a:lnTo>
                  <a:lnTo>
                    <a:pt x="2164" y="722"/>
                  </a:lnTo>
                  <a:lnTo>
                    <a:pt x="2324" y="822"/>
                  </a:lnTo>
                  <a:lnTo>
                    <a:pt x="2364" y="862"/>
                  </a:lnTo>
                  <a:lnTo>
                    <a:pt x="2465" y="982"/>
                  </a:lnTo>
                  <a:lnTo>
                    <a:pt x="2525" y="1122"/>
                  </a:lnTo>
                  <a:lnTo>
                    <a:pt x="2565" y="1283"/>
                  </a:lnTo>
                  <a:lnTo>
                    <a:pt x="2585" y="1423"/>
                  </a:lnTo>
                  <a:lnTo>
                    <a:pt x="2565" y="1583"/>
                  </a:lnTo>
                  <a:lnTo>
                    <a:pt x="2505" y="1723"/>
                  </a:lnTo>
                  <a:lnTo>
                    <a:pt x="2425" y="1864"/>
                  </a:lnTo>
                  <a:lnTo>
                    <a:pt x="2324" y="1984"/>
                  </a:lnTo>
                  <a:lnTo>
                    <a:pt x="2304" y="1964"/>
                  </a:lnTo>
                  <a:lnTo>
                    <a:pt x="2164" y="2064"/>
                  </a:lnTo>
                  <a:lnTo>
                    <a:pt x="1984" y="2124"/>
                  </a:lnTo>
                  <a:lnTo>
                    <a:pt x="1803" y="2164"/>
                  </a:lnTo>
                  <a:lnTo>
                    <a:pt x="1623" y="2184"/>
                  </a:lnTo>
                  <a:lnTo>
                    <a:pt x="742" y="2184"/>
                  </a:lnTo>
                  <a:lnTo>
                    <a:pt x="742" y="621"/>
                  </a:lnTo>
                  <a:close/>
                  <a:moveTo>
                    <a:pt x="0" y="0"/>
                  </a:moveTo>
                  <a:lnTo>
                    <a:pt x="0" y="3947"/>
                  </a:lnTo>
                  <a:lnTo>
                    <a:pt x="742" y="3947"/>
                  </a:lnTo>
                  <a:lnTo>
                    <a:pt x="742" y="2805"/>
                  </a:lnTo>
                  <a:lnTo>
                    <a:pt x="1623" y="2805"/>
                  </a:lnTo>
                  <a:lnTo>
                    <a:pt x="1864" y="2785"/>
                  </a:lnTo>
                  <a:lnTo>
                    <a:pt x="2084" y="2765"/>
                  </a:lnTo>
                  <a:lnTo>
                    <a:pt x="2304" y="2705"/>
                  </a:lnTo>
                  <a:lnTo>
                    <a:pt x="2525" y="2645"/>
                  </a:lnTo>
                  <a:lnTo>
                    <a:pt x="2685" y="2545"/>
                  </a:lnTo>
                  <a:lnTo>
                    <a:pt x="2845" y="2425"/>
                  </a:lnTo>
                  <a:lnTo>
                    <a:pt x="2986" y="2304"/>
                  </a:lnTo>
                  <a:lnTo>
                    <a:pt x="3106" y="2144"/>
                  </a:lnTo>
                  <a:lnTo>
                    <a:pt x="3206" y="1964"/>
                  </a:lnTo>
                  <a:lnTo>
                    <a:pt x="3266" y="1783"/>
                  </a:lnTo>
                  <a:lnTo>
                    <a:pt x="3306" y="1603"/>
                  </a:lnTo>
                  <a:lnTo>
                    <a:pt x="3306" y="1403"/>
                  </a:lnTo>
                  <a:lnTo>
                    <a:pt x="3306" y="1202"/>
                  </a:lnTo>
                  <a:lnTo>
                    <a:pt x="3266" y="1002"/>
                  </a:lnTo>
                  <a:lnTo>
                    <a:pt x="3206" y="822"/>
                  </a:lnTo>
                  <a:lnTo>
                    <a:pt x="3106" y="641"/>
                  </a:lnTo>
                  <a:lnTo>
                    <a:pt x="2986" y="501"/>
                  </a:lnTo>
                  <a:lnTo>
                    <a:pt x="2845" y="361"/>
                  </a:lnTo>
                  <a:lnTo>
                    <a:pt x="2685" y="241"/>
                  </a:lnTo>
                  <a:lnTo>
                    <a:pt x="2525" y="161"/>
                  </a:lnTo>
                  <a:lnTo>
                    <a:pt x="2304" y="80"/>
                  </a:lnTo>
                  <a:lnTo>
                    <a:pt x="2084" y="40"/>
                  </a:lnTo>
                  <a:lnTo>
                    <a:pt x="18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91"/>
            <p:cNvSpPr/>
            <p:nvPr/>
          </p:nvSpPr>
          <p:spPr>
            <a:xfrm>
              <a:off x="4377250" y="2025275"/>
              <a:ext cx="107200" cy="98700"/>
            </a:xfrm>
            <a:custGeom>
              <a:avLst/>
              <a:gdLst/>
              <a:ahLst/>
              <a:cxnLst/>
              <a:rect l="l" t="t" r="r" b="b"/>
              <a:pathLst>
                <a:path w="4288" h="3948" extrusionOk="0">
                  <a:moveTo>
                    <a:pt x="2124" y="721"/>
                  </a:moveTo>
                  <a:lnTo>
                    <a:pt x="2885" y="2445"/>
                  </a:lnTo>
                  <a:lnTo>
                    <a:pt x="1403" y="2445"/>
                  </a:lnTo>
                  <a:lnTo>
                    <a:pt x="2124" y="721"/>
                  </a:lnTo>
                  <a:close/>
                  <a:moveTo>
                    <a:pt x="1783" y="0"/>
                  </a:moveTo>
                  <a:lnTo>
                    <a:pt x="0" y="3947"/>
                  </a:lnTo>
                  <a:lnTo>
                    <a:pt x="761" y="3947"/>
                  </a:lnTo>
                  <a:lnTo>
                    <a:pt x="1142" y="3026"/>
                  </a:lnTo>
                  <a:lnTo>
                    <a:pt x="3126" y="3026"/>
                  </a:lnTo>
                  <a:lnTo>
                    <a:pt x="3506" y="3947"/>
                  </a:lnTo>
                  <a:lnTo>
                    <a:pt x="4288" y="3947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91"/>
            <p:cNvSpPr/>
            <p:nvPr/>
          </p:nvSpPr>
          <p:spPr>
            <a:xfrm>
              <a:off x="4476425" y="2024775"/>
              <a:ext cx="95675" cy="98200"/>
            </a:xfrm>
            <a:custGeom>
              <a:avLst/>
              <a:gdLst/>
              <a:ahLst/>
              <a:cxnLst/>
              <a:rect l="l" t="t" r="r" b="b"/>
              <a:pathLst>
                <a:path w="3827" h="3928" extrusionOk="0">
                  <a:moveTo>
                    <a:pt x="0" y="0"/>
                  </a:moveTo>
                  <a:lnTo>
                    <a:pt x="1543" y="2565"/>
                  </a:lnTo>
                  <a:lnTo>
                    <a:pt x="1543" y="3927"/>
                  </a:lnTo>
                  <a:lnTo>
                    <a:pt x="2284" y="3927"/>
                  </a:lnTo>
                  <a:lnTo>
                    <a:pt x="2284" y="2565"/>
                  </a:lnTo>
                  <a:lnTo>
                    <a:pt x="3827" y="0"/>
                  </a:lnTo>
                  <a:lnTo>
                    <a:pt x="3106" y="0"/>
                  </a:lnTo>
                  <a:lnTo>
                    <a:pt x="1944" y="1924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91"/>
            <p:cNvSpPr/>
            <p:nvPr/>
          </p:nvSpPr>
          <p:spPr>
            <a:xfrm>
              <a:off x="4583600" y="2025275"/>
              <a:ext cx="107725" cy="98700"/>
            </a:xfrm>
            <a:custGeom>
              <a:avLst/>
              <a:gdLst/>
              <a:ahLst/>
              <a:cxnLst/>
              <a:rect l="l" t="t" r="r" b="b"/>
              <a:pathLst>
                <a:path w="4309" h="3948" extrusionOk="0">
                  <a:moveTo>
                    <a:pt x="1" y="0"/>
                  </a:moveTo>
                  <a:lnTo>
                    <a:pt x="1" y="3947"/>
                  </a:lnTo>
                  <a:lnTo>
                    <a:pt x="682" y="3947"/>
                  </a:lnTo>
                  <a:lnTo>
                    <a:pt x="682" y="1363"/>
                  </a:lnTo>
                  <a:lnTo>
                    <a:pt x="1964" y="3486"/>
                  </a:lnTo>
                  <a:lnTo>
                    <a:pt x="2305" y="3486"/>
                  </a:lnTo>
                  <a:lnTo>
                    <a:pt x="3587" y="1323"/>
                  </a:lnTo>
                  <a:lnTo>
                    <a:pt x="3587" y="3947"/>
                  </a:lnTo>
                  <a:lnTo>
                    <a:pt x="4308" y="3947"/>
                  </a:lnTo>
                  <a:lnTo>
                    <a:pt x="4308" y="0"/>
                  </a:lnTo>
                  <a:lnTo>
                    <a:pt x="3707" y="0"/>
                  </a:lnTo>
                  <a:lnTo>
                    <a:pt x="2164" y="2605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91"/>
            <p:cNvSpPr/>
            <p:nvPr/>
          </p:nvSpPr>
          <p:spPr>
            <a:xfrm>
              <a:off x="4717350" y="2025275"/>
              <a:ext cx="74150" cy="98700"/>
            </a:xfrm>
            <a:custGeom>
              <a:avLst/>
              <a:gdLst/>
              <a:ahLst/>
              <a:cxnLst/>
              <a:rect l="l" t="t" r="r" b="b"/>
              <a:pathLst>
                <a:path w="2966" h="3948" extrusionOk="0">
                  <a:moveTo>
                    <a:pt x="0" y="0"/>
                  </a:moveTo>
                  <a:lnTo>
                    <a:pt x="0" y="3947"/>
                  </a:lnTo>
                  <a:lnTo>
                    <a:pt x="2965" y="3947"/>
                  </a:lnTo>
                  <a:lnTo>
                    <a:pt x="2965" y="3326"/>
                  </a:lnTo>
                  <a:lnTo>
                    <a:pt x="741" y="3326"/>
                  </a:lnTo>
                  <a:lnTo>
                    <a:pt x="741" y="2224"/>
                  </a:lnTo>
                  <a:lnTo>
                    <a:pt x="2645" y="2224"/>
                  </a:lnTo>
                  <a:lnTo>
                    <a:pt x="2645" y="1643"/>
                  </a:lnTo>
                  <a:lnTo>
                    <a:pt x="741" y="1643"/>
                  </a:lnTo>
                  <a:lnTo>
                    <a:pt x="741" y="601"/>
                  </a:lnTo>
                  <a:lnTo>
                    <a:pt x="2885" y="601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91"/>
            <p:cNvSpPr/>
            <p:nvPr/>
          </p:nvSpPr>
          <p:spPr>
            <a:xfrm>
              <a:off x="4812000" y="2025275"/>
              <a:ext cx="87675" cy="98700"/>
            </a:xfrm>
            <a:custGeom>
              <a:avLst/>
              <a:gdLst/>
              <a:ahLst/>
              <a:cxnLst/>
              <a:rect l="l" t="t" r="r" b="b"/>
              <a:pathLst>
                <a:path w="3507" h="3948" extrusionOk="0">
                  <a:moveTo>
                    <a:pt x="1" y="0"/>
                  </a:moveTo>
                  <a:lnTo>
                    <a:pt x="1" y="3947"/>
                  </a:lnTo>
                  <a:lnTo>
                    <a:pt x="722" y="3947"/>
                  </a:lnTo>
                  <a:lnTo>
                    <a:pt x="722" y="1262"/>
                  </a:lnTo>
                  <a:lnTo>
                    <a:pt x="2906" y="3947"/>
                  </a:lnTo>
                  <a:lnTo>
                    <a:pt x="3507" y="3947"/>
                  </a:lnTo>
                  <a:lnTo>
                    <a:pt x="3507" y="0"/>
                  </a:lnTo>
                  <a:lnTo>
                    <a:pt x="2786" y="0"/>
                  </a:lnTo>
                  <a:lnTo>
                    <a:pt x="2786" y="2665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91"/>
            <p:cNvSpPr/>
            <p:nvPr/>
          </p:nvSpPr>
          <p:spPr>
            <a:xfrm>
              <a:off x="4913175" y="2025275"/>
              <a:ext cx="84175" cy="98700"/>
            </a:xfrm>
            <a:custGeom>
              <a:avLst/>
              <a:gdLst/>
              <a:ahLst/>
              <a:cxnLst/>
              <a:rect l="l" t="t" r="r" b="b"/>
              <a:pathLst>
                <a:path w="3367" h="3948" extrusionOk="0">
                  <a:moveTo>
                    <a:pt x="1" y="0"/>
                  </a:moveTo>
                  <a:lnTo>
                    <a:pt x="1" y="621"/>
                  </a:lnTo>
                  <a:lnTo>
                    <a:pt x="1323" y="621"/>
                  </a:lnTo>
                  <a:lnTo>
                    <a:pt x="1323" y="3947"/>
                  </a:lnTo>
                  <a:lnTo>
                    <a:pt x="2045" y="3947"/>
                  </a:lnTo>
                  <a:lnTo>
                    <a:pt x="2045" y="621"/>
                  </a:lnTo>
                  <a:lnTo>
                    <a:pt x="3367" y="621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91"/>
            <p:cNvSpPr/>
            <p:nvPr/>
          </p:nvSpPr>
          <p:spPr>
            <a:xfrm>
              <a:off x="3968525" y="238125"/>
              <a:ext cx="717775" cy="240425"/>
            </a:xfrm>
            <a:custGeom>
              <a:avLst/>
              <a:gdLst/>
              <a:ahLst/>
              <a:cxnLst/>
              <a:rect l="l" t="t" r="r" b="b"/>
              <a:pathLst>
                <a:path w="28711" h="9617" extrusionOk="0">
                  <a:moveTo>
                    <a:pt x="14346" y="0"/>
                  </a:moveTo>
                  <a:lnTo>
                    <a:pt x="13624" y="20"/>
                  </a:lnTo>
                  <a:lnTo>
                    <a:pt x="12903" y="60"/>
                  </a:lnTo>
                  <a:lnTo>
                    <a:pt x="12202" y="140"/>
                  </a:lnTo>
                  <a:lnTo>
                    <a:pt x="11501" y="240"/>
                  </a:lnTo>
                  <a:lnTo>
                    <a:pt x="10819" y="361"/>
                  </a:lnTo>
                  <a:lnTo>
                    <a:pt x="10138" y="501"/>
                  </a:lnTo>
                  <a:lnTo>
                    <a:pt x="9477" y="681"/>
                  </a:lnTo>
                  <a:lnTo>
                    <a:pt x="8816" y="882"/>
                  </a:lnTo>
                  <a:lnTo>
                    <a:pt x="8195" y="1082"/>
                  </a:lnTo>
                  <a:lnTo>
                    <a:pt x="7574" y="1322"/>
                  </a:lnTo>
                  <a:lnTo>
                    <a:pt x="6973" y="1583"/>
                  </a:lnTo>
                  <a:lnTo>
                    <a:pt x="6391" y="1843"/>
                  </a:lnTo>
                  <a:lnTo>
                    <a:pt x="5830" y="2124"/>
                  </a:lnTo>
                  <a:lnTo>
                    <a:pt x="5290" y="2424"/>
                  </a:lnTo>
                  <a:lnTo>
                    <a:pt x="4749" y="2725"/>
                  </a:lnTo>
                  <a:lnTo>
                    <a:pt x="4248" y="3045"/>
                  </a:lnTo>
                  <a:lnTo>
                    <a:pt x="3767" y="3386"/>
                  </a:lnTo>
                  <a:lnTo>
                    <a:pt x="3326" y="3727"/>
                  </a:lnTo>
                  <a:lnTo>
                    <a:pt x="2885" y="4067"/>
                  </a:lnTo>
                  <a:lnTo>
                    <a:pt x="2485" y="4408"/>
                  </a:lnTo>
                  <a:lnTo>
                    <a:pt x="2104" y="4768"/>
                  </a:lnTo>
                  <a:lnTo>
                    <a:pt x="1763" y="5129"/>
                  </a:lnTo>
                  <a:lnTo>
                    <a:pt x="1443" y="5490"/>
                  </a:lnTo>
                  <a:lnTo>
                    <a:pt x="1142" y="5850"/>
                  </a:lnTo>
                  <a:lnTo>
                    <a:pt x="882" y="6211"/>
                  </a:lnTo>
                  <a:lnTo>
                    <a:pt x="641" y="6572"/>
                  </a:lnTo>
                  <a:lnTo>
                    <a:pt x="461" y="6912"/>
                  </a:lnTo>
                  <a:lnTo>
                    <a:pt x="281" y="7273"/>
                  </a:lnTo>
                  <a:lnTo>
                    <a:pt x="160" y="7613"/>
                  </a:lnTo>
                  <a:lnTo>
                    <a:pt x="60" y="7934"/>
                  </a:lnTo>
                  <a:lnTo>
                    <a:pt x="0" y="8275"/>
                  </a:lnTo>
                  <a:lnTo>
                    <a:pt x="0" y="8575"/>
                  </a:lnTo>
                  <a:lnTo>
                    <a:pt x="20" y="8796"/>
                  </a:lnTo>
                  <a:lnTo>
                    <a:pt x="80" y="8976"/>
                  </a:lnTo>
                  <a:lnTo>
                    <a:pt x="160" y="9156"/>
                  </a:lnTo>
                  <a:lnTo>
                    <a:pt x="301" y="9316"/>
                  </a:lnTo>
                  <a:lnTo>
                    <a:pt x="441" y="9437"/>
                  </a:lnTo>
                  <a:lnTo>
                    <a:pt x="621" y="9537"/>
                  </a:lnTo>
                  <a:lnTo>
                    <a:pt x="802" y="9597"/>
                  </a:lnTo>
                  <a:lnTo>
                    <a:pt x="1022" y="9617"/>
                  </a:lnTo>
                  <a:lnTo>
                    <a:pt x="1222" y="9597"/>
                  </a:lnTo>
                  <a:lnTo>
                    <a:pt x="1423" y="9537"/>
                  </a:lnTo>
                  <a:lnTo>
                    <a:pt x="1583" y="9437"/>
                  </a:lnTo>
                  <a:lnTo>
                    <a:pt x="1743" y="9316"/>
                  </a:lnTo>
                  <a:lnTo>
                    <a:pt x="1863" y="9156"/>
                  </a:lnTo>
                  <a:lnTo>
                    <a:pt x="1964" y="8976"/>
                  </a:lnTo>
                  <a:lnTo>
                    <a:pt x="2024" y="8796"/>
                  </a:lnTo>
                  <a:lnTo>
                    <a:pt x="2044" y="8575"/>
                  </a:lnTo>
                  <a:lnTo>
                    <a:pt x="2064" y="8395"/>
                  </a:lnTo>
                  <a:lnTo>
                    <a:pt x="2104" y="8215"/>
                  </a:lnTo>
                  <a:lnTo>
                    <a:pt x="2184" y="7994"/>
                  </a:lnTo>
                  <a:lnTo>
                    <a:pt x="2284" y="7774"/>
                  </a:lnTo>
                  <a:lnTo>
                    <a:pt x="2424" y="7533"/>
                  </a:lnTo>
                  <a:lnTo>
                    <a:pt x="2585" y="7293"/>
                  </a:lnTo>
                  <a:lnTo>
                    <a:pt x="2785" y="7052"/>
                  </a:lnTo>
                  <a:lnTo>
                    <a:pt x="3006" y="6792"/>
                  </a:lnTo>
                  <a:lnTo>
                    <a:pt x="3246" y="6532"/>
                  </a:lnTo>
                  <a:lnTo>
                    <a:pt x="3526" y="6251"/>
                  </a:lnTo>
                  <a:lnTo>
                    <a:pt x="3807" y="5991"/>
                  </a:lnTo>
                  <a:lnTo>
                    <a:pt x="4127" y="5710"/>
                  </a:lnTo>
                  <a:lnTo>
                    <a:pt x="4468" y="5430"/>
                  </a:lnTo>
                  <a:lnTo>
                    <a:pt x="4829" y="5169"/>
                  </a:lnTo>
                  <a:lnTo>
                    <a:pt x="5229" y="4889"/>
                  </a:lnTo>
                  <a:lnTo>
                    <a:pt x="5630" y="4628"/>
                  </a:lnTo>
                  <a:lnTo>
                    <a:pt x="6051" y="4368"/>
                  </a:lnTo>
                  <a:lnTo>
                    <a:pt x="6512" y="4107"/>
                  </a:lnTo>
                  <a:lnTo>
                    <a:pt x="6973" y="3867"/>
                  </a:lnTo>
                  <a:lnTo>
                    <a:pt x="7453" y="3626"/>
                  </a:lnTo>
                  <a:lnTo>
                    <a:pt x="7954" y="3406"/>
                  </a:lnTo>
                  <a:lnTo>
                    <a:pt x="8455" y="3186"/>
                  </a:lnTo>
                  <a:lnTo>
                    <a:pt x="8996" y="2985"/>
                  </a:lnTo>
                  <a:lnTo>
                    <a:pt x="9537" y="2805"/>
                  </a:lnTo>
                  <a:lnTo>
                    <a:pt x="10098" y="2645"/>
                  </a:lnTo>
                  <a:lnTo>
                    <a:pt x="10679" y="2484"/>
                  </a:lnTo>
                  <a:lnTo>
                    <a:pt x="11260" y="2364"/>
                  </a:lnTo>
                  <a:lnTo>
                    <a:pt x="11861" y="2244"/>
                  </a:lnTo>
                  <a:lnTo>
                    <a:pt x="12462" y="2164"/>
                  </a:lnTo>
                  <a:lnTo>
                    <a:pt x="13083" y="2104"/>
                  </a:lnTo>
                  <a:lnTo>
                    <a:pt x="13704" y="2064"/>
                  </a:lnTo>
                  <a:lnTo>
                    <a:pt x="14346" y="2044"/>
                  </a:lnTo>
                  <a:lnTo>
                    <a:pt x="15007" y="2064"/>
                  </a:lnTo>
                  <a:lnTo>
                    <a:pt x="15648" y="2104"/>
                  </a:lnTo>
                  <a:lnTo>
                    <a:pt x="16289" y="2164"/>
                  </a:lnTo>
                  <a:lnTo>
                    <a:pt x="16910" y="2244"/>
                  </a:lnTo>
                  <a:lnTo>
                    <a:pt x="17531" y="2364"/>
                  </a:lnTo>
                  <a:lnTo>
                    <a:pt x="18112" y="2484"/>
                  </a:lnTo>
                  <a:lnTo>
                    <a:pt x="18693" y="2625"/>
                  </a:lnTo>
                  <a:lnTo>
                    <a:pt x="19254" y="2805"/>
                  </a:lnTo>
                  <a:lnTo>
                    <a:pt x="19815" y="2985"/>
                  </a:lnTo>
                  <a:lnTo>
                    <a:pt x="20336" y="3166"/>
                  </a:lnTo>
                  <a:lnTo>
                    <a:pt x="20857" y="3386"/>
                  </a:lnTo>
                  <a:lnTo>
                    <a:pt x="21358" y="3606"/>
                  </a:lnTo>
                  <a:lnTo>
                    <a:pt x="21839" y="3827"/>
                  </a:lnTo>
                  <a:lnTo>
                    <a:pt x="22300" y="4087"/>
                  </a:lnTo>
                  <a:lnTo>
                    <a:pt x="22740" y="4328"/>
                  </a:lnTo>
                  <a:lnTo>
                    <a:pt x="23161" y="4588"/>
                  </a:lnTo>
                  <a:lnTo>
                    <a:pt x="23562" y="4849"/>
                  </a:lnTo>
                  <a:lnTo>
                    <a:pt x="23942" y="5109"/>
                  </a:lnTo>
                  <a:lnTo>
                    <a:pt x="24303" y="5390"/>
                  </a:lnTo>
                  <a:lnTo>
                    <a:pt x="24624" y="5650"/>
                  </a:lnTo>
                  <a:lnTo>
                    <a:pt x="24944" y="5930"/>
                  </a:lnTo>
                  <a:lnTo>
                    <a:pt x="25225" y="6211"/>
                  </a:lnTo>
                  <a:lnTo>
                    <a:pt x="25485" y="6471"/>
                  </a:lnTo>
                  <a:lnTo>
                    <a:pt x="25726" y="6732"/>
                  </a:lnTo>
                  <a:lnTo>
                    <a:pt x="25946" y="6992"/>
                  </a:lnTo>
                  <a:lnTo>
                    <a:pt x="26126" y="7253"/>
                  </a:lnTo>
                  <a:lnTo>
                    <a:pt x="26287" y="7513"/>
                  </a:lnTo>
                  <a:lnTo>
                    <a:pt x="26407" y="7734"/>
                  </a:lnTo>
                  <a:lnTo>
                    <a:pt x="26527" y="7974"/>
                  </a:lnTo>
                  <a:lnTo>
                    <a:pt x="26587" y="8194"/>
                  </a:lnTo>
                  <a:lnTo>
                    <a:pt x="26627" y="8395"/>
                  </a:lnTo>
                  <a:lnTo>
                    <a:pt x="26647" y="8575"/>
                  </a:lnTo>
                  <a:lnTo>
                    <a:pt x="26667" y="8796"/>
                  </a:lnTo>
                  <a:lnTo>
                    <a:pt x="26727" y="8976"/>
                  </a:lnTo>
                  <a:lnTo>
                    <a:pt x="26828" y="9156"/>
                  </a:lnTo>
                  <a:lnTo>
                    <a:pt x="26948" y="9316"/>
                  </a:lnTo>
                  <a:lnTo>
                    <a:pt x="27108" y="9437"/>
                  </a:lnTo>
                  <a:lnTo>
                    <a:pt x="27268" y="9537"/>
                  </a:lnTo>
                  <a:lnTo>
                    <a:pt x="27469" y="9597"/>
                  </a:lnTo>
                  <a:lnTo>
                    <a:pt x="27669" y="9617"/>
                  </a:lnTo>
                  <a:lnTo>
                    <a:pt x="27889" y="9597"/>
                  </a:lnTo>
                  <a:lnTo>
                    <a:pt x="28070" y="9537"/>
                  </a:lnTo>
                  <a:lnTo>
                    <a:pt x="28250" y="9437"/>
                  </a:lnTo>
                  <a:lnTo>
                    <a:pt x="28410" y="9316"/>
                  </a:lnTo>
                  <a:lnTo>
                    <a:pt x="28531" y="9156"/>
                  </a:lnTo>
                  <a:lnTo>
                    <a:pt x="28631" y="8976"/>
                  </a:lnTo>
                  <a:lnTo>
                    <a:pt x="28691" y="8796"/>
                  </a:lnTo>
                  <a:lnTo>
                    <a:pt x="28711" y="8575"/>
                  </a:lnTo>
                  <a:lnTo>
                    <a:pt x="28691" y="8255"/>
                  </a:lnTo>
                  <a:lnTo>
                    <a:pt x="28631" y="7934"/>
                  </a:lnTo>
                  <a:lnTo>
                    <a:pt x="28531" y="7593"/>
                  </a:lnTo>
                  <a:lnTo>
                    <a:pt x="28410" y="7233"/>
                  </a:lnTo>
                  <a:lnTo>
                    <a:pt x="28250" y="6892"/>
                  </a:lnTo>
                  <a:lnTo>
                    <a:pt x="28050" y="6532"/>
                  </a:lnTo>
                  <a:lnTo>
                    <a:pt x="27829" y="6171"/>
                  </a:lnTo>
                  <a:lnTo>
                    <a:pt x="27569" y="5810"/>
                  </a:lnTo>
                  <a:lnTo>
                    <a:pt x="27288" y="5450"/>
                  </a:lnTo>
                  <a:lnTo>
                    <a:pt x="26968" y="5089"/>
                  </a:lnTo>
                  <a:lnTo>
                    <a:pt x="26627" y="4728"/>
                  </a:lnTo>
                  <a:lnTo>
                    <a:pt x="26247" y="4368"/>
                  </a:lnTo>
                  <a:lnTo>
                    <a:pt x="25846" y="4027"/>
                  </a:lnTo>
                  <a:lnTo>
                    <a:pt x="25425" y="3687"/>
                  </a:lnTo>
                  <a:lnTo>
                    <a:pt x="24984" y="3346"/>
                  </a:lnTo>
                  <a:lnTo>
                    <a:pt x="24503" y="3025"/>
                  </a:lnTo>
                  <a:lnTo>
                    <a:pt x="24003" y="2705"/>
                  </a:lnTo>
                  <a:lnTo>
                    <a:pt x="23482" y="2404"/>
                  </a:lnTo>
                  <a:lnTo>
                    <a:pt x="22941" y="2104"/>
                  </a:lnTo>
                  <a:lnTo>
                    <a:pt x="22380" y="1823"/>
                  </a:lnTo>
                  <a:lnTo>
                    <a:pt x="21799" y="1563"/>
                  </a:lnTo>
                  <a:lnTo>
                    <a:pt x="21198" y="1302"/>
                  </a:lnTo>
                  <a:lnTo>
                    <a:pt x="20577" y="1082"/>
                  </a:lnTo>
                  <a:lnTo>
                    <a:pt x="19935" y="862"/>
                  </a:lnTo>
                  <a:lnTo>
                    <a:pt x="19294" y="661"/>
                  </a:lnTo>
                  <a:lnTo>
                    <a:pt x="18613" y="501"/>
                  </a:lnTo>
                  <a:lnTo>
                    <a:pt x="17932" y="361"/>
                  </a:lnTo>
                  <a:lnTo>
                    <a:pt x="17251" y="220"/>
                  </a:lnTo>
                  <a:lnTo>
                    <a:pt x="16529" y="120"/>
                  </a:lnTo>
                  <a:lnTo>
                    <a:pt x="15808" y="60"/>
                  </a:lnTo>
                  <a:lnTo>
                    <a:pt x="15087" y="20"/>
                  </a:lnTo>
                  <a:lnTo>
                    <a:pt x="143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91"/>
            <p:cNvSpPr/>
            <p:nvPr/>
          </p:nvSpPr>
          <p:spPr>
            <a:xfrm>
              <a:off x="4062175" y="420925"/>
              <a:ext cx="530475" cy="186875"/>
            </a:xfrm>
            <a:custGeom>
              <a:avLst/>
              <a:gdLst/>
              <a:ahLst/>
              <a:cxnLst/>
              <a:rect l="l" t="t" r="r" b="b"/>
              <a:pathLst>
                <a:path w="21219" h="7475" extrusionOk="0">
                  <a:moveTo>
                    <a:pt x="10600" y="1"/>
                  </a:moveTo>
                  <a:lnTo>
                    <a:pt x="10079" y="21"/>
                  </a:lnTo>
                  <a:lnTo>
                    <a:pt x="9538" y="61"/>
                  </a:lnTo>
                  <a:lnTo>
                    <a:pt x="9017" y="101"/>
                  </a:lnTo>
                  <a:lnTo>
                    <a:pt x="8496" y="181"/>
                  </a:lnTo>
                  <a:lnTo>
                    <a:pt x="7995" y="281"/>
                  </a:lnTo>
                  <a:lnTo>
                    <a:pt x="7494" y="382"/>
                  </a:lnTo>
                  <a:lnTo>
                    <a:pt x="7013" y="522"/>
                  </a:lnTo>
                  <a:lnTo>
                    <a:pt x="6532" y="662"/>
                  </a:lnTo>
                  <a:lnTo>
                    <a:pt x="6052" y="822"/>
                  </a:lnTo>
                  <a:lnTo>
                    <a:pt x="5611" y="1003"/>
                  </a:lnTo>
                  <a:lnTo>
                    <a:pt x="5150" y="1183"/>
                  </a:lnTo>
                  <a:lnTo>
                    <a:pt x="4729" y="1383"/>
                  </a:lnTo>
                  <a:lnTo>
                    <a:pt x="4308" y="1604"/>
                  </a:lnTo>
                  <a:lnTo>
                    <a:pt x="3908" y="1824"/>
                  </a:lnTo>
                  <a:lnTo>
                    <a:pt x="3527" y="2065"/>
                  </a:lnTo>
                  <a:lnTo>
                    <a:pt x="3146" y="2305"/>
                  </a:lnTo>
                  <a:lnTo>
                    <a:pt x="2806" y="2545"/>
                  </a:lnTo>
                  <a:lnTo>
                    <a:pt x="2465" y="2806"/>
                  </a:lnTo>
                  <a:lnTo>
                    <a:pt x="2145" y="3066"/>
                  </a:lnTo>
                  <a:lnTo>
                    <a:pt x="1844" y="3327"/>
                  </a:lnTo>
                  <a:lnTo>
                    <a:pt x="1564" y="3587"/>
                  </a:lnTo>
                  <a:lnTo>
                    <a:pt x="1303" y="3848"/>
                  </a:lnTo>
                  <a:lnTo>
                    <a:pt x="1063" y="4128"/>
                  </a:lnTo>
                  <a:lnTo>
                    <a:pt x="862" y="4389"/>
                  </a:lnTo>
                  <a:lnTo>
                    <a:pt x="662" y="4669"/>
                  </a:lnTo>
                  <a:lnTo>
                    <a:pt x="482" y="4930"/>
                  </a:lnTo>
                  <a:lnTo>
                    <a:pt x="341" y="5190"/>
                  </a:lnTo>
                  <a:lnTo>
                    <a:pt x="221" y="5471"/>
                  </a:lnTo>
                  <a:lnTo>
                    <a:pt x="121" y="5711"/>
                  </a:lnTo>
                  <a:lnTo>
                    <a:pt x="61" y="5971"/>
                  </a:lnTo>
                  <a:lnTo>
                    <a:pt x="21" y="6212"/>
                  </a:lnTo>
                  <a:lnTo>
                    <a:pt x="1" y="6452"/>
                  </a:lnTo>
                  <a:lnTo>
                    <a:pt x="21" y="6653"/>
                  </a:lnTo>
                  <a:lnTo>
                    <a:pt x="81" y="6853"/>
                  </a:lnTo>
                  <a:lnTo>
                    <a:pt x="181" y="7033"/>
                  </a:lnTo>
                  <a:lnTo>
                    <a:pt x="301" y="7174"/>
                  </a:lnTo>
                  <a:lnTo>
                    <a:pt x="462" y="7294"/>
                  </a:lnTo>
                  <a:lnTo>
                    <a:pt x="622" y="7394"/>
                  </a:lnTo>
                  <a:lnTo>
                    <a:pt x="822" y="7454"/>
                  </a:lnTo>
                  <a:lnTo>
                    <a:pt x="1023" y="7474"/>
                  </a:lnTo>
                  <a:lnTo>
                    <a:pt x="1243" y="7454"/>
                  </a:lnTo>
                  <a:lnTo>
                    <a:pt x="1423" y="7394"/>
                  </a:lnTo>
                  <a:lnTo>
                    <a:pt x="1604" y="7294"/>
                  </a:lnTo>
                  <a:lnTo>
                    <a:pt x="1764" y="7174"/>
                  </a:lnTo>
                  <a:lnTo>
                    <a:pt x="1884" y="7033"/>
                  </a:lnTo>
                  <a:lnTo>
                    <a:pt x="1984" y="6853"/>
                  </a:lnTo>
                  <a:lnTo>
                    <a:pt x="2044" y="6653"/>
                  </a:lnTo>
                  <a:lnTo>
                    <a:pt x="2064" y="6452"/>
                  </a:lnTo>
                  <a:lnTo>
                    <a:pt x="2064" y="6352"/>
                  </a:lnTo>
                  <a:lnTo>
                    <a:pt x="2105" y="6232"/>
                  </a:lnTo>
                  <a:lnTo>
                    <a:pt x="2145" y="6112"/>
                  </a:lnTo>
                  <a:lnTo>
                    <a:pt x="2225" y="5971"/>
                  </a:lnTo>
                  <a:lnTo>
                    <a:pt x="2425" y="5671"/>
                  </a:lnTo>
                  <a:lnTo>
                    <a:pt x="2706" y="5330"/>
                  </a:lnTo>
                  <a:lnTo>
                    <a:pt x="3066" y="4970"/>
                  </a:lnTo>
                  <a:lnTo>
                    <a:pt x="3467" y="4609"/>
                  </a:lnTo>
                  <a:lnTo>
                    <a:pt x="3968" y="4228"/>
                  </a:lnTo>
                  <a:lnTo>
                    <a:pt x="4509" y="3868"/>
                  </a:lnTo>
                  <a:lnTo>
                    <a:pt x="5110" y="3507"/>
                  </a:lnTo>
                  <a:lnTo>
                    <a:pt x="5751" y="3167"/>
                  </a:lnTo>
                  <a:lnTo>
                    <a:pt x="6092" y="3026"/>
                  </a:lnTo>
                  <a:lnTo>
                    <a:pt x="6452" y="2866"/>
                  </a:lnTo>
                  <a:lnTo>
                    <a:pt x="6833" y="2726"/>
                  </a:lnTo>
                  <a:lnTo>
                    <a:pt x="7214" y="2606"/>
                  </a:lnTo>
                  <a:lnTo>
                    <a:pt x="7594" y="2485"/>
                  </a:lnTo>
                  <a:lnTo>
                    <a:pt x="7995" y="2365"/>
                  </a:lnTo>
                  <a:lnTo>
                    <a:pt x="8416" y="2285"/>
                  </a:lnTo>
                  <a:lnTo>
                    <a:pt x="8836" y="2205"/>
                  </a:lnTo>
                  <a:lnTo>
                    <a:pt x="9257" y="2145"/>
                  </a:lnTo>
                  <a:lnTo>
                    <a:pt x="9698" y="2105"/>
                  </a:lnTo>
                  <a:lnTo>
                    <a:pt x="10139" y="2065"/>
                  </a:lnTo>
                  <a:lnTo>
                    <a:pt x="11040" y="2065"/>
                  </a:lnTo>
                  <a:lnTo>
                    <a:pt x="11481" y="2085"/>
                  </a:lnTo>
                  <a:lnTo>
                    <a:pt x="11922" y="2145"/>
                  </a:lnTo>
                  <a:lnTo>
                    <a:pt x="12343" y="2185"/>
                  </a:lnTo>
                  <a:lnTo>
                    <a:pt x="12763" y="2265"/>
                  </a:lnTo>
                  <a:lnTo>
                    <a:pt x="13184" y="2345"/>
                  </a:lnTo>
                  <a:lnTo>
                    <a:pt x="13585" y="2445"/>
                  </a:lnTo>
                  <a:lnTo>
                    <a:pt x="13965" y="2565"/>
                  </a:lnTo>
                  <a:lnTo>
                    <a:pt x="14346" y="2686"/>
                  </a:lnTo>
                  <a:lnTo>
                    <a:pt x="14727" y="2826"/>
                  </a:lnTo>
                  <a:lnTo>
                    <a:pt x="15087" y="2966"/>
                  </a:lnTo>
                  <a:lnTo>
                    <a:pt x="15428" y="3106"/>
                  </a:lnTo>
                  <a:lnTo>
                    <a:pt x="16089" y="3427"/>
                  </a:lnTo>
                  <a:lnTo>
                    <a:pt x="16690" y="3788"/>
                  </a:lnTo>
                  <a:lnTo>
                    <a:pt x="17231" y="4128"/>
                  </a:lnTo>
                  <a:lnTo>
                    <a:pt x="17712" y="4509"/>
                  </a:lnTo>
                  <a:lnTo>
                    <a:pt x="18133" y="4870"/>
                  </a:lnTo>
                  <a:lnTo>
                    <a:pt x="18493" y="5230"/>
                  </a:lnTo>
                  <a:lnTo>
                    <a:pt x="18774" y="5571"/>
                  </a:lnTo>
                  <a:lnTo>
                    <a:pt x="18874" y="5731"/>
                  </a:lnTo>
                  <a:lnTo>
                    <a:pt x="18974" y="5891"/>
                  </a:lnTo>
                  <a:lnTo>
                    <a:pt x="19034" y="6052"/>
                  </a:lnTo>
                  <a:lnTo>
                    <a:pt x="19095" y="6192"/>
                  </a:lnTo>
                  <a:lnTo>
                    <a:pt x="19135" y="6332"/>
                  </a:lnTo>
                  <a:lnTo>
                    <a:pt x="19135" y="6452"/>
                  </a:lnTo>
                  <a:lnTo>
                    <a:pt x="19155" y="6653"/>
                  </a:lnTo>
                  <a:lnTo>
                    <a:pt x="19215" y="6853"/>
                  </a:lnTo>
                  <a:lnTo>
                    <a:pt x="19315" y="7033"/>
                  </a:lnTo>
                  <a:lnTo>
                    <a:pt x="19435" y="7174"/>
                  </a:lnTo>
                  <a:lnTo>
                    <a:pt x="19595" y="7294"/>
                  </a:lnTo>
                  <a:lnTo>
                    <a:pt x="19756" y="7394"/>
                  </a:lnTo>
                  <a:lnTo>
                    <a:pt x="19956" y="7454"/>
                  </a:lnTo>
                  <a:lnTo>
                    <a:pt x="20156" y="7474"/>
                  </a:lnTo>
                  <a:lnTo>
                    <a:pt x="20176" y="7474"/>
                  </a:lnTo>
                  <a:lnTo>
                    <a:pt x="20397" y="7454"/>
                  </a:lnTo>
                  <a:lnTo>
                    <a:pt x="20577" y="7394"/>
                  </a:lnTo>
                  <a:lnTo>
                    <a:pt x="20757" y="7294"/>
                  </a:lnTo>
                  <a:lnTo>
                    <a:pt x="20918" y="7174"/>
                  </a:lnTo>
                  <a:lnTo>
                    <a:pt x="21038" y="7033"/>
                  </a:lnTo>
                  <a:lnTo>
                    <a:pt x="21138" y="6853"/>
                  </a:lnTo>
                  <a:lnTo>
                    <a:pt x="21198" y="6653"/>
                  </a:lnTo>
                  <a:lnTo>
                    <a:pt x="21218" y="6452"/>
                  </a:lnTo>
                  <a:lnTo>
                    <a:pt x="21198" y="6192"/>
                  </a:lnTo>
                  <a:lnTo>
                    <a:pt x="21158" y="5911"/>
                  </a:lnTo>
                  <a:lnTo>
                    <a:pt x="21078" y="5631"/>
                  </a:lnTo>
                  <a:lnTo>
                    <a:pt x="20978" y="5350"/>
                  </a:lnTo>
                  <a:lnTo>
                    <a:pt x="20858" y="5090"/>
                  </a:lnTo>
                  <a:lnTo>
                    <a:pt x="20717" y="4809"/>
                  </a:lnTo>
                  <a:lnTo>
                    <a:pt x="20537" y="4529"/>
                  </a:lnTo>
                  <a:lnTo>
                    <a:pt x="20337" y="4248"/>
                  </a:lnTo>
                  <a:lnTo>
                    <a:pt x="20116" y="3968"/>
                  </a:lnTo>
                  <a:lnTo>
                    <a:pt x="19876" y="3707"/>
                  </a:lnTo>
                  <a:lnTo>
                    <a:pt x="19615" y="3427"/>
                  </a:lnTo>
                  <a:lnTo>
                    <a:pt x="19335" y="3167"/>
                  </a:lnTo>
                  <a:lnTo>
                    <a:pt x="19034" y="2906"/>
                  </a:lnTo>
                  <a:lnTo>
                    <a:pt x="18714" y="2646"/>
                  </a:lnTo>
                  <a:lnTo>
                    <a:pt x="18373" y="2405"/>
                  </a:lnTo>
                  <a:lnTo>
                    <a:pt x="18013" y="2165"/>
                  </a:lnTo>
                  <a:lnTo>
                    <a:pt x="17632" y="1924"/>
                  </a:lnTo>
                  <a:lnTo>
                    <a:pt x="17251" y="1704"/>
                  </a:lnTo>
                  <a:lnTo>
                    <a:pt x="16851" y="1504"/>
                  </a:lnTo>
                  <a:lnTo>
                    <a:pt x="16430" y="1303"/>
                  </a:lnTo>
                  <a:lnTo>
                    <a:pt x="15989" y="1103"/>
                  </a:lnTo>
                  <a:lnTo>
                    <a:pt x="15548" y="923"/>
                  </a:lnTo>
                  <a:lnTo>
                    <a:pt x="15107" y="762"/>
                  </a:lnTo>
                  <a:lnTo>
                    <a:pt x="14627" y="622"/>
                  </a:lnTo>
                  <a:lnTo>
                    <a:pt x="14146" y="482"/>
                  </a:lnTo>
                  <a:lnTo>
                    <a:pt x="13665" y="362"/>
                  </a:lnTo>
                  <a:lnTo>
                    <a:pt x="13184" y="261"/>
                  </a:lnTo>
                  <a:lnTo>
                    <a:pt x="12683" y="161"/>
                  </a:lnTo>
                  <a:lnTo>
                    <a:pt x="12162" y="101"/>
                  </a:lnTo>
                  <a:lnTo>
                    <a:pt x="11661" y="41"/>
                  </a:lnTo>
                  <a:lnTo>
                    <a:pt x="11140" y="2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91"/>
            <p:cNvSpPr/>
            <p:nvPr/>
          </p:nvSpPr>
          <p:spPr>
            <a:xfrm>
              <a:off x="4156350" y="604250"/>
              <a:ext cx="341625" cy="133775"/>
            </a:xfrm>
            <a:custGeom>
              <a:avLst/>
              <a:gdLst/>
              <a:ahLst/>
              <a:cxnLst/>
              <a:rect l="l" t="t" r="r" b="b"/>
              <a:pathLst>
                <a:path w="13665" h="5351" extrusionOk="0">
                  <a:moveTo>
                    <a:pt x="6512" y="1"/>
                  </a:moveTo>
                  <a:lnTo>
                    <a:pt x="6171" y="21"/>
                  </a:lnTo>
                  <a:lnTo>
                    <a:pt x="5851" y="61"/>
                  </a:lnTo>
                  <a:lnTo>
                    <a:pt x="5530" y="101"/>
                  </a:lnTo>
                  <a:lnTo>
                    <a:pt x="5210" y="161"/>
                  </a:lnTo>
                  <a:lnTo>
                    <a:pt x="4889" y="241"/>
                  </a:lnTo>
                  <a:lnTo>
                    <a:pt x="4268" y="402"/>
                  </a:lnTo>
                  <a:lnTo>
                    <a:pt x="3687" y="622"/>
                  </a:lnTo>
                  <a:lnTo>
                    <a:pt x="3126" y="862"/>
                  </a:lnTo>
                  <a:lnTo>
                    <a:pt x="2585" y="1143"/>
                  </a:lnTo>
                  <a:lnTo>
                    <a:pt x="2084" y="1443"/>
                  </a:lnTo>
                  <a:lnTo>
                    <a:pt x="1643" y="1764"/>
                  </a:lnTo>
                  <a:lnTo>
                    <a:pt x="1223" y="2105"/>
                  </a:lnTo>
                  <a:lnTo>
                    <a:pt x="882" y="2465"/>
                  </a:lnTo>
                  <a:lnTo>
                    <a:pt x="722" y="2646"/>
                  </a:lnTo>
                  <a:lnTo>
                    <a:pt x="561" y="2846"/>
                  </a:lnTo>
                  <a:lnTo>
                    <a:pt x="441" y="3026"/>
                  </a:lnTo>
                  <a:lnTo>
                    <a:pt x="321" y="3207"/>
                  </a:lnTo>
                  <a:lnTo>
                    <a:pt x="221" y="3387"/>
                  </a:lnTo>
                  <a:lnTo>
                    <a:pt x="141" y="3587"/>
                  </a:lnTo>
                  <a:lnTo>
                    <a:pt x="81" y="3768"/>
                  </a:lnTo>
                  <a:lnTo>
                    <a:pt x="41" y="3948"/>
                  </a:lnTo>
                  <a:lnTo>
                    <a:pt x="0" y="4128"/>
                  </a:lnTo>
                  <a:lnTo>
                    <a:pt x="0" y="4308"/>
                  </a:lnTo>
                  <a:lnTo>
                    <a:pt x="21" y="4509"/>
                  </a:lnTo>
                  <a:lnTo>
                    <a:pt x="81" y="4709"/>
                  </a:lnTo>
                  <a:lnTo>
                    <a:pt x="161" y="4889"/>
                  </a:lnTo>
                  <a:lnTo>
                    <a:pt x="301" y="5030"/>
                  </a:lnTo>
                  <a:lnTo>
                    <a:pt x="441" y="5170"/>
                  </a:lnTo>
                  <a:lnTo>
                    <a:pt x="622" y="5270"/>
                  </a:lnTo>
                  <a:lnTo>
                    <a:pt x="822" y="5330"/>
                  </a:lnTo>
                  <a:lnTo>
                    <a:pt x="1022" y="5350"/>
                  </a:lnTo>
                  <a:lnTo>
                    <a:pt x="1042" y="5350"/>
                  </a:lnTo>
                  <a:lnTo>
                    <a:pt x="1243" y="5330"/>
                  </a:lnTo>
                  <a:lnTo>
                    <a:pt x="1423" y="5270"/>
                  </a:lnTo>
                  <a:lnTo>
                    <a:pt x="1603" y="5170"/>
                  </a:lnTo>
                  <a:lnTo>
                    <a:pt x="1744" y="5050"/>
                  </a:lnTo>
                  <a:lnTo>
                    <a:pt x="1884" y="4910"/>
                  </a:lnTo>
                  <a:lnTo>
                    <a:pt x="1964" y="4729"/>
                  </a:lnTo>
                  <a:lnTo>
                    <a:pt x="2024" y="4549"/>
                  </a:lnTo>
                  <a:lnTo>
                    <a:pt x="2044" y="4329"/>
                  </a:lnTo>
                  <a:lnTo>
                    <a:pt x="2104" y="4228"/>
                  </a:lnTo>
                  <a:lnTo>
                    <a:pt x="2184" y="4088"/>
                  </a:lnTo>
                  <a:lnTo>
                    <a:pt x="2305" y="3928"/>
                  </a:lnTo>
                  <a:lnTo>
                    <a:pt x="2465" y="3747"/>
                  </a:lnTo>
                  <a:lnTo>
                    <a:pt x="2665" y="3567"/>
                  </a:lnTo>
                  <a:lnTo>
                    <a:pt x="2906" y="3367"/>
                  </a:lnTo>
                  <a:lnTo>
                    <a:pt x="3166" y="3186"/>
                  </a:lnTo>
                  <a:lnTo>
                    <a:pt x="3467" y="2986"/>
                  </a:lnTo>
                  <a:lnTo>
                    <a:pt x="3787" y="2806"/>
                  </a:lnTo>
                  <a:lnTo>
                    <a:pt x="4148" y="2625"/>
                  </a:lnTo>
                  <a:lnTo>
                    <a:pt x="4548" y="2465"/>
                  </a:lnTo>
                  <a:lnTo>
                    <a:pt x="4949" y="2325"/>
                  </a:lnTo>
                  <a:lnTo>
                    <a:pt x="5390" y="2205"/>
                  </a:lnTo>
                  <a:lnTo>
                    <a:pt x="5851" y="2125"/>
                  </a:lnTo>
                  <a:lnTo>
                    <a:pt x="6332" y="2065"/>
                  </a:lnTo>
                  <a:lnTo>
                    <a:pt x="6833" y="2044"/>
                  </a:lnTo>
                  <a:lnTo>
                    <a:pt x="7333" y="2065"/>
                  </a:lnTo>
                  <a:lnTo>
                    <a:pt x="7814" y="2125"/>
                  </a:lnTo>
                  <a:lnTo>
                    <a:pt x="8275" y="2205"/>
                  </a:lnTo>
                  <a:lnTo>
                    <a:pt x="8716" y="2325"/>
                  </a:lnTo>
                  <a:lnTo>
                    <a:pt x="9137" y="2445"/>
                  </a:lnTo>
                  <a:lnTo>
                    <a:pt x="9537" y="2605"/>
                  </a:lnTo>
                  <a:lnTo>
                    <a:pt x="9898" y="2786"/>
                  </a:lnTo>
                  <a:lnTo>
                    <a:pt x="10219" y="2966"/>
                  </a:lnTo>
                  <a:lnTo>
                    <a:pt x="10519" y="3146"/>
                  </a:lnTo>
                  <a:lnTo>
                    <a:pt x="10800" y="3327"/>
                  </a:lnTo>
                  <a:lnTo>
                    <a:pt x="11020" y="3527"/>
                  </a:lnTo>
                  <a:lnTo>
                    <a:pt x="11220" y="3707"/>
                  </a:lnTo>
                  <a:lnTo>
                    <a:pt x="11381" y="3888"/>
                  </a:lnTo>
                  <a:lnTo>
                    <a:pt x="11501" y="4048"/>
                  </a:lnTo>
                  <a:lnTo>
                    <a:pt x="11581" y="4188"/>
                  </a:lnTo>
                  <a:lnTo>
                    <a:pt x="11621" y="4308"/>
                  </a:lnTo>
                  <a:lnTo>
                    <a:pt x="11641" y="4509"/>
                  </a:lnTo>
                  <a:lnTo>
                    <a:pt x="11701" y="4709"/>
                  </a:lnTo>
                  <a:lnTo>
                    <a:pt x="11801" y="4869"/>
                  </a:lnTo>
                  <a:lnTo>
                    <a:pt x="11922" y="5030"/>
                  </a:lnTo>
                  <a:lnTo>
                    <a:pt x="12062" y="5150"/>
                  </a:lnTo>
                  <a:lnTo>
                    <a:pt x="12242" y="5250"/>
                  </a:lnTo>
                  <a:lnTo>
                    <a:pt x="12442" y="5310"/>
                  </a:lnTo>
                  <a:lnTo>
                    <a:pt x="12643" y="5330"/>
                  </a:lnTo>
                  <a:lnTo>
                    <a:pt x="12843" y="5310"/>
                  </a:lnTo>
                  <a:lnTo>
                    <a:pt x="13043" y="5250"/>
                  </a:lnTo>
                  <a:lnTo>
                    <a:pt x="13224" y="5150"/>
                  </a:lnTo>
                  <a:lnTo>
                    <a:pt x="13364" y="5030"/>
                  </a:lnTo>
                  <a:lnTo>
                    <a:pt x="13504" y="4869"/>
                  </a:lnTo>
                  <a:lnTo>
                    <a:pt x="13584" y="4709"/>
                  </a:lnTo>
                  <a:lnTo>
                    <a:pt x="13645" y="4509"/>
                  </a:lnTo>
                  <a:lnTo>
                    <a:pt x="13665" y="4308"/>
                  </a:lnTo>
                  <a:lnTo>
                    <a:pt x="13665" y="4128"/>
                  </a:lnTo>
                  <a:lnTo>
                    <a:pt x="13625" y="3928"/>
                  </a:lnTo>
                  <a:lnTo>
                    <a:pt x="13584" y="3747"/>
                  </a:lnTo>
                  <a:lnTo>
                    <a:pt x="13524" y="3567"/>
                  </a:lnTo>
                  <a:lnTo>
                    <a:pt x="13444" y="3367"/>
                  </a:lnTo>
                  <a:lnTo>
                    <a:pt x="13344" y="3186"/>
                  </a:lnTo>
                  <a:lnTo>
                    <a:pt x="13244" y="3006"/>
                  </a:lnTo>
                  <a:lnTo>
                    <a:pt x="13124" y="2806"/>
                  </a:lnTo>
                  <a:lnTo>
                    <a:pt x="12983" y="2625"/>
                  </a:lnTo>
                  <a:lnTo>
                    <a:pt x="12823" y="2445"/>
                  </a:lnTo>
                  <a:lnTo>
                    <a:pt x="12483" y="2085"/>
                  </a:lnTo>
                  <a:lnTo>
                    <a:pt x="12082" y="1744"/>
                  </a:lnTo>
                  <a:lnTo>
                    <a:pt x="11621" y="1423"/>
                  </a:lnTo>
                  <a:lnTo>
                    <a:pt x="11140" y="1123"/>
                  </a:lnTo>
                  <a:lnTo>
                    <a:pt x="10619" y="842"/>
                  </a:lnTo>
                  <a:lnTo>
                    <a:pt x="10038" y="602"/>
                  </a:lnTo>
                  <a:lnTo>
                    <a:pt x="9457" y="402"/>
                  </a:lnTo>
                  <a:lnTo>
                    <a:pt x="8836" y="221"/>
                  </a:lnTo>
                  <a:lnTo>
                    <a:pt x="8516" y="161"/>
                  </a:lnTo>
                  <a:lnTo>
                    <a:pt x="8175" y="101"/>
                  </a:lnTo>
                  <a:lnTo>
                    <a:pt x="7854" y="61"/>
                  </a:lnTo>
                  <a:lnTo>
                    <a:pt x="7514" y="21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91"/>
            <p:cNvSpPr/>
            <p:nvPr/>
          </p:nvSpPr>
          <p:spPr>
            <a:xfrm>
              <a:off x="2941200" y="2648875"/>
              <a:ext cx="502425" cy="2487400"/>
            </a:xfrm>
            <a:custGeom>
              <a:avLst/>
              <a:gdLst/>
              <a:ahLst/>
              <a:cxnLst/>
              <a:rect l="l" t="t" r="r" b="b"/>
              <a:pathLst>
                <a:path w="20097" h="99496" extrusionOk="0">
                  <a:moveTo>
                    <a:pt x="19495" y="0"/>
                  </a:moveTo>
                  <a:lnTo>
                    <a:pt x="6011" y="20"/>
                  </a:lnTo>
                  <a:lnTo>
                    <a:pt x="5330" y="3346"/>
                  </a:lnTo>
                  <a:lnTo>
                    <a:pt x="4689" y="6692"/>
                  </a:lnTo>
                  <a:lnTo>
                    <a:pt x="4068" y="10018"/>
                  </a:lnTo>
                  <a:lnTo>
                    <a:pt x="3507" y="13384"/>
                  </a:lnTo>
                  <a:lnTo>
                    <a:pt x="3006" y="16730"/>
                  </a:lnTo>
                  <a:lnTo>
                    <a:pt x="2525" y="20096"/>
                  </a:lnTo>
                  <a:lnTo>
                    <a:pt x="2084" y="23462"/>
                  </a:lnTo>
                  <a:lnTo>
                    <a:pt x="1684" y="26828"/>
                  </a:lnTo>
                  <a:lnTo>
                    <a:pt x="1343" y="30194"/>
                  </a:lnTo>
                  <a:lnTo>
                    <a:pt x="1022" y="33580"/>
                  </a:lnTo>
                  <a:lnTo>
                    <a:pt x="742" y="36966"/>
                  </a:lnTo>
                  <a:lnTo>
                    <a:pt x="522" y="40352"/>
                  </a:lnTo>
                  <a:lnTo>
                    <a:pt x="341" y="43737"/>
                  </a:lnTo>
                  <a:lnTo>
                    <a:pt x="201" y="47123"/>
                  </a:lnTo>
                  <a:lnTo>
                    <a:pt x="81" y="50529"/>
                  </a:lnTo>
                  <a:lnTo>
                    <a:pt x="21" y="53915"/>
                  </a:lnTo>
                  <a:lnTo>
                    <a:pt x="1" y="56680"/>
                  </a:lnTo>
                  <a:lnTo>
                    <a:pt x="1" y="59365"/>
                  </a:lnTo>
                  <a:lnTo>
                    <a:pt x="21" y="61970"/>
                  </a:lnTo>
                  <a:lnTo>
                    <a:pt x="61" y="64474"/>
                  </a:lnTo>
                  <a:lnTo>
                    <a:pt x="101" y="66898"/>
                  </a:lnTo>
                  <a:lnTo>
                    <a:pt x="181" y="69243"/>
                  </a:lnTo>
                  <a:lnTo>
                    <a:pt x="261" y="71507"/>
                  </a:lnTo>
                  <a:lnTo>
                    <a:pt x="341" y="73670"/>
                  </a:lnTo>
                  <a:lnTo>
                    <a:pt x="441" y="75754"/>
                  </a:lnTo>
                  <a:lnTo>
                    <a:pt x="562" y="77758"/>
                  </a:lnTo>
                  <a:lnTo>
                    <a:pt x="682" y="79681"/>
                  </a:lnTo>
                  <a:lnTo>
                    <a:pt x="802" y="81504"/>
                  </a:lnTo>
                  <a:lnTo>
                    <a:pt x="942" y="83247"/>
                  </a:lnTo>
                  <a:lnTo>
                    <a:pt x="1083" y="84890"/>
                  </a:lnTo>
                  <a:lnTo>
                    <a:pt x="1363" y="87936"/>
                  </a:lnTo>
                  <a:lnTo>
                    <a:pt x="1664" y="90640"/>
                  </a:lnTo>
                  <a:lnTo>
                    <a:pt x="1944" y="92984"/>
                  </a:lnTo>
                  <a:lnTo>
                    <a:pt x="2205" y="94968"/>
                  </a:lnTo>
                  <a:lnTo>
                    <a:pt x="2445" y="96591"/>
                  </a:lnTo>
                  <a:lnTo>
                    <a:pt x="2645" y="97853"/>
                  </a:lnTo>
                  <a:lnTo>
                    <a:pt x="2806" y="98775"/>
                  </a:lnTo>
                  <a:lnTo>
                    <a:pt x="2946" y="99496"/>
                  </a:lnTo>
                  <a:lnTo>
                    <a:pt x="9057" y="99496"/>
                  </a:lnTo>
                  <a:lnTo>
                    <a:pt x="9157" y="98394"/>
                  </a:lnTo>
                  <a:lnTo>
                    <a:pt x="9397" y="95369"/>
                  </a:lnTo>
                  <a:lnTo>
                    <a:pt x="9738" y="90841"/>
                  </a:lnTo>
                  <a:lnTo>
                    <a:pt x="9918" y="88176"/>
                  </a:lnTo>
                  <a:lnTo>
                    <a:pt x="10098" y="85271"/>
                  </a:lnTo>
                  <a:lnTo>
                    <a:pt x="10279" y="82245"/>
                  </a:lnTo>
                  <a:lnTo>
                    <a:pt x="10439" y="79100"/>
                  </a:lnTo>
                  <a:lnTo>
                    <a:pt x="10599" y="75914"/>
                  </a:lnTo>
                  <a:lnTo>
                    <a:pt x="10720" y="72749"/>
                  </a:lnTo>
                  <a:lnTo>
                    <a:pt x="10820" y="69643"/>
                  </a:lnTo>
                  <a:lnTo>
                    <a:pt x="10860" y="66658"/>
                  </a:lnTo>
                  <a:lnTo>
                    <a:pt x="10880" y="65215"/>
                  </a:lnTo>
                  <a:lnTo>
                    <a:pt x="10860" y="63833"/>
                  </a:lnTo>
                  <a:lnTo>
                    <a:pt x="10860" y="62511"/>
                  </a:lnTo>
                  <a:lnTo>
                    <a:pt x="10820" y="61248"/>
                  </a:lnTo>
                  <a:lnTo>
                    <a:pt x="10800" y="60367"/>
                  </a:lnTo>
                  <a:lnTo>
                    <a:pt x="10760" y="59525"/>
                  </a:lnTo>
                  <a:lnTo>
                    <a:pt x="10700" y="58744"/>
                  </a:lnTo>
                  <a:lnTo>
                    <a:pt x="10639" y="58003"/>
                  </a:lnTo>
                  <a:lnTo>
                    <a:pt x="10539" y="56781"/>
                  </a:lnTo>
                  <a:lnTo>
                    <a:pt x="10499" y="55558"/>
                  </a:lnTo>
                  <a:lnTo>
                    <a:pt x="10479" y="54316"/>
                  </a:lnTo>
                  <a:lnTo>
                    <a:pt x="10519" y="53094"/>
                  </a:lnTo>
                  <a:lnTo>
                    <a:pt x="10599" y="51872"/>
                  </a:lnTo>
                  <a:lnTo>
                    <a:pt x="10720" y="50650"/>
                  </a:lnTo>
                  <a:lnTo>
                    <a:pt x="10900" y="49428"/>
                  </a:lnTo>
                  <a:lnTo>
                    <a:pt x="11100" y="48205"/>
                  </a:lnTo>
                  <a:lnTo>
                    <a:pt x="14146" y="32538"/>
                  </a:lnTo>
                  <a:lnTo>
                    <a:pt x="14326" y="31616"/>
                  </a:lnTo>
                  <a:lnTo>
                    <a:pt x="14546" y="30715"/>
                  </a:lnTo>
                  <a:lnTo>
                    <a:pt x="14787" y="29813"/>
                  </a:lnTo>
                  <a:lnTo>
                    <a:pt x="15047" y="28911"/>
                  </a:lnTo>
                  <a:lnTo>
                    <a:pt x="15328" y="28010"/>
                  </a:lnTo>
                  <a:lnTo>
                    <a:pt x="15648" y="27128"/>
                  </a:lnTo>
                  <a:lnTo>
                    <a:pt x="15989" y="26247"/>
                  </a:lnTo>
                  <a:lnTo>
                    <a:pt x="16329" y="25385"/>
                  </a:lnTo>
                  <a:lnTo>
                    <a:pt x="16470" y="25065"/>
                  </a:lnTo>
                  <a:lnTo>
                    <a:pt x="16610" y="24704"/>
                  </a:lnTo>
                  <a:lnTo>
                    <a:pt x="16971" y="23742"/>
                  </a:lnTo>
                  <a:lnTo>
                    <a:pt x="17371" y="22700"/>
                  </a:lnTo>
                  <a:lnTo>
                    <a:pt x="17752" y="21558"/>
                  </a:lnTo>
                  <a:lnTo>
                    <a:pt x="18133" y="20316"/>
                  </a:lnTo>
                  <a:lnTo>
                    <a:pt x="18513" y="18994"/>
                  </a:lnTo>
                  <a:lnTo>
                    <a:pt x="18854" y="17571"/>
                  </a:lnTo>
                  <a:lnTo>
                    <a:pt x="19034" y="16850"/>
                  </a:lnTo>
                  <a:lnTo>
                    <a:pt x="19175" y="16089"/>
                  </a:lnTo>
                  <a:lnTo>
                    <a:pt x="19335" y="15327"/>
                  </a:lnTo>
                  <a:lnTo>
                    <a:pt x="19475" y="14526"/>
                  </a:lnTo>
                  <a:lnTo>
                    <a:pt x="19595" y="13725"/>
                  </a:lnTo>
                  <a:lnTo>
                    <a:pt x="19715" y="12903"/>
                  </a:lnTo>
                  <a:lnTo>
                    <a:pt x="19816" y="12062"/>
                  </a:lnTo>
                  <a:lnTo>
                    <a:pt x="19896" y="11220"/>
                  </a:lnTo>
                  <a:lnTo>
                    <a:pt x="19976" y="10339"/>
                  </a:lnTo>
                  <a:lnTo>
                    <a:pt x="20036" y="9457"/>
                  </a:lnTo>
                  <a:lnTo>
                    <a:pt x="20076" y="8575"/>
                  </a:lnTo>
                  <a:lnTo>
                    <a:pt x="20096" y="7654"/>
                  </a:lnTo>
                  <a:lnTo>
                    <a:pt x="20096" y="6732"/>
                  </a:lnTo>
                  <a:lnTo>
                    <a:pt x="20076" y="5811"/>
                  </a:lnTo>
                  <a:lnTo>
                    <a:pt x="20036" y="4869"/>
                  </a:lnTo>
                  <a:lnTo>
                    <a:pt x="19976" y="3907"/>
                  </a:lnTo>
                  <a:lnTo>
                    <a:pt x="19896" y="2945"/>
                  </a:lnTo>
                  <a:lnTo>
                    <a:pt x="19796" y="1964"/>
                  </a:lnTo>
                  <a:lnTo>
                    <a:pt x="19655" y="982"/>
                  </a:lnTo>
                  <a:lnTo>
                    <a:pt x="19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91"/>
            <p:cNvSpPr/>
            <p:nvPr/>
          </p:nvSpPr>
          <p:spPr>
            <a:xfrm>
              <a:off x="2941200" y="2648875"/>
              <a:ext cx="502425" cy="2487400"/>
            </a:xfrm>
            <a:custGeom>
              <a:avLst/>
              <a:gdLst/>
              <a:ahLst/>
              <a:cxnLst/>
              <a:rect l="l" t="t" r="r" b="b"/>
              <a:pathLst>
                <a:path w="20097" h="99496" fill="none" extrusionOk="0">
                  <a:moveTo>
                    <a:pt x="6011" y="20"/>
                  </a:moveTo>
                  <a:lnTo>
                    <a:pt x="6011" y="20"/>
                  </a:lnTo>
                  <a:lnTo>
                    <a:pt x="5330" y="3346"/>
                  </a:lnTo>
                  <a:lnTo>
                    <a:pt x="4689" y="6692"/>
                  </a:lnTo>
                  <a:lnTo>
                    <a:pt x="4068" y="10018"/>
                  </a:lnTo>
                  <a:lnTo>
                    <a:pt x="3507" y="13384"/>
                  </a:lnTo>
                  <a:lnTo>
                    <a:pt x="3006" y="16730"/>
                  </a:lnTo>
                  <a:lnTo>
                    <a:pt x="2525" y="20096"/>
                  </a:lnTo>
                  <a:lnTo>
                    <a:pt x="2084" y="23462"/>
                  </a:lnTo>
                  <a:lnTo>
                    <a:pt x="1684" y="26828"/>
                  </a:lnTo>
                  <a:lnTo>
                    <a:pt x="1343" y="30194"/>
                  </a:lnTo>
                  <a:lnTo>
                    <a:pt x="1022" y="33580"/>
                  </a:lnTo>
                  <a:lnTo>
                    <a:pt x="742" y="36966"/>
                  </a:lnTo>
                  <a:lnTo>
                    <a:pt x="522" y="40352"/>
                  </a:lnTo>
                  <a:lnTo>
                    <a:pt x="341" y="43737"/>
                  </a:lnTo>
                  <a:lnTo>
                    <a:pt x="201" y="47123"/>
                  </a:lnTo>
                  <a:lnTo>
                    <a:pt x="81" y="50529"/>
                  </a:lnTo>
                  <a:lnTo>
                    <a:pt x="21" y="53915"/>
                  </a:lnTo>
                  <a:lnTo>
                    <a:pt x="21" y="53915"/>
                  </a:lnTo>
                  <a:lnTo>
                    <a:pt x="1" y="56680"/>
                  </a:lnTo>
                  <a:lnTo>
                    <a:pt x="1" y="59365"/>
                  </a:lnTo>
                  <a:lnTo>
                    <a:pt x="21" y="61970"/>
                  </a:lnTo>
                  <a:lnTo>
                    <a:pt x="61" y="64474"/>
                  </a:lnTo>
                  <a:lnTo>
                    <a:pt x="101" y="66898"/>
                  </a:lnTo>
                  <a:lnTo>
                    <a:pt x="181" y="69243"/>
                  </a:lnTo>
                  <a:lnTo>
                    <a:pt x="261" y="71507"/>
                  </a:lnTo>
                  <a:lnTo>
                    <a:pt x="341" y="73670"/>
                  </a:lnTo>
                  <a:lnTo>
                    <a:pt x="441" y="75754"/>
                  </a:lnTo>
                  <a:lnTo>
                    <a:pt x="562" y="77758"/>
                  </a:lnTo>
                  <a:lnTo>
                    <a:pt x="682" y="79681"/>
                  </a:lnTo>
                  <a:lnTo>
                    <a:pt x="802" y="81504"/>
                  </a:lnTo>
                  <a:lnTo>
                    <a:pt x="942" y="83247"/>
                  </a:lnTo>
                  <a:lnTo>
                    <a:pt x="1083" y="84890"/>
                  </a:lnTo>
                  <a:lnTo>
                    <a:pt x="1363" y="87936"/>
                  </a:lnTo>
                  <a:lnTo>
                    <a:pt x="1664" y="90640"/>
                  </a:lnTo>
                  <a:lnTo>
                    <a:pt x="1944" y="92984"/>
                  </a:lnTo>
                  <a:lnTo>
                    <a:pt x="2205" y="94968"/>
                  </a:lnTo>
                  <a:lnTo>
                    <a:pt x="2445" y="96591"/>
                  </a:lnTo>
                  <a:lnTo>
                    <a:pt x="2645" y="97853"/>
                  </a:lnTo>
                  <a:lnTo>
                    <a:pt x="2806" y="98775"/>
                  </a:lnTo>
                  <a:lnTo>
                    <a:pt x="2946" y="99496"/>
                  </a:lnTo>
                  <a:lnTo>
                    <a:pt x="9057" y="99496"/>
                  </a:lnTo>
                  <a:lnTo>
                    <a:pt x="9057" y="99496"/>
                  </a:lnTo>
                  <a:lnTo>
                    <a:pt x="9157" y="98394"/>
                  </a:lnTo>
                  <a:lnTo>
                    <a:pt x="9397" y="95369"/>
                  </a:lnTo>
                  <a:lnTo>
                    <a:pt x="9738" y="90841"/>
                  </a:lnTo>
                  <a:lnTo>
                    <a:pt x="9918" y="88176"/>
                  </a:lnTo>
                  <a:lnTo>
                    <a:pt x="10098" y="85271"/>
                  </a:lnTo>
                  <a:lnTo>
                    <a:pt x="10279" y="82245"/>
                  </a:lnTo>
                  <a:lnTo>
                    <a:pt x="10439" y="79100"/>
                  </a:lnTo>
                  <a:lnTo>
                    <a:pt x="10599" y="75914"/>
                  </a:lnTo>
                  <a:lnTo>
                    <a:pt x="10720" y="72749"/>
                  </a:lnTo>
                  <a:lnTo>
                    <a:pt x="10820" y="69643"/>
                  </a:lnTo>
                  <a:lnTo>
                    <a:pt x="10860" y="66658"/>
                  </a:lnTo>
                  <a:lnTo>
                    <a:pt x="10880" y="65215"/>
                  </a:lnTo>
                  <a:lnTo>
                    <a:pt x="10860" y="63833"/>
                  </a:lnTo>
                  <a:lnTo>
                    <a:pt x="10860" y="62511"/>
                  </a:lnTo>
                  <a:lnTo>
                    <a:pt x="10820" y="61248"/>
                  </a:lnTo>
                  <a:lnTo>
                    <a:pt x="10820" y="61248"/>
                  </a:lnTo>
                  <a:lnTo>
                    <a:pt x="10800" y="60367"/>
                  </a:lnTo>
                  <a:lnTo>
                    <a:pt x="10760" y="59525"/>
                  </a:lnTo>
                  <a:lnTo>
                    <a:pt x="10700" y="58744"/>
                  </a:lnTo>
                  <a:lnTo>
                    <a:pt x="10639" y="58003"/>
                  </a:lnTo>
                  <a:lnTo>
                    <a:pt x="10639" y="58003"/>
                  </a:lnTo>
                  <a:lnTo>
                    <a:pt x="10539" y="56781"/>
                  </a:lnTo>
                  <a:lnTo>
                    <a:pt x="10499" y="55558"/>
                  </a:lnTo>
                  <a:lnTo>
                    <a:pt x="10479" y="54316"/>
                  </a:lnTo>
                  <a:lnTo>
                    <a:pt x="10519" y="53094"/>
                  </a:lnTo>
                  <a:lnTo>
                    <a:pt x="10599" y="51872"/>
                  </a:lnTo>
                  <a:lnTo>
                    <a:pt x="10720" y="50650"/>
                  </a:lnTo>
                  <a:lnTo>
                    <a:pt x="10900" y="49428"/>
                  </a:lnTo>
                  <a:lnTo>
                    <a:pt x="11100" y="48205"/>
                  </a:lnTo>
                  <a:lnTo>
                    <a:pt x="14146" y="32538"/>
                  </a:lnTo>
                  <a:lnTo>
                    <a:pt x="14146" y="32538"/>
                  </a:lnTo>
                  <a:lnTo>
                    <a:pt x="14326" y="31616"/>
                  </a:lnTo>
                  <a:lnTo>
                    <a:pt x="14546" y="30715"/>
                  </a:lnTo>
                  <a:lnTo>
                    <a:pt x="14787" y="29813"/>
                  </a:lnTo>
                  <a:lnTo>
                    <a:pt x="15047" y="28911"/>
                  </a:lnTo>
                  <a:lnTo>
                    <a:pt x="15328" y="28010"/>
                  </a:lnTo>
                  <a:lnTo>
                    <a:pt x="15648" y="27128"/>
                  </a:lnTo>
                  <a:lnTo>
                    <a:pt x="15989" y="26247"/>
                  </a:lnTo>
                  <a:lnTo>
                    <a:pt x="16329" y="25385"/>
                  </a:lnTo>
                  <a:lnTo>
                    <a:pt x="16329" y="25385"/>
                  </a:lnTo>
                  <a:lnTo>
                    <a:pt x="16470" y="25065"/>
                  </a:lnTo>
                  <a:lnTo>
                    <a:pt x="16610" y="24704"/>
                  </a:lnTo>
                  <a:lnTo>
                    <a:pt x="16610" y="24704"/>
                  </a:lnTo>
                  <a:lnTo>
                    <a:pt x="16971" y="23742"/>
                  </a:lnTo>
                  <a:lnTo>
                    <a:pt x="17371" y="22700"/>
                  </a:lnTo>
                  <a:lnTo>
                    <a:pt x="17752" y="21558"/>
                  </a:lnTo>
                  <a:lnTo>
                    <a:pt x="18133" y="20316"/>
                  </a:lnTo>
                  <a:lnTo>
                    <a:pt x="18513" y="18994"/>
                  </a:lnTo>
                  <a:lnTo>
                    <a:pt x="18854" y="17571"/>
                  </a:lnTo>
                  <a:lnTo>
                    <a:pt x="19034" y="16850"/>
                  </a:lnTo>
                  <a:lnTo>
                    <a:pt x="19175" y="16089"/>
                  </a:lnTo>
                  <a:lnTo>
                    <a:pt x="19335" y="15327"/>
                  </a:lnTo>
                  <a:lnTo>
                    <a:pt x="19475" y="14526"/>
                  </a:lnTo>
                  <a:lnTo>
                    <a:pt x="19595" y="13725"/>
                  </a:lnTo>
                  <a:lnTo>
                    <a:pt x="19715" y="12903"/>
                  </a:lnTo>
                  <a:lnTo>
                    <a:pt x="19816" y="12062"/>
                  </a:lnTo>
                  <a:lnTo>
                    <a:pt x="19896" y="11220"/>
                  </a:lnTo>
                  <a:lnTo>
                    <a:pt x="19976" y="10339"/>
                  </a:lnTo>
                  <a:lnTo>
                    <a:pt x="20036" y="9457"/>
                  </a:lnTo>
                  <a:lnTo>
                    <a:pt x="20076" y="8575"/>
                  </a:lnTo>
                  <a:lnTo>
                    <a:pt x="20096" y="7654"/>
                  </a:lnTo>
                  <a:lnTo>
                    <a:pt x="20096" y="6732"/>
                  </a:lnTo>
                  <a:lnTo>
                    <a:pt x="20076" y="5811"/>
                  </a:lnTo>
                  <a:lnTo>
                    <a:pt x="20036" y="4869"/>
                  </a:lnTo>
                  <a:lnTo>
                    <a:pt x="19976" y="3907"/>
                  </a:lnTo>
                  <a:lnTo>
                    <a:pt x="19896" y="2945"/>
                  </a:lnTo>
                  <a:lnTo>
                    <a:pt x="19796" y="1964"/>
                  </a:lnTo>
                  <a:lnTo>
                    <a:pt x="19655" y="982"/>
                  </a:lnTo>
                  <a:lnTo>
                    <a:pt x="19495" y="0"/>
                  </a:lnTo>
                  <a:lnTo>
                    <a:pt x="6011" y="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91"/>
            <p:cNvSpPr/>
            <p:nvPr/>
          </p:nvSpPr>
          <p:spPr>
            <a:xfrm>
              <a:off x="3316375" y="3229900"/>
              <a:ext cx="54100" cy="145775"/>
            </a:xfrm>
            <a:custGeom>
              <a:avLst/>
              <a:gdLst/>
              <a:ahLst/>
              <a:cxnLst/>
              <a:rect l="l" t="t" r="r" b="b"/>
              <a:pathLst>
                <a:path w="2164" h="5831" extrusionOk="0">
                  <a:moveTo>
                    <a:pt x="2164" y="0"/>
                  </a:moveTo>
                  <a:lnTo>
                    <a:pt x="1883" y="762"/>
                  </a:lnTo>
                  <a:lnTo>
                    <a:pt x="2164" y="20"/>
                  </a:lnTo>
                  <a:lnTo>
                    <a:pt x="2164" y="0"/>
                  </a:lnTo>
                  <a:close/>
                  <a:moveTo>
                    <a:pt x="1883" y="762"/>
                  </a:moveTo>
                  <a:lnTo>
                    <a:pt x="1603" y="1463"/>
                  </a:lnTo>
                  <a:lnTo>
                    <a:pt x="1463" y="1824"/>
                  </a:lnTo>
                  <a:lnTo>
                    <a:pt x="1603" y="1483"/>
                  </a:lnTo>
                  <a:lnTo>
                    <a:pt x="1883" y="762"/>
                  </a:lnTo>
                  <a:close/>
                  <a:moveTo>
                    <a:pt x="1463" y="1824"/>
                  </a:moveTo>
                  <a:lnTo>
                    <a:pt x="1322" y="2144"/>
                  </a:lnTo>
                  <a:lnTo>
                    <a:pt x="962" y="3046"/>
                  </a:lnTo>
                  <a:lnTo>
                    <a:pt x="621" y="3967"/>
                  </a:lnTo>
                  <a:lnTo>
                    <a:pt x="982" y="3046"/>
                  </a:lnTo>
                  <a:lnTo>
                    <a:pt x="1363" y="2144"/>
                  </a:lnTo>
                  <a:lnTo>
                    <a:pt x="1463" y="1824"/>
                  </a:lnTo>
                  <a:close/>
                  <a:moveTo>
                    <a:pt x="301" y="4889"/>
                  </a:moveTo>
                  <a:lnTo>
                    <a:pt x="0" y="5811"/>
                  </a:lnTo>
                  <a:lnTo>
                    <a:pt x="0" y="5831"/>
                  </a:lnTo>
                  <a:lnTo>
                    <a:pt x="301" y="48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91"/>
            <p:cNvSpPr/>
            <p:nvPr/>
          </p:nvSpPr>
          <p:spPr>
            <a:xfrm>
              <a:off x="3316375" y="3229900"/>
              <a:ext cx="54100" cy="145775"/>
            </a:xfrm>
            <a:custGeom>
              <a:avLst/>
              <a:gdLst/>
              <a:ahLst/>
              <a:cxnLst/>
              <a:rect l="l" t="t" r="r" b="b"/>
              <a:pathLst>
                <a:path w="2164" h="5831" fill="none" extrusionOk="0">
                  <a:moveTo>
                    <a:pt x="2164" y="0"/>
                  </a:moveTo>
                  <a:lnTo>
                    <a:pt x="2164" y="0"/>
                  </a:lnTo>
                  <a:lnTo>
                    <a:pt x="1883" y="762"/>
                  </a:lnTo>
                  <a:lnTo>
                    <a:pt x="1603" y="1463"/>
                  </a:lnTo>
                  <a:lnTo>
                    <a:pt x="1603" y="1463"/>
                  </a:lnTo>
                  <a:lnTo>
                    <a:pt x="1463" y="1824"/>
                  </a:lnTo>
                  <a:lnTo>
                    <a:pt x="1322" y="2144"/>
                  </a:lnTo>
                  <a:lnTo>
                    <a:pt x="1322" y="2144"/>
                  </a:lnTo>
                  <a:lnTo>
                    <a:pt x="962" y="3046"/>
                  </a:lnTo>
                  <a:lnTo>
                    <a:pt x="621" y="3967"/>
                  </a:lnTo>
                  <a:lnTo>
                    <a:pt x="301" y="4889"/>
                  </a:lnTo>
                  <a:lnTo>
                    <a:pt x="0" y="5811"/>
                  </a:lnTo>
                  <a:lnTo>
                    <a:pt x="0" y="5811"/>
                  </a:lnTo>
                  <a:lnTo>
                    <a:pt x="0" y="5831"/>
                  </a:lnTo>
                  <a:lnTo>
                    <a:pt x="0" y="5831"/>
                  </a:lnTo>
                  <a:lnTo>
                    <a:pt x="301" y="4889"/>
                  </a:lnTo>
                  <a:lnTo>
                    <a:pt x="621" y="3967"/>
                  </a:lnTo>
                  <a:lnTo>
                    <a:pt x="982" y="3046"/>
                  </a:lnTo>
                  <a:lnTo>
                    <a:pt x="1363" y="2144"/>
                  </a:lnTo>
                  <a:lnTo>
                    <a:pt x="1363" y="2144"/>
                  </a:lnTo>
                  <a:lnTo>
                    <a:pt x="1463" y="1824"/>
                  </a:lnTo>
                  <a:lnTo>
                    <a:pt x="1603" y="1483"/>
                  </a:lnTo>
                  <a:lnTo>
                    <a:pt x="1603" y="1483"/>
                  </a:lnTo>
                  <a:lnTo>
                    <a:pt x="1883" y="762"/>
                  </a:lnTo>
                  <a:lnTo>
                    <a:pt x="2164" y="20"/>
                  </a:lnTo>
                  <a:lnTo>
                    <a:pt x="2164" y="20"/>
                  </a:lnTo>
                  <a:lnTo>
                    <a:pt x="21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91"/>
            <p:cNvSpPr/>
            <p:nvPr/>
          </p:nvSpPr>
          <p:spPr>
            <a:xfrm>
              <a:off x="3312850" y="2864250"/>
              <a:ext cx="57625" cy="510925"/>
            </a:xfrm>
            <a:custGeom>
              <a:avLst/>
              <a:gdLst/>
              <a:ahLst/>
              <a:cxnLst/>
              <a:rect l="l" t="t" r="r" b="b"/>
              <a:pathLst>
                <a:path w="2305" h="20437" extrusionOk="0">
                  <a:moveTo>
                    <a:pt x="1283" y="0"/>
                  </a:moveTo>
                  <a:lnTo>
                    <a:pt x="1143" y="582"/>
                  </a:lnTo>
                  <a:lnTo>
                    <a:pt x="1023" y="1183"/>
                  </a:lnTo>
                  <a:lnTo>
                    <a:pt x="902" y="1824"/>
                  </a:lnTo>
                  <a:lnTo>
                    <a:pt x="782" y="2465"/>
                  </a:lnTo>
                  <a:lnTo>
                    <a:pt x="602" y="3827"/>
                  </a:lnTo>
                  <a:lnTo>
                    <a:pt x="442" y="5250"/>
                  </a:lnTo>
                  <a:lnTo>
                    <a:pt x="301" y="6712"/>
                  </a:lnTo>
                  <a:lnTo>
                    <a:pt x="201" y="8195"/>
                  </a:lnTo>
                  <a:lnTo>
                    <a:pt x="121" y="9678"/>
                  </a:lnTo>
                  <a:lnTo>
                    <a:pt x="61" y="11160"/>
                  </a:lnTo>
                  <a:lnTo>
                    <a:pt x="21" y="12603"/>
                  </a:lnTo>
                  <a:lnTo>
                    <a:pt x="1" y="14005"/>
                  </a:lnTo>
                  <a:lnTo>
                    <a:pt x="1" y="15328"/>
                  </a:lnTo>
                  <a:lnTo>
                    <a:pt x="21" y="16590"/>
                  </a:lnTo>
                  <a:lnTo>
                    <a:pt x="61" y="18794"/>
                  </a:lnTo>
                  <a:lnTo>
                    <a:pt x="141" y="20437"/>
                  </a:lnTo>
                  <a:lnTo>
                    <a:pt x="442" y="19515"/>
                  </a:lnTo>
                  <a:lnTo>
                    <a:pt x="762" y="18593"/>
                  </a:lnTo>
                  <a:lnTo>
                    <a:pt x="1103" y="17672"/>
                  </a:lnTo>
                  <a:lnTo>
                    <a:pt x="1463" y="16770"/>
                  </a:lnTo>
                  <a:lnTo>
                    <a:pt x="1604" y="16450"/>
                  </a:lnTo>
                  <a:lnTo>
                    <a:pt x="1744" y="16089"/>
                  </a:lnTo>
                  <a:lnTo>
                    <a:pt x="2024" y="15388"/>
                  </a:lnTo>
                  <a:lnTo>
                    <a:pt x="2305" y="14626"/>
                  </a:lnTo>
                  <a:lnTo>
                    <a:pt x="1964" y="10379"/>
                  </a:lnTo>
                  <a:lnTo>
                    <a:pt x="1684" y="6512"/>
                  </a:lnTo>
                  <a:lnTo>
                    <a:pt x="1463" y="3046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rgbClr val="DA9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91"/>
            <p:cNvSpPr/>
            <p:nvPr/>
          </p:nvSpPr>
          <p:spPr>
            <a:xfrm>
              <a:off x="3312850" y="2864250"/>
              <a:ext cx="57625" cy="510925"/>
            </a:xfrm>
            <a:custGeom>
              <a:avLst/>
              <a:gdLst/>
              <a:ahLst/>
              <a:cxnLst/>
              <a:rect l="l" t="t" r="r" b="b"/>
              <a:pathLst>
                <a:path w="2305" h="20437" fill="none" extrusionOk="0">
                  <a:moveTo>
                    <a:pt x="1283" y="0"/>
                  </a:moveTo>
                  <a:lnTo>
                    <a:pt x="1283" y="0"/>
                  </a:lnTo>
                  <a:lnTo>
                    <a:pt x="1143" y="582"/>
                  </a:lnTo>
                  <a:lnTo>
                    <a:pt x="1023" y="1183"/>
                  </a:lnTo>
                  <a:lnTo>
                    <a:pt x="902" y="1824"/>
                  </a:lnTo>
                  <a:lnTo>
                    <a:pt x="782" y="2465"/>
                  </a:lnTo>
                  <a:lnTo>
                    <a:pt x="602" y="3827"/>
                  </a:lnTo>
                  <a:lnTo>
                    <a:pt x="442" y="5250"/>
                  </a:lnTo>
                  <a:lnTo>
                    <a:pt x="301" y="6712"/>
                  </a:lnTo>
                  <a:lnTo>
                    <a:pt x="201" y="8195"/>
                  </a:lnTo>
                  <a:lnTo>
                    <a:pt x="121" y="9678"/>
                  </a:lnTo>
                  <a:lnTo>
                    <a:pt x="61" y="11160"/>
                  </a:lnTo>
                  <a:lnTo>
                    <a:pt x="21" y="12603"/>
                  </a:lnTo>
                  <a:lnTo>
                    <a:pt x="1" y="14005"/>
                  </a:lnTo>
                  <a:lnTo>
                    <a:pt x="1" y="15328"/>
                  </a:lnTo>
                  <a:lnTo>
                    <a:pt x="21" y="16590"/>
                  </a:lnTo>
                  <a:lnTo>
                    <a:pt x="61" y="18794"/>
                  </a:lnTo>
                  <a:lnTo>
                    <a:pt x="141" y="20437"/>
                  </a:lnTo>
                  <a:lnTo>
                    <a:pt x="141" y="20437"/>
                  </a:lnTo>
                  <a:lnTo>
                    <a:pt x="442" y="19515"/>
                  </a:lnTo>
                  <a:lnTo>
                    <a:pt x="762" y="18593"/>
                  </a:lnTo>
                  <a:lnTo>
                    <a:pt x="1103" y="17672"/>
                  </a:lnTo>
                  <a:lnTo>
                    <a:pt x="1463" y="16770"/>
                  </a:lnTo>
                  <a:lnTo>
                    <a:pt x="1463" y="16770"/>
                  </a:lnTo>
                  <a:lnTo>
                    <a:pt x="1604" y="16450"/>
                  </a:lnTo>
                  <a:lnTo>
                    <a:pt x="1744" y="16089"/>
                  </a:lnTo>
                  <a:lnTo>
                    <a:pt x="1744" y="16089"/>
                  </a:lnTo>
                  <a:lnTo>
                    <a:pt x="2024" y="15388"/>
                  </a:lnTo>
                  <a:lnTo>
                    <a:pt x="2305" y="14626"/>
                  </a:lnTo>
                  <a:lnTo>
                    <a:pt x="2305" y="14626"/>
                  </a:lnTo>
                  <a:lnTo>
                    <a:pt x="1964" y="10379"/>
                  </a:lnTo>
                  <a:lnTo>
                    <a:pt x="1684" y="6512"/>
                  </a:lnTo>
                  <a:lnTo>
                    <a:pt x="1463" y="3046"/>
                  </a:lnTo>
                  <a:lnTo>
                    <a:pt x="12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91"/>
            <p:cNvSpPr/>
            <p:nvPr/>
          </p:nvSpPr>
          <p:spPr>
            <a:xfrm>
              <a:off x="2856550" y="5144775"/>
              <a:ext cx="347650" cy="142275"/>
            </a:xfrm>
            <a:custGeom>
              <a:avLst/>
              <a:gdLst/>
              <a:ahLst/>
              <a:cxnLst/>
              <a:rect l="l" t="t" r="r" b="b"/>
              <a:pathLst>
                <a:path w="13906" h="5691" extrusionOk="0">
                  <a:moveTo>
                    <a:pt x="7674" y="1"/>
                  </a:moveTo>
                  <a:lnTo>
                    <a:pt x="7534" y="41"/>
                  </a:lnTo>
                  <a:lnTo>
                    <a:pt x="7394" y="61"/>
                  </a:lnTo>
                  <a:lnTo>
                    <a:pt x="7233" y="121"/>
                  </a:lnTo>
                  <a:lnTo>
                    <a:pt x="7093" y="181"/>
                  </a:lnTo>
                  <a:lnTo>
                    <a:pt x="6973" y="261"/>
                  </a:lnTo>
                  <a:lnTo>
                    <a:pt x="6853" y="341"/>
                  </a:lnTo>
                  <a:lnTo>
                    <a:pt x="6292" y="842"/>
                  </a:lnTo>
                  <a:lnTo>
                    <a:pt x="5751" y="1323"/>
                  </a:lnTo>
                  <a:lnTo>
                    <a:pt x="5470" y="1543"/>
                  </a:lnTo>
                  <a:lnTo>
                    <a:pt x="5170" y="1764"/>
                  </a:lnTo>
                  <a:lnTo>
                    <a:pt x="4849" y="1984"/>
                  </a:lnTo>
                  <a:lnTo>
                    <a:pt x="4509" y="2184"/>
                  </a:lnTo>
                  <a:lnTo>
                    <a:pt x="4148" y="2365"/>
                  </a:lnTo>
                  <a:lnTo>
                    <a:pt x="3747" y="2545"/>
                  </a:lnTo>
                  <a:lnTo>
                    <a:pt x="3307" y="2725"/>
                  </a:lnTo>
                  <a:lnTo>
                    <a:pt x="2826" y="2866"/>
                  </a:lnTo>
                  <a:lnTo>
                    <a:pt x="2305" y="3026"/>
                  </a:lnTo>
                  <a:lnTo>
                    <a:pt x="1744" y="3146"/>
                  </a:lnTo>
                  <a:lnTo>
                    <a:pt x="1103" y="3246"/>
                  </a:lnTo>
                  <a:lnTo>
                    <a:pt x="421" y="3346"/>
                  </a:lnTo>
                  <a:lnTo>
                    <a:pt x="341" y="3366"/>
                  </a:lnTo>
                  <a:lnTo>
                    <a:pt x="281" y="3387"/>
                  </a:lnTo>
                  <a:lnTo>
                    <a:pt x="221" y="3427"/>
                  </a:lnTo>
                  <a:lnTo>
                    <a:pt x="161" y="3487"/>
                  </a:lnTo>
                  <a:lnTo>
                    <a:pt x="81" y="3607"/>
                  </a:lnTo>
                  <a:lnTo>
                    <a:pt x="21" y="3767"/>
                  </a:lnTo>
                  <a:lnTo>
                    <a:pt x="1" y="3948"/>
                  </a:lnTo>
                  <a:lnTo>
                    <a:pt x="1" y="4128"/>
                  </a:lnTo>
                  <a:lnTo>
                    <a:pt x="41" y="4348"/>
                  </a:lnTo>
                  <a:lnTo>
                    <a:pt x="121" y="4549"/>
                  </a:lnTo>
                  <a:lnTo>
                    <a:pt x="221" y="4769"/>
                  </a:lnTo>
                  <a:lnTo>
                    <a:pt x="361" y="4969"/>
                  </a:lnTo>
                  <a:lnTo>
                    <a:pt x="522" y="5170"/>
                  </a:lnTo>
                  <a:lnTo>
                    <a:pt x="722" y="5330"/>
                  </a:lnTo>
                  <a:lnTo>
                    <a:pt x="962" y="5470"/>
                  </a:lnTo>
                  <a:lnTo>
                    <a:pt x="1103" y="5530"/>
                  </a:lnTo>
                  <a:lnTo>
                    <a:pt x="1243" y="5590"/>
                  </a:lnTo>
                  <a:lnTo>
                    <a:pt x="1403" y="5630"/>
                  </a:lnTo>
                  <a:lnTo>
                    <a:pt x="1563" y="5651"/>
                  </a:lnTo>
                  <a:lnTo>
                    <a:pt x="1744" y="5671"/>
                  </a:lnTo>
                  <a:lnTo>
                    <a:pt x="1924" y="5691"/>
                  </a:lnTo>
                  <a:lnTo>
                    <a:pt x="2986" y="5651"/>
                  </a:lnTo>
                  <a:lnTo>
                    <a:pt x="3747" y="5610"/>
                  </a:lnTo>
                  <a:lnTo>
                    <a:pt x="4328" y="5550"/>
                  </a:lnTo>
                  <a:lnTo>
                    <a:pt x="4789" y="5490"/>
                  </a:lnTo>
                  <a:lnTo>
                    <a:pt x="5230" y="5430"/>
                  </a:lnTo>
                  <a:lnTo>
                    <a:pt x="5731" y="5370"/>
                  </a:lnTo>
                  <a:lnTo>
                    <a:pt x="6372" y="5330"/>
                  </a:lnTo>
                  <a:lnTo>
                    <a:pt x="8936" y="5330"/>
                  </a:lnTo>
                  <a:lnTo>
                    <a:pt x="10419" y="5370"/>
                  </a:lnTo>
                  <a:lnTo>
                    <a:pt x="11822" y="5430"/>
                  </a:lnTo>
                  <a:lnTo>
                    <a:pt x="13224" y="5470"/>
                  </a:lnTo>
                  <a:lnTo>
                    <a:pt x="13364" y="5470"/>
                  </a:lnTo>
                  <a:lnTo>
                    <a:pt x="13404" y="5450"/>
                  </a:lnTo>
                  <a:lnTo>
                    <a:pt x="13545" y="5410"/>
                  </a:lnTo>
                  <a:lnTo>
                    <a:pt x="13645" y="5330"/>
                  </a:lnTo>
                  <a:lnTo>
                    <a:pt x="13745" y="5250"/>
                  </a:lnTo>
                  <a:lnTo>
                    <a:pt x="13825" y="5130"/>
                  </a:lnTo>
                  <a:lnTo>
                    <a:pt x="13885" y="5009"/>
                  </a:lnTo>
                  <a:lnTo>
                    <a:pt x="13905" y="4889"/>
                  </a:lnTo>
                  <a:lnTo>
                    <a:pt x="13905" y="4749"/>
                  </a:lnTo>
                  <a:lnTo>
                    <a:pt x="13885" y="4609"/>
                  </a:lnTo>
                  <a:lnTo>
                    <a:pt x="12964" y="341"/>
                  </a:lnTo>
                  <a:lnTo>
                    <a:pt x="12944" y="261"/>
                  </a:lnTo>
                  <a:lnTo>
                    <a:pt x="12903" y="201"/>
                  </a:lnTo>
                  <a:lnTo>
                    <a:pt x="12863" y="141"/>
                  </a:lnTo>
                  <a:lnTo>
                    <a:pt x="12803" y="101"/>
                  </a:lnTo>
                  <a:lnTo>
                    <a:pt x="12743" y="61"/>
                  </a:lnTo>
                  <a:lnTo>
                    <a:pt x="12683" y="21"/>
                  </a:lnTo>
                  <a:lnTo>
                    <a:pt x="12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91"/>
            <p:cNvSpPr/>
            <p:nvPr/>
          </p:nvSpPr>
          <p:spPr>
            <a:xfrm>
              <a:off x="2856550" y="5144775"/>
              <a:ext cx="347650" cy="142275"/>
            </a:xfrm>
            <a:custGeom>
              <a:avLst/>
              <a:gdLst/>
              <a:ahLst/>
              <a:cxnLst/>
              <a:rect l="l" t="t" r="r" b="b"/>
              <a:pathLst>
                <a:path w="13906" h="5691" fill="none" extrusionOk="0">
                  <a:moveTo>
                    <a:pt x="7995" y="1"/>
                  </a:moveTo>
                  <a:lnTo>
                    <a:pt x="12543" y="1"/>
                  </a:lnTo>
                  <a:lnTo>
                    <a:pt x="12543" y="1"/>
                  </a:lnTo>
                  <a:lnTo>
                    <a:pt x="12603" y="1"/>
                  </a:lnTo>
                  <a:lnTo>
                    <a:pt x="12683" y="21"/>
                  </a:lnTo>
                  <a:lnTo>
                    <a:pt x="12743" y="61"/>
                  </a:lnTo>
                  <a:lnTo>
                    <a:pt x="12803" y="101"/>
                  </a:lnTo>
                  <a:lnTo>
                    <a:pt x="12863" y="141"/>
                  </a:lnTo>
                  <a:lnTo>
                    <a:pt x="12903" y="201"/>
                  </a:lnTo>
                  <a:lnTo>
                    <a:pt x="12944" y="261"/>
                  </a:lnTo>
                  <a:lnTo>
                    <a:pt x="12964" y="341"/>
                  </a:lnTo>
                  <a:lnTo>
                    <a:pt x="13885" y="4609"/>
                  </a:lnTo>
                  <a:lnTo>
                    <a:pt x="13885" y="4609"/>
                  </a:lnTo>
                  <a:lnTo>
                    <a:pt x="13905" y="4749"/>
                  </a:lnTo>
                  <a:lnTo>
                    <a:pt x="13905" y="4889"/>
                  </a:lnTo>
                  <a:lnTo>
                    <a:pt x="13885" y="5009"/>
                  </a:lnTo>
                  <a:lnTo>
                    <a:pt x="13825" y="5130"/>
                  </a:lnTo>
                  <a:lnTo>
                    <a:pt x="13745" y="5250"/>
                  </a:lnTo>
                  <a:lnTo>
                    <a:pt x="13645" y="5330"/>
                  </a:lnTo>
                  <a:lnTo>
                    <a:pt x="13545" y="5410"/>
                  </a:lnTo>
                  <a:lnTo>
                    <a:pt x="13404" y="5450"/>
                  </a:lnTo>
                  <a:lnTo>
                    <a:pt x="13404" y="5450"/>
                  </a:lnTo>
                  <a:lnTo>
                    <a:pt x="13364" y="5470"/>
                  </a:lnTo>
                  <a:lnTo>
                    <a:pt x="13224" y="5470"/>
                  </a:lnTo>
                  <a:lnTo>
                    <a:pt x="13224" y="5470"/>
                  </a:lnTo>
                  <a:lnTo>
                    <a:pt x="11822" y="5430"/>
                  </a:lnTo>
                  <a:lnTo>
                    <a:pt x="10419" y="5370"/>
                  </a:lnTo>
                  <a:lnTo>
                    <a:pt x="8936" y="5330"/>
                  </a:lnTo>
                  <a:lnTo>
                    <a:pt x="7274" y="5330"/>
                  </a:lnTo>
                  <a:lnTo>
                    <a:pt x="7274" y="5330"/>
                  </a:lnTo>
                  <a:lnTo>
                    <a:pt x="6372" y="5330"/>
                  </a:lnTo>
                  <a:lnTo>
                    <a:pt x="5731" y="5370"/>
                  </a:lnTo>
                  <a:lnTo>
                    <a:pt x="5230" y="5430"/>
                  </a:lnTo>
                  <a:lnTo>
                    <a:pt x="4789" y="5490"/>
                  </a:lnTo>
                  <a:lnTo>
                    <a:pt x="4328" y="5550"/>
                  </a:lnTo>
                  <a:lnTo>
                    <a:pt x="3747" y="5610"/>
                  </a:lnTo>
                  <a:lnTo>
                    <a:pt x="2986" y="5651"/>
                  </a:lnTo>
                  <a:lnTo>
                    <a:pt x="1924" y="5691"/>
                  </a:lnTo>
                  <a:lnTo>
                    <a:pt x="1924" y="5691"/>
                  </a:lnTo>
                  <a:lnTo>
                    <a:pt x="1744" y="5671"/>
                  </a:lnTo>
                  <a:lnTo>
                    <a:pt x="1563" y="5651"/>
                  </a:lnTo>
                  <a:lnTo>
                    <a:pt x="1403" y="5630"/>
                  </a:lnTo>
                  <a:lnTo>
                    <a:pt x="1243" y="5590"/>
                  </a:lnTo>
                  <a:lnTo>
                    <a:pt x="1103" y="5530"/>
                  </a:lnTo>
                  <a:lnTo>
                    <a:pt x="962" y="5470"/>
                  </a:lnTo>
                  <a:lnTo>
                    <a:pt x="722" y="5330"/>
                  </a:lnTo>
                  <a:lnTo>
                    <a:pt x="522" y="5170"/>
                  </a:lnTo>
                  <a:lnTo>
                    <a:pt x="361" y="4969"/>
                  </a:lnTo>
                  <a:lnTo>
                    <a:pt x="221" y="4769"/>
                  </a:lnTo>
                  <a:lnTo>
                    <a:pt x="121" y="4549"/>
                  </a:lnTo>
                  <a:lnTo>
                    <a:pt x="41" y="4348"/>
                  </a:lnTo>
                  <a:lnTo>
                    <a:pt x="1" y="4128"/>
                  </a:lnTo>
                  <a:lnTo>
                    <a:pt x="1" y="3948"/>
                  </a:lnTo>
                  <a:lnTo>
                    <a:pt x="21" y="3767"/>
                  </a:lnTo>
                  <a:lnTo>
                    <a:pt x="81" y="3607"/>
                  </a:lnTo>
                  <a:lnTo>
                    <a:pt x="161" y="3487"/>
                  </a:lnTo>
                  <a:lnTo>
                    <a:pt x="221" y="3427"/>
                  </a:lnTo>
                  <a:lnTo>
                    <a:pt x="281" y="3387"/>
                  </a:lnTo>
                  <a:lnTo>
                    <a:pt x="341" y="3366"/>
                  </a:lnTo>
                  <a:lnTo>
                    <a:pt x="421" y="3346"/>
                  </a:lnTo>
                  <a:lnTo>
                    <a:pt x="421" y="3346"/>
                  </a:lnTo>
                  <a:lnTo>
                    <a:pt x="1103" y="3246"/>
                  </a:lnTo>
                  <a:lnTo>
                    <a:pt x="1744" y="3146"/>
                  </a:lnTo>
                  <a:lnTo>
                    <a:pt x="2305" y="3026"/>
                  </a:lnTo>
                  <a:lnTo>
                    <a:pt x="2826" y="2866"/>
                  </a:lnTo>
                  <a:lnTo>
                    <a:pt x="3307" y="2725"/>
                  </a:lnTo>
                  <a:lnTo>
                    <a:pt x="3747" y="2545"/>
                  </a:lnTo>
                  <a:lnTo>
                    <a:pt x="4148" y="2365"/>
                  </a:lnTo>
                  <a:lnTo>
                    <a:pt x="4509" y="2184"/>
                  </a:lnTo>
                  <a:lnTo>
                    <a:pt x="4849" y="1984"/>
                  </a:lnTo>
                  <a:lnTo>
                    <a:pt x="5170" y="1764"/>
                  </a:lnTo>
                  <a:lnTo>
                    <a:pt x="5470" y="1543"/>
                  </a:lnTo>
                  <a:lnTo>
                    <a:pt x="5751" y="1323"/>
                  </a:lnTo>
                  <a:lnTo>
                    <a:pt x="6292" y="842"/>
                  </a:lnTo>
                  <a:lnTo>
                    <a:pt x="6853" y="341"/>
                  </a:lnTo>
                  <a:lnTo>
                    <a:pt x="6853" y="341"/>
                  </a:lnTo>
                  <a:lnTo>
                    <a:pt x="6973" y="261"/>
                  </a:lnTo>
                  <a:lnTo>
                    <a:pt x="7093" y="181"/>
                  </a:lnTo>
                  <a:lnTo>
                    <a:pt x="7233" y="121"/>
                  </a:lnTo>
                  <a:lnTo>
                    <a:pt x="7394" y="61"/>
                  </a:lnTo>
                  <a:lnTo>
                    <a:pt x="7534" y="41"/>
                  </a:lnTo>
                  <a:lnTo>
                    <a:pt x="7674" y="1"/>
                  </a:lnTo>
                  <a:lnTo>
                    <a:pt x="7835" y="1"/>
                  </a:lnTo>
                  <a:lnTo>
                    <a:pt x="79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91"/>
            <p:cNvSpPr/>
            <p:nvPr/>
          </p:nvSpPr>
          <p:spPr>
            <a:xfrm>
              <a:off x="2988800" y="5096700"/>
              <a:ext cx="203375" cy="61125"/>
            </a:xfrm>
            <a:custGeom>
              <a:avLst/>
              <a:gdLst/>
              <a:ahLst/>
              <a:cxnLst/>
              <a:rect l="l" t="t" r="r" b="b"/>
              <a:pathLst>
                <a:path w="8135" h="2445" extrusionOk="0">
                  <a:moveTo>
                    <a:pt x="0" y="0"/>
                  </a:moveTo>
                  <a:lnTo>
                    <a:pt x="721" y="2444"/>
                  </a:lnTo>
                  <a:lnTo>
                    <a:pt x="7894" y="2444"/>
                  </a:lnTo>
                  <a:lnTo>
                    <a:pt x="8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91"/>
            <p:cNvSpPr/>
            <p:nvPr/>
          </p:nvSpPr>
          <p:spPr>
            <a:xfrm>
              <a:off x="2988800" y="5096700"/>
              <a:ext cx="203375" cy="61125"/>
            </a:xfrm>
            <a:custGeom>
              <a:avLst/>
              <a:gdLst/>
              <a:ahLst/>
              <a:cxnLst/>
              <a:rect l="l" t="t" r="r" b="b"/>
              <a:pathLst>
                <a:path w="8135" h="2445" fill="none" extrusionOk="0">
                  <a:moveTo>
                    <a:pt x="0" y="0"/>
                  </a:moveTo>
                  <a:lnTo>
                    <a:pt x="721" y="2444"/>
                  </a:lnTo>
                  <a:lnTo>
                    <a:pt x="7894" y="2444"/>
                  </a:lnTo>
                  <a:lnTo>
                    <a:pt x="81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91"/>
            <p:cNvSpPr/>
            <p:nvPr/>
          </p:nvSpPr>
          <p:spPr>
            <a:xfrm>
              <a:off x="2988800" y="5096700"/>
              <a:ext cx="203375" cy="61125"/>
            </a:xfrm>
            <a:custGeom>
              <a:avLst/>
              <a:gdLst/>
              <a:ahLst/>
              <a:cxnLst/>
              <a:rect l="l" t="t" r="r" b="b"/>
              <a:pathLst>
                <a:path w="8135" h="2445" extrusionOk="0">
                  <a:moveTo>
                    <a:pt x="0" y="0"/>
                  </a:moveTo>
                  <a:lnTo>
                    <a:pt x="721" y="2444"/>
                  </a:lnTo>
                  <a:lnTo>
                    <a:pt x="7894" y="2444"/>
                  </a:lnTo>
                  <a:lnTo>
                    <a:pt x="8134" y="0"/>
                  </a:lnTo>
                  <a:close/>
                </a:path>
              </a:pathLst>
            </a:custGeom>
            <a:solidFill>
              <a:srgbClr val="F9D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91"/>
            <p:cNvSpPr/>
            <p:nvPr/>
          </p:nvSpPr>
          <p:spPr>
            <a:xfrm>
              <a:off x="2988800" y="5096700"/>
              <a:ext cx="203375" cy="61125"/>
            </a:xfrm>
            <a:custGeom>
              <a:avLst/>
              <a:gdLst/>
              <a:ahLst/>
              <a:cxnLst/>
              <a:rect l="l" t="t" r="r" b="b"/>
              <a:pathLst>
                <a:path w="8135" h="2445" fill="none" extrusionOk="0">
                  <a:moveTo>
                    <a:pt x="8134" y="0"/>
                  </a:moveTo>
                  <a:lnTo>
                    <a:pt x="7293" y="0"/>
                  </a:lnTo>
                  <a:lnTo>
                    <a:pt x="761" y="0"/>
                  </a:lnTo>
                  <a:lnTo>
                    <a:pt x="0" y="0"/>
                  </a:lnTo>
                  <a:lnTo>
                    <a:pt x="721" y="2444"/>
                  </a:lnTo>
                  <a:lnTo>
                    <a:pt x="7894" y="2444"/>
                  </a:lnTo>
                  <a:lnTo>
                    <a:pt x="81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91"/>
            <p:cNvSpPr/>
            <p:nvPr/>
          </p:nvSpPr>
          <p:spPr>
            <a:xfrm>
              <a:off x="3335900" y="2649375"/>
              <a:ext cx="458325" cy="2488425"/>
            </a:xfrm>
            <a:custGeom>
              <a:avLst/>
              <a:gdLst/>
              <a:ahLst/>
              <a:cxnLst/>
              <a:rect l="l" t="t" r="r" b="b"/>
              <a:pathLst>
                <a:path w="18333" h="99537" extrusionOk="0">
                  <a:moveTo>
                    <a:pt x="1" y="0"/>
                  </a:moveTo>
                  <a:lnTo>
                    <a:pt x="61" y="1964"/>
                  </a:lnTo>
                  <a:lnTo>
                    <a:pt x="161" y="4328"/>
                  </a:lnTo>
                  <a:lnTo>
                    <a:pt x="301" y="7594"/>
                  </a:lnTo>
                  <a:lnTo>
                    <a:pt x="541" y="11681"/>
                  </a:lnTo>
                  <a:lnTo>
                    <a:pt x="702" y="14025"/>
                  </a:lnTo>
                  <a:lnTo>
                    <a:pt x="862" y="16570"/>
                  </a:lnTo>
                  <a:lnTo>
                    <a:pt x="1062" y="19294"/>
                  </a:lnTo>
                  <a:lnTo>
                    <a:pt x="1283" y="22200"/>
                  </a:lnTo>
                  <a:lnTo>
                    <a:pt x="1543" y="25285"/>
                  </a:lnTo>
                  <a:lnTo>
                    <a:pt x="1844" y="28531"/>
                  </a:lnTo>
                  <a:lnTo>
                    <a:pt x="2164" y="31957"/>
                  </a:lnTo>
                  <a:lnTo>
                    <a:pt x="2505" y="35523"/>
                  </a:lnTo>
                  <a:lnTo>
                    <a:pt x="2906" y="39270"/>
                  </a:lnTo>
                  <a:lnTo>
                    <a:pt x="3326" y="43157"/>
                  </a:lnTo>
                  <a:lnTo>
                    <a:pt x="3807" y="47184"/>
                  </a:lnTo>
                  <a:lnTo>
                    <a:pt x="4308" y="51351"/>
                  </a:lnTo>
                  <a:lnTo>
                    <a:pt x="4869" y="55659"/>
                  </a:lnTo>
                  <a:lnTo>
                    <a:pt x="5450" y="60086"/>
                  </a:lnTo>
                  <a:lnTo>
                    <a:pt x="6111" y="64634"/>
                  </a:lnTo>
                  <a:lnTo>
                    <a:pt x="6793" y="69323"/>
                  </a:lnTo>
                  <a:lnTo>
                    <a:pt x="7534" y="74111"/>
                  </a:lnTo>
                  <a:lnTo>
                    <a:pt x="8335" y="79000"/>
                  </a:lnTo>
                  <a:lnTo>
                    <a:pt x="9177" y="83989"/>
                  </a:lnTo>
                  <a:lnTo>
                    <a:pt x="10078" y="89078"/>
                  </a:lnTo>
                  <a:lnTo>
                    <a:pt x="11040" y="94267"/>
                  </a:lnTo>
                  <a:lnTo>
                    <a:pt x="12062" y="99536"/>
                  </a:lnTo>
                  <a:lnTo>
                    <a:pt x="18333" y="99396"/>
                  </a:lnTo>
                  <a:lnTo>
                    <a:pt x="18113" y="94227"/>
                  </a:lnTo>
                  <a:lnTo>
                    <a:pt x="17872" y="88637"/>
                  </a:lnTo>
                  <a:lnTo>
                    <a:pt x="17531" y="81865"/>
                  </a:lnTo>
                  <a:lnTo>
                    <a:pt x="17331" y="78198"/>
                  </a:lnTo>
                  <a:lnTo>
                    <a:pt x="17111" y="74472"/>
                  </a:lnTo>
                  <a:lnTo>
                    <a:pt x="16870" y="70725"/>
                  </a:lnTo>
                  <a:lnTo>
                    <a:pt x="16610" y="67059"/>
                  </a:lnTo>
                  <a:lnTo>
                    <a:pt x="16329" y="63532"/>
                  </a:lnTo>
                  <a:lnTo>
                    <a:pt x="16049" y="60227"/>
                  </a:lnTo>
                  <a:lnTo>
                    <a:pt x="15889" y="58664"/>
                  </a:lnTo>
                  <a:lnTo>
                    <a:pt x="15748" y="57201"/>
                  </a:lnTo>
                  <a:lnTo>
                    <a:pt x="15588" y="55819"/>
                  </a:lnTo>
                  <a:lnTo>
                    <a:pt x="15428" y="54557"/>
                  </a:lnTo>
                  <a:lnTo>
                    <a:pt x="15207" y="53174"/>
                  </a:lnTo>
                  <a:lnTo>
                    <a:pt x="15027" y="51952"/>
                  </a:lnTo>
                  <a:lnTo>
                    <a:pt x="14887" y="50730"/>
                  </a:lnTo>
                  <a:lnTo>
                    <a:pt x="14767" y="49508"/>
                  </a:lnTo>
                  <a:lnTo>
                    <a:pt x="14666" y="48286"/>
                  </a:lnTo>
                  <a:lnTo>
                    <a:pt x="14606" y="47043"/>
                  </a:lnTo>
                  <a:lnTo>
                    <a:pt x="14566" y="45821"/>
                  </a:lnTo>
                  <a:lnTo>
                    <a:pt x="14566" y="44579"/>
                  </a:lnTo>
                  <a:lnTo>
                    <a:pt x="14606" y="43337"/>
                  </a:lnTo>
                  <a:lnTo>
                    <a:pt x="14606" y="43056"/>
                  </a:lnTo>
                  <a:lnTo>
                    <a:pt x="15468" y="21118"/>
                  </a:lnTo>
                  <a:lnTo>
                    <a:pt x="15468" y="19795"/>
                  </a:lnTo>
                  <a:lnTo>
                    <a:pt x="15448" y="18473"/>
                  </a:lnTo>
                  <a:lnTo>
                    <a:pt x="15408" y="17151"/>
                  </a:lnTo>
                  <a:lnTo>
                    <a:pt x="15368" y="15808"/>
                  </a:lnTo>
                  <a:lnTo>
                    <a:pt x="15308" y="14486"/>
                  </a:lnTo>
                  <a:lnTo>
                    <a:pt x="15227" y="13164"/>
                  </a:lnTo>
                  <a:lnTo>
                    <a:pt x="15127" y="11841"/>
                  </a:lnTo>
                  <a:lnTo>
                    <a:pt x="15027" y="10519"/>
                  </a:lnTo>
                  <a:lnTo>
                    <a:pt x="14887" y="9217"/>
                  </a:lnTo>
                  <a:lnTo>
                    <a:pt x="14747" y="7894"/>
                  </a:lnTo>
                  <a:lnTo>
                    <a:pt x="14586" y="6572"/>
                  </a:lnTo>
                  <a:lnTo>
                    <a:pt x="14426" y="5270"/>
                  </a:lnTo>
                  <a:lnTo>
                    <a:pt x="14226" y="3947"/>
                  </a:lnTo>
                  <a:lnTo>
                    <a:pt x="14025" y="2645"/>
                  </a:lnTo>
                  <a:lnTo>
                    <a:pt x="13805" y="1323"/>
                  </a:lnTo>
                  <a:lnTo>
                    <a:pt x="13564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91"/>
            <p:cNvSpPr/>
            <p:nvPr/>
          </p:nvSpPr>
          <p:spPr>
            <a:xfrm>
              <a:off x="3335900" y="2649375"/>
              <a:ext cx="458325" cy="2488425"/>
            </a:xfrm>
            <a:custGeom>
              <a:avLst/>
              <a:gdLst/>
              <a:ahLst/>
              <a:cxnLst/>
              <a:rect l="l" t="t" r="r" b="b"/>
              <a:pathLst>
                <a:path w="18333" h="9953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61" y="1964"/>
                  </a:lnTo>
                  <a:lnTo>
                    <a:pt x="161" y="4328"/>
                  </a:lnTo>
                  <a:lnTo>
                    <a:pt x="301" y="7594"/>
                  </a:lnTo>
                  <a:lnTo>
                    <a:pt x="541" y="11681"/>
                  </a:lnTo>
                  <a:lnTo>
                    <a:pt x="702" y="14025"/>
                  </a:lnTo>
                  <a:lnTo>
                    <a:pt x="862" y="16570"/>
                  </a:lnTo>
                  <a:lnTo>
                    <a:pt x="1062" y="19294"/>
                  </a:lnTo>
                  <a:lnTo>
                    <a:pt x="1283" y="22200"/>
                  </a:lnTo>
                  <a:lnTo>
                    <a:pt x="1543" y="25285"/>
                  </a:lnTo>
                  <a:lnTo>
                    <a:pt x="1844" y="28531"/>
                  </a:lnTo>
                  <a:lnTo>
                    <a:pt x="2164" y="31957"/>
                  </a:lnTo>
                  <a:lnTo>
                    <a:pt x="2505" y="35523"/>
                  </a:lnTo>
                  <a:lnTo>
                    <a:pt x="2906" y="39270"/>
                  </a:lnTo>
                  <a:lnTo>
                    <a:pt x="3326" y="43157"/>
                  </a:lnTo>
                  <a:lnTo>
                    <a:pt x="3807" y="47184"/>
                  </a:lnTo>
                  <a:lnTo>
                    <a:pt x="4308" y="51351"/>
                  </a:lnTo>
                  <a:lnTo>
                    <a:pt x="4869" y="55659"/>
                  </a:lnTo>
                  <a:lnTo>
                    <a:pt x="5450" y="60086"/>
                  </a:lnTo>
                  <a:lnTo>
                    <a:pt x="6111" y="64634"/>
                  </a:lnTo>
                  <a:lnTo>
                    <a:pt x="6793" y="69323"/>
                  </a:lnTo>
                  <a:lnTo>
                    <a:pt x="7534" y="74111"/>
                  </a:lnTo>
                  <a:lnTo>
                    <a:pt x="8335" y="79000"/>
                  </a:lnTo>
                  <a:lnTo>
                    <a:pt x="9177" y="83989"/>
                  </a:lnTo>
                  <a:lnTo>
                    <a:pt x="10078" y="89078"/>
                  </a:lnTo>
                  <a:lnTo>
                    <a:pt x="11040" y="94267"/>
                  </a:lnTo>
                  <a:lnTo>
                    <a:pt x="12062" y="99536"/>
                  </a:lnTo>
                  <a:lnTo>
                    <a:pt x="18333" y="99396"/>
                  </a:lnTo>
                  <a:lnTo>
                    <a:pt x="18333" y="99396"/>
                  </a:lnTo>
                  <a:lnTo>
                    <a:pt x="18113" y="94227"/>
                  </a:lnTo>
                  <a:lnTo>
                    <a:pt x="17872" y="88637"/>
                  </a:lnTo>
                  <a:lnTo>
                    <a:pt x="17531" y="81865"/>
                  </a:lnTo>
                  <a:lnTo>
                    <a:pt x="17331" y="78198"/>
                  </a:lnTo>
                  <a:lnTo>
                    <a:pt x="17111" y="74472"/>
                  </a:lnTo>
                  <a:lnTo>
                    <a:pt x="16870" y="70725"/>
                  </a:lnTo>
                  <a:lnTo>
                    <a:pt x="16610" y="67059"/>
                  </a:lnTo>
                  <a:lnTo>
                    <a:pt x="16329" y="63532"/>
                  </a:lnTo>
                  <a:lnTo>
                    <a:pt x="16049" y="60227"/>
                  </a:lnTo>
                  <a:lnTo>
                    <a:pt x="15889" y="58664"/>
                  </a:lnTo>
                  <a:lnTo>
                    <a:pt x="15748" y="57201"/>
                  </a:lnTo>
                  <a:lnTo>
                    <a:pt x="15588" y="55819"/>
                  </a:lnTo>
                  <a:lnTo>
                    <a:pt x="15428" y="54557"/>
                  </a:lnTo>
                  <a:lnTo>
                    <a:pt x="15428" y="54557"/>
                  </a:lnTo>
                  <a:lnTo>
                    <a:pt x="15207" y="53174"/>
                  </a:lnTo>
                  <a:lnTo>
                    <a:pt x="15207" y="53174"/>
                  </a:lnTo>
                  <a:lnTo>
                    <a:pt x="15027" y="51952"/>
                  </a:lnTo>
                  <a:lnTo>
                    <a:pt x="14887" y="50730"/>
                  </a:lnTo>
                  <a:lnTo>
                    <a:pt x="14767" y="49508"/>
                  </a:lnTo>
                  <a:lnTo>
                    <a:pt x="14666" y="48286"/>
                  </a:lnTo>
                  <a:lnTo>
                    <a:pt x="14606" y="47043"/>
                  </a:lnTo>
                  <a:lnTo>
                    <a:pt x="14566" y="45821"/>
                  </a:lnTo>
                  <a:lnTo>
                    <a:pt x="14566" y="44579"/>
                  </a:lnTo>
                  <a:lnTo>
                    <a:pt x="14606" y="43337"/>
                  </a:lnTo>
                  <a:lnTo>
                    <a:pt x="14606" y="43056"/>
                  </a:lnTo>
                  <a:lnTo>
                    <a:pt x="15468" y="21118"/>
                  </a:lnTo>
                  <a:lnTo>
                    <a:pt x="15468" y="21118"/>
                  </a:lnTo>
                  <a:lnTo>
                    <a:pt x="15468" y="19795"/>
                  </a:lnTo>
                  <a:lnTo>
                    <a:pt x="15448" y="18473"/>
                  </a:lnTo>
                  <a:lnTo>
                    <a:pt x="15408" y="17151"/>
                  </a:lnTo>
                  <a:lnTo>
                    <a:pt x="15368" y="15808"/>
                  </a:lnTo>
                  <a:lnTo>
                    <a:pt x="15308" y="14486"/>
                  </a:lnTo>
                  <a:lnTo>
                    <a:pt x="15227" y="13164"/>
                  </a:lnTo>
                  <a:lnTo>
                    <a:pt x="15127" y="11841"/>
                  </a:lnTo>
                  <a:lnTo>
                    <a:pt x="15027" y="10519"/>
                  </a:lnTo>
                  <a:lnTo>
                    <a:pt x="14887" y="9217"/>
                  </a:lnTo>
                  <a:lnTo>
                    <a:pt x="14747" y="7894"/>
                  </a:lnTo>
                  <a:lnTo>
                    <a:pt x="14586" y="6572"/>
                  </a:lnTo>
                  <a:lnTo>
                    <a:pt x="14426" y="5270"/>
                  </a:lnTo>
                  <a:lnTo>
                    <a:pt x="14226" y="3947"/>
                  </a:lnTo>
                  <a:lnTo>
                    <a:pt x="14025" y="2645"/>
                  </a:lnTo>
                  <a:lnTo>
                    <a:pt x="13805" y="1323"/>
                  </a:lnTo>
                  <a:lnTo>
                    <a:pt x="13564" y="2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91"/>
            <p:cNvSpPr/>
            <p:nvPr/>
          </p:nvSpPr>
          <p:spPr>
            <a:xfrm>
              <a:off x="3474650" y="5144775"/>
              <a:ext cx="347625" cy="142275"/>
            </a:xfrm>
            <a:custGeom>
              <a:avLst/>
              <a:gdLst/>
              <a:ahLst/>
              <a:cxnLst/>
              <a:rect l="l" t="t" r="r" b="b"/>
              <a:pathLst>
                <a:path w="13905" h="5691" extrusionOk="0">
                  <a:moveTo>
                    <a:pt x="7674" y="1"/>
                  </a:moveTo>
                  <a:lnTo>
                    <a:pt x="7534" y="41"/>
                  </a:lnTo>
                  <a:lnTo>
                    <a:pt x="7373" y="61"/>
                  </a:lnTo>
                  <a:lnTo>
                    <a:pt x="7233" y="121"/>
                  </a:lnTo>
                  <a:lnTo>
                    <a:pt x="7093" y="181"/>
                  </a:lnTo>
                  <a:lnTo>
                    <a:pt x="6973" y="261"/>
                  </a:lnTo>
                  <a:lnTo>
                    <a:pt x="6832" y="341"/>
                  </a:lnTo>
                  <a:lnTo>
                    <a:pt x="6291" y="842"/>
                  </a:lnTo>
                  <a:lnTo>
                    <a:pt x="5750" y="1323"/>
                  </a:lnTo>
                  <a:lnTo>
                    <a:pt x="5470" y="1543"/>
                  </a:lnTo>
                  <a:lnTo>
                    <a:pt x="5169" y="1764"/>
                  </a:lnTo>
                  <a:lnTo>
                    <a:pt x="4849" y="1984"/>
                  </a:lnTo>
                  <a:lnTo>
                    <a:pt x="4508" y="2184"/>
                  </a:lnTo>
                  <a:lnTo>
                    <a:pt x="4148" y="2365"/>
                  </a:lnTo>
                  <a:lnTo>
                    <a:pt x="3747" y="2545"/>
                  </a:lnTo>
                  <a:lnTo>
                    <a:pt x="3306" y="2725"/>
                  </a:lnTo>
                  <a:lnTo>
                    <a:pt x="2825" y="2866"/>
                  </a:lnTo>
                  <a:lnTo>
                    <a:pt x="2304" y="3026"/>
                  </a:lnTo>
                  <a:lnTo>
                    <a:pt x="1723" y="3146"/>
                  </a:lnTo>
                  <a:lnTo>
                    <a:pt x="1102" y="3246"/>
                  </a:lnTo>
                  <a:lnTo>
                    <a:pt x="421" y="3346"/>
                  </a:lnTo>
                  <a:lnTo>
                    <a:pt x="341" y="3366"/>
                  </a:lnTo>
                  <a:lnTo>
                    <a:pt x="281" y="3387"/>
                  </a:lnTo>
                  <a:lnTo>
                    <a:pt x="221" y="3427"/>
                  </a:lnTo>
                  <a:lnTo>
                    <a:pt x="161" y="3487"/>
                  </a:lnTo>
                  <a:lnTo>
                    <a:pt x="80" y="3607"/>
                  </a:lnTo>
                  <a:lnTo>
                    <a:pt x="20" y="3767"/>
                  </a:lnTo>
                  <a:lnTo>
                    <a:pt x="0" y="3948"/>
                  </a:lnTo>
                  <a:lnTo>
                    <a:pt x="0" y="4128"/>
                  </a:lnTo>
                  <a:lnTo>
                    <a:pt x="40" y="4348"/>
                  </a:lnTo>
                  <a:lnTo>
                    <a:pt x="101" y="4549"/>
                  </a:lnTo>
                  <a:lnTo>
                    <a:pt x="221" y="4769"/>
                  </a:lnTo>
                  <a:lnTo>
                    <a:pt x="341" y="4969"/>
                  </a:lnTo>
                  <a:lnTo>
                    <a:pt x="521" y="5170"/>
                  </a:lnTo>
                  <a:lnTo>
                    <a:pt x="722" y="5330"/>
                  </a:lnTo>
                  <a:lnTo>
                    <a:pt x="962" y="5470"/>
                  </a:lnTo>
                  <a:lnTo>
                    <a:pt x="1102" y="5530"/>
                  </a:lnTo>
                  <a:lnTo>
                    <a:pt x="1243" y="5590"/>
                  </a:lnTo>
                  <a:lnTo>
                    <a:pt x="1403" y="5630"/>
                  </a:lnTo>
                  <a:lnTo>
                    <a:pt x="1563" y="5651"/>
                  </a:lnTo>
                  <a:lnTo>
                    <a:pt x="1723" y="5671"/>
                  </a:lnTo>
                  <a:lnTo>
                    <a:pt x="1904" y="5691"/>
                  </a:lnTo>
                  <a:lnTo>
                    <a:pt x="2966" y="5651"/>
                  </a:lnTo>
                  <a:lnTo>
                    <a:pt x="3747" y="5610"/>
                  </a:lnTo>
                  <a:lnTo>
                    <a:pt x="4328" y="5550"/>
                  </a:lnTo>
                  <a:lnTo>
                    <a:pt x="4789" y="5490"/>
                  </a:lnTo>
                  <a:lnTo>
                    <a:pt x="5210" y="5430"/>
                  </a:lnTo>
                  <a:lnTo>
                    <a:pt x="5710" y="5370"/>
                  </a:lnTo>
                  <a:lnTo>
                    <a:pt x="6372" y="5330"/>
                  </a:lnTo>
                  <a:lnTo>
                    <a:pt x="8916" y="5330"/>
                  </a:lnTo>
                  <a:lnTo>
                    <a:pt x="10419" y="5370"/>
                  </a:lnTo>
                  <a:lnTo>
                    <a:pt x="11821" y="5430"/>
                  </a:lnTo>
                  <a:lnTo>
                    <a:pt x="13204" y="5470"/>
                  </a:lnTo>
                  <a:lnTo>
                    <a:pt x="13364" y="5470"/>
                  </a:lnTo>
                  <a:lnTo>
                    <a:pt x="13404" y="5450"/>
                  </a:lnTo>
                  <a:lnTo>
                    <a:pt x="13524" y="5410"/>
                  </a:lnTo>
                  <a:lnTo>
                    <a:pt x="13644" y="5330"/>
                  </a:lnTo>
                  <a:lnTo>
                    <a:pt x="13745" y="5250"/>
                  </a:lnTo>
                  <a:lnTo>
                    <a:pt x="13825" y="5130"/>
                  </a:lnTo>
                  <a:lnTo>
                    <a:pt x="13865" y="5009"/>
                  </a:lnTo>
                  <a:lnTo>
                    <a:pt x="13905" y="4889"/>
                  </a:lnTo>
                  <a:lnTo>
                    <a:pt x="13905" y="4749"/>
                  </a:lnTo>
                  <a:lnTo>
                    <a:pt x="13885" y="4609"/>
                  </a:lnTo>
                  <a:lnTo>
                    <a:pt x="12943" y="341"/>
                  </a:lnTo>
                  <a:lnTo>
                    <a:pt x="12923" y="261"/>
                  </a:lnTo>
                  <a:lnTo>
                    <a:pt x="12883" y="201"/>
                  </a:lnTo>
                  <a:lnTo>
                    <a:pt x="12843" y="141"/>
                  </a:lnTo>
                  <a:lnTo>
                    <a:pt x="12803" y="101"/>
                  </a:lnTo>
                  <a:lnTo>
                    <a:pt x="12743" y="61"/>
                  </a:lnTo>
                  <a:lnTo>
                    <a:pt x="12683" y="21"/>
                  </a:lnTo>
                  <a:lnTo>
                    <a:pt x="12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91"/>
            <p:cNvSpPr/>
            <p:nvPr/>
          </p:nvSpPr>
          <p:spPr>
            <a:xfrm>
              <a:off x="3474650" y="5144775"/>
              <a:ext cx="347625" cy="142275"/>
            </a:xfrm>
            <a:custGeom>
              <a:avLst/>
              <a:gdLst/>
              <a:ahLst/>
              <a:cxnLst/>
              <a:rect l="l" t="t" r="r" b="b"/>
              <a:pathLst>
                <a:path w="13905" h="5691" fill="none" extrusionOk="0">
                  <a:moveTo>
                    <a:pt x="7974" y="1"/>
                  </a:moveTo>
                  <a:lnTo>
                    <a:pt x="12542" y="1"/>
                  </a:lnTo>
                  <a:lnTo>
                    <a:pt x="12542" y="1"/>
                  </a:lnTo>
                  <a:lnTo>
                    <a:pt x="12603" y="1"/>
                  </a:lnTo>
                  <a:lnTo>
                    <a:pt x="12683" y="21"/>
                  </a:lnTo>
                  <a:lnTo>
                    <a:pt x="12743" y="61"/>
                  </a:lnTo>
                  <a:lnTo>
                    <a:pt x="12803" y="101"/>
                  </a:lnTo>
                  <a:lnTo>
                    <a:pt x="12843" y="141"/>
                  </a:lnTo>
                  <a:lnTo>
                    <a:pt x="12883" y="201"/>
                  </a:lnTo>
                  <a:lnTo>
                    <a:pt x="12923" y="261"/>
                  </a:lnTo>
                  <a:lnTo>
                    <a:pt x="12943" y="341"/>
                  </a:lnTo>
                  <a:lnTo>
                    <a:pt x="13885" y="4609"/>
                  </a:lnTo>
                  <a:lnTo>
                    <a:pt x="13885" y="4609"/>
                  </a:lnTo>
                  <a:lnTo>
                    <a:pt x="13905" y="4749"/>
                  </a:lnTo>
                  <a:lnTo>
                    <a:pt x="13905" y="4889"/>
                  </a:lnTo>
                  <a:lnTo>
                    <a:pt x="13865" y="5009"/>
                  </a:lnTo>
                  <a:lnTo>
                    <a:pt x="13825" y="5130"/>
                  </a:lnTo>
                  <a:lnTo>
                    <a:pt x="13745" y="5250"/>
                  </a:lnTo>
                  <a:lnTo>
                    <a:pt x="13644" y="5330"/>
                  </a:lnTo>
                  <a:lnTo>
                    <a:pt x="13524" y="5410"/>
                  </a:lnTo>
                  <a:lnTo>
                    <a:pt x="13404" y="5450"/>
                  </a:lnTo>
                  <a:lnTo>
                    <a:pt x="13404" y="5450"/>
                  </a:lnTo>
                  <a:lnTo>
                    <a:pt x="13364" y="5470"/>
                  </a:lnTo>
                  <a:lnTo>
                    <a:pt x="13204" y="5470"/>
                  </a:lnTo>
                  <a:lnTo>
                    <a:pt x="13204" y="5470"/>
                  </a:lnTo>
                  <a:lnTo>
                    <a:pt x="11821" y="5430"/>
                  </a:lnTo>
                  <a:lnTo>
                    <a:pt x="10419" y="5370"/>
                  </a:lnTo>
                  <a:lnTo>
                    <a:pt x="8916" y="5330"/>
                  </a:lnTo>
                  <a:lnTo>
                    <a:pt x="7273" y="5330"/>
                  </a:lnTo>
                  <a:lnTo>
                    <a:pt x="7273" y="5330"/>
                  </a:lnTo>
                  <a:lnTo>
                    <a:pt x="6372" y="5330"/>
                  </a:lnTo>
                  <a:lnTo>
                    <a:pt x="5710" y="5370"/>
                  </a:lnTo>
                  <a:lnTo>
                    <a:pt x="5210" y="5430"/>
                  </a:lnTo>
                  <a:lnTo>
                    <a:pt x="4789" y="5490"/>
                  </a:lnTo>
                  <a:lnTo>
                    <a:pt x="4328" y="5550"/>
                  </a:lnTo>
                  <a:lnTo>
                    <a:pt x="3747" y="5610"/>
                  </a:lnTo>
                  <a:lnTo>
                    <a:pt x="2966" y="5651"/>
                  </a:lnTo>
                  <a:lnTo>
                    <a:pt x="1904" y="5691"/>
                  </a:lnTo>
                  <a:lnTo>
                    <a:pt x="1904" y="5691"/>
                  </a:lnTo>
                  <a:lnTo>
                    <a:pt x="1723" y="5671"/>
                  </a:lnTo>
                  <a:lnTo>
                    <a:pt x="1563" y="5651"/>
                  </a:lnTo>
                  <a:lnTo>
                    <a:pt x="1403" y="5630"/>
                  </a:lnTo>
                  <a:lnTo>
                    <a:pt x="1243" y="5590"/>
                  </a:lnTo>
                  <a:lnTo>
                    <a:pt x="1102" y="5530"/>
                  </a:lnTo>
                  <a:lnTo>
                    <a:pt x="962" y="5470"/>
                  </a:lnTo>
                  <a:lnTo>
                    <a:pt x="722" y="5330"/>
                  </a:lnTo>
                  <a:lnTo>
                    <a:pt x="521" y="5170"/>
                  </a:lnTo>
                  <a:lnTo>
                    <a:pt x="341" y="4969"/>
                  </a:lnTo>
                  <a:lnTo>
                    <a:pt x="221" y="4769"/>
                  </a:lnTo>
                  <a:lnTo>
                    <a:pt x="101" y="4549"/>
                  </a:lnTo>
                  <a:lnTo>
                    <a:pt x="40" y="4348"/>
                  </a:lnTo>
                  <a:lnTo>
                    <a:pt x="0" y="4128"/>
                  </a:lnTo>
                  <a:lnTo>
                    <a:pt x="0" y="3948"/>
                  </a:lnTo>
                  <a:lnTo>
                    <a:pt x="20" y="3767"/>
                  </a:lnTo>
                  <a:lnTo>
                    <a:pt x="80" y="3607"/>
                  </a:lnTo>
                  <a:lnTo>
                    <a:pt x="161" y="3487"/>
                  </a:lnTo>
                  <a:lnTo>
                    <a:pt x="221" y="3427"/>
                  </a:lnTo>
                  <a:lnTo>
                    <a:pt x="281" y="3387"/>
                  </a:lnTo>
                  <a:lnTo>
                    <a:pt x="341" y="3366"/>
                  </a:lnTo>
                  <a:lnTo>
                    <a:pt x="421" y="3346"/>
                  </a:lnTo>
                  <a:lnTo>
                    <a:pt x="421" y="3346"/>
                  </a:lnTo>
                  <a:lnTo>
                    <a:pt x="1102" y="3246"/>
                  </a:lnTo>
                  <a:lnTo>
                    <a:pt x="1723" y="3146"/>
                  </a:lnTo>
                  <a:lnTo>
                    <a:pt x="2304" y="3026"/>
                  </a:lnTo>
                  <a:lnTo>
                    <a:pt x="2825" y="2866"/>
                  </a:lnTo>
                  <a:lnTo>
                    <a:pt x="3306" y="2725"/>
                  </a:lnTo>
                  <a:lnTo>
                    <a:pt x="3747" y="2545"/>
                  </a:lnTo>
                  <a:lnTo>
                    <a:pt x="4148" y="2365"/>
                  </a:lnTo>
                  <a:lnTo>
                    <a:pt x="4508" y="2184"/>
                  </a:lnTo>
                  <a:lnTo>
                    <a:pt x="4849" y="1984"/>
                  </a:lnTo>
                  <a:lnTo>
                    <a:pt x="5169" y="1764"/>
                  </a:lnTo>
                  <a:lnTo>
                    <a:pt x="5470" y="1543"/>
                  </a:lnTo>
                  <a:lnTo>
                    <a:pt x="5750" y="1323"/>
                  </a:lnTo>
                  <a:lnTo>
                    <a:pt x="6291" y="842"/>
                  </a:lnTo>
                  <a:lnTo>
                    <a:pt x="6832" y="341"/>
                  </a:lnTo>
                  <a:lnTo>
                    <a:pt x="6832" y="341"/>
                  </a:lnTo>
                  <a:lnTo>
                    <a:pt x="6973" y="261"/>
                  </a:lnTo>
                  <a:lnTo>
                    <a:pt x="7093" y="181"/>
                  </a:lnTo>
                  <a:lnTo>
                    <a:pt x="7233" y="121"/>
                  </a:lnTo>
                  <a:lnTo>
                    <a:pt x="7373" y="61"/>
                  </a:lnTo>
                  <a:lnTo>
                    <a:pt x="7534" y="41"/>
                  </a:lnTo>
                  <a:lnTo>
                    <a:pt x="7674" y="1"/>
                  </a:lnTo>
                  <a:lnTo>
                    <a:pt x="7834" y="1"/>
                  </a:lnTo>
                  <a:lnTo>
                    <a:pt x="79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91"/>
            <p:cNvSpPr/>
            <p:nvPr/>
          </p:nvSpPr>
          <p:spPr>
            <a:xfrm>
              <a:off x="2879100" y="1596500"/>
              <a:ext cx="140775" cy="256000"/>
            </a:xfrm>
            <a:custGeom>
              <a:avLst/>
              <a:gdLst/>
              <a:ahLst/>
              <a:cxnLst/>
              <a:rect l="l" t="t" r="r" b="b"/>
              <a:pathLst>
                <a:path w="5631" h="10240" extrusionOk="0">
                  <a:moveTo>
                    <a:pt x="982" y="1"/>
                  </a:moveTo>
                  <a:lnTo>
                    <a:pt x="862" y="21"/>
                  </a:lnTo>
                  <a:lnTo>
                    <a:pt x="661" y="61"/>
                  </a:lnTo>
                  <a:lnTo>
                    <a:pt x="501" y="141"/>
                  </a:lnTo>
                  <a:lnTo>
                    <a:pt x="341" y="241"/>
                  </a:lnTo>
                  <a:lnTo>
                    <a:pt x="221" y="382"/>
                  </a:lnTo>
                  <a:lnTo>
                    <a:pt x="120" y="522"/>
                  </a:lnTo>
                  <a:lnTo>
                    <a:pt x="40" y="702"/>
                  </a:lnTo>
                  <a:lnTo>
                    <a:pt x="0" y="882"/>
                  </a:lnTo>
                  <a:lnTo>
                    <a:pt x="0" y="1083"/>
                  </a:lnTo>
                  <a:lnTo>
                    <a:pt x="701" y="9177"/>
                  </a:lnTo>
                  <a:lnTo>
                    <a:pt x="742" y="9398"/>
                  </a:lnTo>
                  <a:lnTo>
                    <a:pt x="822" y="9598"/>
                  </a:lnTo>
                  <a:lnTo>
                    <a:pt x="922" y="9778"/>
                  </a:lnTo>
                  <a:lnTo>
                    <a:pt x="1082" y="9918"/>
                  </a:lnTo>
                  <a:lnTo>
                    <a:pt x="1242" y="10059"/>
                  </a:lnTo>
                  <a:lnTo>
                    <a:pt x="1423" y="10159"/>
                  </a:lnTo>
                  <a:lnTo>
                    <a:pt x="1643" y="10219"/>
                  </a:lnTo>
                  <a:lnTo>
                    <a:pt x="1864" y="10239"/>
                  </a:lnTo>
                  <a:lnTo>
                    <a:pt x="4789" y="10239"/>
                  </a:lnTo>
                  <a:lnTo>
                    <a:pt x="4969" y="10199"/>
                  </a:lnTo>
                  <a:lnTo>
                    <a:pt x="5149" y="10119"/>
                  </a:lnTo>
                  <a:lnTo>
                    <a:pt x="5290" y="10019"/>
                  </a:lnTo>
                  <a:lnTo>
                    <a:pt x="5430" y="9878"/>
                  </a:lnTo>
                  <a:lnTo>
                    <a:pt x="5530" y="9738"/>
                  </a:lnTo>
                  <a:lnTo>
                    <a:pt x="5590" y="9558"/>
                  </a:lnTo>
                  <a:lnTo>
                    <a:pt x="5630" y="9378"/>
                  </a:lnTo>
                  <a:lnTo>
                    <a:pt x="5630" y="9177"/>
                  </a:lnTo>
                  <a:lnTo>
                    <a:pt x="4949" y="1083"/>
                  </a:lnTo>
                  <a:lnTo>
                    <a:pt x="4909" y="862"/>
                  </a:lnTo>
                  <a:lnTo>
                    <a:pt x="4829" y="662"/>
                  </a:lnTo>
                  <a:lnTo>
                    <a:pt x="4709" y="482"/>
                  </a:lnTo>
                  <a:lnTo>
                    <a:pt x="4568" y="322"/>
                  </a:lnTo>
                  <a:lnTo>
                    <a:pt x="4408" y="201"/>
                  </a:lnTo>
                  <a:lnTo>
                    <a:pt x="4228" y="101"/>
                  </a:lnTo>
                  <a:lnTo>
                    <a:pt x="4007" y="41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91"/>
            <p:cNvSpPr/>
            <p:nvPr/>
          </p:nvSpPr>
          <p:spPr>
            <a:xfrm>
              <a:off x="2879100" y="1596500"/>
              <a:ext cx="140775" cy="256000"/>
            </a:xfrm>
            <a:custGeom>
              <a:avLst/>
              <a:gdLst/>
              <a:ahLst/>
              <a:cxnLst/>
              <a:rect l="l" t="t" r="r" b="b"/>
              <a:pathLst>
                <a:path w="5631" h="10240" fill="none" extrusionOk="0">
                  <a:moveTo>
                    <a:pt x="4669" y="10239"/>
                  </a:moveTo>
                  <a:lnTo>
                    <a:pt x="1864" y="10239"/>
                  </a:lnTo>
                  <a:lnTo>
                    <a:pt x="1864" y="10239"/>
                  </a:lnTo>
                  <a:lnTo>
                    <a:pt x="1643" y="10219"/>
                  </a:lnTo>
                  <a:lnTo>
                    <a:pt x="1423" y="10159"/>
                  </a:lnTo>
                  <a:lnTo>
                    <a:pt x="1242" y="10059"/>
                  </a:lnTo>
                  <a:lnTo>
                    <a:pt x="1082" y="9918"/>
                  </a:lnTo>
                  <a:lnTo>
                    <a:pt x="922" y="9778"/>
                  </a:lnTo>
                  <a:lnTo>
                    <a:pt x="822" y="9598"/>
                  </a:lnTo>
                  <a:lnTo>
                    <a:pt x="742" y="9398"/>
                  </a:lnTo>
                  <a:lnTo>
                    <a:pt x="701" y="9177"/>
                  </a:lnTo>
                  <a:lnTo>
                    <a:pt x="0" y="1083"/>
                  </a:lnTo>
                  <a:lnTo>
                    <a:pt x="0" y="1083"/>
                  </a:lnTo>
                  <a:lnTo>
                    <a:pt x="0" y="882"/>
                  </a:lnTo>
                  <a:lnTo>
                    <a:pt x="40" y="702"/>
                  </a:lnTo>
                  <a:lnTo>
                    <a:pt x="120" y="522"/>
                  </a:lnTo>
                  <a:lnTo>
                    <a:pt x="221" y="382"/>
                  </a:lnTo>
                  <a:lnTo>
                    <a:pt x="341" y="241"/>
                  </a:lnTo>
                  <a:lnTo>
                    <a:pt x="501" y="141"/>
                  </a:lnTo>
                  <a:lnTo>
                    <a:pt x="661" y="61"/>
                  </a:lnTo>
                  <a:lnTo>
                    <a:pt x="862" y="21"/>
                  </a:lnTo>
                  <a:lnTo>
                    <a:pt x="862" y="21"/>
                  </a:lnTo>
                  <a:lnTo>
                    <a:pt x="982" y="1"/>
                  </a:lnTo>
                  <a:lnTo>
                    <a:pt x="3787" y="1"/>
                  </a:lnTo>
                  <a:lnTo>
                    <a:pt x="3787" y="1"/>
                  </a:lnTo>
                  <a:lnTo>
                    <a:pt x="4007" y="41"/>
                  </a:lnTo>
                  <a:lnTo>
                    <a:pt x="4228" y="101"/>
                  </a:lnTo>
                  <a:lnTo>
                    <a:pt x="4408" y="201"/>
                  </a:lnTo>
                  <a:lnTo>
                    <a:pt x="4568" y="322"/>
                  </a:lnTo>
                  <a:lnTo>
                    <a:pt x="4709" y="482"/>
                  </a:lnTo>
                  <a:lnTo>
                    <a:pt x="4829" y="662"/>
                  </a:lnTo>
                  <a:lnTo>
                    <a:pt x="4909" y="862"/>
                  </a:lnTo>
                  <a:lnTo>
                    <a:pt x="4949" y="1083"/>
                  </a:lnTo>
                  <a:lnTo>
                    <a:pt x="5630" y="9177"/>
                  </a:lnTo>
                  <a:lnTo>
                    <a:pt x="5630" y="9177"/>
                  </a:lnTo>
                  <a:lnTo>
                    <a:pt x="5630" y="9378"/>
                  </a:lnTo>
                  <a:lnTo>
                    <a:pt x="5590" y="9558"/>
                  </a:lnTo>
                  <a:lnTo>
                    <a:pt x="5530" y="9738"/>
                  </a:lnTo>
                  <a:lnTo>
                    <a:pt x="5430" y="9878"/>
                  </a:lnTo>
                  <a:lnTo>
                    <a:pt x="5290" y="10019"/>
                  </a:lnTo>
                  <a:lnTo>
                    <a:pt x="5149" y="10119"/>
                  </a:lnTo>
                  <a:lnTo>
                    <a:pt x="4969" y="10199"/>
                  </a:lnTo>
                  <a:lnTo>
                    <a:pt x="4789" y="10239"/>
                  </a:lnTo>
                  <a:lnTo>
                    <a:pt x="4789" y="10239"/>
                  </a:lnTo>
                  <a:lnTo>
                    <a:pt x="4669" y="102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91"/>
            <p:cNvSpPr/>
            <p:nvPr/>
          </p:nvSpPr>
          <p:spPr>
            <a:xfrm>
              <a:off x="2871075" y="1596500"/>
              <a:ext cx="140775" cy="256000"/>
            </a:xfrm>
            <a:custGeom>
              <a:avLst/>
              <a:gdLst/>
              <a:ahLst/>
              <a:cxnLst/>
              <a:rect l="l" t="t" r="r" b="b"/>
              <a:pathLst>
                <a:path w="5631" h="10240" extrusionOk="0">
                  <a:moveTo>
                    <a:pt x="982" y="1"/>
                  </a:moveTo>
                  <a:lnTo>
                    <a:pt x="842" y="21"/>
                  </a:lnTo>
                  <a:lnTo>
                    <a:pt x="662" y="61"/>
                  </a:lnTo>
                  <a:lnTo>
                    <a:pt x="482" y="141"/>
                  </a:lnTo>
                  <a:lnTo>
                    <a:pt x="341" y="241"/>
                  </a:lnTo>
                  <a:lnTo>
                    <a:pt x="201" y="382"/>
                  </a:lnTo>
                  <a:lnTo>
                    <a:pt x="101" y="522"/>
                  </a:lnTo>
                  <a:lnTo>
                    <a:pt x="41" y="702"/>
                  </a:lnTo>
                  <a:lnTo>
                    <a:pt x="1" y="882"/>
                  </a:lnTo>
                  <a:lnTo>
                    <a:pt x="1" y="1083"/>
                  </a:lnTo>
                  <a:lnTo>
                    <a:pt x="682" y="9177"/>
                  </a:lnTo>
                  <a:lnTo>
                    <a:pt x="722" y="9398"/>
                  </a:lnTo>
                  <a:lnTo>
                    <a:pt x="802" y="9598"/>
                  </a:lnTo>
                  <a:lnTo>
                    <a:pt x="922" y="9778"/>
                  </a:lnTo>
                  <a:lnTo>
                    <a:pt x="1063" y="9938"/>
                  </a:lnTo>
                  <a:lnTo>
                    <a:pt x="1223" y="10059"/>
                  </a:lnTo>
                  <a:lnTo>
                    <a:pt x="1423" y="10159"/>
                  </a:lnTo>
                  <a:lnTo>
                    <a:pt x="1624" y="10219"/>
                  </a:lnTo>
                  <a:lnTo>
                    <a:pt x="1844" y="10239"/>
                  </a:lnTo>
                  <a:lnTo>
                    <a:pt x="4769" y="10239"/>
                  </a:lnTo>
                  <a:lnTo>
                    <a:pt x="4969" y="10199"/>
                  </a:lnTo>
                  <a:lnTo>
                    <a:pt x="5150" y="10119"/>
                  </a:lnTo>
                  <a:lnTo>
                    <a:pt x="5290" y="10019"/>
                  </a:lnTo>
                  <a:lnTo>
                    <a:pt x="5430" y="9878"/>
                  </a:lnTo>
                  <a:lnTo>
                    <a:pt x="5530" y="9738"/>
                  </a:lnTo>
                  <a:lnTo>
                    <a:pt x="5591" y="9558"/>
                  </a:lnTo>
                  <a:lnTo>
                    <a:pt x="5631" y="9378"/>
                  </a:lnTo>
                  <a:lnTo>
                    <a:pt x="5631" y="9177"/>
                  </a:lnTo>
                  <a:lnTo>
                    <a:pt x="4949" y="1083"/>
                  </a:lnTo>
                  <a:lnTo>
                    <a:pt x="4909" y="862"/>
                  </a:lnTo>
                  <a:lnTo>
                    <a:pt x="4829" y="662"/>
                  </a:lnTo>
                  <a:lnTo>
                    <a:pt x="4709" y="482"/>
                  </a:lnTo>
                  <a:lnTo>
                    <a:pt x="4569" y="322"/>
                  </a:lnTo>
                  <a:lnTo>
                    <a:pt x="4408" y="201"/>
                  </a:lnTo>
                  <a:lnTo>
                    <a:pt x="4208" y="101"/>
                  </a:lnTo>
                  <a:lnTo>
                    <a:pt x="4008" y="41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91"/>
            <p:cNvSpPr/>
            <p:nvPr/>
          </p:nvSpPr>
          <p:spPr>
            <a:xfrm>
              <a:off x="2871075" y="1596500"/>
              <a:ext cx="140775" cy="256000"/>
            </a:xfrm>
            <a:custGeom>
              <a:avLst/>
              <a:gdLst/>
              <a:ahLst/>
              <a:cxnLst/>
              <a:rect l="l" t="t" r="r" b="b"/>
              <a:pathLst>
                <a:path w="5631" h="10240" fill="none" extrusionOk="0">
                  <a:moveTo>
                    <a:pt x="4649" y="10239"/>
                  </a:moveTo>
                  <a:lnTo>
                    <a:pt x="1844" y="10239"/>
                  </a:lnTo>
                  <a:lnTo>
                    <a:pt x="1844" y="10239"/>
                  </a:lnTo>
                  <a:lnTo>
                    <a:pt x="1624" y="10219"/>
                  </a:lnTo>
                  <a:lnTo>
                    <a:pt x="1423" y="10159"/>
                  </a:lnTo>
                  <a:lnTo>
                    <a:pt x="1223" y="10059"/>
                  </a:lnTo>
                  <a:lnTo>
                    <a:pt x="1063" y="9938"/>
                  </a:lnTo>
                  <a:lnTo>
                    <a:pt x="922" y="9778"/>
                  </a:lnTo>
                  <a:lnTo>
                    <a:pt x="802" y="9598"/>
                  </a:lnTo>
                  <a:lnTo>
                    <a:pt x="722" y="9398"/>
                  </a:lnTo>
                  <a:lnTo>
                    <a:pt x="682" y="9177"/>
                  </a:lnTo>
                  <a:lnTo>
                    <a:pt x="1" y="1083"/>
                  </a:lnTo>
                  <a:lnTo>
                    <a:pt x="1" y="1083"/>
                  </a:lnTo>
                  <a:lnTo>
                    <a:pt x="1" y="882"/>
                  </a:lnTo>
                  <a:lnTo>
                    <a:pt x="41" y="702"/>
                  </a:lnTo>
                  <a:lnTo>
                    <a:pt x="101" y="522"/>
                  </a:lnTo>
                  <a:lnTo>
                    <a:pt x="201" y="382"/>
                  </a:lnTo>
                  <a:lnTo>
                    <a:pt x="341" y="241"/>
                  </a:lnTo>
                  <a:lnTo>
                    <a:pt x="482" y="141"/>
                  </a:lnTo>
                  <a:lnTo>
                    <a:pt x="662" y="61"/>
                  </a:lnTo>
                  <a:lnTo>
                    <a:pt x="842" y="21"/>
                  </a:lnTo>
                  <a:lnTo>
                    <a:pt x="842" y="21"/>
                  </a:lnTo>
                  <a:lnTo>
                    <a:pt x="982" y="1"/>
                  </a:lnTo>
                  <a:lnTo>
                    <a:pt x="3787" y="1"/>
                  </a:lnTo>
                  <a:lnTo>
                    <a:pt x="3787" y="1"/>
                  </a:lnTo>
                  <a:lnTo>
                    <a:pt x="4008" y="41"/>
                  </a:lnTo>
                  <a:lnTo>
                    <a:pt x="4208" y="101"/>
                  </a:lnTo>
                  <a:lnTo>
                    <a:pt x="4408" y="201"/>
                  </a:lnTo>
                  <a:lnTo>
                    <a:pt x="4569" y="322"/>
                  </a:lnTo>
                  <a:lnTo>
                    <a:pt x="4709" y="482"/>
                  </a:lnTo>
                  <a:lnTo>
                    <a:pt x="4829" y="662"/>
                  </a:lnTo>
                  <a:lnTo>
                    <a:pt x="4909" y="862"/>
                  </a:lnTo>
                  <a:lnTo>
                    <a:pt x="4949" y="1083"/>
                  </a:lnTo>
                  <a:lnTo>
                    <a:pt x="5631" y="9177"/>
                  </a:lnTo>
                  <a:lnTo>
                    <a:pt x="5631" y="9177"/>
                  </a:lnTo>
                  <a:lnTo>
                    <a:pt x="5631" y="9378"/>
                  </a:lnTo>
                  <a:lnTo>
                    <a:pt x="5591" y="9558"/>
                  </a:lnTo>
                  <a:lnTo>
                    <a:pt x="5530" y="9738"/>
                  </a:lnTo>
                  <a:lnTo>
                    <a:pt x="5430" y="9878"/>
                  </a:lnTo>
                  <a:lnTo>
                    <a:pt x="5290" y="10019"/>
                  </a:lnTo>
                  <a:lnTo>
                    <a:pt x="5150" y="10119"/>
                  </a:lnTo>
                  <a:lnTo>
                    <a:pt x="4969" y="10199"/>
                  </a:lnTo>
                  <a:lnTo>
                    <a:pt x="4769" y="10239"/>
                  </a:lnTo>
                  <a:lnTo>
                    <a:pt x="4769" y="10239"/>
                  </a:lnTo>
                  <a:lnTo>
                    <a:pt x="4649" y="102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91"/>
            <p:cNvSpPr/>
            <p:nvPr/>
          </p:nvSpPr>
          <p:spPr>
            <a:xfrm>
              <a:off x="2883600" y="1609525"/>
              <a:ext cx="31075" cy="31100"/>
            </a:xfrm>
            <a:custGeom>
              <a:avLst/>
              <a:gdLst/>
              <a:ahLst/>
              <a:cxnLst/>
              <a:rect l="l" t="t" r="r" b="b"/>
              <a:pathLst>
                <a:path w="1243" h="1244" extrusionOk="0">
                  <a:moveTo>
                    <a:pt x="602" y="341"/>
                  </a:moveTo>
                  <a:lnTo>
                    <a:pt x="722" y="361"/>
                  </a:lnTo>
                  <a:lnTo>
                    <a:pt x="802" y="422"/>
                  </a:lnTo>
                  <a:lnTo>
                    <a:pt x="882" y="522"/>
                  </a:lnTo>
                  <a:lnTo>
                    <a:pt x="902" y="622"/>
                  </a:lnTo>
                  <a:lnTo>
                    <a:pt x="902" y="722"/>
                  </a:lnTo>
                  <a:lnTo>
                    <a:pt x="842" y="802"/>
                  </a:lnTo>
                  <a:lnTo>
                    <a:pt x="762" y="882"/>
                  </a:lnTo>
                  <a:lnTo>
                    <a:pt x="662" y="902"/>
                  </a:lnTo>
                  <a:lnTo>
                    <a:pt x="642" y="902"/>
                  </a:lnTo>
                  <a:lnTo>
                    <a:pt x="542" y="882"/>
                  </a:lnTo>
                  <a:lnTo>
                    <a:pt x="441" y="822"/>
                  </a:lnTo>
                  <a:lnTo>
                    <a:pt x="381" y="722"/>
                  </a:lnTo>
                  <a:lnTo>
                    <a:pt x="341" y="622"/>
                  </a:lnTo>
                  <a:lnTo>
                    <a:pt x="361" y="522"/>
                  </a:lnTo>
                  <a:lnTo>
                    <a:pt x="401" y="442"/>
                  </a:lnTo>
                  <a:lnTo>
                    <a:pt x="481" y="382"/>
                  </a:lnTo>
                  <a:lnTo>
                    <a:pt x="582" y="341"/>
                  </a:lnTo>
                  <a:close/>
                  <a:moveTo>
                    <a:pt x="501" y="1"/>
                  </a:moveTo>
                  <a:lnTo>
                    <a:pt x="401" y="21"/>
                  </a:lnTo>
                  <a:lnTo>
                    <a:pt x="301" y="61"/>
                  </a:lnTo>
                  <a:lnTo>
                    <a:pt x="201" y="121"/>
                  </a:lnTo>
                  <a:lnTo>
                    <a:pt x="121" y="201"/>
                  </a:lnTo>
                  <a:lnTo>
                    <a:pt x="61" y="301"/>
                  </a:lnTo>
                  <a:lnTo>
                    <a:pt x="21" y="402"/>
                  </a:lnTo>
                  <a:lnTo>
                    <a:pt x="1" y="502"/>
                  </a:lnTo>
                  <a:lnTo>
                    <a:pt x="1" y="622"/>
                  </a:lnTo>
                  <a:lnTo>
                    <a:pt x="21" y="742"/>
                  </a:lnTo>
                  <a:lnTo>
                    <a:pt x="81" y="862"/>
                  </a:lnTo>
                  <a:lnTo>
                    <a:pt x="141" y="963"/>
                  </a:lnTo>
                  <a:lnTo>
                    <a:pt x="221" y="1063"/>
                  </a:lnTo>
                  <a:lnTo>
                    <a:pt x="321" y="1143"/>
                  </a:lnTo>
                  <a:lnTo>
                    <a:pt x="421" y="1183"/>
                  </a:lnTo>
                  <a:lnTo>
                    <a:pt x="542" y="1223"/>
                  </a:lnTo>
                  <a:lnTo>
                    <a:pt x="682" y="1243"/>
                  </a:lnTo>
                  <a:lnTo>
                    <a:pt x="762" y="1243"/>
                  </a:lnTo>
                  <a:lnTo>
                    <a:pt x="882" y="1203"/>
                  </a:lnTo>
                  <a:lnTo>
                    <a:pt x="982" y="1163"/>
                  </a:lnTo>
                  <a:lnTo>
                    <a:pt x="1062" y="1103"/>
                  </a:lnTo>
                  <a:lnTo>
                    <a:pt x="1143" y="1023"/>
                  </a:lnTo>
                  <a:lnTo>
                    <a:pt x="1183" y="943"/>
                  </a:lnTo>
                  <a:lnTo>
                    <a:pt x="1223" y="842"/>
                  </a:lnTo>
                  <a:lnTo>
                    <a:pt x="1243" y="742"/>
                  </a:lnTo>
                  <a:lnTo>
                    <a:pt x="1243" y="622"/>
                  </a:lnTo>
                  <a:lnTo>
                    <a:pt x="1223" y="502"/>
                  </a:lnTo>
                  <a:lnTo>
                    <a:pt x="1183" y="382"/>
                  </a:lnTo>
                  <a:lnTo>
                    <a:pt x="1103" y="281"/>
                  </a:lnTo>
                  <a:lnTo>
                    <a:pt x="1022" y="181"/>
                  </a:lnTo>
                  <a:lnTo>
                    <a:pt x="922" y="101"/>
                  </a:lnTo>
                  <a:lnTo>
                    <a:pt x="822" y="41"/>
                  </a:lnTo>
                  <a:lnTo>
                    <a:pt x="702" y="21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687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91"/>
            <p:cNvSpPr/>
            <p:nvPr/>
          </p:nvSpPr>
          <p:spPr>
            <a:xfrm>
              <a:off x="2892125" y="1618050"/>
              <a:ext cx="14050" cy="14050"/>
            </a:xfrm>
            <a:custGeom>
              <a:avLst/>
              <a:gdLst/>
              <a:ahLst/>
              <a:cxnLst/>
              <a:rect l="l" t="t" r="r" b="b"/>
              <a:pathLst>
                <a:path w="562" h="562" fill="none" extrusionOk="0">
                  <a:moveTo>
                    <a:pt x="301" y="561"/>
                  </a:moveTo>
                  <a:lnTo>
                    <a:pt x="301" y="561"/>
                  </a:lnTo>
                  <a:lnTo>
                    <a:pt x="201" y="541"/>
                  </a:lnTo>
                  <a:lnTo>
                    <a:pt x="100" y="481"/>
                  </a:lnTo>
                  <a:lnTo>
                    <a:pt x="40" y="381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20" y="181"/>
                  </a:lnTo>
                  <a:lnTo>
                    <a:pt x="60" y="101"/>
                  </a:lnTo>
                  <a:lnTo>
                    <a:pt x="140" y="4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381" y="20"/>
                  </a:lnTo>
                  <a:lnTo>
                    <a:pt x="461" y="81"/>
                  </a:lnTo>
                  <a:lnTo>
                    <a:pt x="541" y="181"/>
                  </a:lnTo>
                  <a:lnTo>
                    <a:pt x="561" y="281"/>
                  </a:lnTo>
                  <a:lnTo>
                    <a:pt x="561" y="281"/>
                  </a:lnTo>
                  <a:lnTo>
                    <a:pt x="561" y="381"/>
                  </a:lnTo>
                  <a:lnTo>
                    <a:pt x="501" y="461"/>
                  </a:lnTo>
                  <a:lnTo>
                    <a:pt x="421" y="541"/>
                  </a:lnTo>
                  <a:lnTo>
                    <a:pt x="321" y="561"/>
                  </a:lnTo>
                  <a:lnTo>
                    <a:pt x="301" y="5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91"/>
            <p:cNvSpPr/>
            <p:nvPr/>
          </p:nvSpPr>
          <p:spPr>
            <a:xfrm>
              <a:off x="2883600" y="1609525"/>
              <a:ext cx="31075" cy="31100"/>
            </a:xfrm>
            <a:custGeom>
              <a:avLst/>
              <a:gdLst/>
              <a:ahLst/>
              <a:cxnLst/>
              <a:rect l="l" t="t" r="r" b="b"/>
              <a:pathLst>
                <a:path w="1243" h="1244" fill="none" extrusionOk="0">
                  <a:moveTo>
                    <a:pt x="562" y="1"/>
                  </a:moveTo>
                  <a:lnTo>
                    <a:pt x="562" y="1"/>
                  </a:lnTo>
                  <a:lnTo>
                    <a:pt x="501" y="1"/>
                  </a:lnTo>
                  <a:lnTo>
                    <a:pt x="501" y="1"/>
                  </a:lnTo>
                  <a:lnTo>
                    <a:pt x="401" y="21"/>
                  </a:lnTo>
                  <a:lnTo>
                    <a:pt x="301" y="61"/>
                  </a:lnTo>
                  <a:lnTo>
                    <a:pt x="201" y="121"/>
                  </a:lnTo>
                  <a:lnTo>
                    <a:pt x="121" y="201"/>
                  </a:lnTo>
                  <a:lnTo>
                    <a:pt x="61" y="301"/>
                  </a:lnTo>
                  <a:lnTo>
                    <a:pt x="21" y="402"/>
                  </a:lnTo>
                  <a:lnTo>
                    <a:pt x="1" y="502"/>
                  </a:lnTo>
                  <a:lnTo>
                    <a:pt x="1" y="622"/>
                  </a:lnTo>
                  <a:lnTo>
                    <a:pt x="1" y="622"/>
                  </a:lnTo>
                  <a:lnTo>
                    <a:pt x="21" y="742"/>
                  </a:lnTo>
                  <a:lnTo>
                    <a:pt x="81" y="862"/>
                  </a:lnTo>
                  <a:lnTo>
                    <a:pt x="141" y="963"/>
                  </a:lnTo>
                  <a:lnTo>
                    <a:pt x="221" y="1063"/>
                  </a:lnTo>
                  <a:lnTo>
                    <a:pt x="321" y="1143"/>
                  </a:lnTo>
                  <a:lnTo>
                    <a:pt x="421" y="1183"/>
                  </a:lnTo>
                  <a:lnTo>
                    <a:pt x="542" y="1223"/>
                  </a:lnTo>
                  <a:lnTo>
                    <a:pt x="682" y="1243"/>
                  </a:lnTo>
                  <a:lnTo>
                    <a:pt x="682" y="1243"/>
                  </a:lnTo>
                  <a:lnTo>
                    <a:pt x="682" y="1243"/>
                  </a:lnTo>
                  <a:lnTo>
                    <a:pt x="682" y="1243"/>
                  </a:lnTo>
                  <a:lnTo>
                    <a:pt x="702" y="1243"/>
                  </a:lnTo>
                  <a:lnTo>
                    <a:pt x="702" y="1243"/>
                  </a:lnTo>
                  <a:lnTo>
                    <a:pt x="762" y="1243"/>
                  </a:lnTo>
                  <a:lnTo>
                    <a:pt x="762" y="1243"/>
                  </a:lnTo>
                  <a:lnTo>
                    <a:pt x="882" y="1203"/>
                  </a:lnTo>
                  <a:lnTo>
                    <a:pt x="982" y="1163"/>
                  </a:lnTo>
                  <a:lnTo>
                    <a:pt x="1062" y="1103"/>
                  </a:lnTo>
                  <a:lnTo>
                    <a:pt x="1143" y="1023"/>
                  </a:lnTo>
                  <a:lnTo>
                    <a:pt x="1183" y="943"/>
                  </a:lnTo>
                  <a:lnTo>
                    <a:pt x="1223" y="842"/>
                  </a:lnTo>
                  <a:lnTo>
                    <a:pt x="1243" y="742"/>
                  </a:lnTo>
                  <a:lnTo>
                    <a:pt x="1243" y="622"/>
                  </a:lnTo>
                  <a:lnTo>
                    <a:pt x="1243" y="622"/>
                  </a:lnTo>
                  <a:lnTo>
                    <a:pt x="1223" y="502"/>
                  </a:lnTo>
                  <a:lnTo>
                    <a:pt x="1183" y="382"/>
                  </a:lnTo>
                  <a:lnTo>
                    <a:pt x="1103" y="281"/>
                  </a:lnTo>
                  <a:lnTo>
                    <a:pt x="1022" y="181"/>
                  </a:lnTo>
                  <a:lnTo>
                    <a:pt x="922" y="101"/>
                  </a:lnTo>
                  <a:lnTo>
                    <a:pt x="822" y="41"/>
                  </a:lnTo>
                  <a:lnTo>
                    <a:pt x="702" y="21"/>
                  </a:lnTo>
                  <a:lnTo>
                    <a:pt x="562" y="1"/>
                  </a:lnTo>
                  <a:lnTo>
                    <a:pt x="562" y="1"/>
                  </a:lnTo>
                  <a:lnTo>
                    <a:pt x="5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91"/>
            <p:cNvSpPr/>
            <p:nvPr/>
          </p:nvSpPr>
          <p:spPr>
            <a:xfrm>
              <a:off x="2892125" y="1618050"/>
              <a:ext cx="14050" cy="14050"/>
            </a:xfrm>
            <a:custGeom>
              <a:avLst/>
              <a:gdLst/>
              <a:ahLst/>
              <a:cxnLst/>
              <a:rect l="l" t="t" r="r" b="b"/>
              <a:pathLst>
                <a:path w="562" h="562" extrusionOk="0">
                  <a:moveTo>
                    <a:pt x="241" y="0"/>
                  </a:moveTo>
                  <a:lnTo>
                    <a:pt x="140" y="41"/>
                  </a:lnTo>
                  <a:lnTo>
                    <a:pt x="60" y="101"/>
                  </a:lnTo>
                  <a:lnTo>
                    <a:pt x="20" y="181"/>
                  </a:lnTo>
                  <a:lnTo>
                    <a:pt x="0" y="281"/>
                  </a:lnTo>
                  <a:lnTo>
                    <a:pt x="40" y="381"/>
                  </a:lnTo>
                  <a:lnTo>
                    <a:pt x="100" y="481"/>
                  </a:lnTo>
                  <a:lnTo>
                    <a:pt x="201" y="541"/>
                  </a:lnTo>
                  <a:lnTo>
                    <a:pt x="301" y="561"/>
                  </a:lnTo>
                  <a:lnTo>
                    <a:pt x="321" y="561"/>
                  </a:lnTo>
                  <a:lnTo>
                    <a:pt x="421" y="541"/>
                  </a:lnTo>
                  <a:lnTo>
                    <a:pt x="501" y="461"/>
                  </a:lnTo>
                  <a:lnTo>
                    <a:pt x="561" y="381"/>
                  </a:lnTo>
                  <a:lnTo>
                    <a:pt x="561" y="281"/>
                  </a:lnTo>
                  <a:lnTo>
                    <a:pt x="541" y="181"/>
                  </a:lnTo>
                  <a:lnTo>
                    <a:pt x="461" y="81"/>
                  </a:lnTo>
                  <a:lnTo>
                    <a:pt x="381" y="2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494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91"/>
            <p:cNvSpPr/>
            <p:nvPr/>
          </p:nvSpPr>
          <p:spPr>
            <a:xfrm>
              <a:off x="2892125" y="1618050"/>
              <a:ext cx="14050" cy="14050"/>
            </a:xfrm>
            <a:custGeom>
              <a:avLst/>
              <a:gdLst/>
              <a:ahLst/>
              <a:cxnLst/>
              <a:rect l="l" t="t" r="r" b="b"/>
              <a:pathLst>
                <a:path w="562" h="562" fill="none" extrusionOk="0">
                  <a:moveTo>
                    <a:pt x="261" y="0"/>
                  </a:moveTo>
                  <a:lnTo>
                    <a:pt x="261" y="0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140" y="41"/>
                  </a:lnTo>
                  <a:lnTo>
                    <a:pt x="60" y="101"/>
                  </a:lnTo>
                  <a:lnTo>
                    <a:pt x="20" y="181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40" y="381"/>
                  </a:lnTo>
                  <a:lnTo>
                    <a:pt x="100" y="481"/>
                  </a:lnTo>
                  <a:lnTo>
                    <a:pt x="201" y="541"/>
                  </a:lnTo>
                  <a:lnTo>
                    <a:pt x="301" y="561"/>
                  </a:lnTo>
                  <a:lnTo>
                    <a:pt x="321" y="561"/>
                  </a:lnTo>
                  <a:lnTo>
                    <a:pt x="321" y="561"/>
                  </a:lnTo>
                  <a:lnTo>
                    <a:pt x="421" y="541"/>
                  </a:lnTo>
                  <a:lnTo>
                    <a:pt x="501" y="461"/>
                  </a:lnTo>
                  <a:lnTo>
                    <a:pt x="561" y="381"/>
                  </a:lnTo>
                  <a:lnTo>
                    <a:pt x="561" y="281"/>
                  </a:lnTo>
                  <a:lnTo>
                    <a:pt x="561" y="281"/>
                  </a:lnTo>
                  <a:lnTo>
                    <a:pt x="541" y="181"/>
                  </a:lnTo>
                  <a:lnTo>
                    <a:pt x="461" y="81"/>
                  </a:lnTo>
                  <a:lnTo>
                    <a:pt x="381" y="20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91"/>
            <p:cNvSpPr/>
            <p:nvPr/>
          </p:nvSpPr>
          <p:spPr>
            <a:xfrm>
              <a:off x="2754875" y="1773325"/>
              <a:ext cx="409250" cy="568025"/>
            </a:xfrm>
            <a:custGeom>
              <a:avLst/>
              <a:gdLst/>
              <a:ahLst/>
              <a:cxnLst/>
              <a:rect l="l" t="t" r="r" b="b"/>
              <a:pathLst>
                <a:path w="16370" h="22721" extrusionOk="0">
                  <a:moveTo>
                    <a:pt x="15227" y="0"/>
                  </a:moveTo>
                  <a:lnTo>
                    <a:pt x="15127" y="20"/>
                  </a:lnTo>
                  <a:lnTo>
                    <a:pt x="14987" y="61"/>
                  </a:lnTo>
                  <a:lnTo>
                    <a:pt x="14867" y="141"/>
                  </a:lnTo>
                  <a:lnTo>
                    <a:pt x="14446" y="642"/>
                  </a:lnTo>
                  <a:lnTo>
                    <a:pt x="14045" y="1142"/>
                  </a:lnTo>
                  <a:lnTo>
                    <a:pt x="13625" y="1643"/>
                  </a:lnTo>
                  <a:lnTo>
                    <a:pt x="13244" y="2144"/>
                  </a:lnTo>
                  <a:lnTo>
                    <a:pt x="12863" y="2665"/>
                  </a:lnTo>
                  <a:lnTo>
                    <a:pt x="12483" y="3186"/>
                  </a:lnTo>
                  <a:lnTo>
                    <a:pt x="12122" y="3727"/>
                  </a:lnTo>
                  <a:lnTo>
                    <a:pt x="11761" y="4268"/>
                  </a:lnTo>
                  <a:lnTo>
                    <a:pt x="11421" y="4809"/>
                  </a:lnTo>
                  <a:lnTo>
                    <a:pt x="11080" y="5370"/>
                  </a:lnTo>
                  <a:lnTo>
                    <a:pt x="10759" y="5931"/>
                  </a:lnTo>
                  <a:lnTo>
                    <a:pt x="10459" y="6492"/>
                  </a:lnTo>
                  <a:lnTo>
                    <a:pt x="10158" y="7073"/>
                  </a:lnTo>
                  <a:lnTo>
                    <a:pt x="9858" y="7634"/>
                  </a:lnTo>
                  <a:lnTo>
                    <a:pt x="9577" y="8235"/>
                  </a:lnTo>
                  <a:lnTo>
                    <a:pt x="9317" y="8816"/>
                  </a:lnTo>
                  <a:lnTo>
                    <a:pt x="9036" y="9397"/>
                  </a:lnTo>
                  <a:lnTo>
                    <a:pt x="8716" y="9938"/>
                  </a:lnTo>
                  <a:lnTo>
                    <a:pt x="8395" y="10479"/>
                  </a:lnTo>
                  <a:lnTo>
                    <a:pt x="8015" y="11000"/>
                  </a:lnTo>
                  <a:lnTo>
                    <a:pt x="7634" y="11501"/>
                  </a:lnTo>
                  <a:lnTo>
                    <a:pt x="7233" y="12002"/>
                  </a:lnTo>
                  <a:lnTo>
                    <a:pt x="6813" y="12462"/>
                  </a:lnTo>
                  <a:lnTo>
                    <a:pt x="6392" y="12923"/>
                  </a:lnTo>
                  <a:lnTo>
                    <a:pt x="5951" y="13364"/>
                  </a:lnTo>
                  <a:lnTo>
                    <a:pt x="5490" y="13805"/>
                  </a:lnTo>
                  <a:lnTo>
                    <a:pt x="4609" y="14646"/>
                  </a:lnTo>
                  <a:lnTo>
                    <a:pt x="2886" y="16189"/>
                  </a:lnTo>
                  <a:lnTo>
                    <a:pt x="2104" y="16930"/>
                  </a:lnTo>
                  <a:lnTo>
                    <a:pt x="1744" y="17291"/>
                  </a:lnTo>
                  <a:lnTo>
                    <a:pt x="1403" y="17652"/>
                  </a:lnTo>
                  <a:lnTo>
                    <a:pt x="1102" y="17992"/>
                  </a:lnTo>
                  <a:lnTo>
                    <a:pt x="822" y="18353"/>
                  </a:lnTo>
                  <a:lnTo>
                    <a:pt x="582" y="18693"/>
                  </a:lnTo>
                  <a:lnTo>
                    <a:pt x="381" y="19034"/>
                  </a:lnTo>
                  <a:lnTo>
                    <a:pt x="221" y="19395"/>
                  </a:lnTo>
                  <a:lnTo>
                    <a:pt x="101" y="19735"/>
                  </a:lnTo>
                  <a:lnTo>
                    <a:pt x="61" y="19916"/>
                  </a:lnTo>
                  <a:lnTo>
                    <a:pt x="41" y="20076"/>
                  </a:lnTo>
                  <a:lnTo>
                    <a:pt x="21" y="20256"/>
                  </a:lnTo>
                  <a:lnTo>
                    <a:pt x="0" y="20437"/>
                  </a:lnTo>
                  <a:lnTo>
                    <a:pt x="21" y="20617"/>
                  </a:lnTo>
                  <a:lnTo>
                    <a:pt x="41" y="20797"/>
                  </a:lnTo>
                  <a:lnTo>
                    <a:pt x="81" y="20977"/>
                  </a:lnTo>
                  <a:lnTo>
                    <a:pt x="121" y="21158"/>
                  </a:lnTo>
                  <a:lnTo>
                    <a:pt x="201" y="21338"/>
                  </a:lnTo>
                  <a:lnTo>
                    <a:pt x="281" y="21518"/>
                  </a:lnTo>
                  <a:lnTo>
                    <a:pt x="381" y="21699"/>
                  </a:lnTo>
                  <a:lnTo>
                    <a:pt x="481" y="21879"/>
                  </a:lnTo>
                  <a:lnTo>
                    <a:pt x="622" y="22059"/>
                  </a:lnTo>
                  <a:lnTo>
                    <a:pt x="742" y="22200"/>
                  </a:lnTo>
                  <a:lnTo>
                    <a:pt x="902" y="22340"/>
                  </a:lnTo>
                  <a:lnTo>
                    <a:pt x="1062" y="22460"/>
                  </a:lnTo>
                  <a:lnTo>
                    <a:pt x="1223" y="22540"/>
                  </a:lnTo>
                  <a:lnTo>
                    <a:pt x="1403" y="22620"/>
                  </a:lnTo>
                  <a:lnTo>
                    <a:pt x="1603" y="22660"/>
                  </a:lnTo>
                  <a:lnTo>
                    <a:pt x="1784" y="22701"/>
                  </a:lnTo>
                  <a:lnTo>
                    <a:pt x="2004" y="22721"/>
                  </a:lnTo>
                  <a:lnTo>
                    <a:pt x="2204" y="22721"/>
                  </a:lnTo>
                  <a:lnTo>
                    <a:pt x="2425" y="22701"/>
                  </a:lnTo>
                  <a:lnTo>
                    <a:pt x="2665" y="22660"/>
                  </a:lnTo>
                  <a:lnTo>
                    <a:pt x="2906" y="22620"/>
                  </a:lnTo>
                  <a:lnTo>
                    <a:pt x="3146" y="22560"/>
                  </a:lnTo>
                  <a:lnTo>
                    <a:pt x="3647" y="22380"/>
                  </a:lnTo>
                  <a:lnTo>
                    <a:pt x="4168" y="22160"/>
                  </a:lnTo>
                  <a:lnTo>
                    <a:pt x="4709" y="21879"/>
                  </a:lnTo>
                  <a:lnTo>
                    <a:pt x="5270" y="21558"/>
                  </a:lnTo>
                  <a:lnTo>
                    <a:pt x="5851" y="21178"/>
                  </a:lnTo>
                  <a:lnTo>
                    <a:pt x="6432" y="20777"/>
                  </a:lnTo>
                  <a:lnTo>
                    <a:pt x="7033" y="20336"/>
                  </a:lnTo>
                  <a:lnTo>
                    <a:pt x="7634" y="19876"/>
                  </a:lnTo>
                  <a:lnTo>
                    <a:pt x="8215" y="19395"/>
                  </a:lnTo>
                  <a:lnTo>
                    <a:pt x="8816" y="18874"/>
                  </a:lnTo>
                  <a:lnTo>
                    <a:pt x="9417" y="18353"/>
                  </a:lnTo>
                  <a:lnTo>
                    <a:pt x="9998" y="17812"/>
                  </a:lnTo>
                  <a:lnTo>
                    <a:pt x="10579" y="17251"/>
                  </a:lnTo>
                  <a:lnTo>
                    <a:pt x="11681" y="16149"/>
                  </a:lnTo>
                  <a:lnTo>
                    <a:pt x="12703" y="15067"/>
                  </a:lnTo>
                  <a:lnTo>
                    <a:pt x="13625" y="14045"/>
                  </a:lnTo>
                  <a:lnTo>
                    <a:pt x="14406" y="13104"/>
                  </a:lnTo>
                  <a:lnTo>
                    <a:pt x="15047" y="12282"/>
                  </a:lnTo>
                  <a:lnTo>
                    <a:pt x="15308" y="11942"/>
                  </a:lnTo>
                  <a:lnTo>
                    <a:pt x="15528" y="11621"/>
                  </a:lnTo>
                  <a:lnTo>
                    <a:pt x="15668" y="11381"/>
                  </a:lnTo>
                  <a:lnTo>
                    <a:pt x="15788" y="11120"/>
                  </a:lnTo>
                  <a:lnTo>
                    <a:pt x="15909" y="10820"/>
                  </a:lnTo>
                  <a:lnTo>
                    <a:pt x="16009" y="10519"/>
                  </a:lnTo>
                  <a:lnTo>
                    <a:pt x="16089" y="10198"/>
                  </a:lnTo>
                  <a:lnTo>
                    <a:pt x="16149" y="9858"/>
                  </a:lnTo>
                  <a:lnTo>
                    <a:pt x="16209" y="9517"/>
                  </a:lnTo>
                  <a:lnTo>
                    <a:pt x="16269" y="9137"/>
                  </a:lnTo>
                  <a:lnTo>
                    <a:pt x="16349" y="8375"/>
                  </a:lnTo>
                  <a:lnTo>
                    <a:pt x="16369" y="7594"/>
                  </a:lnTo>
                  <a:lnTo>
                    <a:pt x="16369" y="6772"/>
                  </a:lnTo>
                  <a:lnTo>
                    <a:pt x="16349" y="5951"/>
                  </a:lnTo>
                  <a:lnTo>
                    <a:pt x="16289" y="5129"/>
                  </a:lnTo>
                  <a:lnTo>
                    <a:pt x="16229" y="4308"/>
                  </a:lnTo>
                  <a:lnTo>
                    <a:pt x="16149" y="3527"/>
                  </a:lnTo>
                  <a:lnTo>
                    <a:pt x="16049" y="2785"/>
                  </a:lnTo>
                  <a:lnTo>
                    <a:pt x="15848" y="1443"/>
                  </a:lnTo>
                  <a:lnTo>
                    <a:pt x="15668" y="381"/>
                  </a:lnTo>
                  <a:lnTo>
                    <a:pt x="15648" y="281"/>
                  </a:lnTo>
                  <a:lnTo>
                    <a:pt x="15608" y="201"/>
                  </a:lnTo>
                  <a:lnTo>
                    <a:pt x="15548" y="141"/>
                  </a:lnTo>
                  <a:lnTo>
                    <a:pt x="15468" y="81"/>
                  </a:lnTo>
                  <a:lnTo>
                    <a:pt x="15388" y="41"/>
                  </a:lnTo>
                  <a:lnTo>
                    <a:pt x="15308" y="20"/>
                  </a:lnTo>
                  <a:lnTo>
                    <a:pt x="152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91"/>
            <p:cNvSpPr/>
            <p:nvPr/>
          </p:nvSpPr>
          <p:spPr>
            <a:xfrm>
              <a:off x="2754875" y="1773325"/>
              <a:ext cx="409250" cy="568025"/>
            </a:xfrm>
            <a:custGeom>
              <a:avLst/>
              <a:gdLst/>
              <a:ahLst/>
              <a:cxnLst/>
              <a:rect l="l" t="t" r="r" b="b"/>
              <a:pathLst>
                <a:path w="16370" h="22721" fill="none" extrusionOk="0">
                  <a:moveTo>
                    <a:pt x="15668" y="381"/>
                  </a:moveTo>
                  <a:lnTo>
                    <a:pt x="15668" y="381"/>
                  </a:lnTo>
                  <a:lnTo>
                    <a:pt x="15648" y="281"/>
                  </a:lnTo>
                  <a:lnTo>
                    <a:pt x="15608" y="201"/>
                  </a:lnTo>
                  <a:lnTo>
                    <a:pt x="15548" y="141"/>
                  </a:lnTo>
                  <a:lnTo>
                    <a:pt x="15468" y="81"/>
                  </a:lnTo>
                  <a:lnTo>
                    <a:pt x="15388" y="41"/>
                  </a:lnTo>
                  <a:lnTo>
                    <a:pt x="15308" y="20"/>
                  </a:lnTo>
                  <a:lnTo>
                    <a:pt x="15227" y="0"/>
                  </a:lnTo>
                  <a:lnTo>
                    <a:pt x="15127" y="20"/>
                  </a:lnTo>
                  <a:lnTo>
                    <a:pt x="15127" y="20"/>
                  </a:lnTo>
                  <a:lnTo>
                    <a:pt x="14987" y="61"/>
                  </a:lnTo>
                  <a:lnTo>
                    <a:pt x="14867" y="141"/>
                  </a:lnTo>
                  <a:lnTo>
                    <a:pt x="14867" y="141"/>
                  </a:lnTo>
                  <a:lnTo>
                    <a:pt x="14446" y="642"/>
                  </a:lnTo>
                  <a:lnTo>
                    <a:pt x="14045" y="1142"/>
                  </a:lnTo>
                  <a:lnTo>
                    <a:pt x="13625" y="1643"/>
                  </a:lnTo>
                  <a:lnTo>
                    <a:pt x="13244" y="2144"/>
                  </a:lnTo>
                  <a:lnTo>
                    <a:pt x="12863" y="2665"/>
                  </a:lnTo>
                  <a:lnTo>
                    <a:pt x="12483" y="3186"/>
                  </a:lnTo>
                  <a:lnTo>
                    <a:pt x="12122" y="3727"/>
                  </a:lnTo>
                  <a:lnTo>
                    <a:pt x="11761" y="4268"/>
                  </a:lnTo>
                  <a:lnTo>
                    <a:pt x="11421" y="4809"/>
                  </a:lnTo>
                  <a:lnTo>
                    <a:pt x="11080" y="5370"/>
                  </a:lnTo>
                  <a:lnTo>
                    <a:pt x="10759" y="5931"/>
                  </a:lnTo>
                  <a:lnTo>
                    <a:pt x="10459" y="6492"/>
                  </a:lnTo>
                  <a:lnTo>
                    <a:pt x="10158" y="7073"/>
                  </a:lnTo>
                  <a:lnTo>
                    <a:pt x="9858" y="7634"/>
                  </a:lnTo>
                  <a:lnTo>
                    <a:pt x="9577" y="8235"/>
                  </a:lnTo>
                  <a:lnTo>
                    <a:pt x="9317" y="8816"/>
                  </a:lnTo>
                  <a:lnTo>
                    <a:pt x="9317" y="8816"/>
                  </a:lnTo>
                  <a:lnTo>
                    <a:pt x="9036" y="9397"/>
                  </a:lnTo>
                  <a:lnTo>
                    <a:pt x="8716" y="9938"/>
                  </a:lnTo>
                  <a:lnTo>
                    <a:pt x="8395" y="10479"/>
                  </a:lnTo>
                  <a:lnTo>
                    <a:pt x="8015" y="11000"/>
                  </a:lnTo>
                  <a:lnTo>
                    <a:pt x="7634" y="11501"/>
                  </a:lnTo>
                  <a:lnTo>
                    <a:pt x="7233" y="12002"/>
                  </a:lnTo>
                  <a:lnTo>
                    <a:pt x="6813" y="12462"/>
                  </a:lnTo>
                  <a:lnTo>
                    <a:pt x="6392" y="12923"/>
                  </a:lnTo>
                  <a:lnTo>
                    <a:pt x="5951" y="13364"/>
                  </a:lnTo>
                  <a:lnTo>
                    <a:pt x="5490" y="13805"/>
                  </a:lnTo>
                  <a:lnTo>
                    <a:pt x="4609" y="14646"/>
                  </a:lnTo>
                  <a:lnTo>
                    <a:pt x="2886" y="16189"/>
                  </a:lnTo>
                  <a:lnTo>
                    <a:pt x="2104" y="16930"/>
                  </a:lnTo>
                  <a:lnTo>
                    <a:pt x="1744" y="17291"/>
                  </a:lnTo>
                  <a:lnTo>
                    <a:pt x="1403" y="17652"/>
                  </a:lnTo>
                  <a:lnTo>
                    <a:pt x="1102" y="17992"/>
                  </a:lnTo>
                  <a:lnTo>
                    <a:pt x="822" y="18353"/>
                  </a:lnTo>
                  <a:lnTo>
                    <a:pt x="582" y="18693"/>
                  </a:lnTo>
                  <a:lnTo>
                    <a:pt x="381" y="19034"/>
                  </a:lnTo>
                  <a:lnTo>
                    <a:pt x="221" y="19395"/>
                  </a:lnTo>
                  <a:lnTo>
                    <a:pt x="101" y="19735"/>
                  </a:lnTo>
                  <a:lnTo>
                    <a:pt x="61" y="19916"/>
                  </a:lnTo>
                  <a:lnTo>
                    <a:pt x="41" y="20076"/>
                  </a:lnTo>
                  <a:lnTo>
                    <a:pt x="21" y="20256"/>
                  </a:lnTo>
                  <a:lnTo>
                    <a:pt x="0" y="20437"/>
                  </a:lnTo>
                  <a:lnTo>
                    <a:pt x="21" y="20617"/>
                  </a:lnTo>
                  <a:lnTo>
                    <a:pt x="41" y="20797"/>
                  </a:lnTo>
                  <a:lnTo>
                    <a:pt x="81" y="20977"/>
                  </a:lnTo>
                  <a:lnTo>
                    <a:pt x="121" y="21158"/>
                  </a:lnTo>
                  <a:lnTo>
                    <a:pt x="201" y="21338"/>
                  </a:lnTo>
                  <a:lnTo>
                    <a:pt x="281" y="21518"/>
                  </a:lnTo>
                  <a:lnTo>
                    <a:pt x="381" y="21699"/>
                  </a:lnTo>
                  <a:lnTo>
                    <a:pt x="481" y="21879"/>
                  </a:lnTo>
                  <a:lnTo>
                    <a:pt x="481" y="21879"/>
                  </a:lnTo>
                  <a:lnTo>
                    <a:pt x="622" y="22059"/>
                  </a:lnTo>
                  <a:lnTo>
                    <a:pt x="742" y="22200"/>
                  </a:lnTo>
                  <a:lnTo>
                    <a:pt x="902" y="22340"/>
                  </a:lnTo>
                  <a:lnTo>
                    <a:pt x="1062" y="22460"/>
                  </a:lnTo>
                  <a:lnTo>
                    <a:pt x="1223" y="22540"/>
                  </a:lnTo>
                  <a:lnTo>
                    <a:pt x="1403" y="22620"/>
                  </a:lnTo>
                  <a:lnTo>
                    <a:pt x="1603" y="22660"/>
                  </a:lnTo>
                  <a:lnTo>
                    <a:pt x="1784" y="22701"/>
                  </a:lnTo>
                  <a:lnTo>
                    <a:pt x="2004" y="22721"/>
                  </a:lnTo>
                  <a:lnTo>
                    <a:pt x="2204" y="22721"/>
                  </a:lnTo>
                  <a:lnTo>
                    <a:pt x="2425" y="22701"/>
                  </a:lnTo>
                  <a:lnTo>
                    <a:pt x="2665" y="22660"/>
                  </a:lnTo>
                  <a:lnTo>
                    <a:pt x="2906" y="22620"/>
                  </a:lnTo>
                  <a:lnTo>
                    <a:pt x="3146" y="22560"/>
                  </a:lnTo>
                  <a:lnTo>
                    <a:pt x="3647" y="22380"/>
                  </a:lnTo>
                  <a:lnTo>
                    <a:pt x="4168" y="22160"/>
                  </a:lnTo>
                  <a:lnTo>
                    <a:pt x="4709" y="21879"/>
                  </a:lnTo>
                  <a:lnTo>
                    <a:pt x="5270" y="21558"/>
                  </a:lnTo>
                  <a:lnTo>
                    <a:pt x="5851" y="21178"/>
                  </a:lnTo>
                  <a:lnTo>
                    <a:pt x="6432" y="20777"/>
                  </a:lnTo>
                  <a:lnTo>
                    <a:pt x="7033" y="20336"/>
                  </a:lnTo>
                  <a:lnTo>
                    <a:pt x="7634" y="19876"/>
                  </a:lnTo>
                  <a:lnTo>
                    <a:pt x="8215" y="19395"/>
                  </a:lnTo>
                  <a:lnTo>
                    <a:pt x="8816" y="18874"/>
                  </a:lnTo>
                  <a:lnTo>
                    <a:pt x="9417" y="18353"/>
                  </a:lnTo>
                  <a:lnTo>
                    <a:pt x="9998" y="17812"/>
                  </a:lnTo>
                  <a:lnTo>
                    <a:pt x="10579" y="17251"/>
                  </a:lnTo>
                  <a:lnTo>
                    <a:pt x="11681" y="16149"/>
                  </a:lnTo>
                  <a:lnTo>
                    <a:pt x="12703" y="15067"/>
                  </a:lnTo>
                  <a:lnTo>
                    <a:pt x="13625" y="14045"/>
                  </a:lnTo>
                  <a:lnTo>
                    <a:pt x="14406" y="13104"/>
                  </a:lnTo>
                  <a:lnTo>
                    <a:pt x="15047" y="12282"/>
                  </a:lnTo>
                  <a:lnTo>
                    <a:pt x="15308" y="11942"/>
                  </a:lnTo>
                  <a:lnTo>
                    <a:pt x="15528" y="11621"/>
                  </a:lnTo>
                  <a:lnTo>
                    <a:pt x="15528" y="11621"/>
                  </a:lnTo>
                  <a:lnTo>
                    <a:pt x="15668" y="11381"/>
                  </a:lnTo>
                  <a:lnTo>
                    <a:pt x="15788" y="11120"/>
                  </a:lnTo>
                  <a:lnTo>
                    <a:pt x="15909" y="10820"/>
                  </a:lnTo>
                  <a:lnTo>
                    <a:pt x="16009" y="10519"/>
                  </a:lnTo>
                  <a:lnTo>
                    <a:pt x="16089" y="10198"/>
                  </a:lnTo>
                  <a:lnTo>
                    <a:pt x="16149" y="9858"/>
                  </a:lnTo>
                  <a:lnTo>
                    <a:pt x="16209" y="9517"/>
                  </a:lnTo>
                  <a:lnTo>
                    <a:pt x="16269" y="9137"/>
                  </a:lnTo>
                  <a:lnTo>
                    <a:pt x="16349" y="8375"/>
                  </a:lnTo>
                  <a:lnTo>
                    <a:pt x="16369" y="7594"/>
                  </a:lnTo>
                  <a:lnTo>
                    <a:pt x="16369" y="6772"/>
                  </a:lnTo>
                  <a:lnTo>
                    <a:pt x="16349" y="5951"/>
                  </a:lnTo>
                  <a:lnTo>
                    <a:pt x="16289" y="5129"/>
                  </a:lnTo>
                  <a:lnTo>
                    <a:pt x="16229" y="4308"/>
                  </a:lnTo>
                  <a:lnTo>
                    <a:pt x="16149" y="3527"/>
                  </a:lnTo>
                  <a:lnTo>
                    <a:pt x="16049" y="2785"/>
                  </a:lnTo>
                  <a:lnTo>
                    <a:pt x="15848" y="1443"/>
                  </a:lnTo>
                  <a:lnTo>
                    <a:pt x="15668" y="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91"/>
            <p:cNvSpPr/>
            <p:nvPr/>
          </p:nvSpPr>
          <p:spPr>
            <a:xfrm>
              <a:off x="2821000" y="2087375"/>
              <a:ext cx="101700" cy="96200"/>
            </a:xfrm>
            <a:custGeom>
              <a:avLst/>
              <a:gdLst/>
              <a:ahLst/>
              <a:cxnLst/>
              <a:rect l="l" t="t" r="r" b="b"/>
              <a:pathLst>
                <a:path w="4068" h="3848" extrusionOk="0">
                  <a:moveTo>
                    <a:pt x="4067" y="1"/>
                  </a:moveTo>
                  <a:lnTo>
                    <a:pt x="3566" y="542"/>
                  </a:lnTo>
                  <a:lnTo>
                    <a:pt x="4067" y="21"/>
                  </a:lnTo>
                  <a:lnTo>
                    <a:pt x="4067" y="1"/>
                  </a:lnTo>
                  <a:close/>
                  <a:moveTo>
                    <a:pt x="3566" y="542"/>
                  </a:moveTo>
                  <a:lnTo>
                    <a:pt x="3046" y="1042"/>
                  </a:lnTo>
                  <a:lnTo>
                    <a:pt x="2525" y="1543"/>
                  </a:lnTo>
                  <a:lnTo>
                    <a:pt x="2525" y="1543"/>
                  </a:lnTo>
                  <a:lnTo>
                    <a:pt x="3046" y="1062"/>
                  </a:lnTo>
                  <a:lnTo>
                    <a:pt x="3566" y="542"/>
                  </a:lnTo>
                  <a:close/>
                  <a:moveTo>
                    <a:pt x="2525" y="1543"/>
                  </a:moveTo>
                  <a:lnTo>
                    <a:pt x="2004" y="2024"/>
                  </a:lnTo>
                  <a:lnTo>
                    <a:pt x="982" y="2946"/>
                  </a:lnTo>
                  <a:lnTo>
                    <a:pt x="20" y="3827"/>
                  </a:lnTo>
                  <a:lnTo>
                    <a:pt x="0" y="3847"/>
                  </a:lnTo>
                  <a:lnTo>
                    <a:pt x="0" y="3847"/>
                  </a:lnTo>
                  <a:lnTo>
                    <a:pt x="982" y="2966"/>
                  </a:lnTo>
                  <a:lnTo>
                    <a:pt x="2004" y="2044"/>
                  </a:lnTo>
                  <a:lnTo>
                    <a:pt x="2525" y="15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91"/>
            <p:cNvSpPr/>
            <p:nvPr/>
          </p:nvSpPr>
          <p:spPr>
            <a:xfrm>
              <a:off x="2821000" y="2087375"/>
              <a:ext cx="101700" cy="96200"/>
            </a:xfrm>
            <a:custGeom>
              <a:avLst/>
              <a:gdLst/>
              <a:ahLst/>
              <a:cxnLst/>
              <a:rect l="l" t="t" r="r" b="b"/>
              <a:pathLst>
                <a:path w="4068" h="3848" fill="none" extrusionOk="0">
                  <a:moveTo>
                    <a:pt x="4067" y="1"/>
                  </a:moveTo>
                  <a:lnTo>
                    <a:pt x="4067" y="1"/>
                  </a:lnTo>
                  <a:lnTo>
                    <a:pt x="3566" y="542"/>
                  </a:lnTo>
                  <a:lnTo>
                    <a:pt x="3046" y="1042"/>
                  </a:lnTo>
                  <a:lnTo>
                    <a:pt x="2525" y="1543"/>
                  </a:lnTo>
                  <a:lnTo>
                    <a:pt x="2004" y="2024"/>
                  </a:lnTo>
                  <a:lnTo>
                    <a:pt x="982" y="2946"/>
                  </a:lnTo>
                  <a:lnTo>
                    <a:pt x="20" y="3827"/>
                  </a:lnTo>
                  <a:lnTo>
                    <a:pt x="0" y="3847"/>
                  </a:lnTo>
                  <a:lnTo>
                    <a:pt x="0" y="3847"/>
                  </a:lnTo>
                  <a:lnTo>
                    <a:pt x="982" y="2966"/>
                  </a:lnTo>
                  <a:lnTo>
                    <a:pt x="2004" y="2044"/>
                  </a:lnTo>
                  <a:lnTo>
                    <a:pt x="2525" y="1543"/>
                  </a:lnTo>
                  <a:lnTo>
                    <a:pt x="3046" y="1062"/>
                  </a:lnTo>
                  <a:lnTo>
                    <a:pt x="3566" y="542"/>
                  </a:lnTo>
                  <a:lnTo>
                    <a:pt x="4067" y="21"/>
                  </a:lnTo>
                  <a:lnTo>
                    <a:pt x="4067" y="21"/>
                  </a:lnTo>
                  <a:lnTo>
                    <a:pt x="406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91"/>
            <p:cNvSpPr/>
            <p:nvPr/>
          </p:nvSpPr>
          <p:spPr>
            <a:xfrm>
              <a:off x="2774400" y="2087875"/>
              <a:ext cx="158325" cy="252475"/>
            </a:xfrm>
            <a:custGeom>
              <a:avLst/>
              <a:gdLst/>
              <a:ahLst/>
              <a:cxnLst/>
              <a:rect l="l" t="t" r="r" b="b"/>
              <a:pathLst>
                <a:path w="6333" h="10099" extrusionOk="0">
                  <a:moveTo>
                    <a:pt x="5931" y="1"/>
                  </a:moveTo>
                  <a:lnTo>
                    <a:pt x="5430" y="522"/>
                  </a:lnTo>
                  <a:lnTo>
                    <a:pt x="4910" y="1042"/>
                  </a:lnTo>
                  <a:lnTo>
                    <a:pt x="4389" y="1523"/>
                  </a:lnTo>
                  <a:lnTo>
                    <a:pt x="3868" y="2024"/>
                  </a:lnTo>
                  <a:lnTo>
                    <a:pt x="2846" y="2946"/>
                  </a:lnTo>
                  <a:lnTo>
                    <a:pt x="1864" y="3827"/>
                  </a:lnTo>
                  <a:lnTo>
                    <a:pt x="1" y="7454"/>
                  </a:lnTo>
                  <a:lnTo>
                    <a:pt x="1" y="8015"/>
                  </a:lnTo>
                  <a:lnTo>
                    <a:pt x="41" y="8596"/>
                  </a:lnTo>
                  <a:lnTo>
                    <a:pt x="81" y="9157"/>
                  </a:lnTo>
                  <a:lnTo>
                    <a:pt x="141" y="9738"/>
                  </a:lnTo>
                  <a:lnTo>
                    <a:pt x="261" y="9818"/>
                  </a:lnTo>
                  <a:lnTo>
                    <a:pt x="402" y="9898"/>
                  </a:lnTo>
                  <a:lnTo>
                    <a:pt x="542" y="9958"/>
                  </a:lnTo>
                  <a:lnTo>
                    <a:pt x="682" y="9998"/>
                  </a:lnTo>
                  <a:lnTo>
                    <a:pt x="822" y="10038"/>
                  </a:lnTo>
                  <a:lnTo>
                    <a:pt x="983" y="10078"/>
                  </a:lnTo>
                  <a:lnTo>
                    <a:pt x="1303" y="10098"/>
                  </a:lnTo>
                  <a:lnTo>
                    <a:pt x="1524" y="10078"/>
                  </a:lnTo>
                  <a:lnTo>
                    <a:pt x="1744" y="10058"/>
                  </a:lnTo>
                  <a:lnTo>
                    <a:pt x="1964" y="10018"/>
                  </a:lnTo>
                  <a:lnTo>
                    <a:pt x="2185" y="9978"/>
                  </a:lnTo>
                  <a:lnTo>
                    <a:pt x="2666" y="9818"/>
                  </a:lnTo>
                  <a:lnTo>
                    <a:pt x="3166" y="9638"/>
                  </a:lnTo>
                  <a:lnTo>
                    <a:pt x="3667" y="9377"/>
                  </a:lnTo>
                  <a:lnTo>
                    <a:pt x="4208" y="9097"/>
                  </a:lnTo>
                  <a:lnTo>
                    <a:pt x="4749" y="8756"/>
                  </a:lnTo>
                  <a:lnTo>
                    <a:pt x="5310" y="8395"/>
                  </a:lnTo>
                  <a:lnTo>
                    <a:pt x="5511" y="7895"/>
                  </a:lnTo>
                  <a:lnTo>
                    <a:pt x="5691" y="7394"/>
                  </a:lnTo>
                  <a:lnTo>
                    <a:pt x="5831" y="6873"/>
                  </a:lnTo>
                  <a:lnTo>
                    <a:pt x="5971" y="6352"/>
                  </a:lnTo>
                  <a:lnTo>
                    <a:pt x="6092" y="5831"/>
                  </a:lnTo>
                  <a:lnTo>
                    <a:pt x="6172" y="5310"/>
                  </a:lnTo>
                  <a:lnTo>
                    <a:pt x="6252" y="4769"/>
                  </a:lnTo>
                  <a:lnTo>
                    <a:pt x="6312" y="4248"/>
                  </a:lnTo>
                  <a:lnTo>
                    <a:pt x="6332" y="3707"/>
                  </a:lnTo>
                  <a:lnTo>
                    <a:pt x="6332" y="3186"/>
                  </a:lnTo>
                  <a:lnTo>
                    <a:pt x="6332" y="2645"/>
                  </a:lnTo>
                  <a:lnTo>
                    <a:pt x="6292" y="2104"/>
                  </a:lnTo>
                  <a:lnTo>
                    <a:pt x="6232" y="1583"/>
                  </a:lnTo>
                  <a:lnTo>
                    <a:pt x="6152" y="1042"/>
                  </a:lnTo>
                  <a:lnTo>
                    <a:pt x="6052" y="522"/>
                  </a:lnTo>
                  <a:lnTo>
                    <a:pt x="5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91"/>
            <p:cNvSpPr/>
            <p:nvPr/>
          </p:nvSpPr>
          <p:spPr>
            <a:xfrm>
              <a:off x="2774400" y="2087875"/>
              <a:ext cx="158325" cy="252475"/>
            </a:xfrm>
            <a:custGeom>
              <a:avLst/>
              <a:gdLst/>
              <a:ahLst/>
              <a:cxnLst/>
              <a:rect l="l" t="t" r="r" b="b"/>
              <a:pathLst>
                <a:path w="6333" h="10099" fill="none" extrusionOk="0">
                  <a:moveTo>
                    <a:pt x="5931" y="1"/>
                  </a:moveTo>
                  <a:lnTo>
                    <a:pt x="5931" y="1"/>
                  </a:lnTo>
                  <a:lnTo>
                    <a:pt x="5430" y="522"/>
                  </a:lnTo>
                  <a:lnTo>
                    <a:pt x="4910" y="1042"/>
                  </a:lnTo>
                  <a:lnTo>
                    <a:pt x="4389" y="1523"/>
                  </a:lnTo>
                  <a:lnTo>
                    <a:pt x="3868" y="2024"/>
                  </a:lnTo>
                  <a:lnTo>
                    <a:pt x="2846" y="2946"/>
                  </a:lnTo>
                  <a:lnTo>
                    <a:pt x="1864" y="3827"/>
                  </a:lnTo>
                  <a:lnTo>
                    <a:pt x="1" y="7454"/>
                  </a:lnTo>
                  <a:lnTo>
                    <a:pt x="1" y="7454"/>
                  </a:lnTo>
                  <a:lnTo>
                    <a:pt x="1" y="8015"/>
                  </a:lnTo>
                  <a:lnTo>
                    <a:pt x="41" y="8596"/>
                  </a:lnTo>
                  <a:lnTo>
                    <a:pt x="81" y="9157"/>
                  </a:lnTo>
                  <a:lnTo>
                    <a:pt x="141" y="9738"/>
                  </a:lnTo>
                  <a:lnTo>
                    <a:pt x="141" y="9738"/>
                  </a:lnTo>
                  <a:lnTo>
                    <a:pt x="261" y="9818"/>
                  </a:lnTo>
                  <a:lnTo>
                    <a:pt x="402" y="9898"/>
                  </a:lnTo>
                  <a:lnTo>
                    <a:pt x="542" y="9958"/>
                  </a:lnTo>
                  <a:lnTo>
                    <a:pt x="682" y="9998"/>
                  </a:lnTo>
                  <a:lnTo>
                    <a:pt x="822" y="10038"/>
                  </a:lnTo>
                  <a:lnTo>
                    <a:pt x="983" y="10078"/>
                  </a:lnTo>
                  <a:lnTo>
                    <a:pt x="1303" y="10098"/>
                  </a:lnTo>
                  <a:lnTo>
                    <a:pt x="1303" y="10098"/>
                  </a:lnTo>
                  <a:lnTo>
                    <a:pt x="1524" y="10078"/>
                  </a:lnTo>
                  <a:lnTo>
                    <a:pt x="1744" y="10058"/>
                  </a:lnTo>
                  <a:lnTo>
                    <a:pt x="1964" y="10018"/>
                  </a:lnTo>
                  <a:lnTo>
                    <a:pt x="2185" y="9978"/>
                  </a:lnTo>
                  <a:lnTo>
                    <a:pt x="2666" y="9818"/>
                  </a:lnTo>
                  <a:lnTo>
                    <a:pt x="3166" y="9638"/>
                  </a:lnTo>
                  <a:lnTo>
                    <a:pt x="3667" y="9377"/>
                  </a:lnTo>
                  <a:lnTo>
                    <a:pt x="4208" y="9097"/>
                  </a:lnTo>
                  <a:lnTo>
                    <a:pt x="4749" y="8756"/>
                  </a:lnTo>
                  <a:lnTo>
                    <a:pt x="5310" y="8395"/>
                  </a:lnTo>
                  <a:lnTo>
                    <a:pt x="5310" y="8395"/>
                  </a:lnTo>
                  <a:lnTo>
                    <a:pt x="5511" y="7895"/>
                  </a:lnTo>
                  <a:lnTo>
                    <a:pt x="5691" y="7394"/>
                  </a:lnTo>
                  <a:lnTo>
                    <a:pt x="5831" y="6873"/>
                  </a:lnTo>
                  <a:lnTo>
                    <a:pt x="5971" y="6352"/>
                  </a:lnTo>
                  <a:lnTo>
                    <a:pt x="6092" y="5831"/>
                  </a:lnTo>
                  <a:lnTo>
                    <a:pt x="6172" y="5310"/>
                  </a:lnTo>
                  <a:lnTo>
                    <a:pt x="6252" y="4769"/>
                  </a:lnTo>
                  <a:lnTo>
                    <a:pt x="6312" y="4248"/>
                  </a:lnTo>
                  <a:lnTo>
                    <a:pt x="6332" y="3707"/>
                  </a:lnTo>
                  <a:lnTo>
                    <a:pt x="6332" y="3186"/>
                  </a:lnTo>
                  <a:lnTo>
                    <a:pt x="6332" y="2645"/>
                  </a:lnTo>
                  <a:lnTo>
                    <a:pt x="6292" y="2104"/>
                  </a:lnTo>
                  <a:lnTo>
                    <a:pt x="6232" y="1583"/>
                  </a:lnTo>
                  <a:lnTo>
                    <a:pt x="6152" y="1042"/>
                  </a:lnTo>
                  <a:lnTo>
                    <a:pt x="6052" y="522"/>
                  </a:lnTo>
                  <a:lnTo>
                    <a:pt x="59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91"/>
            <p:cNvSpPr/>
            <p:nvPr/>
          </p:nvSpPr>
          <p:spPr>
            <a:xfrm>
              <a:off x="3033875" y="1832425"/>
              <a:ext cx="85175" cy="356150"/>
            </a:xfrm>
            <a:custGeom>
              <a:avLst/>
              <a:gdLst/>
              <a:ahLst/>
              <a:cxnLst/>
              <a:rect l="l" t="t" r="r" b="b"/>
              <a:pathLst>
                <a:path w="3407" h="14246" extrusionOk="0">
                  <a:moveTo>
                    <a:pt x="3406" y="1"/>
                  </a:moveTo>
                  <a:lnTo>
                    <a:pt x="3226" y="381"/>
                  </a:lnTo>
                  <a:lnTo>
                    <a:pt x="2925" y="1163"/>
                  </a:lnTo>
                  <a:lnTo>
                    <a:pt x="2745" y="1704"/>
                  </a:lnTo>
                  <a:lnTo>
                    <a:pt x="2525" y="2325"/>
                  </a:lnTo>
                  <a:lnTo>
                    <a:pt x="2284" y="3066"/>
                  </a:lnTo>
                  <a:lnTo>
                    <a:pt x="2044" y="3887"/>
                  </a:lnTo>
                  <a:lnTo>
                    <a:pt x="1783" y="4829"/>
                  </a:lnTo>
                  <a:lnTo>
                    <a:pt x="1523" y="5871"/>
                  </a:lnTo>
                  <a:lnTo>
                    <a:pt x="1242" y="7013"/>
                  </a:lnTo>
                  <a:lnTo>
                    <a:pt x="982" y="8255"/>
                  </a:lnTo>
                  <a:lnTo>
                    <a:pt x="721" y="9598"/>
                  </a:lnTo>
                  <a:lnTo>
                    <a:pt x="461" y="11040"/>
                  </a:lnTo>
                  <a:lnTo>
                    <a:pt x="221" y="12603"/>
                  </a:lnTo>
                  <a:lnTo>
                    <a:pt x="0" y="14246"/>
                  </a:lnTo>
                  <a:lnTo>
                    <a:pt x="581" y="13685"/>
                  </a:lnTo>
                  <a:lnTo>
                    <a:pt x="1142" y="13104"/>
                  </a:lnTo>
                  <a:lnTo>
                    <a:pt x="1683" y="12503"/>
                  </a:lnTo>
                  <a:lnTo>
                    <a:pt x="2224" y="11902"/>
                  </a:lnTo>
                  <a:lnTo>
                    <a:pt x="2324" y="9778"/>
                  </a:lnTo>
                  <a:lnTo>
                    <a:pt x="2445" y="7854"/>
                  </a:lnTo>
                  <a:lnTo>
                    <a:pt x="2585" y="6111"/>
                  </a:lnTo>
                  <a:lnTo>
                    <a:pt x="2725" y="4569"/>
                  </a:lnTo>
                  <a:lnTo>
                    <a:pt x="2885" y="3186"/>
                  </a:lnTo>
                  <a:lnTo>
                    <a:pt x="3046" y="1964"/>
                  </a:lnTo>
                  <a:lnTo>
                    <a:pt x="3226" y="902"/>
                  </a:lnTo>
                  <a:lnTo>
                    <a:pt x="3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91"/>
            <p:cNvSpPr/>
            <p:nvPr/>
          </p:nvSpPr>
          <p:spPr>
            <a:xfrm>
              <a:off x="3033875" y="1832425"/>
              <a:ext cx="85175" cy="356150"/>
            </a:xfrm>
            <a:custGeom>
              <a:avLst/>
              <a:gdLst/>
              <a:ahLst/>
              <a:cxnLst/>
              <a:rect l="l" t="t" r="r" b="b"/>
              <a:pathLst>
                <a:path w="3407" h="14246" fill="none" extrusionOk="0">
                  <a:moveTo>
                    <a:pt x="3406" y="1"/>
                  </a:moveTo>
                  <a:lnTo>
                    <a:pt x="3406" y="1"/>
                  </a:lnTo>
                  <a:lnTo>
                    <a:pt x="3226" y="381"/>
                  </a:lnTo>
                  <a:lnTo>
                    <a:pt x="2925" y="1163"/>
                  </a:lnTo>
                  <a:lnTo>
                    <a:pt x="2745" y="1704"/>
                  </a:lnTo>
                  <a:lnTo>
                    <a:pt x="2525" y="2325"/>
                  </a:lnTo>
                  <a:lnTo>
                    <a:pt x="2284" y="3066"/>
                  </a:lnTo>
                  <a:lnTo>
                    <a:pt x="2044" y="3887"/>
                  </a:lnTo>
                  <a:lnTo>
                    <a:pt x="1783" y="4829"/>
                  </a:lnTo>
                  <a:lnTo>
                    <a:pt x="1523" y="5871"/>
                  </a:lnTo>
                  <a:lnTo>
                    <a:pt x="1242" y="7013"/>
                  </a:lnTo>
                  <a:lnTo>
                    <a:pt x="982" y="8255"/>
                  </a:lnTo>
                  <a:lnTo>
                    <a:pt x="721" y="9598"/>
                  </a:lnTo>
                  <a:lnTo>
                    <a:pt x="461" y="11040"/>
                  </a:lnTo>
                  <a:lnTo>
                    <a:pt x="221" y="12603"/>
                  </a:lnTo>
                  <a:lnTo>
                    <a:pt x="0" y="14246"/>
                  </a:lnTo>
                  <a:lnTo>
                    <a:pt x="0" y="14246"/>
                  </a:lnTo>
                  <a:lnTo>
                    <a:pt x="581" y="13685"/>
                  </a:lnTo>
                  <a:lnTo>
                    <a:pt x="1142" y="13104"/>
                  </a:lnTo>
                  <a:lnTo>
                    <a:pt x="1683" y="12503"/>
                  </a:lnTo>
                  <a:lnTo>
                    <a:pt x="2224" y="11902"/>
                  </a:lnTo>
                  <a:lnTo>
                    <a:pt x="2224" y="11902"/>
                  </a:lnTo>
                  <a:lnTo>
                    <a:pt x="2324" y="9778"/>
                  </a:lnTo>
                  <a:lnTo>
                    <a:pt x="2445" y="7854"/>
                  </a:lnTo>
                  <a:lnTo>
                    <a:pt x="2585" y="6111"/>
                  </a:lnTo>
                  <a:lnTo>
                    <a:pt x="2725" y="4569"/>
                  </a:lnTo>
                  <a:lnTo>
                    <a:pt x="2885" y="3186"/>
                  </a:lnTo>
                  <a:lnTo>
                    <a:pt x="3046" y="1964"/>
                  </a:lnTo>
                  <a:lnTo>
                    <a:pt x="3226" y="902"/>
                  </a:lnTo>
                  <a:lnTo>
                    <a:pt x="340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91"/>
            <p:cNvSpPr/>
            <p:nvPr/>
          </p:nvSpPr>
          <p:spPr>
            <a:xfrm>
              <a:off x="3070925" y="1761300"/>
              <a:ext cx="714800" cy="952700"/>
            </a:xfrm>
            <a:custGeom>
              <a:avLst/>
              <a:gdLst/>
              <a:ahLst/>
              <a:cxnLst/>
              <a:rect l="l" t="t" r="r" b="b"/>
              <a:pathLst>
                <a:path w="28592" h="38108" extrusionOk="0">
                  <a:moveTo>
                    <a:pt x="3928" y="1"/>
                  </a:moveTo>
                  <a:lnTo>
                    <a:pt x="3687" y="21"/>
                  </a:lnTo>
                  <a:lnTo>
                    <a:pt x="3447" y="81"/>
                  </a:lnTo>
                  <a:lnTo>
                    <a:pt x="3206" y="181"/>
                  </a:lnTo>
                  <a:lnTo>
                    <a:pt x="3006" y="301"/>
                  </a:lnTo>
                  <a:lnTo>
                    <a:pt x="2806" y="461"/>
                  </a:lnTo>
                  <a:lnTo>
                    <a:pt x="2645" y="642"/>
                  </a:lnTo>
                  <a:lnTo>
                    <a:pt x="2505" y="842"/>
                  </a:lnTo>
                  <a:lnTo>
                    <a:pt x="2405" y="1082"/>
                  </a:lnTo>
                  <a:lnTo>
                    <a:pt x="2225" y="1583"/>
                  </a:lnTo>
                  <a:lnTo>
                    <a:pt x="2064" y="2204"/>
                  </a:lnTo>
                  <a:lnTo>
                    <a:pt x="1904" y="2946"/>
                  </a:lnTo>
                  <a:lnTo>
                    <a:pt x="1724" y="3807"/>
                  </a:lnTo>
                  <a:lnTo>
                    <a:pt x="1564" y="4809"/>
                  </a:lnTo>
                  <a:lnTo>
                    <a:pt x="1423" y="5951"/>
                  </a:lnTo>
                  <a:lnTo>
                    <a:pt x="1263" y="7233"/>
                  </a:lnTo>
                  <a:lnTo>
                    <a:pt x="1123" y="8676"/>
                  </a:lnTo>
                  <a:lnTo>
                    <a:pt x="1003" y="10279"/>
                  </a:lnTo>
                  <a:lnTo>
                    <a:pt x="882" y="12042"/>
                  </a:lnTo>
                  <a:lnTo>
                    <a:pt x="782" y="13985"/>
                  </a:lnTo>
                  <a:lnTo>
                    <a:pt x="682" y="16089"/>
                  </a:lnTo>
                  <a:lnTo>
                    <a:pt x="622" y="18393"/>
                  </a:lnTo>
                  <a:lnTo>
                    <a:pt x="562" y="20897"/>
                  </a:lnTo>
                  <a:lnTo>
                    <a:pt x="542" y="23582"/>
                  </a:lnTo>
                  <a:lnTo>
                    <a:pt x="522" y="26467"/>
                  </a:lnTo>
                  <a:lnTo>
                    <a:pt x="502" y="27950"/>
                  </a:lnTo>
                  <a:lnTo>
                    <a:pt x="442" y="29733"/>
                  </a:lnTo>
                  <a:lnTo>
                    <a:pt x="361" y="31656"/>
                  </a:lnTo>
                  <a:lnTo>
                    <a:pt x="261" y="33560"/>
                  </a:lnTo>
                  <a:lnTo>
                    <a:pt x="81" y="36765"/>
                  </a:lnTo>
                  <a:lnTo>
                    <a:pt x="1" y="38108"/>
                  </a:lnTo>
                  <a:lnTo>
                    <a:pt x="25065" y="38108"/>
                  </a:lnTo>
                  <a:lnTo>
                    <a:pt x="28591" y="1263"/>
                  </a:lnTo>
                  <a:lnTo>
                    <a:pt x="28591" y="1042"/>
                  </a:lnTo>
                  <a:lnTo>
                    <a:pt x="28551" y="822"/>
                  </a:lnTo>
                  <a:lnTo>
                    <a:pt x="28471" y="602"/>
                  </a:lnTo>
                  <a:lnTo>
                    <a:pt x="28351" y="421"/>
                  </a:lnTo>
                  <a:lnTo>
                    <a:pt x="28191" y="281"/>
                  </a:lnTo>
                  <a:lnTo>
                    <a:pt x="28010" y="141"/>
                  </a:lnTo>
                  <a:lnTo>
                    <a:pt x="27810" y="61"/>
                  </a:lnTo>
                  <a:lnTo>
                    <a:pt x="27590" y="21"/>
                  </a:lnTo>
                  <a:lnTo>
                    <a:pt x="274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91"/>
            <p:cNvSpPr/>
            <p:nvPr/>
          </p:nvSpPr>
          <p:spPr>
            <a:xfrm>
              <a:off x="3070925" y="1761300"/>
              <a:ext cx="714800" cy="952700"/>
            </a:xfrm>
            <a:custGeom>
              <a:avLst/>
              <a:gdLst/>
              <a:ahLst/>
              <a:cxnLst/>
              <a:rect l="l" t="t" r="r" b="b"/>
              <a:pathLst>
                <a:path w="28592" h="38108" fill="none" extrusionOk="0">
                  <a:moveTo>
                    <a:pt x="2405" y="1082"/>
                  </a:moveTo>
                  <a:lnTo>
                    <a:pt x="2405" y="1082"/>
                  </a:lnTo>
                  <a:lnTo>
                    <a:pt x="2225" y="1583"/>
                  </a:lnTo>
                  <a:lnTo>
                    <a:pt x="2064" y="2204"/>
                  </a:lnTo>
                  <a:lnTo>
                    <a:pt x="1904" y="2946"/>
                  </a:lnTo>
                  <a:lnTo>
                    <a:pt x="1724" y="3807"/>
                  </a:lnTo>
                  <a:lnTo>
                    <a:pt x="1564" y="4809"/>
                  </a:lnTo>
                  <a:lnTo>
                    <a:pt x="1423" y="5951"/>
                  </a:lnTo>
                  <a:lnTo>
                    <a:pt x="1263" y="7233"/>
                  </a:lnTo>
                  <a:lnTo>
                    <a:pt x="1123" y="8676"/>
                  </a:lnTo>
                  <a:lnTo>
                    <a:pt x="1003" y="10279"/>
                  </a:lnTo>
                  <a:lnTo>
                    <a:pt x="882" y="12042"/>
                  </a:lnTo>
                  <a:lnTo>
                    <a:pt x="782" y="13985"/>
                  </a:lnTo>
                  <a:lnTo>
                    <a:pt x="682" y="16089"/>
                  </a:lnTo>
                  <a:lnTo>
                    <a:pt x="622" y="18393"/>
                  </a:lnTo>
                  <a:lnTo>
                    <a:pt x="562" y="20897"/>
                  </a:lnTo>
                  <a:lnTo>
                    <a:pt x="542" y="23582"/>
                  </a:lnTo>
                  <a:lnTo>
                    <a:pt x="522" y="26467"/>
                  </a:lnTo>
                  <a:lnTo>
                    <a:pt x="522" y="26467"/>
                  </a:lnTo>
                  <a:lnTo>
                    <a:pt x="502" y="27950"/>
                  </a:lnTo>
                  <a:lnTo>
                    <a:pt x="442" y="29733"/>
                  </a:lnTo>
                  <a:lnTo>
                    <a:pt x="361" y="31656"/>
                  </a:lnTo>
                  <a:lnTo>
                    <a:pt x="261" y="33560"/>
                  </a:lnTo>
                  <a:lnTo>
                    <a:pt x="81" y="36765"/>
                  </a:lnTo>
                  <a:lnTo>
                    <a:pt x="1" y="38108"/>
                  </a:lnTo>
                  <a:lnTo>
                    <a:pt x="25065" y="38108"/>
                  </a:lnTo>
                  <a:lnTo>
                    <a:pt x="28591" y="1263"/>
                  </a:lnTo>
                  <a:lnTo>
                    <a:pt x="28591" y="1263"/>
                  </a:lnTo>
                  <a:lnTo>
                    <a:pt x="28591" y="1042"/>
                  </a:lnTo>
                  <a:lnTo>
                    <a:pt x="28551" y="822"/>
                  </a:lnTo>
                  <a:lnTo>
                    <a:pt x="28471" y="602"/>
                  </a:lnTo>
                  <a:lnTo>
                    <a:pt x="28351" y="421"/>
                  </a:lnTo>
                  <a:lnTo>
                    <a:pt x="28191" y="281"/>
                  </a:lnTo>
                  <a:lnTo>
                    <a:pt x="28010" y="141"/>
                  </a:lnTo>
                  <a:lnTo>
                    <a:pt x="27810" y="61"/>
                  </a:lnTo>
                  <a:lnTo>
                    <a:pt x="27590" y="21"/>
                  </a:lnTo>
                  <a:lnTo>
                    <a:pt x="27590" y="21"/>
                  </a:lnTo>
                  <a:lnTo>
                    <a:pt x="27449" y="1"/>
                  </a:lnTo>
                  <a:lnTo>
                    <a:pt x="3928" y="1"/>
                  </a:lnTo>
                  <a:lnTo>
                    <a:pt x="3928" y="1"/>
                  </a:lnTo>
                  <a:lnTo>
                    <a:pt x="3687" y="21"/>
                  </a:lnTo>
                  <a:lnTo>
                    <a:pt x="3447" y="81"/>
                  </a:lnTo>
                  <a:lnTo>
                    <a:pt x="3206" y="181"/>
                  </a:lnTo>
                  <a:lnTo>
                    <a:pt x="3006" y="301"/>
                  </a:lnTo>
                  <a:lnTo>
                    <a:pt x="2806" y="461"/>
                  </a:lnTo>
                  <a:lnTo>
                    <a:pt x="2645" y="642"/>
                  </a:lnTo>
                  <a:lnTo>
                    <a:pt x="2505" y="842"/>
                  </a:lnTo>
                  <a:lnTo>
                    <a:pt x="2405" y="10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91"/>
            <p:cNvSpPr/>
            <p:nvPr/>
          </p:nvSpPr>
          <p:spPr>
            <a:xfrm>
              <a:off x="3070925" y="1761300"/>
              <a:ext cx="715300" cy="952700"/>
            </a:xfrm>
            <a:custGeom>
              <a:avLst/>
              <a:gdLst/>
              <a:ahLst/>
              <a:cxnLst/>
              <a:rect l="l" t="t" r="r" b="b"/>
              <a:pathLst>
                <a:path w="28612" h="38108" extrusionOk="0">
                  <a:moveTo>
                    <a:pt x="26668" y="782"/>
                  </a:moveTo>
                  <a:lnTo>
                    <a:pt x="26568" y="862"/>
                  </a:lnTo>
                  <a:lnTo>
                    <a:pt x="26448" y="962"/>
                  </a:lnTo>
                  <a:lnTo>
                    <a:pt x="26287" y="1123"/>
                  </a:lnTo>
                  <a:lnTo>
                    <a:pt x="26107" y="1343"/>
                  </a:lnTo>
                  <a:lnTo>
                    <a:pt x="25907" y="1623"/>
                  </a:lnTo>
                  <a:lnTo>
                    <a:pt x="25686" y="1964"/>
                  </a:lnTo>
                  <a:lnTo>
                    <a:pt x="25466" y="2365"/>
                  </a:lnTo>
                  <a:lnTo>
                    <a:pt x="25265" y="2866"/>
                  </a:lnTo>
                  <a:lnTo>
                    <a:pt x="25045" y="3427"/>
                  </a:lnTo>
                  <a:lnTo>
                    <a:pt x="24865" y="4068"/>
                  </a:lnTo>
                  <a:lnTo>
                    <a:pt x="24785" y="4428"/>
                  </a:lnTo>
                  <a:lnTo>
                    <a:pt x="24704" y="4809"/>
                  </a:lnTo>
                  <a:lnTo>
                    <a:pt x="24624" y="5210"/>
                  </a:lnTo>
                  <a:lnTo>
                    <a:pt x="24564" y="5651"/>
                  </a:lnTo>
                  <a:lnTo>
                    <a:pt x="24524" y="6091"/>
                  </a:lnTo>
                  <a:lnTo>
                    <a:pt x="24484" y="6572"/>
                  </a:lnTo>
                  <a:lnTo>
                    <a:pt x="24444" y="7073"/>
                  </a:lnTo>
                  <a:lnTo>
                    <a:pt x="24444" y="7614"/>
                  </a:lnTo>
                  <a:lnTo>
                    <a:pt x="24444" y="8155"/>
                  </a:lnTo>
                  <a:lnTo>
                    <a:pt x="24444" y="8756"/>
                  </a:lnTo>
                  <a:lnTo>
                    <a:pt x="24344" y="8435"/>
                  </a:lnTo>
                  <a:lnTo>
                    <a:pt x="24244" y="8135"/>
                  </a:lnTo>
                  <a:lnTo>
                    <a:pt x="24143" y="7714"/>
                  </a:lnTo>
                  <a:lnTo>
                    <a:pt x="24023" y="7233"/>
                  </a:lnTo>
                  <a:lnTo>
                    <a:pt x="23923" y="6692"/>
                  </a:lnTo>
                  <a:lnTo>
                    <a:pt x="23863" y="6091"/>
                  </a:lnTo>
                  <a:lnTo>
                    <a:pt x="23843" y="5771"/>
                  </a:lnTo>
                  <a:lnTo>
                    <a:pt x="23823" y="5450"/>
                  </a:lnTo>
                  <a:lnTo>
                    <a:pt x="23823" y="5130"/>
                  </a:lnTo>
                  <a:lnTo>
                    <a:pt x="23843" y="4789"/>
                  </a:lnTo>
                  <a:lnTo>
                    <a:pt x="23883" y="4468"/>
                  </a:lnTo>
                  <a:lnTo>
                    <a:pt x="23943" y="4128"/>
                  </a:lnTo>
                  <a:lnTo>
                    <a:pt x="24023" y="3807"/>
                  </a:lnTo>
                  <a:lnTo>
                    <a:pt x="24103" y="3467"/>
                  </a:lnTo>
                  <a:lnTo>
                    <a:pt x="24224" y="3146"/>
                  </a:lnTo>
                  <a:lnTo>
                    <a:pt x="24384" y="2826"/>
                  </a:lnTo>
                  <a:lnTo>
                    <a:pt x="24544" y="2525"/>
                  </a:lnTo>
                  <a:lnTo>
                    <a:pt x="24745" y="2225"/>
                  </a:lnTo>
                  <a:lnTo>
                    <a:pt x="24985" y="1944"/>
                  </a:lnTo>
                  <a:lnTo>
                    <a:pt x="25245" y="1684"/>
                  </a:lnTo>
                  <a:lnTo>
                    <a:pt x="25546" y="1423"/>
                  </a:lnTo>
                  <a:lnTo>
                    <a:pt x="25887" y="1183"/>
                  </a:lnTo>
                  <a:lnTo>
                    <a:pt x="26247" y="962"/>
                  </a:lnTo>
                  <a:lnTo>
                    <a:pt x="26668" y="782"/>
                  </a:lnTo>
                  <a:close/>
                  <a:moveTo>
                    <a:pt x="28117" y="6210"/>
                  </a:moveTo>
                  <a:lnTo>
                    <a:pt x="27750" y="10038"/>
                  </a:lnTo>
                  <a:lnTo>
                    <a:pt x="28130" y="6232"/>
                  </a:lnTo>
                  <a:lnTo>
                    <a:pt x="28117" y="6210"/>
                  </a:lnTo>
                  <a:close/>
                  <a:moveTo>
                    <a:pt x="3527" y="902"/>
                  </a:moveTo>
                  <a:lnTo>
                    <a:pt x="1904" y="14526"/>
                  </a:lnTo>
                  <a:lnTo>
                    <a:pt x="1844" y="13725"/>
                  </a:lnTo>
                  <a:lnTo>
                    <a:pt x="1804" y="12943"/>
                  </a:lnTo>
                  <a:lnTo>
                    <a:pt x="1764" y="12182"/>
                  </a:lnTo>
                  <a:lnTo>
                    <a:pt x="1764" y="11441"/>
                  </a:lnTo>
                  <a:lnTo>
                    <a:pt x="1764" y="10740"/>
                  </a:lnTo>
                  <a:lnTo>
                    <a:pt x="1784" y="10038"/>
                  </a:lnTo>
                  <a:lnTo>
                    <a:pt x="1804" y="9377"/>
                  </a:lnTo>
                  <a:lnTo>
                    <a:pt x="1844" y="8736"/>
                  </a:lnTo>
                  <a:lnTo>
                    <a:pt x="1944" y="7514"/>
                  </a:lnTo>
                  <a:lnTo>
                    <a:pt x="2084" y="6392"/>
                  </a:lnTo>
                  <a:lnTo>
                    <a:pt x="2265" y="5370"/>
                  </a:lnTo>
                  <a:lnTo>
                    <a:pt x="2445" y="4448"/>
                  </a:lnTo>
                  <a:lnTo>
                    <a:pt x="2625" y="3647"/>
                  </a:lnTo>
                  <a:lnTo>
                    <a:pt x="2826" y="2926"/>
                  </a:lnTo>
                  <a:lnTo>
                    <a:pt x="3006" y="2325"/>
                  </a:lnTo>
                  <a:lnTo>
                    <a:pt x="3166" y="1824"/>
                  </a:lnTo>
                  <a:lnTo>
                    <a:pt x="3327" y="1423"/>
                  </a:lnTo>
                  <a:lnTo>
                    <a:pt x="3427" y="1143"/>
                  </a:lnTo>
                  <a:lnTo>
                    <a:pt x="3527" y="902"/>
                  </a:lnTo>
                  <a:close/>
                  <a:moveTo>
                    <a:pt x="3928" y="1"/>
                  </a:moveTo>
                  <a:lnTo>
                    <a:pt x="3767" y="21"/>
                  </a:lnTo>
                  <a:lnTo>
                    <a:pt x="3587" y="41"/>
                  </a:lnTo>
                  <a:lnTo>
                    <a:pt x="3427" y="81"/>
                  </a:lnTo>
                  <a:lnTo>
                    <a:pt x="3287" y="141"/>
                  </a:lnTo>
                  <a:lnTo>
                    <a:pt x="3126" y="221"/>
                  </a:lnTo>
                  <a:lnTo>
                    <a:pt x="2986" y="301"/>
                  </a:lnTo>
                  <a:lnTo>
                    <a:pt x="2866" y="401"/>
                  </a:lnTo>
                  <a:lnTo>
                    <a:pt x="2746" y="522"/>
                  </a:lnTo>
                  <a:lnTo>
                    <a:pt x="2645" y="642"/>
                  </a:lnTo>
                  <a:lnTo>
                    <a:pt x="2545" y="782"/>
                  </a:lnTo>
                  <a:lnTo>
                    <a:pt x="2465" y="922"/>
                  </a:lnTo>
                  <a:lnTo>
                    <a:pt x="2405" y="1082"/>
                  </a:lnTo>
                  <a:lnTo>
                    <a:pt x="2285" y="1423"/>
                  </a:lnTo>
                  <a:lnTo>
                    <a:pt x="2165" y="1844"/>
                  </a:lnTo>
                  <a:lnTo>
                    <a:pt x="2044" y="2305"/>
                  </a:lnTo>
                  <a:lnTo>
                    <a:pt x="1924" y="2846"/>
                  </a:lnTo>
                  <a:lnTo>
                    <a:pt x="1784" y="3527"/>
                  </a:lnTo>
                  <a:lnTo>
                    <a:pt x="1644" y="4288"/>
                  </a:lnTo>
                  <a:lnTo>
                    <a:pt x="1523" y="5150"/>
                  </a:lnTo>
                  <a:lnTo>
                    <a:pt x="1403" y="6111"/>
                  </a:lnTo>
                  <a:lnTo>
                    <a:pt x="1283" y="7153"/>
                  </a:lnTo>
                  <a:lnTo>
                    <a:pt x="1163" y="8315"/>
                  </a:lnTo>
                  <a:lnTo>
                    <a:pt x="1043" y="9577"/>
                  </a:lnTo>
                  <a:lnTo>
                    <a:pt x="942" y="10940"/>
                  </a:lnTo>
                  <a:lnTo>
                    <a:pt x="862" y="12402"/>
                  </a:lnTo>
                  <a:lnTo>
                    <a:pt x="782" y="14005"/>
                  </a:lnTo>
                  <a:lnTo>
                    <a:pt x="702" y="15708"/>
                  </a:lnTo>
                  <a:lnTo>
                    <a:pt x="642" y="17532"/>
                  </a:lnTo>
                  <a:lnTo>
                    <a:pt x="582" y="19495"/>
                  </a:lnTo>
                  <a:lnTo>
                    <a:pt x="562" y="21579"/>
                  </a:lnTo>
                  <a:lnTo>
                    <a:pt x="542" y="23803"/>
                  </a:lnTo>
                  <a:lnTo>
                    <a:pt x="522" y="26147"/>
                  </a:lnTo>
                  <a:lnTo>
                    <a:pt x="522" y="26467"/>
                  </a:lnTo>
                  <a:lnTo>
                    <a:pt x="502" y="27950"/>
                  </a:lnTo>
                  <a:lnTo>
                    <a:pt x="442" y="29733"/>
                  </a:lnTo>
                  <a:lnTo>
                    <a:pt x="361" y="31656"/>
                  </a:lnTo>
                  <a:lnTo>
                    <a:pt x="261" y="33560"/>
                  </a:lnTo>
                  <a:lnTo>
                    <a:pt x="81" y="36765"/>
                  </a:lnTo>
                  <a:lnTo>
                    <a:pt x="1" y="38108"/>
                  </a:lnTo>
                  <a:lnTo>
                    <a:pt x="25065" y="38108"/>
                  </a:lnTo>
                  <a:lnTo>
                    <a:pt x="26788" y="20056"/>
                  </a:lnTo>
                  <a:lnTo>
                    <a:pt x="26528" y="19174"/>
                  </a:lnTo>
                  <a:lnTo>
                    <a:pt x="26287" y="18293"/>
                  </a:lnTo>
                  <a:lnTo>
                    <a:pt x="26087" y="17391"/>
                  </a:lnTo>
                  <a:lnTo>
                    <a:pt x="25887" y="16510"/>
                  </a:lnTo>
                  <a:lnTo>
                    <a:pt x="25726" y="15608"/>
                  </a:lnTo>
                  <a:lnTo>
                    <a:pt x="25586" y="14707"/>
                  </a:lnTo>
                  <a:lnTo>
                    <a:pt x="25486" y="13785"/>
                  </a:lnTo>
                  <a:lnTo>
                    <a:pt x="25386" y="12883"/>
                  </a:lnTo>
                  <a:lnTo>
                    <a:pt x="25326" y="11982"/>
                  </a:lnTo>
                  <a:lnTo>
                    <a:pt x="25285" y="11060"/>
                  </a:lnTo>
                  <a:lnTo>
                    <a:pt x="25265" y="10159"/>
                  </a:lnTo>
                  <a:lnTo>
                    <a:pt x="25285" y="9237"/>
                  </a:lnTo>
                  <a:lnTo>
                    <a:pt x="25305" y="8315"/>
                  </a:lnTo>
                  <a:lnTo>
                    <a:pt x="25386" y="7414"/>
                  </a:lnTo>
                  <a:lnTo>
                    <a:pt x="25466" y="6492"/>
                  </a:lnTo>
                  <a:lnTo>
                    <a:pt x="25566" y="5590"/>
                  </a:lnTo>
                  <a:lnTo>
                    <a:pt x="26988" y="4368"/>
                  </a:lnTo>
                  <a:lnTo>
                    <a:pt x="28117" y="6210"/>
                  </a:lnTo>
                  <a:lnTo>
                    <a:pt x="28117" y="6210"/>
                  </a:lnTo>
                  <a:lnTo>
                    <a:pt x="28591" y="1263"/>
                  </a:lnTo>
                  <a:lnTo>
                    <a:pt x="28611" y="1143"/>
                  </a:lnTo>
                  <a:lnTo>
                    <a:pt x="28591" y="942"/>
                  </a:lnTo>
                  <a:lnTo>
                    <a:pt x="28531" y="742"/>
                  </a:lnTo>
                  <a:lnTo>
                    <a:pt x="28431" y="542"/>
                  </a:lnTo>
                  <a:lnTo>
                    <a:pt x="28311" y="381"/>
                  </a:lnTo>
                  <a:lnTo>
                    <a:pt x="28171" y="241"/>
                  </a:lnTo>
                  <a:lnTo>
                    <a:pt x="27990" y="141"/>
                  </a:lnTo>
                  <a:lnTo>
                    <a:pt x="27790" y="61"/>
                  </a:lnTo>
                  <a:lnTo>
                    <a:pt x="27590" y="21"/>
                  </a:lnTo>
                  <a:lnTo>
                    <a:pt x="27469" y="1"/>
                  </a:lnTo>
                  <a:lnTo>
                    <a:pt x="20317" y="1"/>
                  </a:lnTo>
                  <a:lnTo>
                    <a:pt x="20477" y="181"/>
                  </a:lnTo>
                  <a:lnTo>
                    <a:pt x="20597" y="361"/>
                  </a:lnTo>
                  <a:lnTo>
                    <a:pt x="20717" y="542"/>
                  </a:lnTo>
                  <a:lnTo>
                    <a:pt x="20818" y="742"/>
                  </a:lnTo>
                  <a:lnTo>
                    <a:pt x="20878" y="942"/>
                  </a:lnTo>
                  <a:lnTo>
                    <a:pt x="20938" y="1143"/>
                  </a:lnTo>
                  <a:lnTo>
                    <a:pt x="20978" y="1363"/>
                  </a:lnTo>
                  <a:lnTo>
                    <a:pt x="21018" y="1563"/>
                  </a:lnTo>
                  <a:lnTo>
                    <a:pt x="21018" y="1784"/>
                  </a:lnTo>
                  <a:lnTo>
                    <a:pt x="21018" y="2004"/>
                  </a:lnTo>
                  <a:lnTo>
                    <a:pt x="20998" y="2425"/>
                  </a:lnTo>
                  <a:lnTo>
                    <a:pt x="20918" y="2846"/>
                  </a:lnTo>
                  <a:lnTo>
                    <a:pt x="20818" y="3266"/>
                  </a:lnTo>
                  <a:lnTo>
                    <a:pt x="20697" y="3647"/>
                  </a:lnTo>
                  <a:lnTo>
                    <a:pt x="20577" y="4008"/>
                  </a:lnTo>
                  <a:lnTo>
                    <a:pt x="20437" y="4328"/>
                  </a:lnTo>
                  <a:lnTo>
                    <a:pt x="20317" y="4609"/>
                  </a:lnTo>
                  <a:lnTo>
                    <a:pt x="20096" y="5029"/>
                  </a:lnTo>
                  <a:lnTo>
                    <a:pt x="20016" y="5170"/>
                  </a:lnTo>
                  <a:lnTo>
                    <a:pt x="19816" y="4989"/>
                  </a:lnTo>
                  <a:lnTo>
                    <a:pt x="19595" y="4829"/>
                  </a:lnTo>
                  <a:lnTo>
                    <a:pt x="19315" y="4629"/>
                  </a:lnTo>
                  <a:lnTo>
                    <a:pt x="18974" y="4428"/>
                  </a:lnTo>
                  <a:lnTo>
                    <a:pt x="18794" y="4328"/>
                  </a:lnTo>
                  <a:lnTo>
                    <a:pt x="18614" y="4248"/>
                  </a:lnTo>
                  <a:lnTo>
                    <a:pt x="18413" y="4168"/>
                  </a:lnTo>
                  <a:lnTo>
                    <a:pt x="18213" y="4128"/>
                  </a:lnTo>
                  <a:lnTo>
                    <a:pt x="18013" y="4088"/>
                  </a:lnTo>
                  <a:lnTo>
                    <a:pt x="17792" y="4068"/>
                  </a:lnTo>
                  <a:lnTo>
                    <a:pt x="17552" y="4088"/>
                  </a:lnTo>
                  <a:lnTo>
                    <a:pt x="17311" y="4148"/>
                  </a:lnTo>
                  <a:lnTo>
                    <a:pt x="17091" y="4248"/>
                  </a:lnTo>
                  <a:lnTo>
                    <a:pt x="16971" y="4328"/>
                  </a:lnTo>
                  <a:lnTo>
                    <a:pt x="16851" y="4408"/>
                  </a:lnTo>
                  <a:lnTo>
                    <a:pt x="16250" y="4889"/>
                  </a:lnTo>
                  <a:lnTo>
                    <a:pt x="15428" y="5470"/>
                  </a:lnTo>
                  <a:lnTo>
                    <a:pt x="13565" y="6773"/>
                  </a:lnTo>
                  <a:lnTo>
                    <a:pt x="11942" y="7874"/>
                  </a:lnTo>
                  <a:lnTo>
                    <a:pt x="11261" y="8335"/>
                  </a:lnTo>
                  <a:lnTo>
                    <a:pt x="11100" y="8095"/>
                  </a:lnTo>
                  <a:lnTo>
                    <a:pt x="10960" y="7814"/>
                  </a:lnTo>
                  <a:lnTo>
                    <a:pt x="10800" y="7494"/>
                  </a:lnTo>
                  <a:lnTo>
                    <a:pt x="10640" y="7133"/>
                  </a:lnTo>
                  <a:lnTo>
                    <a:pt x="10319" y="6372"/>
                  </a:lnTo>
                  <a:lnTo>
                    <a:pt x="10039" y="5570"/>
                  </a:lnTo>
                  <a:lnTo>
                    <a:pt x="9778" y="4829"/>
                  </a:lnTo>
                  <a:lnTo>
                    <a:pt x="9578" y="4208"/>
                  </a:lnTo>
                  <a:lnTo>
                    <a:pt x="9397" y="3627"/>
                  </a:lnTo>
                  <a:lnTo>
                    <a:pt x="9157" y="3487"/>
                  </a:lnTo>
                  <a:lnTo>
                    <a:pt x="8917" y="3407"/>
                  </a:lnTo>
                  <a:lnTo>
                    <a:pt x="8676" y="3346"/>
                  </a:lnTo>
                  <a:lnTo>
                    <a:pt x="8416" y="3326"/>
                  </a:lnTo>
                  <a:lnTo>
                    <a:pt x="8235" y="3326"/>
                  </a:lnTo>
                  <a:lnTo>
                    <a:pt x="8055" y="3367"/>
                  </a:lnTo>
                  <a:lnTo>
                    <a:pt x="7895" y="3407"/>
                  </a:lnTo>
                  <a:lnTo>
                    <a:pt x="7714" y="3467"/>
                  </a:lnTo>
                  <a:lnTo>
                    <a:pt x="7554" y="3547"/>
                  </a:lnTo>
                  <a:lnTo>
                    <a:pt x="7414" y="3647"/>
                  </a:lnTo>
                  <a:lnTo>
                    <a:pt x="7254" y="3767"/>
                  </a:lnTo>
                  <a:lnTo>
                    <a:pt x="7133" y="3887"/>
                  </a:lnTo>
                  <a:lnTo>
                    <a:pt x="7093" y="3527"/>
                  </a:lnTo>
                  <a:lnTo>
                    <a:pt x="7073" y="3186"/>
                  </a:lnTo>
                  <a:lnTo>
                    <a:pt x="7073" y="2866"/>
                  </a:lnTo>
                  <a:lnTo>
                    <a:pt x="7073" y="2545"/>
                  </a:lnTo>
                  <a:lnTo>
                    <a:pt x="7113" y="2245"/>
                  </a:lnTo>
                  <a:lnTo>
                    <a:pt x="7153" y="1984"/>
                  </a:lnTo>
                  <a:lnTo>
                    <a:pt x="7214" y="1724"/>
                  </a:lnTo>
                  <a:lnTo>
                    <a:pt x="7274" y="1463"/>
                  </a:lnTo>
                  <a:lnTo>
                    <a:pt x="7374" y="1243"/>
                  </a:lnTo>
                  <a:lnTo>
                    <a:pt x="7474" y="1022"/>
                  </a:lnTo>
                  <a:lnTo>
                    <a:pt x="7574" y="822"/>
                  </a:lnTo>
                  <a:lnTo>
                    <a:pt x="7694" y="642"/>
                  </a:lnTo>
                  <a:lnTo>
                    <a:pt x="7835" y="461"/>
                  </a:lnTo>
                  <a:lnTo>
                    <a:pt x="7975" y="301"/>
                  </a:lnTo>
                  <a:lnTo>
                    <a:pt x="8115" y="141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91"/>
            <p:cNvSpPr/>
            <p:nvPr/>
          </p:nvSpPr>
          <p:spPr>
            <a:xfrm>
              <a:off x="3070925" y="1761300"/>
              <a:ext cx="715300" cy="952700"/>
            </a:xfrm>
            <a:custGeom>
              <a:avLst/>
              <a:gdLst/>
              <a:ahLst/>
              <a:cxnLst/>
              <a:rect l="l" t="t" r="r" b="b"/>
              <a:pathLst>
                <a:path w="28612" h="38108" fill="none" extrusionOk="0">
                  <a:moveTo>
                    <a:pt x="27469" y="1"/>
                  </a:moveTo>
                  <a:lnTo>
                    <a:pt x="27469" y="1"/>
                  </a:lnTo>
                  <a:lnTo>
                    <a:pt x="27449" y="1"/>
                  </a:lnTo>
                  <a:lnTo>
                    <a:pt x="20317" y="1"/>
                  </a:lnTo>
                  <a:lnTo>
                    <a:pt x="20317" y="1"/>
                  </a:lnTo>
                  <a:lnTo>
                    <a:pt x="20477" y="181"/>
                  </a:lnTo>
                  <a:lnTo>
                    <a:pt x="20597" y="361"/>
                  </a:lnTo>
                  <a:lnTo>
                    <a:pt x="20717" y="542"/>
                  </a:lnTo>
                  <a:lnTo>
                    <a:pt x="20818" y="742"/>
                  </a:lnTo>
                  <a:lnTo>
                    <a:pt x="20878" y="942"/>
                  </a:lnTo>
                  <a:lnTo>
                    <a:pt x="20938" y="1143"/>
                  </a:lnTo>
                  <a:lnTo>
                    <a:pt x="20978" y="1363"/>
                  </a:lnTo>
                  <a:lnTo>
                    <a:pt x="21018" y="1563"/>
                  </a:lnTo>
                  <a:lnTo>
                    <a:pt x="21018" y="1784"/>
                  </a:lnTo>
                  <a:lnTo>
                    <a:pt x="21018" y="2004"/>
                  </a:lnTo>
                  <a:lnTo>
                    <a:pt x="20998" y="2425"/>
                  </a:lnTo>
                  <a:lnTo>
                    <a:pt x="20918" y="2846"/>
                  </a:lnTo>
                  <a:lnTo>
                    <a:pt x="20818" y="3266"/>
                  </a:lnTo>
                  <a:lnTo>
                    <a:pt x="20697" y="3647"/>
                  </a:lnTo>
                  <a:lnTo>
                    <a:pt x="20577" y="4008"/>
                  </a:lnTo>
                  <a:lnTo>
                    <a:pt x="20437" y="4328"/>
                  </a:lnTo>
                  <a:lnTo>
                    <a:pt x="20317" y="4609"/>
                  </a:lnTo>
                  <a:lnTo>
                    <a:pt x="20096" y="5029"/>
                  </a:lnTo>
                  <a:lnTo>
                    <a:pt x="20016" y="5170"/>
                  </a:lnTo>
                  <a:lnTo>
                    <a:pt x="20016" y="5170"/>
                  </a:lnTo>
                  <a:lnTo>
                    <a:pt x="19816" y="4989"/>
                  </a:lnTo>
                  <a:lnTo>
                    <a:pt x="19595" y="4829"/>
                  </a:lnTo>
                  <a:lnTo>
                    <a:pt x="19315" y="4629"/>
                  </a:lnTo>
                  <a:lnTo>
                    <a:pt x="18974" y="4428"/>
                  </a:lnTo>
                  <a:lnTo>
                    <a:pt x="18794" y="4328"/>
                  </a:lnTo>
                  <a:lnTo>
                    <a:pt x="18614" y="4248"/>
                  </a:lnTo>
                  <a:lnTo>
                    <a:pt x="18413" y="4168"/>
                  </a:lnTo>
                  <a:lnTo>
                    <a:pt x="18213" y="4128"/>
                  </a:lnTo>
                  <a:lnTo>
                    <a:pt x="18013" y="4088"/>
                  </a:lnTo>
                  <a:lnTo>
                    <a:pt x="17792" y="4068"/>
                  </a:lnTo>
                  <a:lnTo>
                    <a:pt x="17792" y="4068"/>
                  </a:lnTo>
                  <a:lnTo>
                    <a:pt x="17552" y="4088"/>
                  </a:lnTo>
                  <a:lnTo>
                    <a:pt x="17311" y="4148"/>
                  </a:lnTo>
                  <a:lnTo>
                    <a:pt x="17091" y="4248"/>
                  </a:lnTo>
                  <a:lnTo>
                    <a:pt x="16971" y="4328"/>
                  </a:lnTo>
                  <a:lnTo>
                    <a:pt x="16851" y="4408"/>
                  </a:lnTo>
                  <a:lnTo>
                    <a:pt x="16851" y="4408"/>
                  </a:lnTo>
                  <a:lnTo>
                    <a:pt x="16250" y="4889"/>
                  </a:lnTo>
                  <a:lnTo>
                    <a:pt x="15428" y="5470"/>
                  </a:lnTo>
                  <a:lnTo>
                    <a:pt x="13565" y="6773"/>
                  </a:lnTo>
                  <a:lnTo>
                    <a:pt x="11942" y="7874"/>
                  </a:lnTo>
                  <a:lnTo>
                    <a:pt x="11261" y="8335"/>
                  </a:lnTo>
                  <a:lnTo>
                    <a:pt x="11261" y="8335"/>
                  </a:lnTo>
                  <a:lnTo>
                    <a:pt x="11100" y="8095"/>
                  </a:lnTo>
                  <a:lnTo>
                    <a:pt x="10960" y="7814"/>
                  </a:lnTo>
                  <a:lnTo>
                    <a:pt x="10800" y="7494"/>
                  </a:lnTo>
                  <a:lnTo>
                    <a:pt x="10640" y="7133"/>
                  </a:lnTo>
                  <a:lnTo>
                    <a:pt x="10319" y="6372"/>
                  </a:lnTo>
                  <a:lnTo>
                    <a:pt x="10039" y="5570"/>
                  </a:lnTo>
                  <a:lnTo>
                    <a:pt x="9778" y="4829"/>
                  </a:lnTo>
                  <a:lnTo>
                    <a:pt x="9578" y="4208"/>
                  </a:lnTo>
                  <a:lnTo>
                    <a:pt x="9397" y="3627"/>
                  </a:lnTo>
                  <a:lnTo>
                    <a:pt x="9397" y="3627"/>
                  </a:lnTo>
                  <a:lnTo>
                    <a:pt x="9157" y="3487"/>
                  </a:lnTo>
                  <a:lnTo>
                    <a:pt x="8917" y="3407"/>
                  </a:lnTo>
                  <a:lnTo>
                    <a:pt x="8676" y="3346"/>
                  </a:lnTo>
                  <a:lnTo>
                    <a:pt x="8416" y="3326"/>
                  </a:lnTo>
                  <a:lnTo>
                    <a:pt x="8416" y="3326"/>
                  </a:lnTo>
                  <a:lnTo>
                    <a:pt x="8235" y="3326"/>
                  </a:lnTo>
                  <a:lnTo>
                    <a:pt x="8055" y="3367"/>
                  </a:lnTo>
                  <a:lnTo>
                    <a:pt x="7895" y="3407"/>
                  </a:lnTo>
                  <a:lnTo>
                    <a:pt x="7714" y="3467"/>
                  </a:lnTo>
                  <a:lnTo>
                    <a:pt x="7554" y="3547"/>
                  </a:lnTo>
                  <a:lnTo>
                    <a:pt x="7414" y="3647"/>
                  </a:lnTo>
                  <a:lnTo>
                    <a:pt x="7254" y="3767"/>
                  </a:lnTo>
                  <a:lnTo>
                    <a:pt x="7133" y="3887"/>
                  </a:lnTo>
                  <a:lnTo>
                    <a:pt x="7133" y="3887"/>
                  </a:lnTo>
                  <a:lnTo>
                    <a:pt x="7093" y="3527"/>
                  </a:lnTo>
                  <a:lnTo>
                    <a:pt x="7073" y="3186"/>
                  </a:lnTo>
                  <a:lnTo>
                    <a:pt x="7073" y="2866"/>
                  </a:lnTo>
                  <a:lnTo>
                    <a:pt x="7073" y="2545"/>
                  </a:lnTo>
                  <a:lnTo>
                    <a:pt x="7113" y="2245"/>
                  </a:lnTo>
                  <a:lnTo>
                    <a:pt x="7153" y="1984"/>
                  </a:lnTo>
                  <a:lnTo>
                    <a:pt x="7214" y="1724"/>
                  </a:lnTo>
                  <a:lnTo>
                    <a:pt x="7274" y="1463"/>
                  </a:lnTo>
                  <a:lnTo>
                    <a:pt x="7374" y="1243"/>
                  </a:lnTo>
                  <a:lnTo>
                    <a:pt x="7474" y="1022"/>
                  </a:lnTo>
                  <a:lnTo>
                    <a:pt x="7574" y="822"/>
                  </a:lnTo>
                  <a:lnTo>
                    <a:pt x="7694" y="642"/>
                  </a:lnTo>
                  <a:lnTo>
                    <a:pt x="7835" y="461"/>
                  </a:lnTo>
                  <a:lnTo>
                    <a:pt x="7975" y="301"/>
                  </a:lnTo>
                  <a:lnTo>
                    <a:pt x="8115" y="141"/>
                  </a:lnTo>
                  <a:lnTo>
                    <a:pt x="8275" y="1"/>
                  </a:lnTo>
                  <a:lnTo>
                    <a:pt x="3928" y="1"/>
                  </a:lnTo>
                  <a:lnTo>
                    <a:pt x="3928" y="1"/>
                  </a:lnTo>
                  <a:lnTo>
                    <a:pt x="3928" y="1"/>
                  </a:lnTo>
                  <a:lnTo>
                    <a:pt x="3928" y="1"/>
                  </a:lnTo>
                  <a:lnTo>
                    <a:pt x="3767" y="21"/>
                  </a:lnTo>
                  <a:lnTo>
                    <a:pt x="3587" y="41"/>
                  </a:lnTo>
                  <a:lnTo>
                    <a:pt x="3427" y="81"/>
                  </a:lnTo>
                  <a:lnTo>
                    <a:pt x="3287" y="141"/>
                  </a:lnTo>
                  <a:lnTo>
                    <a:pt x="3126" y="221"/>
                  </a:lnTo>
                  <a:lnTo>
                    <a:pt x="2986" y="301"/>
                  </a:lnTo>
                  <a:lnTo>
                    <a:pt x="2866" y="401"/>
                  </a:lnTo>
                  <a:lnTo>
                    <a:pt x="2746" y="522"/>
                  </a:lnTo>
                  <a:lnTo>
                    <a:pt x="2746" y="522"/>
                  </a:lnTo>
                  <a:lnTo>
                    <a:pt x="2645" y="642"/>
                  </a:lnTo>
                  <a:lnTo>
                    <a:pt x="2545" y="782"/>
                  </a:lnTo>
                  <a:lnTo>
                    <a:pt x="2465" y="922"/>
                  </a:lnTo>
                  <a:lnTo>
                    <a:pt x="2405" y="1082"/>
                  </a:lnTo>
                  <a:lnTo>
                    <a:pt x="2405" y="1082"/>
                  </a:lnTo>
                  <a:lnTo>
                    <a:pt x="2285" y="1423"/>
                  </a:lnTo>
                  <a:lnTo>
                    <a:pt x="2165" y="1844"/>
                  </a:lnTo>
                  <a:lnTo>
                    <a:pt x="2044" y="2305"/>
                  </a:lnTo>
                  <a:lnTo>
                    <a:pt x="1924" y="2846"/>
                  </a:lnTo>
                  <a:lnTo>
                    <a:pt x="1924" y="2846"/>
                  </a:lnTo>
                  <a:lnTo>
                    <a:pt x="1784" y="3527"/>
                  </a:lnTo>
                  <a:lnTo>
                    <a:pt x="1644" y="4288"/>
                  </a:lnTo>
                  <a:lnTo>
                    <a:pt x="1523" y="5150"/>
                  </a:lnTo>
                  <a:lnTo>
                    <a:pt x="1403" y="6111"/>
                  </a:lnTo>
                  <a:lnTo>
                    <a:pt x="1283" y="7153"/>
                  </a:lnTo>
                  <a:lnTo>
                    <a:pt x="1163" y="8315"/>
                  </a:lnTo>
                  <a:lnTo>
                    <a:pt x="1043" y="9577"/>
                  </a:lnTo>
                  <a:lnTo>
                    <a:pt x="942" y="10940"/>
                  </a:lnTo>
                  <a:lnTo>
                    <a:pt x="862" y="12402"/>
                  </a:lnTo>
                  <a:lnTo>
                    <a:pt x="782" y="14005"/>
                  </a:lnTo>
                  <a:lnTo>
                    <a:pt x="702" y="15708"/>
                  </a:lnTo>
                  <a:lnTo>
                    <a:pt x="642" y="17532"/>
                  </a:lnTo>
                  <a:lnTo>
                    <a:pt x="582" y="19495"/>
                  </a:lnTo>
                  <a:lnTo>
                    <a:pt x="562" y="21579"/>
                  </a:lnTo>
                  <a:lnTo>
                    <a:pt x="542" y="23803"/>
                  </a:lnTo>
                  <a:lnTo>
                    <a:pt x="522" y="26147"/>
                  </a:lnTo>
                  <a:lnTo>
                    <a:pt x="522" y="26147"/>
                  </a:lnTo>
                  <a:lnTo>
                    <a:pt x="522" y="26467"/>
                  </a:lnTo>
                  <a:lnTo>
                    <a:pt x="522" y="26467"/>
                  </a:lnTo>
                  <a:lnTo>
                    <a:pt x="522" y="26467"/>
                  </a:lnTo>
                  <a:lnTo>
                    <a:pt x="522" y="26467"/>
                  </a:lnTo>
                  <a:lnTo>
                    <a:pt x="502" y="27950"/>
                  </a:lnTo>
                  <a:lnTo>
                    <a:pt x="442" y="29733"/>
                  </a:lnTo>
                  <a:lnTo>
                    <a:pt x="361" y="31656"/>
                  </a:lnTo>
                  <a:lnTo>
                    <a:pt x="261" y="33560"/>
                  </a:lnTo>
                  <a:lnTo>
                    <a:pt x="81" y="36765"/>
                  </a:lnTo>
                  <a:lnTo>
                    <a:pt x="1" y="38108"/>
                  </a:lnTo>
                  <a:lnTo>
                    <a:pt x="25065" y="38108"/>
                  </a:lnTo>
                  <a:lnTo>
                    <a:pt x="26788" y="20056"/>
                  </a:lnTo>
                  <a:lnTo>
                    <a:pt x="26788" y="20056"/>
                  </a:lnTo>
                  <a:lnTo>
                    <a:pt x="26528" y="19174"/>
                  </a:lnTo>
                  <a:lnTo>
                    <a:pt x="26287" y="18293"/>
                  </a:lnTo>
                  <a:lnTo>
                    <a:pt x="26087" y="17391"/>
                  </a:lnTo>
                  <a:lnTo>
                    <a:pt x="25887" y="16510"/>
                  </a:lnTo>
                  <a:lnTo>
                    <a:pt x="25726" y="15608"/>
                  </a:lnTo>
                  <a:lnTo>
                    <a:pt x="25586" y="14707"/>
                  </a:lnTo>
                  <a:lnTo>
                    <a:pt x="25486" y="13785"/>
                  </a:lnTo>
                  <a:lnTo>
                    <a:pt x="25386" y="12883"/>
                  </a:lnTo>
                  <a:lnTo>
                    <a:pt x="25326" y="11982"/>
                  </a:lnTo>
                  <a:lnTo>
                    <a:pt x="25285" y="11060"/>
                  </a:lnTo>
                  <a:lnTo>
                    <a:pt x="25265" y="10159"/>
                  </a:lnTo>
                  <a:lnTo>
                    <a:pt x="25285" y="9237"/>
                  </a:lnTo>
                  <a:lnTo>
                    <a:pt x="25305" y="8315"/>
                  </a:lnTo>
                  <a:lnTo>
                    <a:pt x="25386" y="7414"/>
                  </a:lnTo>
                  <a:lnTo>
                    <a:pt x="25466" y="6492"/>
                  </a:lnTo>
                  <a:lnTo>
                    <a:pt x="25566" y="5590"/>
                  </a:lnTo>
                  <a:lnTo>
                    <a:pt x="26988" y="4368"/>
                  </a:lnTo>
                  <a:lnTo>
                    <a:pt x="28130" y="6232"/>
                  </a:lnTo>
                  <a:lnTo>
                    <a:pt x="27750" y="10038"/>
                  </a:lnTo>
                  <a:lnTo>
                    <a:pt x="28591" y="1263"/>
                  </a:lnTo>
                  <a:lnTo>
                    <a:pt x="28591" y="1263"/>
                  </a:lnTo>
                  <a:lnTo>
                    <a:pt x="28611" y="1143"/>
                  </a:lnTo>
                  <a:lnTo>
                    <a:pt x="28611" y="1143"/>
                  </a:lnTo>
                  <a:lnTo>
                    <a:pt x="28591" y="942"/>
                  </a:lnTo>
                  <a:lnTo>
                    <a:pt x="28531" y="742"/>
                  </a:lnTo>
                  <a:lnTo>
                    <a:pt x="28431" y="542"/>
                  </a:lnTo>
                  <a:lnTo>
                    <a:pt x="28311" y="381"/>
                  </a:lnTo>
                  <a:lnTo>
                    <a:pt x="28171" y="241"/>
                  </a:lnTo>
                  <a:lnTo>
                    <a:pt x="27990" y="141"/>
                  </a:lnTo>
                  <a:lnTo>
                    <a:pt x="27790" y="61"/>
                  </a:lnTo>
                  <a:lnTo>
                    <a:pt x="27590" y="21"/>
                  </a:lnTo>
                  <a:lnTo>
                    <a:pt x="27590" y="21"/>
                  </a:lnTo>
                  <a:lnTo>
                    <a:pt x="274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91"/>
            <p:cNvSpPr/>
            <p:nvPr/>
          </p:nvSpPr>
          <p:spPr>
            <a:xfrm>
              <a:off x="3247750" y="1733750"/>
              <a:ext cx="348625" cy="235950"/>
            </a:xfrm>
            <a:custGeom>
              <a:avLst/>
              <a:gdLst/>
              <a:ahLst/>
              <a:cxnLst/>
              <a:rect l="l" t="t" r="r" b="b"/>
              <a:pathLst>
                <a:path w="13945" h="9438" extrusionOk="0">
                  <a:moveTo>
                    <a:pt x="9477" y="1"/>
                  </a:moveTo>
                  <a:lnTo>
                    <a:pt x="8736" y="21"/>
                  </a:lnTo>
                  <a:lnTo>
                    <a:pt x="8475" y="21"/>
                  </a:lnTo>
                  <a:lnTo>
                    <a:pt x="8195" y="41"/>
                  </a:lnTo>
                  <a:lnTo>
                    <a:pt x="7594" y="101"/>
                  </a:lnTo>
                  <a:lnTo>
                    <a:pt x="7033" y="161"/>
                  </a:lnTo>
                  <a:lnTo>
                    <a:pt x="6472" y="181"/>
                  </a:lnTo>
                  <a:lnTo>
                    <a:pt x="5911" y="181"/>
                  </a:lnTo>
                  <a:lnTo>
                    <a:pt x="5350" y="141"/>
                  </a:lnTo>
                  <a:lnTo>
                    <a:pt x="4608" y="141"/>
                  </a:lnTo>
                  <a:lnTo>
                    <a:pt x="4228" y="161"/>
                  </a:lnTo>
                  <a:lnTo>
                    <a:pt x="3807" y="181"/>
                  </a:lnTo>
                  <a:lnTo>
                    <a:pt x="3386" y="241"/>
                  </a:lnTo>
                  <a:lnTo>
                    <a:pt x="2966" y="301"/>
                  </a:lnTo>
                  <a:lnTo>
                    <a:pt x="2545" y="421"/>
                  </a:lnTo>
                  <a:lnTo>
                    <a:pt x="2124" y="562"/>
                  </a:lnTo>
                  <a:lnTo>
                    <a:pt x="1924" y="662"/>
                  </a:lnTo>
                  <a:lnTo>
                    <a:pt x="1723" y="762"/>
                  </a:lnTo>
                  <a:lnTo>
                    <a:pt x="1543" y="862"/>
                  </a:lnTo>
                  <a:lnTo>
                    <a:pt x="1363" y="982"/>
                  </a:lnTo>
                  <a:lnTo>
                    <a:pt x="1182" y="1123"/>
                  </a:lnTo>
                  <a:lnTo>
                    <a:pt x="1022" y="1263"/>
                  </a:lnTo>
                  <a:lnTo>
                    <a:pt x="862" y="1423"/>
                  </a:lnTo>
                  <a:lnTo>
                    <a:pt x="722" y="1603"/>
                  </a:lnTo>
                  <a:lnTo>
                    <a:pt x="581" y="1804"/>
                  </a:lnTo>
                  <a:lnTo>
                    <a:pt x="461" y="2004"/>
                  </a:lnTo>
                  <a:lnTo>
                    <a:pt x="341" y="2225"/>
                  </a:lnTo>
                  <a:lnTo>
                    <a:pt x="241" y="2465"/>
                  </a:lnTo>
                  <a:lnTo>
                    <a:pt x="161" y="2705"/>
                  </a:lnTo>
                  <a:lnTo>
                    <a:pt x="100" y="2986"/>
                  </a:lnTo>
                  <a:lnTo>
                    <a:pt x="40" y="3266"/>
                  </a:lnTo>
                  <a:lnTo>
                    <a:pt x="20" y="3587"/>
                  </a:lnTo>
                  <a:lnTo>
                    <a:pt x="0" y="3908"/>
                  </a:lnTo>
                  <a:lnTo>
                    <a:pt x="0" y="4248"/>
                  </a:lnTo>
                  <a:lnTo>
                    <a:pt x="20" y="4609"/>
                  </a:lnTo>
                  <a:lnTo>
                    <a:pt x="60" y="4989"/>
                  </a:lnTo>
                  <a:lnTo>
                    <a:pt x="161" y="4889"/>
                  </a:lnTo>
                  <a:lnTo>
                    <a:pt x="301" y="4789"/>
                  </a:lnTo>
                  <a:lnTo>
                    <a:pt x="421" y="4689"/>
                  </a:lnTo>
                  <a:lnTo>
                    <a:pt x="561" y="4609"/>
                  </a:lnTo>
                  <a:lnTo>
                    <a:pt x="702" y="4549"/>
                  </a:lnTo>
                  <a:lnTo>
                    <a:pt x="842" y="4509"/>
                  </a:lnTo>
                  <a:lnTo>
                    <a:pt x="982" y="4469"/>
                  </a:lnTo>
                  <a:lnTo>
                    <a:pt x="1142" y="4448"/>
                  </a:lnTo>
                  <a:lnTo>
                    <a:pt x="1303" y="4428"/>
                  </a:lnTo>
                  <a:lnTo>
                    <a:pt x="1443" y="4428"/>
                  </a:lnTo>
                  <a:lnTo>
                    <a:pt x="1603" y="4448"/>
                  </a:lnTo>
                  <a:lnTo>
                    <a:pt x="1743" y="4469"/>
                  </a:lnTo>
                  <a:lnTo>
                    <a:pt x="1904" y="4529"/>
                  </a:lnTo>
                  <a:lnTo>
                    <a:pt x="2044" y="4569"/>
                  </a:lnTo>
                  <a:lnTo>
                    <a:pt x="2184" y="4649"/>
                  </a:lnTo>
                  <a:lnTo>
                    <a:pt x="2324" y="4729"/>
                  </a:lnTo>
                  <a:lnTo>
                    <a:pt x="2505" y="5310"/>
                  </a:lnTo>
                  <a:lnTo>
                    <a:pt x="2705" y="5931"/>
                  </a:lnTo>
                  <a:lnTo>
                    <a:pt x="2966" y="6672"/>
                  </a:lnTo>
                  <a:lnTo>
                    <a:pt x="3246" y="7474"/>
                  </a:lnTo>
                  <a:lnTo>
                    <a:pt x="3567" y="8235"/>
                  </a:lnTo>
                  <a:lnTo>
                    <a:pt x="3727" y="8596"/>
                  </a:lnTo>
                  <a:lnTo>
                    <a:pt x="3887" y="8916"/>
                  </a:lnTo>
                  <a:lnTo>
                    <a:pt x="4027" y="9197"/>
                  </a:lnTo>
                  <a:lnTo>
                    <a:pt x="4188" y="9437"/>
                  </a:lnTo>
                  <a:lnTo>
                    <a:pt x="4869" y="8976"/>
                  </a:lnTo>
                  <a:lnTo>
                    <a:pt x="6492" y="7875"/>
                  </a:lnTo>
                  <a:lnTo>
                    <a:pt x="8355" y="6572"/>
                  </a:lnTo>
                  <a:lnTo>
                    <a:pt x="9177" y="5991"/>
                  </a:lnTo>
                  <a:lnTo>
                    <a:pt x="9778" y="5510"/>
                  </a:lnTo>
                  <a:lnTo>
                    <a:pt x="9898" y="5410"/>
                  </a:lnTo>
                  <a:lnTo>
                    <a:pt x="10038" y="5350"/>
                  </a:lnTo>
                  <a:lnTo>
                    <a:pt x="10158" y="5290"/>
                  </a:lnTo>
                  <a:lnTo>
                    <a:pt x="10298" y="5230"/>
                  </a:lnTo>
                  <a:lnTo>
                    <a:pt x="10419" y="5210"/>
                  </a:lnTo>
                  <a:lnTo>
                    <a:pt x="10559" y="5190"/>
                  </a:lnTo>
                  <a:lnTo>
                    <a:pt x="10819" y="5190"/>
                  </a:lnTo>
                  <a:lnTo>
                    <a:pt x="11100" y="5210"/>
                  </a:lnTo>
                  <a:lnTo>
                    <a:pt x="11360" y="5290"/>
                  </a:lnTo>
                  <a:lnTo>
                    <a:pt x="11601" y="5370"/>
                  </a:lnTo>
                  <a:lnTo>
                    <a:pt x="11841" y="5490"/>
                  </a:lnTo>
                  <a:lnTo>
                    <a:pt x="12082" y="5611"/>
                  </a:lnTo>
                  <a:lnTo>
                    <a:pt x="12282" y="5751"/>
                  </a:lnTo>
                  <a:lnTo>
                    <a:pt x="12623" y="6011"/>
                  </a:lnTo>
                  <a:lnTo>
                    <a:pt x="12863" y="6192"/>
                  </a:lnTo>
                  <a:lnTo>
                    <a:pt x="12943" y="6272"/>
                  </a:lnTo>
                  <a:lnTo>
                    <a:pt x="13103" y="5991"/>
                  </a:lnTo>
                  <a:lnTo>
                    <a:pt x="13264" y="5651"/>
                  </a:lnTo>
                  <a:lnTo>
                    <a:pt x="13444" y="5230"/>
                  </a:lnTo>
                  <a:lnTo>
                    <a:pt x="13644" y="4729"/>
                  </a:lnTo>
                  <a:lnTo>
                    <a:pt x="13725" y="4469"/>
                  </a:lnTo>
                  <a:lnTo>
                    <a:pt x="13805" y="4168"/>
                  </a:lnTo>
                  <a:lnTo>
                    <a:pt x="13865" y="3888"/>
                  </a:lnTo>
                  <a:lnTo>
                    <a:pt x="13905" y="3587"/>
                  </a:lnTo>
                  <a:lnTo>
                    <a:pt x="13945" y="3286"/>
                  </a:lnTo>
                  <a:lnTo>
                    <a:pt x="13945" y="2986"/>
                  </a:lnTo>
                  <a:lnTo>
                    <a:pt x="13945" y="2685"/>
                  </a:lnTo>
                  <a:lnTo>
                    <a:pt x="13905" y="2385"/>
                  </a:lnTo>
                  <a:lnTo>
                    <a:pt x="13825" y="2084"/>
                  </a:lnTo>
                  <a:lnTo>
                    <a:pt x="13725" y="1804"/>
                  </a:lnTo>
                  <a:lnTo>
                    <a:pt x="13584" y="1543"/>
                  </a:lnTo>
                  <a:lnTo>
                    <a:pt x="13384" y="1283"/>
                  </a:lnTo>
                  <a:lnTo>
                    <a:pt x="13164" y="1042"/>
                  </a:lnTo>
                  <a:lnTo>
                    <a:pt x="12903" y="822"/>
                  </a:lnTo>
                  <a:lnTo>
                    <a:pt x="12583" y="622"/>
                  </a:lnTo>
                  <a:lnTo>
                    <a:pt x="12202" y="441"/>
                  </a:lnTo>
                  <a:lnTo>
                    <a:pt x="11781" y="281"/>
                  </a:lnTo>
                  <a:lnTo>
                    <a:pt x="11300" y="161"/>
                  </a:lnTo>
                  <a:lnTo>
                    <a:pt x="10759" y="81"/>
                  </a:lnTo>
                  <a:lnTo>
                    <a:pt x="10158" y="21"/>
                  </a:lnTo>
                  <a:lnTo>
                    <a:pt x="9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91"/>
            <p:cNvSpPr/>
            <p:nvPr/>
          </p:nvSpPr>
          <p:spPr>
            <a:xfrm>
              <a:off x="3247750" y="1733750"/>
              <a:ext cx="348625" cy="235950"/>
            </a:xfrm>
            <a:custGeom>
              <a:avLst/>
              <a:gdLst/>
              <a:ahLst/>
              <a:cxnLst/>
              <a:rect l="l" t="t" r="r" b="b"/>
              <a:pathLst>
                <a:path w="13945" h="9438" fill="none" extrusionOk="0">
                  <a:moveTo>
                    <a:pt x="7594" y="101"/>
                  </a:moveTo>
                  <a:lnTo>
                    <a:pt x="7594" y="101"/>
                  </a:lnTo>
                  <a:lnTo>
                    <a:pt x="7033" y="161"/>
                  </a:lnTo>
                  <a:lnTo>
                    <a:pt x="6472" y="181"/>
                  </a:lnTo>
                  <a:lnTo>
                    <a:pt x="5911" y="181"/>
                  </a:lnTo>
                  <a:lnTo>
                    <a:pt x="5350" y="141"/>
                  </a:lnTo>
                  <a:lnTo>
                    <a:pt x="5350" y="141"/>
                  </a:lnTo>
                  <a:lnTo>
                    <a:pt x="4608" y="141"/>
                  </a:lnTo>
                  <a:lnTo>
                    <a:pt x="4608" y="141"/>
                  </a:lnTo>
                  <a:lnTo>
                    <a:pt x="4228" y="161"/>
                  </a:lnTo>
                  <a:lnTo>
                    <a:pt x="3807" y="181"/>
                  </a:lnTo>
                  <a:lnTo>
                    <a:pt x="3386" y="241"/>
                  </a:lnTo>
                  <a:lnTo>
                    <a:pt x="2966" y="301"/>
                  </a:lnTo>
                  <a:lnTo>
                    <a:pt x="2545" y="421"/>
                  </a:lnTo>
                  <a:lnTo>
                    <a:pt x="2124" y="562"/>
                  </a:lnTo>
                  <a:lnTo>
                    <a:pt x="1924" y="662"/>
                  </a:lnTo>
                  <a:lnTo>
                    <a:pt x="1723" y="762"/>
                  </a:lnTo>
                  <a:lnTo>
                    <a:pt x="1543" y="862"/>
                  </a:lnTo>
                  <a:lnTo>
                    <a:pt x="1363" y="982"/>
                  </a:lnTo>
                  <a:lnTo>
                    <a:pt x="1182" y="1123"/>
                  </a:lnTo>
                  <a:lnTo>
                    <a:pt x="1022" y="1263"/>
                  </a:lnTo>
                  <a:lnTo>
                    <a:pt x="862" y="1423"/>
                  </a:lnTo>
                  <a:lnTo>
                    <a:pt x="722" y="1603"/>
                  </a:lnTo>
                  <a:lnTo>
                    <a:pt x="581" y="1804"/>
                  </a:lnTo>
                  <a:lnTo>
                    <a:pt x="461" y="2004"/>
                  </a:lnTo>
                  <a:lnTo>
                    <a:pt x="341" y="2225"/>
                  </a:lnTo>
                  <a:lnTo>
                    <a:pt x="241" y="2465"/>
                  </a:lnTo>
                  <a:lnTo>
                    <a:pt x="161" y="2705"/>
                  </a:lnTo>
                  <a:lnTo>
                    <a:pt x="100" y="2986"/>
                  </a:lnTo>
                  <a:lnTo>
                    <a:pt x="40" y="3266"/>
                  </a:lnTo>
                  <a:lnTo>
                    <a:pt x="20" y="3587"/>
                  </a:lnTo>
                  <a:lnTo>
                    <a:pt x="0" y="3908"/>
                  </a:lnTo>
                  <a:lnTo>
                    <a:pt x="0" y="4248"/>
                  </a:lnTo>
                  <a:lnTo>
                    <a:pt x="20" y="4609"/>
                  </a:lnTo>
                  <a:lnTo>
                    <a:pt x="60" y="4989"/>
                  </a:lnTo>
                  <a:lnTo>
                    <a:pt x="60" y="4989"/>
                  </a:lnTo>
                  <a:lnTo>
                    <a:pt x="161" y="4889"/>
                  </a:lnTo>
                  <a:lnTo>
                    <a:pt x="301" y="4789"/>
                  </a:lnTo>
                  <a:lnTo>
                    <a:pt x="421" y="4689"/>
                  </a:lnTo>
                  <a:lnTo>
                    <a:pt x="561" y="4609"/>
                  </a:lnTo>
                  <a:lnTo>
                    <a:pt x="702" y="4549"/>
                  </a:lnTo>
                  <a:lnTo>
                    <a:pt x="842" y="4509"/>
                  </a:lnTo>
                  <a:lnTo>
                    <a:pt x="982" y="4469"/>
                  </a:lnTo>
                  <a:lnTo>
                    <a:pt x="1142" y="4448"/>
                  </a:lnTo>
                  <a:lnTo>
                    <a:pt x="1303" y="4428"/>
                  </a:lnTo>
                  <a:lnTo>
                    <a:pt x="1443" y="4428"/>
                  </a:lnTo>
                  <a:lnTo>
                    <a:pt x="1603" y="4448"/>
                  </a:lnTo>
                  <a:lnTo>
                    <a:pt x="1743" y="4469"/>
                  </a:lnTo>
                  <a:lnTo>
                    <a:pt x="1904" y="4529"/>
                  </a:lnTo>
                  <a:lnTo>
                    <a:pt x="2044" y="4569"/>
                  </a:lnTo>
                  <a:lnTo>
                    <a:pt x="2184" y="4649"/>
                  </a:lnTo>
                  <a:lnTo>
                    <a:pt x="2324" y="4729"/>
                  </a:lnTo>
                  <a:lnTo>
                    <a:pt x="2324" y="4729"/>
                  </a:lnTo>
                  <a:lnTo>
                    <a:pt x="2505" y="5310"/>
                  </a:lnTo>
                  <a:lnTo>
                    <a:pt x="2705" y="5931"/>
                  </a:lnTo>
                  <a:lnTo>
                    <a:pt x="2966" y="6672"/>
                  </a:lnTo>
                  <a:lnTo>
                    <a:pt x="3246" y="7474"/>
                  </a:lnTo>
                  <a:lnTo>
                    <a:pt x="3567" y="8235"/>
                  </a:lnTo>
                  <a:lnTo>
                    <a:pt x="3727" y="8596"/>
                  </a:lnTo>
                  <a:lnTo>
                    <a:pt x="3887" y="8916"/>
                  </a:lnTo>
                  <a:lnTo>
                    <a:pt x="4027" y="9197"/>
                  </a:lnTo>
                  <a:lnTo>
                    <a:pt x="4188" y="9437"/>
                  </a:lnTo>
                  <a:lnTo>
                    <a:pt x="4188" y="9437"/>
                  </a:lnTo>
                  <a:lnTo>
                    <a:pt x="4869" y="8976"/>
                  </a:lnTo>
                  <a:lnTo>
                    <a:pt x="6492" y="7875"/>
                  </a:lnTo>
                  <a:lnTo>
                    <a:pt x="8355" y="6572"/>
                  </a:lnTo>
                  <a:lnTo>
                    <a:pt x="9177" y="5991"/>
                  </a:lnTo>
                  <a:lnTo>
                    <a:pt x="9778" y="5510"/>
                  </a:lnTo>
                  <a:lnTo>
                    <a:pt x="9778" y="5510"/>
                  </a:lnTo>
                  <a:lnTo>
                    <a:pt x="9898" y="5410"/>
                  </a:lnTo>
                  <a:lnTo>
                    <a:pt x="10038" y="5350"/>
                  </a:lnTo>
                  <a:lnTo>
                    <a:pt x="10158" y="5290"/>
                  </a:lnTo>
                  <a:lnTo>
                    <a:pt x="10298" y="5230"/>
                  </a:lnTo>
                  <a:lnTo>
                    <a:pt x="10419" y="5210"/>
                  </a:lnTo>
                  <a:lnTo>
                    <a:pt x="10559" y="5190"/>
                  </a:lnTo>
                  <a:lnTo>
                    <a:pt x="10819" y="5190"/>
                  </a:lnTo>
                  <a:lnTo>
                    <a:pt x="11100" y="5210"/>
                  </a:lnTo>
                  <a:lnTo>
                    <a:pt x="11360" y="5290"/>
                  </a:lnTo>
                  <a:lnTo>
                    <a:pt x="11601" y="5370"/>
                  </a:lnTo>
                  <a:lnTo>
                    <a:pt x="11841" y="5490"/>
                  </a:lnTo>
                  <a:lnTo>
                    <a:pt x="12082" y="5611"/>
                  </a:lnTo>
                  <a:lnTo>
                    <a:pt x="12282" y="5751"/>
                  </a:lnTo>
                  <a:lnTo>
                    <a:pt x="12623" y="6011"/>
                  </a:lnTo>
                  <a:lnTo>
                    <a:pt x="12863" y="6192"/>
                  </a:lnTo>
                  <a:lnTo>
                    <a:pt x="12943" y="6272"/>
                  </a:lnTo>
                  <a:lnTo>
                    <a:pt x="12943" y="6272"/>
                  </a:lnTo>
                  <a:lnTo>
                    <a:pt x="13103" y="5991"/>
                  </a:lnTo>
                  <a:lnTo>
                    <a:pt x="13264" y="5651"/>
                  </a:lnTo>
                  <a:lnTo>
                    <a:pt x="13444" y="5230"/>
                  </a:lnTo>
                  <a:lnTo>
                    <a:pt x="13644" y="4729"/>
                  </a:lnTo>
                  <a:lnTo>
                    <a:pt x="13725" y="4469"/>
                  </a:lnTo>
                  <a:lnTo>
                    <a:pt x="13805" y="4168"/>
                  </a:lnTo>
                  <a:lnTo>
                    <a:pt x="13865" y="3888"/>
                  </a:lnTo>
                  <a:lnTo>
                    <a:pt x="13905" y="3587"/>
                  </a:lnTo>
                  <a:lnTo>
                    <a:pt x="13945" y="3286"/>
                  </a:lnTo>
                  <a:lnTo>
                    <a:pt x="13945" y="2986"/>
                  </a:lnTo>
                  <a:lnTo>
                    <a:pt x="13945" y="2685"/>
                  </a:lnTo>
                  <a:lnTo>
                    <a:pt x="13905" y="2385"/>
                  </a:lnTo>
                  <a:lnTo>
                    <a:pt x="13825" y="2084"/>
                  </a:lnTo>
                  <a:lnTo>
                    <a:pt x="13725" y="1804"/>
                  </a:lnTo>
                  <a:lnTo>
                    <a:pt x="13584" y="1543"/>
                  </a:lnTo>
                  <a:lnTo>
                    <a:pt x="13384" y="1283"/>
                  </a:lnTo>
                  <a:lnTo>
                    <a:pt x="13164" y="1042"/>
                  </a:lnTo>
                  <a:lnTo>
                    <a:pt x="12903" y="822"/>
                  </a:lnTo>
                  <a:lnTo>
                    <a:pt x="12583" y="622"/>
                  </a:lnTo>
                  <a:lnTo>
                    <a:pt x="12202" y="441"/>
                  </a:lnTo>
                  <a:lnTo>
                    <a:pt x="11781" y="281"/>
                  </a:lnTo>
                  <a:lnTo>
                    <a:pt x="11300" y="161"/>
                  </a:lnTo>
                  <a:lnTo>
                    <a:pt x="10759" y="81"/>
                  </a:lnTo>
                  <a:lnTo>
                    <a:pt x="10158" y="21"/>
                  </a:lnTo>
                  <a:lnTo>
                    <a:pt x="9477" y="1"/>
                  </a:lnTo>
                  <a:lnTo>
                    <a:pt x="8736" y="21"/>
                  </a:lnTo>
                  <a:lnTo>
                    <a:pt x="8736" y="21"/>
                  </a:lnTo>
                  <a:lnTo>
                    <a:pt x="8475" y="21"/>
                  </a:lnTo>
                  <a:lnTo>
                    <a:pt x="8195" y="41"/>
                  </a:lnTo>
                  <a:lnTo>
                    <a:pt x="7594" y="1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91"/>
            <p:cNvSpPr/>
            <p:nvPr/>
          </p:nvSpPr>
          <p:spPr>
            <a:xfrm>
              <a:off x="3312350" y="1745275"/>
              <a:ext cx="241950" cy="211900"/>
            </a:xfrm>
            <a:custGeom>
              <a:avLst/>
              <a:gdLst/>
              <a:ahLst/>
              <a:cxnLst/>
              <a:rect l="l" t="t" r="r" b="b"/>
              <a:pathLst>
                <a:path w="9678" h="8476" extrusionOk="0">
                  <a:moveTo>
                    <a:pt x="6673" y="0"/>
                  </a:moveTo>
                  <a:lnTo>
                    <a:pt x="6212" y="20"/>
                  </a:lnTo>
                  <a:lnTo>
                    <a:pt x="5691" y="41"/>
                  </a:lnTo>
                  <a:lnTo>
                    <a:pt x="5150" y="81"/>
                  </a:lnTo>
                  <a:lnTo>
                    <a:pt x="4569" y="141"/>
                  </a:lnTo>
                  <a:lnTo>
                    <a:pt x="4108" y="181"/>
                  </a:lnTo>
                  <a:lnTo>
                    <a:pt x="2565" y="181"/>
                  </a:lnTo>
                  <a:lnTo>
                    <a:pt x="2044" y="221"/>
                  </a:lnTo>
                  <a:lnTo>
                    <a:pt x="1804" y="261"/>
                  </a:lnTo>
                  <a:lnTo>
                    <a:pt x="1544" y="321"/>
                  </a:lnTo>
                  <a:lnTo>
                    <a:pt x="1323" y="381"/>
                  </a:lnTo>
                  <a:lnTo>
                    <a:pt x="1103" y="481"/>
                  </a:lnTo>
                  <a:lnTo>
                    <a:pt x="882" y="602"/>
                  </a:lnTo>
                  <a:lnTo>
                    <a:pt x="702" y="742"/>
                  </a:lnTo>
                  <a:lnTo>
                    <a:pt x="522" y="902"/>
                  </a:lnTo>
                  <a:lnTo>
                    <a:pt x="382" y="1102"/>
                  </a:lnTo>
                  <a:lnTo>
                    <a:pt x="241" y="1343"/>
                  </a:lnTo>
                  <a:lnTo>
                    <a:pt x="141" y="1603"/>
                  </a:lnTo>
                  <a:lnTo>
                    <a:pt x="61" y="1924"/>
                  </a:lnTo>
                  <a:lnTo>
                    <a:pt x="21" y="2264"/>
                  </a:lnTo>
                  <a:lnTo>
                    <a:pt x="1" y="2645"/>
                  </a:lnTo>
                  <a:lnTo>
                    <a:pt x="21" y="3086"/>
                  </a:lnTo>
                  <a:lnTo>
                    <a:pt x="81" y="3567"/>
                  </a:lnTo>
                  <a:lnTo>
                    <a:pt x="181" y="4108"/>
                  </a:lnTo>
                  <a:lnTo>
                    <a:pt x="301" y="4689"/>
                  </a:lnTo>
                  <a:lnTo>
                    <a:pt x="482" y="5330"/>
                  </a:lnTo>
                  <a:lnTo>
                    <a:pt x="702" y="6011"/>
                  </a:lnTo>
                  <a:lnTo>
                    <a:pt x="963" y="6772"/>
                  </a:lnTo>
                  <a:lnTo>
                    <a:pt x="1283" y="7594"/>
                  </a:lnTo>
                  <a:lnTo>
                    <a:pt x="1644" y="8475"/>
                  </a:lnTo>
                  <a:lnTo>
                    <a:pt x="2305" y="8055"/>
                  </a:lnTo>
                  <a:lnTo>
                    <a:pt x="3026" y="7574"/>
                  </a:lnTo>
                  <a:lnTo>
                    <a:pt x="3928" y="6973"/>
                  </a:lnTo>
                  <a:lnTo>
                    <a:pt x="4950" y="6251"/>
                  </a:lnTo>
                  <a:lnTo>
                    <a:pt x="6011" y="5450"/>
                  </a:lnTo>
                  <a:lnTo>
                    <a:pt x="6532" y="5029"/>
                  </a:lnTo>
                  <a:lnTo>
                    <a:pt x="7033" y="4609"/>
                  </a:lnTo>
                  <a:lnTo>
                    <a:pt x="7534" y="4188"/>
                  </a:lnTo>
                  <a:lnTo>
                    <a:pt x="7995" y="3767"/>
                  </a:lnTo>
                  <a:lnTo>
                    <a:pt x="8416" y="3346"/>
                  </a:lnTo>
                  <a:lnTo>
                    <a:pt x="8796" y="2926"/>
                  </a:lnTo>
                  <a:lnTo>
                    <a:pt x="9117" y="2525"/>
                  </a:lnTo>
                  <a:lnTo>
                    <a:pt x="9357" y="2144"/>
                  </a:lnTo>
                  <a:lnTo>
                    <a:pt x="9478" y="1944"/>
                  </a:lnTo>
                  <a:lnTo>
                    <a:pt x="9558" y="1764"/>
                  </a:lnTo>
                  <a:lnTo>
                    <a:pt x="9618" y="1603"/>
                  </a:lnTo>
                  <a:lnTo>
                    <a:pt x="9658" y="1423"/>
                  </a:lnTo>
                  <a:lnTo>
                    <a:pt x="9678" y="1263"/>
                  </a:lnTo>
                  <a:lnTo>
                    <a:pt x="9678" y="1102"/>
                  </a:lnTo>
                  <a:lnTo>
                    <a:pt x="9658" y="962"/>
                  </a:lnTo>
                  <a:lnTo>
                    <a:pt x="9598" y="822"/>
                  </a:lnTo>
                  <a:lnTo>
                    <a:pt x="9518" y="702"/>
                  </a:lnTo>
                  <a:lnTo>
                    <a:pt x="9417" y="581"/>
                  </a:lnTo>
                  <a:lnTo>
                    <a:pt x="9297" y="461"/>
                  </a:lnTo>
                  <a:lnTo>
                    <a:pt x="9137" y="361"/>
                  </a:lnTo>
                  <a:lnTo>
                    <a:pt x="8937" y="281"/>
                  </a:lnTo>
                  <a:lnTo>
                    <a:pt x="8716" y="201"/>
                  </a:lnTo>
                  <a:lnTo>
                    <a:pt x="8456" y="141"/>
                  </a:lnTo>
                  <a:lnTo>
                    <a:pt x="8175" y="81"/>
                  </a:lnTo>
                  <a:lnTo>
                    <a:pt x="7855" y="41"/>
                  </a:lnTo>
                  <a:lnTo>
                    <a:pt x="7494" y="20"/>
                  </a:lnTo>
                  <a:lnTo>
                    <a:pt x="7113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91"/>
            <p:cNvSpPr/>
            <p:nvPr/>
          </p:nvSpPr>
          <p:spPr>
            <a:xfrm>
              <a:off x="3740625" y="2012250"/>
              <a:ext cx="24050" cy="250450"/>
            </a:xfrm>
            <a:custGeom>
              <a:avLst/>
              <a:gdLst/>
              <a:ahLst/>
              <a:cxnLst/>
              <a:rect l="l" t="t" r="r" b="b"/>
              <a:pathLst>
                <a:path w="962" h="10018" extrusionOk="0">
                  <a:moveTo>
                    <a:pt x="541" y="4468"/>
                  </a:moveTo>
                  <a:lnTo>
                    <a:pt x="541" y="4468"/>
                  </a:lnTo>
                  <a:lnTo>
                    <a:pt x="0" y="10018"/>
                  </a:lnTo>
                  <a:lnTo>
                    <a:pt x="0" y="10018"/>
                  </a:lnTo>
                  <a:lnTo>
                    <a:pt x="0" y="10018"/>
                  </a:lnTo>
                  <a:lnTo>
                    <a:pt x="541" y="4468"/>
                  </a:lnTo>
                  <a:close/>
                  <a:moveTo>
                    <a:pt x="962" y="0"/>
                  </a:moveTo>
                  <a:lnTo>
                    <a:pt x="922" y="521"/>
                  </a:lnTo>
                  <a:lnTo>
                    <a:pt x="922" y="521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E3D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91"/>
            <p:cNvSpPr/>
            <p:nvPr/>
          </p:nvSpPr>
          <p:spPr>
            <a:xfrm>
              <a:off x="3740625" y="2123950"/>
              <a:ext cx="13550" cy="138750"/>
            </a:xfrm>
            <a:custGeom>
              <a:avLst/>
              <a:gdLst/>
              <a:ahLst/>
              <a:cxnLst/>
              <a:rect l="l" t="t" r="r" b="b"/>
              <a:pathLst>
                <a:path w="542" h="5550" fill="none" extrusionOk="0">
                  <a:moveTo>
                    <a:pt x="541" y="0"/>
                  </a:moveTo>
                  <a:lnTo>
                    <a:pt x="541" y="0"/>
                  </a:lnTo>
                  <a:lnTo>
                    <a:pt x="0" y="5550"/>
                  </a:lnTo>
                  <a:lnTo>
                    <a:pt x="0" y="5550"/>
                  </a:lnTo>
                  <a:lnTo>
                    <a:pt x="0" y="5550"/>
                  </a:lnTo>
                  <a:lnTo>
                    <a:pt x="5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91"/>
            <p:cNvSpPr/>
            <p:nvPr/>
          </p:nvSpPr>
          <p:spPr>
            <a:xfrm>
              <a:off x="3763650" y="2012250"/>
              <a:ext cx="1025" cy="13050"/>
            </a:xfrm>
            <a:custGeom>
              <a:avLst/>
              <a:gdLst/>
              <a:ahLst/>
              <a:cxnLst/>
              <a:rect l="l" t="t" r="r" b="b"/>
              <a:pathLst>
                <a:path w="41" h="522" fill="none" extrusionOk="0">
                  <a:moveTo>
                    <a:pt x="41" y="0"/>
                  </a:moveTo>
                  <a:lnTo>
                    <a:pt x="1" y="521"/>
                  </a:lnTo>
                  <a:lnTo>
                    <a:pt x="1" y="521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91"/>
            <p:cNvSpPr/>
            <p:nvPr/>
          </p:nvSpPr>
          <p:spPr>
            <a:xfrm>
              <a:off x="3754150" y="2025275"/>
              <a:ext cx="9525" cy="98700"/>
            </a:xfrm>
            <a:custGeom>
              <a:avLst/>
              <a:gdLst/>
              <a:ahLst/>
              <a:cxnLst/>
              <a:rect l="l" t="t" r="r" b="b"/>
              <a:pathLst>
                <a:path w="381" h="3948" extrusionOk="0">
                  <a:moveTo>
                    <a:pt x="381" y="0"/>
                  </a:moveTo>
                  <a:lnTo>
                    <a:pt x="381" y="0"/>
                  </a:lnTo>
                  <a:lnTo>
                    <a:pt x="0" y="3947"/>
                  </a:lnTo>
                  <a:lnTo>
                    <a:pt x="0" y="3947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91"/>
            <p:cNvSpPr/>
            <p:nvPr/>
          </p:nvSpPr>
          <p:spPr>
            <a:xfrm>
              <a:off x="3754150" y="2025275"/>
              <a:ext cx="9525" cy="98700"/>
            </a:xfrm>
            <a:custGeom>
              <a:avLst/>
              <a:gdLst/>
              <a:ahLst/>
              <a:cxnLst/>
              <a:rect l="l" t="t" r="r" b="b"/>
              <a:pathLst>
                <a:path w="381" h="3948" fill="none" extrusionOk="0">
                  <a:moveTo>
                    <a:pt x="381" y="0"/>
                  </a:moveTo>
                  <a:lnTo>
                    <a:pt x="381" y="0"/>
                  </a:lnTo>
                  <a:lnTo>
                    <a:pt x="0" y="3947"/>
                  </a:lnTo>
                  <a:lnTo>
                    <a:pt x="0" y="3947"/>
                  </a:lnTo>
                  <a:lnTo>
                    <a:pt x="3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91"/>
            <p:cNvSpPr/>
            <p:nvPr/>
          </p:nvSpPr>
          <p:spPr>
            <a:xfrm>
              <a:off x="3702550" y="1870500"/>
              <a:ext cx="71650" cy="392200"/>
            </a:xfrm>
            <a:custGeom>
              <a:avLst/>
              <a:gdLst/>
              <a:ahLst/>
              <a:cxnLst/>
              <a:rect l="l" t="t" r="r" b="b"/>
              <a:pathLst>
                <a:path w="2866" h="15688" extrusionOk="0">
                  <a:moveTo>
                    <a:pt x="1723" y="0"/>
                  </a:moveTo>
                  <a:lnTo>
                    <a:pt x="301" y="1222"/>
                  </a:lnTo>
                  <a:lnTo>
                    <a:pt x="201" y="2124"/>
                  </a:lnTo>
                  <a:lnTo>
                    <a:pt x="121" y="3046"/>
                  </a:lnTo>
                  <a:lnTo>
                    <a:pt x="40" y="3947"/>
                  </a:lnTo>
                  <a:lnTo>
                    <a:pt x="20" y="4869"/>
                  </a:lnTo>
                  <a:lnTo>
                    <a:pt x="0" y="5791"/>
                  </a:lnTo>
                  <a:lnTo>
                    <a:pt x="20" y="6692"/>
                  </a:lnTo>
                  <a:lnTo>
                    <a:pt x="61" y="7614"/>
                  </a:lnTo>
                  <a:lnTo>
                    <a:pt x="121" y="8515"/>
                  </a:lnTo>
                  <a:lnTo>
                    <a:pt x="221" y="9417"/>
                  </a:lnTo>
                  <a:lnTo>
                    <a:pt x="321" y="10339"/>
                  </a:lnTo>
                  <a:lnTo>
                    <a:pt x="461" y="11240"/>
                  </a:lnTo>
                  <a:lnTo>
                    <a:pt x="622" y="12142"/>
                  </a:lnTo>
                  <a:lnTo>
                    <a:pt x="822" y="13023"/>
                  </a:lnTo>
                  <a:lnTo>
                    <a:pt x="1022" y="13925"/>
                  </a:lnTo>
                  <a:lnTo>
                    <a:pt x="1263" y="14806"/>
                  </a:lnTo>
                  <a:lnTo>
                    <a:pt x="1523" y="15688"/>
                  </a:lnTo>
                  <a:lnTo>
                    <a:pt x="2485" y="5670"/>
                  </a:lnTo>
                  <a:lnTo>
                    <a:pt x="2865" y="1864"/>
                  </a:lnTo>
                  <a:lnTo>
                    <a:pt x="1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91"/>
            <p:cNvSpPr/>
            <p:nvPr/>
          </p:nvSpPr>
          <p:spPr>
            <a:xfrm>
              <a:off x="3702550" y="1870500"/>
              <a:ext cx="71650" cy="392200"/>
            </a:xfrm>
            <a:custGeom>
              <a:avLst/>
              <a:gdLst/>
              <a:ahLst/>
              <a:cxnLst/>
              <a:rect l="l" t="t" r="r" b="b"/>
              <a:pathLst>
                <a:path w="2866" h="15688" fill="none" extrusionOk="0">
                  <a:moveTo>
                    <a:pt x="1723" y="0"/>
                  </a:moveTo>
                  <a:lnTo>
                    <a:pt x="301" y="1222"/>
                  </a:lnTo>
                  <a:lnTo>
                    <a:pt x="301" y="1222"/>
                  </a:lnTo>
                  <a:lnTo>
                    <a:pt x="201" y="2124"/>
                  </a:lnTo>
                  <a:lnTo>
                    <a:pt x="121" y="3046"/>
                  </a:lnTo>
                  <a:lnTo>
                    <a:pt x="40" y="3947"/>
                  </a:lnTo>
                  <a:lnTo>
                    <a:pt x="20" y="4869"/>
                  </a:lnTo>
                  <a:lnTo>
                    <a:pt x="0" y="5791"/>
                  </a:lnTo>
                  <a:lnTo>
                    <a:pt x="20" y="6692"/>
                  </a:lnTo>
                  <a:lnTo>
                    <a:pt x="61" y="7614"/>
                  </a:lnTo>
                  <a:lnTo>
                    <a:pt x="121" y="8515"/>
                  </a:lnTo>
                  <a:lnTo>
                    <a:pt x="221" y="9417"/>
                  </a:lnTo>
                  <a:lnTo>
                    <a:pt x="321" y="10339"/>
                  </a:lnTo>
                  <a:lnTo>
                    <a:pt x="461" y="11240"/>
                  </a:lnTo>
                  <a:lnTo>
                    <a:pt x="622" y="12142"/>
                  </a:lnTo>
                  <a:lnTo>
                    <a:pt x="822" y="13023"/>
                  </a:lnTo>
                  <a:lnTo>
                    <a:pt x="1022" y="13925"/>
                  </a:lnTo>
                  <a:lnTo>
                    <a:pt x="1263" y="14806"/>
                  </a:lnTo>
                  <a:lnTo>
                    <a:pt x="1523" y="15688"/>
                  </a:lnTo>
                  <a:lnTo>
                    <a:pt x="2485" y="5670"/>
                  </a:lnTo>
                  <a:lnTo>
                    <a:pt x="2865" y="1864"/>
                  </a:lnTo>
                  <a:lnTo>
                    <a:pt x="17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91"/>
            <p:cNvSpPr/>
            <p:nvPr/>
          </p:nvSpPr>
          <p:spPr>
            <a:xfrm>
              <a:off x="3682000" y="1980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91"/>
            <p:cNvSpPr/>
            <p:nvPr/>
          </p:nvSpPr>
          <p:spPr>
            <a:xfrm>
              <a:off x="3356950" y="1503850"/>
              <a:ext cx="187850" cy="314575"/>
            </a:xfrm>
            <a:custGeom>
              <a:avLst/>
              <a:gdLst/>
              <a:ahLst/>
              <a:cxnLst/>
              <a:rect l="l" t="t" r="r" b="b"/>
              <a:pathLst>
                <a:path w="7514" h="12583" extrusionOk="0">
                  <a:moveTo>
                    <a:pt x="5369" y="0"/>
                  </a:moveTo>
                  <a:lnTo>
                    <a:pt x="5109" y="161"/>
                  </a:lnTo>
                  <a:lnTo>
                    <a:pt x="4408" y="581"/>
                  </a:lnTo>
                  <a:lnTo>
                    <a:pt x="3947" y="882"/>
                  </a:lnTo>
                  <a:lnTo>
                    <a:pt x="3426" y="1243"/>
                  </a:lnTo>
                  <a:lnTo>
                    <a:pt x="2885" y="1643"/>
                  </a:lnTo>
                  <a:lnTo>
                    <a:pt x="2344" y="2084"/>
                  </a:lnTo>
                  <a:lnTo>
                    <a:pt x="1823" y="2565"/>
                  </a:lnTo>
                  <a:lnTo>
                    <a:pt x="1563" y="2805"/>
                  </a:lnTo>
                  <a:lnTo>
                    <a:pt x="1322" y="3066"/>
                  </a:lnTo>
                  <a:lnTo>
                    <a:pt x="1082" y="3306"/>
                  </a:lnTo>
                  <a:lnTo>
                    <a:pt x="862" y="3587"/>
                  </a:lnTo>
                  <a:lnTo>
                    <a:pt x="681" y="3847"/>
                  </a:lnTo>
                  <a:lnTo>
                    <a:pt x="501" y="4108"/>
                  </a:lnTo>
                  <a:lnTo>
                    <a:pt x="341" y="4388"/>
                  </a:lnTo>
                  <a:lnTo>
                    <a:pt x="220" y="4669"/>
                  </a:lnTo>
                  <a:lnTo>
                    <a:pt x="120" y="4929"/>
                  </a:lnTo>
                  <a:lnTo>
                    <a:pt x="40" y="5210"/>
                  </a:lnTo>
                  <a:lnTo>
                    <a:pt x="0" y="5490"/>
                  </a:lnTo>
                  <a:lnTo>
                    <a:pt x="0" y="5751"/>
                  </a:lnTo>
                  <a:lnTo>
                    <a:pt x="40" y="6031"/>
                  </a:lnTo>
                  <a:lnTo>
                    <a:pt x="120" y="6292"/>
                  </a:lnTo>
                  <a:lnTo>
                    <a:pt x="240" y="6612"/>
                  </a:lnTo>
                  <a:lnTo>
                    <a:pt x="341" y="6933"/>
                  </a:lnTo>
                  <a:lnTo>
                    <a:pt x="421" y="7253"/>
                  </a:lnTo>
                  <a:lnTo>
                    <a:pt x="481" y="7574"/>
                  </a:lnTo>
                  <a:lnTo>
                    <a:pt x="521" y="7894"/>
                  </a:lnTo>
                  <a:lnTo>
                    <a:pt x="561" y="8235"/>
                  </a:lnTo>
                  <a:lnTo>
                    <a:pt x="581" y="8556"/>
                  </a:lnTo>
                  <a:lnTo>
                    <a:pt x="581" y="8896"/>
                  </a:lnTo>
                  <a:lnTo>
                    <a:pt x="561" y="9217"/>
                  </a:lnTo>
                  <a:lnTo>
                    <a:pt x="541" y="9537"/>
                  </a:lnTo>
                  <a:lnTo>
                    <a:pt x="501" y="9878"/>
                  </a:lnTo>
                  <a:lnTo>
                    <a:pt x="441" y="10198"/>
                  </a:lnTo>
                  <a:lnTo>
                    <a:pt x="361" y="10519"/>
                  </a:lnTo>
                  <a:lnTo>
                    <a:pt x="260" y="10840"/>
                  </a:lnTo>
                  <a:lnTo>
                    <a:pt x="160" y="11160"/>
                  </a:lnTo>
                  <a:lnTo>
                    <a:pt x="40" y="11461"/>
                  </a:lnTo>
                  <a:lnTo>
                    <a:pt x="341" y="11721"/>
                  </a:lnTo>
                  <a:lnTo>
                    <a:pt x="641" y="11941"/>
                  </a:lnTo>
                  <a:lnTo>
                    <a:pt x="942" y="12122"/>
                  </a:lnTo>
                  <a:lnTo>
                    <a:pt x="1262" y="12262"/>
                  </a:lnTo>
                  <a:lnTo>
                    <a:pt x="1563" y="12382"/>
                  </a:lnTo>
                  <a:lnTo>
                    <a:pt x="1883" y="12462"/>
                  </a:lnTo>
                  <a:lnTo>
                    <a:pt x="2204" y="12543"/>
                  </a:lnTo>
                  <a:lnTo>
                    <a:pt x="2524" y="12563"/>
                  </a:lnTo>
                  <a:lnTo>
                    <a:pt x="2845" y="12583"/>
                  </a:lnTo>
                  <a:lnTo>
                    <a:pt x="3146" y="12583"/>
                  </a:lnTo>
                  <a:lnTo>
                    <a:pt x="3466" y="12563"/>
                  </a:lnTo>
                  <a:lnTo>
                    <a:pt x="3767" y="12523"/>
                  </a:lnTo>
                  <a:lnTo>
                    <a:pt x="4067" y="12462"/>
                  </a:lnTo>
                  <a:lnTo>
                    <a:pt x="4368" y="12382"/>
                  </a:lnTo>
                  <a:lnTo>
                    <a:pt x="4668" y="12302"/>
                  </a:lnTo>
                  <a:lnTo>
                    <a:pt x="4949" y="12202"/>
                  </a:lnTo>
                  <a:lnTo>
                    <a:pt x="5470" y="11982"/>
                  </a:lnTo>
                  <a:lnTo>
                    <a:pt x="5971" y="11761"/>
                  </a:lnTo>
                  <a:lnTo>
                    <a:pt x="6411" y="11521"/>
                  </a:lnTo>
                  <a:lnTo>
                    <a:pt x="6772" y="11300"/>
                  </a:lnTo>
                  <a:lnTo>
                    <a:pt x="7093" y="11100"/>
                  </a:lnTo>
                  <a:lnTo>
                    <a:pt x="7313" y="10940"/>
                  </a:lnTo>
                  <a:lnTo>
                    <a:pt x="7513" y="10779"/>
                  </a:lnTo>
                  <a:lnTo>
                    <a:pt x="7273" y="10138"/>
                  </a:lnTo>
                  <a:lnTo>
                    <a:pt x="7052" y="9477"/>
                  </a:lnTo>
                  <a:lnTo>
                    <a:pt x="6852" y="8816"/>
                  </a:lnTo>
                  <a:lnTo>
                    <a:pt x="6652" y="8155"/>
                  </a:lnTo>
                  <a:lnTo>
                    <a:pt x="6471" y="7494"/>
                  </a:lnTo>
                  <a:lnTo>
                    <a:pt x="6311" y="6812"/>
                  </a:lnTo>
                  <a:lnTo>
                    <a:pt x="6151" y="6151"/>
                  </a:lnTo>
                  <a:lnTo>
                    <a:pt x="6011" y="5470"/>
                  </a:lnTo>
                  <a:lnTo>
                    <a:pt x="5890" y="4789"/>
                  </a:lnTo>
                  <a:lnTo>
                    <a:pt x="5770" y="4108"/>
                  </a:lnTo>
                  <a:lnTo>
                    <a:pt x="5670" y="3426"/>
                  </a:lnTo>
                  <a:lnTo>
                    <a:pt x="5590" y="2745"/>
                  </a:lnTo>
                  <a:lnTo>
                    <a:pt x="5510" y="2064"/>
                  </a:lnTo>
                  <a:lnTo>
                    <a:pt x="5450" y="1383"/>
                  </a:lnTo>
                  <a:lnTo>
                    <a:pt x="5410" y="682"/>
                  </a:lnTo>
                  <a:lnTo>
                    <a:pt x="5369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91"/>
            <p:cNvSpPr/>
            <p:nvPr/>
          </p:nvSpPr>
          <p:spPr>
            <a:xfrm>
              <a:off x="3356950" y="1503850"/>
              <a:ext cx="187850" cy="314575"/>
            </a:xfrm>
            <a:custGeom>
              <a:avLst/>
              <a:gdLst/>
              <a:ahLst/>
              <a:cxnLst/>
              <a:rect l="l" t="t" r="r" b="b"/>
              <a:pathLst>
                <a:path w="7514" h="12583" fill="none" extrusionOk="0">
                  <a:moveTo>
                    <a:pt x="5369" y="0"/>
                  </a:moveTo>
                  <a:lnTo>
                    <a:pt x="5369" y="0"/>
                  </a:lnTo>
                  <a:lnTo>
                    <a:pt x="5410" y="682"/>
                  </a:lnTo>
                  <a:lnTo>
                    <a:pt x="5450" y="1383"/>
                  </a:lnTo>
                  <a:lnTo>
                    <a:pt x="5510" y="2064"/>
                  </a:lnTo>
                  <a:lnTo>
                    <a:pt x="5590" y="2745"/>
                  </a:lnTo>
                  <a:lnTo>
                    <a:pt x="5670" y="3426"/>
                  </a:lnTo>
                  <a:lnTo>
                    <a:pt x="5770" y="4108"/>
                  </a:lnTo>
                  <a:lnTo>
                    <a:pt x="5890" y="4789"/>
                  </a:lnTo>
                  <a:lnTo>
                    <a:pt x="6011" y="5470"/>
                  </a:lnTo>
                  <a:lnTo>
                    <a:pt x="6151" y="6151"/>
                  </a:lnTo>
                  <a:lnTo>
                    <a:pt x="6311" y="6812"/>
                  </a:lnTo>
                  <a:lnTo>
                    <a:pt x="6471" y="7494"/>
                  </a:lnTo>
                  <a:lnTo>
                    <a:pt x="6652" y="8155"/>
                  </a:lnTo>
                  <a:lnTo>
                    <a:pt x="6852" y="8816"/>
                  </a:lnTo>
                  <a:lnTo>
                    <a:pt x="7052" y="9477"/>
                  </a:lnTo>
                  <a:lnTo>
                    <a:pt x="7273" y="10138"/>
                  </a:lnTo>
                  <a:lnTo>
                    <a:pt x="7513" y="10779"/>
                  </a:lnTo>
                  <a:lnTo>
                    <a:pt x="7513" y="10779"/>
                  </a:lnTo>
                  <a:lnTo>
                    <a:pt x="7313" y="10940"/>
                  </a:lnTo>
                  <a:lnTo>
                    <a:pt x="7093" y="11100"/>
                  </a:lnTo>
                  <a:lnTo>
                    <a:pt x="6772" y="11300"/>
                  </a:lnTo>
                  <a:lnTo>
                    <a:pt x="6411" y="11521"/>
                  </a:lnTo>
                  <a:lnTo>
                    <a:pt x="5971" y="11761"/>
                  </a:lnTo>
                  <a:lnTo>
                    <a:pt x="5470" y="11982"/>
                  </a:lnTo>
                  <a:lnTo>
                    <a:pt x="4949" y="12202"/>
                  </a:lnTo>
                  <a:lnTo>
                    <a:pt x="4668" y="12302"/>
                  </a:lnTo>
                  <a:lnTo>
                    <a:pt x="4368" y="12382"/>
                  </a:lnTo>
                  <a:lnTo>
                    <a:pt x="4067" y="12462"/>
                  </a:lnTo>
                  <a:lnTo>
                    <a:pt x="3767" y="12523"/>
                  </a:lnTo>
                  <a:lnTo>
                    <a:pt x="3466" y="12563"/>
                  </a:lnTo>
                  <a:lnTo>
                    <a:pt x="3146" y="12583"/>
                  </a:lnTo>
                  <a:lnTo>
                    <a:pt x="2845" y="12583"/>
                  </a:lnTo>
                  <a:lnTo>
                    <a:pt x="2524" y="12563"/>
                  </a:lnTo>
                  <a:lnTo>
                    <a:pt x="2204" y="12543"/>
                  </a:lnTo>
                  <a:lnTo>
                    <a:pt x="1883" y="12462"/>
                  </a:lnTo>
                  <a:lnTo>
                    <a:pt x="1563" y="12382"/>
                  </a:lnTo>
                  <a:lnTo>
                    <a:pt x="1262" y="12262"/>
                  </a:lnTo>
                  <a:lnTo>
                    <a:pt x="942" y="12122"/>
                  </a:lnTo>
                  <a:lnTo>
                    <a:pt x="641" y="11941"/>
                  </a:lnTo>
                  <a:lnTo>
                    <a:pt x="341" y="11721"/>
                  </a:lnTo>
                  <a:lnTo>
                    <a:pt x="40" y="11461"/>
                  </a:lnTo>
                  <a:lnTo>
                    <a:pt x="40" y="11461"/>
                  </a:lnTo>
                  <a:lnTo>
                    <a:pt x="160" y="11160"/>
                  </a:lnTo>
                  <a:lnTo>
                    <a:pt x="260" y="10840"/>
                  </a:lnTo>
                  <a:lnTo>
                    <a:pt x="361" y="10519"/>
                  </a:lnTo>
                  <a:lnTo>
                    <a:pt x="441" y="10198"/>
                  </a:lnTo>
                  <a:lnTo>
                    <a:pt x="501" y="9878"/>
                  </a:lnTo>
                  <a:lnTo>
                    <a:pt x="541" y="9537"/>
                  </a:lnTo>
                  <a:lnTo>
                    <a:pt x="561" y="9217"/>
                  </a:lnTo>
                  <a:lnTo>
                    <a:pt x="581" y="8896"/>
                  </a:lnTo>
                  <a:lnTo>
                    <a:pt x="581" y="8556"/>
                  </a:lnTo>
                  <a:lnTo>
                    <a:pt x="561" y="8235"/>
                  </a:lnTo>
                  <a:lnTo>
                    <a:pt x="521" y="7894"/>
                  </a:lnTo>
                  <a:lnTo>
                    <a:pt x="481" y="7574"/>
                  </a:lnTo>
                  <a:lnTo>
                    <a:pt x="421" y="7253"/>
                  </a:lnTo>
                  <a:lnTo>
                    <a:pt x="341" y="6933"/>
                  </a:lnTo>
                  <a:lnTo>
                    <a:pt x="240" y="6612"/>
                  </a:lnTo>
                  <a:lnTo>
                    <a:pt x="120" y="6292"/>
                  </a:lnTo>
                  <a:lnTo>
                    <a:pt x="120" y="6292"/>
                  </a:lnTo>
                  <a:lnTo>
                    <a:pt x="40" y="6031"/>
                  </a:lnTo>
                  <a:lnTo>
                    <a:pt x="0" y="5751"/>
                  </a:lnTo>
                  <a:lnTo>
                    <a:pt x="0" y="5490"/>
                  </a:lnTo>
                  <a:lnTo>
                    <a:pt x="40" y="5210"/>
                  </a:lnTo>
                  <a:lnTo>
                    <a:pt x="120" y="4929"/>
                  </a:lnTo>
                  <a:lnTo>
                    <a:pt x="220" y="4669"/>
                  </a:lnTo>
                  <a:lnTo>
                    <a:pt x="341" y="4388"/>
                  </a:lnTo>
                  <a:lnTo>
                    <a:pt x="501" y="4108"/>
                  </a:lnTo>
                  <a:lnTo>
                    <a:pt x="681" y="3847"/>
                  </a:lnTo>
                  <a:lnTo>
                    <a:pt x="862" y="3587"/>
                  </a:lnTo>
                  <a:lnTo>
                    <a:pt x="1082" y="3306"/>
                  </a:lnTo>
                  <a:lnTo>
                    <a:pt x="1322" y="3066"/>
                  </a:lnTo>
                  <a:lnTo>
                    <a:pt x="1563" y="2805"/>
                  </a:lnTo>
                  <a:lnTo>
                    <a:pt x="1823" y="2565"/>
                  </a:lnTo>
                  <a:lnTo>
                    <a:pt x="2344" y="2084"/>
                  </a:lnTo>
                  <a:lnTo>
                    <a:pt x="2885" y="1643"/>
                  </a:lnTo>
                  <a:lnTo>
                    <a:pt x="3426" y="1243"/>
                  </a:lnTo>
                  <a:lnTo>
                    <a:pt x="3947" y="882"/>
                  </a:lnTo>
                  <a:lnTo>
                    <a:pt x="4408" y="581"/>
                  </a:lnTo>
                  <a:lnTo>
                    <a:pt x="5109" y="161"/>
                  </a:lnTo>
                  <a:lnTo>
                    <a:pt x="53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91"/>
            <p:cNvSpPr/>
            <p:nvPr/>
          </p:nvSpPr>
          <p:spPr>
            <a:xfrm>
              <a:off x="3370975" y="1732750"/>
              <a:ext cx="525" cy="3025"/>
            </a:xfrm>
            <a:custGeom>
              <a:avLst/>
              <a:gdLst/>
              <a:ahLst/>
              <a:cxnLst/>
              <a:rect l="l" t="t" r="r" b="b"/>
              <a:pathLst>
                <a:path w="21" h="121" extrusionOk="0">
                  <a:moveTo>
                    <a:pt x="20" y="1"/>
                  </a:moveTo>
                  <a:lnTo>
                    <a:pt x="20" y="1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91"/>
            <p:cNvSpPr/>
            <p:nvPr/>
          </p:nvSpPr>
          <p:spPr>
            <a:xfrm>
              <a:off x="3370975" y="1732750"/>
              <a:ext cx="525" cy="3025"/>
            </a:xfrm>
            <a:custGeom>
              <a:avLst/>
              <a:gdLst/>
              <a:ahLst/>
              <a:cxnLst/>
              <a:rect l="l" t="t" r="r" b="b"/>
              <a:pathLst>
                <a:path w="21" h="121" fill="none" extrusionOk="0">
                  <a:moveTo>
                    <a:pt x="20" y="1"/>
                  </a:moveTo>
                  <a:lnTo>
                    <a:pt x="20" y="1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91"/>
            <p:cNvSpPr/>
            <p:nvPr/>
          </p:nvSpPr>
          <p:spPr>
            <a:xfrm>
              <a:off x="3369950" y="1601525"/>
              <a:ext cx="118750" cy="134250"/>
            </a:xfrm>
            <a:custGeom>
              <a:avLst/>
              <a:gdLst/>
              <a:ahLst/>
              <a:cxnLst/>
              <a:rect l="l" t="t" r="r" b="b"/>
              <a:pathLst>
                <a:path w="4750" h="5370" extrusionOk="0">
                  <a:moveTo>
                    <a:pt x="4749" y="0"/>
                  </a:moveTo>
                  <a:lnTo>
                    <a:pt x="4569" y="441"/>
                  </a:lnTo>
                  <a:lnTo>
                    <a:pt x="4369" y="862"/>
                  </a:lnTo>
                  <a:lnTo>
                    <a:pt x="4188" y="1182"/>
                  </a:lnTo>
                  <a:lnTo>
                    <a:pt x="3988" y="1483"/>
                  </a:lnTo>
                  <a:lnTo>
                    <a:pt x="3788" y="1763"/>
                  </a:lnTo>
                  <a:lnTo>
                    <a:pt x="3567" y="2044"/>
                  </a:lnTo>
                  <a:lnTo>
                    <a:pt x="3327" y="2304"/>
                  </a:lnTo>
                  <a:lnTo>
                    <a:pt x="3066" y="2525"/>
                  </a:lnTo>
                  <a:lnTo>
                    <a:pt x="2806" y="2745"/>
                  </a:lnTo>
                  <a:lnTo>
                    <a:pt x="2525" y="2945"/>
                  </a:lnTo>
                  <a:lnTo>
                    <a:pt x="2245" y="3126"/>
                  </a:lnTo>
                  <a:lnTo>
                    <a:pt x="1944" y="3306"/>
                  </a:lnTo>
                  <a:lnTo>
                    <a:pt x="1644" y="3446"/>
                  </a:lnTo>
                  <a:lnTo>
                    <a:pt x="1323" y="3567"/>
                  </a:lnTo>
                  <a:lnTo>
                    <a:pt x="1003" y="3687"/>
                  </a:lnTo>
                  <a:lnTo>
                    <a:pt x="662" y="3767"/>
                  </a:lnTo>
                  <a:lnTo>
                    <a:pt x="342" y="3827"/>
                  </a:lnTo>
                  <a:lnTo>
                    <a:pt x="1" y="3887"/>
                  </a:lnTo>
                  <a:lnTo>
                    <a:pt x="41" y="4228"/>
                  </a:lnTo>
                  <a:lnTo>
                    <a:pt x="61" y="4568"/>
                  </a:lnTo>
                  <a:lnTo>
                    <a:pt x="61" y="4909"/>
                  </a:lnTo>
                  <a:lnTo>
                    <a:pt x="61" y="5250"/>
                  </a:lnTo>
                  <a:lnTo>
                    <a:pt x="41" y="5370"/>
                  </a:lnTo>
                  <a:lnTo>
                    <a:pt x="41" y="5370"/>
                  </a:lnTo>
                  <a:lnTo>
                    <a:pt x="362" y="5330"/>
                  </a:lnTo>
                  <a:lnTo>
                    <a:pt x="662" y="5270"/>
                  </a:lnTo>
                  <a:lnTo>
                    <a:pt x="963" y="5189"/>
                  </a:lnTo>
                  <a:lnTo>
                    <a:pt x="1223" y="5109"/>
                  </a:lnTo>
                  <a:lnTo>
                    <a:pt x="1484" y="5009"/>
                  </a:lnTo>
                  <a:lnTo>
                    <a:pt x="1744" y="4889"/>
                  </a:lnTo>
                  <a:lnTo>
                    <a:pt x="1984" y="4769"/>
                  </a:lnTo>
                  <a:lnTo>
                    <a:pt x="2205" y="4628"/>
                  </a:lnTo>
                  <a:lnTo>
                    <a:pt x="2425" y="4468"/>
                  </a:lnTo>
                  <a:lnTo>
                    <a:pt x="2626" y="4328"/>
                  </a:lnTo>
                  <a:lnTo>
                    <a:pt x="2806" y="4168"/>
                  </a:lnTo>
                  <a:lnTo>
                    <a:pt x="2986" y="3987"/>
                  </a:lnTo>
                  <a:lnTo>
                    <a:pt x="3146" y="3807"/>
                  </a:lnTo>
                  <a:lnTo>
                    <a:pt x="3307" y="3627"/>
                  </a:lnTo>
                  <a:lnTo>
                    <a:pt x="3587" y="3246"/>
                  </a:lnTo>
                  <a:lnTo>
                    <a:pt x="3848" y="2825"/>
                  </a:lnTo>
                  <a:lnTo>
                    <a:pt x="4048" y="2425"/>
                  </a:lnTo>
                  <a:lnTo>
                    <a:pt x="4228" y="2004"/>
                  </a:lnTo>
                  <a:lnTo>
                    <a:pt x="4389" y="1583"/>
                  </a:lnTo>
                  <a:lnTo>
                    <a:pt x="4509" y="1162"/>
                  </a:lnTo>
                  <a:lnTo>
                    <a:pt x="4609" y="762"/>
                  </a:lnTo>
                  <a:lnTo>
                    <a:pt x="4689" y="381"/>
                  </a:lnTo>
                  <a:lnTo>
                    <a:pt x="4749" y="0"/>
                  </a:lnTo>
                  <a:close/>
                </a:path>
              </a:pathLst>
            </a:custGeom>
            <a:solidFill>
              <a:srgbClr val="D3A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91"/>
            <p:cNvSpPr/>
            <p:nvPr/>
          </p:nvSpPr>
          <p:spPr>
            <a:xfrm>
              <a:off x="3369950" y="1601525"/>
              <a:ext cx="118750" cy="134250"/>
            </a:xfrm>
            <a:custGeom>
              <a:avLst/>
              <a:gdLst/>
              <a:ahLst/>
              <a:cxnLst/>
              <a:rect l="l" t="t" r="r" b="b"/>
              <a:pathLst>
                <a:path w="4750" h="5370" fill="none" extrusionOk="0">
                  <a:moveTo>
                    <a:pt x="4749" y="0"/>
                  </a:moveTo>
                  <a:lnTo>
                    <a:pt x="4749" y="0"/>
                  </a:lnTo>
                  <a:lnTo>
                    <a:pt x="4569" y="441"/>
                  </a:lnTo>
                  <a:lnTo>
                    <a:pt x="4369" y="862"/>
                  </a:lnTo>
                  <a:lnTo>
                    <a:pt x="4369" y="862"/>
                  </a:lnTo>
                  <a:lnTo>
                    <a:pt x="4188" y="1182"/>
                  </a:lnTo>
                  <a:lnTo>
                    <a:pt x="3988" y="1483"/>
                  </a:lnTo>
                  <a:lnTo>
                    <a:pt x="3788" y="1763"/>
                  </a:lnTo>
                  <a:lnTo>
                    <a:pt x="3567" y="2044"/>
                  </a:lnTo>
                  <a:lnTo>
                    <a:pt x="3327" y="2304"/>
                  </a:lnTo>
                  <a:lnTo>
                    <a:pt x="3066" y="2525"/>
                  </a:lnTo>
                  <a:lnTo>
                    <a:pt x="2806" y="2745"/>
                  </a:lnTo>
                  <a:lnTo>
                    <a:pt x="2525" y="2945"/>
                  </a:lnTo>
                  <a:lnTo>
                    <a:pt x="2245" y="3126"/>
                  </a:lnTo>
                  <a:lnTo>
                    <a:pt x="1944" y="3306"/>
                  </a:lnTo>
                  <a:lnTo>
                    <a:pt x="1644" y="3446"/>
                  </a:lnTo>
                  <a:lnTo>
                    <a:pt x="1323" y="3567"/>
                  </a:lnTo>
                  <a:lnTo>
                    <a:pt x="1003" y="3687"/>
                  </a:lnTo>
                  <a:lnTo>
                    <a:pt x="662" y="3767"/>
                  </a:lnTo>
                  <a:lnTo>
                    <a:pt x="342" y="3827"/>
                  </a:lnTo>
                  <a:lnTo>
                    <a:pt x="1" y="3887"/>
                  </a:lnTo>
                  <a:lnTo>
                    <a:pt x="1" y="3887"/>
                  </a:lnTo>
                  <a:lnTo>
                    <a:pt x="41" y="4228"/>
                  </a:lnTo>
                  <a:lnTo>
                    <a:pt x="61" y="4568"/>
                  </a:lnTo>
                  <a:lnTo>
                    <a:pt x="61" y="4909"/>
                  </a:lnTo>
                  <a:lnTo>
                    <a:pt x="61" y="5250"/>
                  </a:lnTo>
                  <a:lnTo>
                    <a:pt x="61" y="5250"/>
                  </a:lnTo>
                  <a:lnTo>
                    <a:pt x="41" y="5370"/>
                  </a:lnTo>
                  <a:lnTo>
                    <a:pt x="41" y="5370"/>
                  </a:lnTo>
                  <a:lnTo>
                    <a:pt x="362" y="5330"/>
                  </a:lnTo>
                  <a:lnTo>
                    <a:pt x="662" y="5270"/>
                  </a:lnTo>
                  <a:lnTo>
                    <a:pt x="963" y="5189"/>
                  </a:lnTo>
                  <a:lnTo>
                    <a:pt x="1223" y="5109"/>
                  </a:lnTo>
                  <a:lnTo>
                    <a:pt x="1484" y="5009"/>
                  </a:lnTo>
                  <a:lnTo>
                    <a:pt x="1744" y="4889"/>
                  </a:lnTo>
                  <a:lnTo>
                    <a:pt x="1984" y="4769"/>
                  </a:lnTo>
                  <a:lnTo>
                    <a:pt x="2205" y="4628"/>
                  </a:lnTo>
                  <a:lnTo>
                    <a:pt x="2425" y="4468"/>
                  </a:lnTo>
                  <a:lnTo>
                    <a:pt x="2626" y="4328"/>
                  </a:lnTo>
                  <a:lnTo>
                    <a:pt x="2806" y="4168"/>
                  </a:lnTo>
                  <a:lnTo>
                    <a:pt x="2986" y="3987"/>
                  </a:lnTo>
                  <a:lnTo>
                    <a:pt x="3146" y="3807"/>
                  </a:lnTo>
                  <a:lnTo>
                    <a:pt x="3307" y="3627"/>
                  </a:lnTo>
                  <a:lnTo>
                    <a:pt x="3587" y="3246"/>
                  </a:lnTo>
                  <a:lnTo>
                    <a:pt x="3848" y="2825"/>
                  </a:lnTo>
                  <a:lnTo>
                    <a:pt x="4048" y="2425"/>
                  </a:lnTo>
                  <a:lnTo>
                    <a:pt x="4228" y="2004"/>
                  </a:lnTo>
                  <a:lnTo>
                    <a:pt x="4389" y="1583"/>
                  </a:lnTo>
                  <a:lnTo>
                    <a:pt x="4509" y="1162"/>
                  </a:lnTo>
                  <a:lnTo>
                    <a:pt x="4609" y="762"/>
                  </a:lnTo>
                  <a:lnTo>
                    <a:pt x="4689" y="381"/>
                  </a:lnTo>
                  <a:lnTo>
                    <a:pt x="47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91"/>
            <p:cNvSpPr/>
            <p:nvPr/>
          </p:nvSpPr>
          <p:spPr>
            <a:xfrm>
              <a:off x="3155575" y="1324025"/>
              <a:ext cx="63150" cy="179850"/>
            </a:xfrm>
            <a:custGeom>
              <a:avLst/>
              <a:gdLst/>
              <a:ahLst/>
              <a:cxnLst/>
              <a:rect l="l" t="t" r="r" b="b"/>
              <a:pathLst>
                <a:path w="2526" h="7194" extrusionOk="0">
                  <a:moveTo>
                    <a:pt x="1503" y="1"/>
                  </a:moveTo>
                  <a:lnTo>
                    <a:pt x="1283" y="161"/>
                  </a:lnTo>
                  <a:lnTo>
                    <a:pt x="1083" y="321"/>
                  </a:lnTo>
                  <a:lnTo>
                    <a:pt x="902" y="502"/>
                  </a:lnTo>
                  <a:lnTo>
                    <a:pt x="742" y="702"/>
                  </a:lnTo>
                  <a:lnTo>
                    <a:pt x="582" y="902"/>
                  </a:lnTo>
                  <a:lnTo>
                    <a:pt x="462" y="1103"/>
                  </a:lnTo>
                  <a:lnTo>
                    <a:pt x="341" y="1323"/>
                  </a:lnTo>
                  <a:lnTo>
                    <a:pt x="241" y="1563"/>
                  </a:lnTo>
                  <a:lnTo>
                    <a:pt x="161" y="1804"/>
                  </a:lnTo>
                  <a:lnTo>
                    <a:pt x="101" y="2044"/>
                  </a:lnTo>
                  <a:lnTo>
                    <a:pt x="61" y="2285"/>
                  </a:lnTo>
                  <a:lnTo>
                    <a:pt x="21" y="2545"/>
                  </a:lnTo>
                  <a:lnTo>
                    <a:pt x="1" y="2786"/>
                  </a:lnTo>
                  <a:lnTo>
                    <a:pt x="1" y="3046"/>
                  </a:lnTo>
                  <a:lnTo>
                    <a:pt x="21" y="3307"/>
                  </a:lnTo>
                  <a:lnTo>
                    <a:pt x="41" y="3567"/>
                  </a:lnTo>
                  <a:lnTo>
                    <a:pt x="81" y="3827"/>
                  </a:lnTo>
                  <a:lnTo>
                    <a:pt x="141" y="4108"/>
                  </a:lnTo>
                  <a:lnTo>
                    <a:pt x="221" y="4348"/>
                  </a:lnTo>
                  <a:lnTo>
                    <a:pt x="301" y="4609"/>
                  </a:lnTo>
                  <a:lnTo>
                    <a:pt x="401" y="4869"/>
                  </a:lnTo>
                  <a:lnTo>
                    <a:pt x="522" y="5110"/>
                  </a:lnTo>
                  <a:lnTo>
                    <a:pt x="642" y="5370"/>
                  </a:lnTo>
                  <a:lnTo>
                    <a:pt x="782" y="5591"/>
                  </a:lnTo>
                  <a:lnTo>
                    <a:pt x="942" y="5831"/>
                  </a:lnTo>
                  <a:lnTo>
                    <a:pt x="1103" y="6051"/>
                  </a:lnTo>
                  <a:lnTo>
                    <a:pt x="1283" y="6272"/>
                  </a:lnTo>
                  <a:lnTo>
                    <a:pt x="1463" y="6472"/>
                  </a:lnTo>
                  <a:lnTo>
                    <a:pt x="1664" y="6672"/>
                  </a:lnTo>
                  <a:lnTo>
                    <a:pt x="1884" y="6853"/>
                  </a:lnTo>
                  <a:lnTo>
                    <a:pt x="2105" y="7033"/>
                  </a:lnTo>
                  <a:lnTo>
                    <a:pt x="2325" y="7193"/>
                  </a:lnTo>
                  <a:lnTo>
                    <a:pt x="2445" y="6352"/>
                  </a:lnTo>
                  <a:lnTo>
                    <a:pt x="2505" y="5571"/>
                  </a:lnTo>
                  <a:lnTo>
                    <a:pt x="2525" y="4829"/>
                  </a:lnTo>
                  <a:lnTo>
                    <a:pt x="2505" y="4148"/>
                  </a:lnTo>
                  <a:lnTo>
                    <a:pt x="2465" y="3507"/>
                  </a:lnTo>
                  <a:lnTo>
                    <a:pt x="2385" y="2906"/>
                  </a:lnTo>
                  <a:lnTo>
                    <a:pt x="2305" y="2365"/>
                  </a:lnTo>
                  <a:lnTo>
                    <a:pt x="2185" y="1884"/>
                  </a:lnTo>
                  <a:lnTo>
                    <a:pt x="2084" y="1443"/>
                  </a:lnTo>
                  <a:lnTo>
                    <a:pt x="1964" y="1083"/>
                  </a:lnTo>
                  <a:lnTo>
                    <a:pt x="1844" y="742"/>
                  </a:lnTo>
                  <a:lnTo>
                    <a:pt x="1744" y="482"/>
                  </a:lnTo>
                  <a:lnTo>
                    <a:pt x="1564" y="121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91"/>
            <p:cNvSpPr/>
            <p:nvPr/>
          </p:nvSpPr>
          <p:spPr>
            <a:xfrm>
              <a:off x="3155575" y="1324025"/>
              <a:ext cx="63150" cy="179850"/>
            </a:xfrm>
            <a:custGeom>
              <a:avLst/>
              <a:gdLst/>
              <a:ahLst/>
              <a:cxnLst/>
              <a:rect l="l" t="t" r="r" b="b"/>
              <a:pathLst>
                <a:path w="2526" h="7194" fill="none" extrusionOk="0">
                  <a:moveTo>
                    <a:pt x="1503" y="1"/>
                  </a:moveTo>
                  <a:lnTo>
                    <a:pt x="1503" y="1"/>
                  </a:lnTo>
                  <a:lnTo>
                    <a:pt x="1283" y="161"/>
                  </a:lnTo>
                  <a:lnTo>
                    <a:pt x="1083" y="321"/>
                  </a:lnTo>
                  <a:lnTo>
                    <a:pt x="902" y="502"/>
                  </a:lnTo>
                  <a:lnTo>
                    <a:pt x="742" y="702"/>
                  </a:lnTo>
                  <a:lnTo>
                    <a:pt x="582" y="902"/>
                  </a:lnTo>
                  <a:lnTo>
                    <a:pt x="462" y="1103"/>
                  </a:lnTo>
                  <a:lnTo>
                    <a:pt x="341" y="1323"/>
                  </a:lnTo>
                  <a:lnTo>
                    <a:pt x="241" y="1563"/>
                  </a:lnTo>
                  <a:lnTo>
                    <a:pt x="161" y="1804"/>
                  </a:lnTo>
                  <a:lnTo>
                    <a:pt x="101" y="2044"/>
                  </a:lnTo>
                  <a:lnTo>
                    <a:pt x="61" y="2285"/>
                  </a:lnTo>
                  <a:lnTo>
                    <a:pt x="21" y="2545"/>
                  </a:lnTo>
                  <a:lnTo>
                    <a:pt x="1" y="2786"/>
                  </a:lnTo>
                  <a:lnTo>
                    <a:pt x="1" y="3046"/>
                  </a:lnTo>
                  <a:lnTo>
                    <a:pt x="21" y="3307"/>
                  </a:lnTo>
                  <a:lnTo>
                    <a:pt x="41" y="3567"/>
                  </a:lnTo>
                  <a:lnTo>
                    <a:pt x="81" y="3827"/>
                  </a:lnTo>
                  <a:lnTo>
                    <a:pt x="141" y="4108"/>
                  </a:lnTo>
                  <a:lnTo>
                    <a:pt x="221" y="4348"/>
                  </a:lnTo>
                  <a:lnTo>
                    <a:pt x="301" y="4609"/>
                  </a:lnTo>
                  <a:lnTo>
                    <a:pt x="401" y="4869"/>
                  </a:lnTo>
                  <a:lnTo>
                    <a:pt x="522" y="5110"/>
                  </a:lnTo>
                  <a:lnTo>
                    <a:pt x="642" y="5370"/>
                  </a:lnTo>
                  <a:lnTo>
                    <a:pt x="782" y="5591"/>
                  </a:lnTo>
                  <a:lnTo>
                    <a:pt x="942" y="5831"/>
                  </a:lnTo>
                  <a:lnTo>
                    <a:pt x="1103" y="6051"/>
                  </a:lnTo>
                  <a:lnTo>
                    <a:pt x="1283" y="6272"/>
                  </a:lnTo>
                  <a:lnTo>
                    <a:pt x="1463" y="6472"/>
                  </a:lnTo>
                  <a:lnTo>
                    <a:pt x="1664" y="6672"/>
                  </a:lnTo>
                  <a:lnTo>
                    <a:pt x="1884" y="6853"/>
                  </a:lnTo>
                  <a:lnTo>
                    <a:pt x="2105" y="7033"/>
                  </a:lnTo>
                  <a:lnTo>
                    <a:pt x="2325" y="7193"/>
                  </a:lnTo>
                  <a:lnTo>
                    <a:pt x="2325" y="7193"/>
                  </a:lnTo>
                  <a:lnTo>
                    <a:pt x="2445" y="6352"/>
                  </a:lnTo>
                  <a:lnTo>
                    <a:pt x="2505" y="5571"/>
                  </a:lnTo>
                  <a:lnTo>
                    <a:pt x="2525" y="4829"/>
                  </a:lnTo>
                  <a:lnTo>
                    <a:pt x="2505" y="4148"/>
                  </a:lnTo>
                  <a:lnTo>
                    <a:pt x="2465" y="3507"/>
                  </a:lnTo>
                  <a:lnTo>
                    <a:pt x="2385" y="2906"/>
                  </a:lnTo>
                  <a:lnTo>
                    <a:pt x="2305" y="2365"/>
                  </a:lnTo>
                  <a:lnTo>
                    <a:pt x="2185" y="1884"/>
                  </a:lnTo>
                  <a:lnTo>
                    <a:pt x="2084" y="1443"/>
                  </a:lnTo>
                  <a:lnTo>
                    <a:pt x="1964" y="1083"/>
                  </a:lnTo>
                  <a:lnTo>
                    <a:pt x="1844" y="742"/>
                  </a:lnTo>
                  <a:lnTo>
                    <a:pt x="1744" y="482"/>
                  </a:lnTo>
                  <a:lnTo>
                    <a:pt x="1564" y="121"/>
                  </a:lnTo>
                  <a:lnTo>
                    <a:pt x="15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91"/>
            <p:cNvSpPr/>
            <p:nvPr/>
          </p:nvSpPr>
          <p:spPr>
            <a:xfrm>
              <a:off x="3155575" y="1324025"/>
              <a:ext cx="50625" cy="155800"/>
            </a:xfrm>
            <a:custGeom>
              <a:avLst/>
              <a:gdLst/>
              <a:ahLst/>
              <a:cxnLst/>
              <a:rect l="l" t="t" r="r" b="b"/>
              <a:pathLst>
                <a:path w="2025" h="6232" extrusionOk="0">
                  <a:moveTo>
                    <a:pt x="1503" y="1"/>
                  </a:moveTo>
                  <a:lnTo>
                    <a:pt x="1323" y="121"/>
                  </a:lnTo>
                  <a:lnTo>
                    <a:pt x="1143" y="261"/>
                  </a:lnTo>
                  <a:lnTo>
                    <a:pt x="983" y="421"/>
                  </a:lnTo>
                  <a:lnTo>
                    <a:pt x="842" y="582"/>
                  </a:lnTo>
                  <a:lnTo>
                    <a:pt x="702" y="742"/>
                  </a:lnTo>
                  <a:lnTo>
                    <a:pt x="582" y="922"/>
                  </a:lnTo>
                  <a:lnTo>
                    <a:pt x="462" y="1103"/>
                  </a:lnTo>
                  <a:lnTo>
                    <a:pt x="361" y="1283"/>
                  </a:lnTo>
                  <a:lnTo>
                    <a:pt x="281" y="1483"/>
                  </a:lnTo>
                  <a:lnTo>
                    <a:pt x="201" y="1664"/>
                  </a:lnTo>
                  <a:lnTo>
                    <a:pt x="141" y="1884"/>
                  </a:lnTo>
                  <a:lnTo>
                    <a:pt x="101" y="2084"/>
                  </a:lnTo>
                  <a:lnTo>
                    <a:pt x="21" y="2505"/>
                  </a:lnTo>
                  <a:lnTo>
                    <a:pt x="1" y="2946"/>
                  </a:lnTo>
                  <a:lnTo>
                    <a:pt x="21" y="3367"/>
                  </a:lnTo>
                  <a:lnTo>
                    <a:pt x="81" y="3807"/>
                  </a:lnTo>
                  <a:lnTo>
                    <a:pt x="181" y="4248"/>
                  </a:lnTo>
                  <a:lnTo>
                    <a:pt x="321" y="4669"/>
                  </a:lnTo>
                  <a:lnTo>
                    <a:pt x="502" y="5090"/>
                  </a:lnTo>
                  <a:lnTo>
                    <a:pt x="722" y="5490"/>
                  </a:lnTo>
                  <a:lnTo>
                    <a:pt x="962" y="5871"/>
                  </a:lnTo>
                  <a:lnTo>
                    <a:pt x="1243" y="6232"/>
                  </a:lnTo>
                  <a:lnTo>
                    <a:pt x="1203" y="5571"/>
                  </a:lnTo>
                  <a:lnTo>
                    <a:pt x="1203" y="4929"/>
                  </a:lnTo>
                  <a:lnTo>
                    <a:pt x="1223" y="4268"/>
                  </a:lnTo>
                  <a:lnTo>
                    <a:pt x="1303" y="3627"/>
                  </a:lnTo>
                  <a:lnTo>
                    <a:pt x="1403" y="3006"/>
                  </a:lnTo>
                  <a:lnTo>
                    <a:pt x="1483" y="2705"/>
                  </a:lnTo>
                  <a:lnTo>
                    <a:pt x="1564" y="2405"/>
                  </a:lnTo>
                  <a:lnTo>
                    <a:pt x="1664" y="2104"/>
                  </a:lnTo>
                  <a:lnTo>
                    <a:pt x="1764" y="1824"/>
                  </a:lnTo>
                  <a:lnTo>
                    <a:pt x="1884" y="1543"/>
                  </a:lnTo>
                  <a:lnTo>
                    <a:pt x="2024" y="1263"/>
                  </a:lnTo>
                  <a:lnTo>
                    <a:pt x="1824" y="722"/>
                  </a:lnTo>
                  <a:lnTo>
                    <a:pt x="1664" y="321"/>
                  </a:lnTo>
                  <a:lnTo>
                    <a:pt x="1544" y="81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91"/>
            <p:cNvSpPr/>
            <p:nvPr/>
          </p:nvSpPr>
          <p:spPr>
            <a:xfrm>
              <a:off x="3155575" y="1324025"/>
              <a:ext cx="50625" cy="155800"/>
            </a:xfrm>
            <a:custGeom>
              <a:avLst/>
              <a:gdLst/>
              <a:ahLst/>
              <a:cxnLst/>
              <a:rect l="l" t="t" r="r" b="b"/>
              <a:pathLst>
                <a:path w="2025" h="6232" fill="none" extrusionOk="0">
                  <a:moveTo>
                    <a:pt x="1503" y="1"/>
                  </a:moveTo>
                  <a:lnTo>
                    <a:pt x="1503" y="1"/>
                  </a:lnTo>
                  <a:lnTo>
                    <a:pt x="1323" y="121"/>
                  </a:lnTo>
                  <a:lnTo>
                    <a:pt x="1143" y="261"/>
                  </a:lnTo>
                  <a:lnTo>
                    <a:pt x="983" y="421"/>
                  </a:lnTo>
                  <a:lnTo>
                    <a:pt x="842" y="582"/>
                  </a:lnTo>
                  <a:lnTo>
                    <a:pt x="702" y="742"/>
                  </a:lnTo>
                  <a:lnTo>
                    <a:pt x="582" y="922"/>
                  </a:lnTo>
                  <a:lnTo>
                    <a:pt x="462" y="1103"/>
                  </a:lnTo>
                  <a:lnTo>
                    <a:pt x="361" y="1283"/>
                  </a:lnTo>
                  <a:lnTo>
                    <a:pt x="281" y="1483"/>
                  </a:lnTo>
                  <a:lnTo>
                    <a:pt x="201" y="1664"/>
                  </a:lnTo>
                  <a:lnTo>
                    <a:pt x="141" y="1884"/>
                  </a:lnTo>
                  <a:lnTo>
                    <a:pt x="101" y="2084"/>
                  </a:lnTo>
                  <a:lnTo>
                    <a:pt x="21" y="2505"/>
                  </a:lnTo>
                  <a:lnTo>
                    <a:pt x="1" y="2946"/>
                  </a:lnTo>
                  <a:lnTo>
                    <a:pt x="1" y="2946"/>
                  </a:lnTo>
                  <a:lnTo>
                    <a:pt x="21" y="3367"/>
                  </a:lnTo>
                  <a:lnTo>
                    <a:pt x="81" y="3807"/>
                  </a:lnTo>
                  <a:lnTo>
                    <a:pt x="181" y="4248"/>
                  </a:lnTo>
                  <a:lnTo>
                    <a:pt x="321" y="4669"/>
                  </a:lnTo>
                  <a:lnTo>
                    <a:pt x="502" y="5090"/>
                  </a:lnTo>
                  <a:lnTo>
                    <a:pt x="722" y="5490"/>
                  </a:lnTo>
                  <a:lnTo>
                    <a:pt x="962" y="5871"/>
                  </a:lnTo>
                  <a:lnTo>
                    <a:pt x="1243" y="6232"/>
                  </a:lnTo>
                  <a:lnTo>
                    <a:pt x="1243" y="6232"/>
                  </a:lnTo>
                  <a:lnTo>
                    <a:pt x="1203" y="5571"/>
                  </a:lnTo>
                  <a:lnTo>
                    <a:pt x="1203" y="4929"/>
                  </a:lnTo>
                  <a:lnTo>
                    <a:pt x="1223" y="4268"/>
                  </a:lnTo>
                  <a:lnTo>
                    <a:pt x="1303" y="3627"/>
                  </a:lnTo>
                  <a:lnTo>
                    <a:pt x="1403" y="3006"/>
                  </a:lnTo>
                  <a:lnTo>
                    <a:pt x="1483" y="2705"/>
                  </a:lnTo>
                  <a:lnTo>
                    <a:pt x="1564" y="2405"/>
                  </a:lnTo>
                  <a:lnTo>
                    <a:pt x="1664" y="2104"/>
                  </a:lnTo>
                  <a:lnTo>
                    <a:pt x="1764" y="1824"/>
                  </a:lnTo>
                  <a:lnTo>
                    <a:pt x="1884" y="1543"/>
                  </a:lnTo>
                  <a:lnTo>
                    <a:pt x="2024" y="1263"/>
                  </a:lnTo>
                  <a:lnTo>
                    <a:pt x="2024" y="1263"/>
                  </a:lnTo>
                  <a:lnTo>
                    <a:pt x="1824" y="722"/>
                  </a:lnTo>
                  <a:lnTo>
                    <a:pt x="1664" y="321"/>
                  </a:lnTo>
                  <a:lnTo>
                    <a:pt x="1544" y="81"/>
                  </a:lnTo>
                  <a:lnTo>
                    <a:pt x="1503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91"/>
            <p:cNvSpPr/>
            <p:nvPr/>
          </p:nvSpPr>
          <p:spPr>
            <a:xfrm>
              <a:off x="3185625" y="1275950"/>
              <a:ext cx="313600" cy="423275"/>
            </a:xfrm>
            <a:custGeom>
              <a:avLst/>
              <a:gdLst/>
              <a:ahLst/>
              <a:cxnLst/>
              <a:rect l="l" t="t" r="r" b="b"/>
              <a:pathLst>
                <a:path w="12544" h="16931" extrusionOk="0">
                  <a:moveTo>
                    <a:pt x="5791" y="0"/>
                  </a:moveTo>
                  <a:lnTo>
                    <a:pt x="5511" y="20"/>
                  </a:lnTo>
                  <a:lnTo>
                    <a:pt x="5250" y="40"/>
                  </a:lnTo>
                  <a:lnTo>
                    <a:pt x="4990" y="80"/>
                  </a:lnTo>
                  <a:lnTo>
                    <a:pt x="4709" y="141"/>
                  </a:lnTo>
                  <a:lnTo>
                    <a:pt x="4449" y="201"/>
                  </a:lnTo>
                  <a:lnTo>
                    <a:pt x="4188" y="281"/>
                  </a:lnTo>
                  <a:lnTo>
                    <a:pt x="3928" y="381"/>
                  </a:lnTo>
                  <a:lnTo>
                    <a:pt x="3667" y="481"/>
                  </a:lnTo>
                  <a:lnTo>
                    <a:pt x="3427" y="601"/>
                  </a:lnTo>
                  <a:lnTo>
                    <a:pt x="3166" y="742"/>
                  </a:lnTo>
                  <a:lnTo>
                    <a:pt x="2926" y="882"/>
                  </a:lnTo>
                  <a:lnTo>
                    <a:pt x="2706" y="1042"/>
                  </a:lnTo>
                  <a:lnTo>
                    <a:pt x="2465" y="1222"/>
                  </a:lnTo>
                  <a:lnTo>
                    <a:pt x="2245" y="1403"/>
                  </a:lnTo>
                  <a:lnTo>
                    <a:pt x="1924" y="1683"/>
                  </a:lnTo>
                  <a:lnTo>
                    <a:pt x="1644" y="1984"/>
                  </a:lnTo>
                  <a:lnTo>
                    <a:pt x="1383" y="2304"/>
                  </a:lnTo>
                  <a:lnTo>
                    <a:pt x="1143" y="2645"/>
                  </a:lnTo>
                  <a:lnTo>
                    <a:pt x="923" y="2986"/>
                  </a:lnTo>
                  <a:lnTo>
                    <a:pt x="742" y="3346"/>
                  </a:lnTo>
                  <a:lnTo>
                    <a:pt x="582" y="3727"/>
                  </a:lnTo>
                  <a:lnTo>
                    <a:pt x="422" y="4128"/>
                  </a:lnTo>
                  <a:lnTo>
                    <a:pt x="301" y="4528"/>
                  </a:lnTo>
                  <a:lnTo>
                    <a:pt x="201" y="4929"/>
                  </a:lnTo>
                  <a:lnTo>
                    <a:pt x="121" y="5350"/>
                  </a:lnTo>
                  <a:lnTo>
                    <a:pt x="61" y="5770"/>
                  </a:lnTo>
                  <a:lnTo>
                    <a:pt x="21" y="6191"/>
                  </a:lnTo>
                  <a:lnTo>
                    <a:pt x="1" y="6632"/>
                  </a:lnTo>
                  <a:lnTo>
                    <a:pt x="1" y="7073"/>
                  </a:lnTo>
                  <a:lnTo>
                    <a:pt x="1" y="7514"/>
                  </a:lnTo>
                  <a:lnTo>
                    <a:pt x="21" y="7954"/>
                  </a:lnTo>
                  <a:lnTo>
                    <a:pt x="81" y="8395"/>
                  </a:lnTo>
                  <a:lnTo>
                    <a:pt x="121" y="8836"/>
                  </a:lnTo>
                  <a:lnTo>
                    <a:pt x="201" y="9277"/>
                  </a:lnTo>
                  <a:lnTo>
                    <a:pt x="281" y="9717"/>
                  </a:lnTo>
                  <a:lnTo>
                    <a:pt x="382" y="10158"/>
                  </a:lnTo>
                  <a:lnTo>
                    <a:pt x="482" y="10579"/>
                  </a:lnTo>
                  <a:lnTo>
                    <a:pt x="602" y="11000"/>
                  </a:lnTo>
                  <a:lnTo>
                    <a:pt x="862" y="11821"/>
                  </a:lnTo>
                  <a:lnTo>
                    <a:pt x="1163" y="12603"/>
                  </a:lnTo>
                  <a:lnTo>
                    <a:pt x="1484" y="13324"/>
                  </a:lnTo>
                  <a:lnTo>
                    <a:pt x="1844" y="14005"/>
                  </a:lnTo>
                  <a:lnTo>
                    <a:pt x="2065" y="14366"/>
                  </a:lnTo>
                  <a:lnTo>
                    <a:pt x="2305" y="14706"/>
                  </a:lnTo>
                  <a:lnTo>
                    <a:pt x="2565" y="15047"/>
                  </a:lnTo>
                  <a:lnTo>
                    <a:pt x="2846" y="15347"/>
                  </a:lnTo>
                  <a:lnTo>
                    <a:pt x="3166" y="15628"/>
                  </a:lnTo>
                  <a:lnTo>
                    <a:pt x="3487" y="15888"/>
                  </a:lnTo>
                  <a:lnTo>
                    <a:pt x="3848" y="16109"/>
                  </a:lnTo>
                  <a:lnTo>
                    <a:pt x="4208" y="16309"/>
                  </a:lnTo>
                  <a:lnTo>
                    <a:pt x="4268" y="16349"/>
                  </a:lnTo>
                  <a:lnTo>
                    <a:pt x="4509" y="16469"/>
                  </a:lnTo>
                  <a:lnTo>
                    <a:pt x="4789" y="16570"/>
                  </a:lnTo>
                  <a:lnTo>
                    <a:pt x="5050" y="16670"/>
                  </a:lnTo>
                  <a:lnTo>
                    <a:pt x="5310" y="16750"/>
                  </a:lnTo>
                  <a:lnTo>
                    <a:pt x="5571" y="16810"/>
                  </a:lnTo>
                  <a:lnTo>
                    <a:pt x="5851" y="16870"/>
                  </a:lnTo>
                  <a:lnTo>
                    <a:pt x="6112" y="16910"/>
                  </a:lnTo>
                  <a:lnTo>
                    <a:pt x="6392" y="16930"/>
                  </a:lnTo>
                  <a:lnTo>
                    <a:pt x="7194" y="16930"/>
                  </a:lnTo>
                  <a:lnTo>
                    <a:pt x="7474" y="16890"/>
                  </a:lnTo>
                  <a:lnTo>
                    <a:pt x="7735" y="16850"/>
                  </a:lnTo>
                  <a:lnTo>
                    <a:pt x="7995" y="16810"/>
                  </a:lnTo>
                  <a:lnTo>
                    <a:pt x="8255" y="16730"/>
                  </a:lnTo>
                  <a:lnTo>
                    <a:pt x="8496" y="16670"/>
                  </a:lnTo>
                  <a:lnTo>
                    <a:pt x="8756" y="16570"/>
                  </a:lnTo>
                  <a:lnTo>
                    <a:pt x="8997" y="16469"/>
                  </a:lnTo>
                  <a:lnTo>
                    <a:pt x="9237" y="16349"/>
                  </a:lnTo>
                  <a:lnTo>
                    <a:pt x="9478" y="16229"/>
                  </a:lnTo>
                  <a:lnTo>
                    <a:pt x="9718" y="16089"/>
                  </a:lnTo>
                  <a:lnTo>
                    <a:pt x="9938" y="15948"/>
                  </a:lnTo>
                  <a:lnTo>
                    <a:pt x="10159" y="15788"/>
                  </a:lnTo>
                  <a:lnTo>
                    <a:pt x="10359" y="15628"/>
                  </a:lnTo>
                  <a:lnTo>
                    <a:pt x="10580" y="15448"/>
                  </a:lnTo>
                  <a:lnTo>
                    <a:pt x="10760" y="15247"/>
                  </a:lnTo>
                  <a:lnTo>
                    <a:pt x="10960" y="15047"/>
                  </a:lnTo>
                  <a:lnTo>
                    <a:pt x="11121" y="14826"/>
                  </a:lnTo>
                  <a:lnTo>
                    <a:pt x="11301" y="14606"/>
                  </a:lnTo>
                  <a:lnTo>
                    <a:pt x="11461" y="14386"/>
                  </a:lnTo>
                  <a:lnTo>
                    <a:pt x="11601" y="14145"/>
                  </a:lnTo>
                  <a:lnTo>
                    <a:pt x="11742" y="13885"/>
                  </a:lnTo>
                  <a:lnTo>
                    <a:pt x="11982" y="13364"/>
                  </a:lnTo>
                  <a:lnTo>
                    <a:pt x="12182" y="12863"/>
                  </a:lnTo>
                  <a:lnTo>
                    <a:pt x="12323" y="12342"/>
                  </a:lnTo>
                  <a:lnTo>
                    <a:pt x="12443" y="11841"/>
                  </a:lnTo>
                  <a:lnTo>
                    <a:pt x="12503" y="11340"/>
                  </a:lnTo>
                  <a:lnTo>
                    <a:pt x="12543" y="10819"/>
                  </a:lnTo>
                  <a:lnTo>
                    <a:pt x="12543" y="10278"/>
                  </a:lnTo>
                  <a:lnTo>
                    <a:pt x="12503" y="9737"/>
                  </a:lnTo>
                  <a:lnTo>
                    <a:pt x="12463" y="9177"/>
                  </a:lnTo>
                  <a:lnTo>
                    <a:pt x="12363" y="8595"/>
                  </a:lnTo>
                  <a:lnTo>
                    <a:pt x="12263" y="7994"/>
                  </a:lnTo>
                  <a:lnTo>
                    <a:pt x="12142" y="7373"/>
                  </a:lnTo>
                  <a:lnTo>
                    <a:pt x="11842" y="6031"/>
                  </a:lnTo>
                  <a:lnTo>
                    <a:pt x="11521" y="4528"/>
                  </a:lnTo>
                  <a:lnTo>
                    <a:pt x="11421" y="4168"/>
                  </a:lnTo>
                  <a:lnTo>
                    <a:pt x="11321" y="3827"/>
                  </a:lnTo>
                  <a:lnTo>
                    <a:pt x="11181" y="3466"/>
                  </a:lnTo>
                  <a:lnTo>
                    <a:pt x="11020" y="3146"/>
                  </a:lnTo>
                  <a:lnTo>
                    <a:pt x="10860" y="2825"/>
                  </a:lnTo>
                  <a:lnTo>
                    <a:pt x="10660" y="2505"/>
                  </a:lnTo>
                  <a:lnTo>
                    <a:pt x="10439" y="2204"/>
                  </a:lnTo>
                  <a:lnTo>
                    <a:pt x="10199" y="1924"/>
                  </a:lnTo>
                  <a:lnTo>
                    <a:pt x="9999" y="1703"/>
                  </a:lnTo>
                  <a:lnTo>
                    <a:pt x="9798" y="1503"/>
                  </a:lnTo>
                  <a:lnTo>
                    <a:pt x="9578" y="1323"/>
                  </a:lnTo>
                  <a:lnTo>
                    <a:pt x="9357" y="1142"/>
                  </a:lnTo>
                  <a:lnTo>
                    <a:pt x="9137" y="982"/>
                  </a:lnTo>
                  <a:lnTo>
                    <a:pt x="8897" y="822"/>
                  </a:lnTo>
                  <a:lnTo>
                    <a:pt x="8656" y="682"/>
                  </a:lnTo>
                  <a:lnTo>
                    <a:pt x="8416" y="561"/>
                  </a:lnTo>
                  <a:lnTo>
                    <a:pt x="8175" y="441"/>
                  </a:lnTo>
                  <a:lnTo>
                    <a:pt x="7915" y="341"/>
                  </a:lnTo>
                  <a:lnTo>
                    <a:pt x="7654" y="261"/>
                  </a:lnTo>
                  <a:lnTo>
                    <a:pt x="7394" y="181"/>
                  </a:lnTo>
                  <a:lnTo>
                    <a:pt x="7134" y="121"/>
                  </a:lnTo>
                  <a:lnTo>
                    <a:pt x="6873" y="80"/>
                  </a:lnTo>
                  <a:lnTo>
                    <a:pt x="6593" y="40"/>
                  </a:lnTo>
                  <a:lnTo>
                    <a:pt x="6332" y="20"/>
                  </a:lnTo>
                  <a:lnTo>
                    <a:pt x="6052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91"/>
            <p:cNvSpPr/>
            <p:nvPr/>
          </p:nvSpPr>
          <p:spPr>
            <a:xfrm>
              <a:off x="3185625" y="1275950"/>
              <a:ext cx="313600" cy="423275"/>
            </a:xfrm>
            <a:custGeom>
              <a:avLst/>
              <a:gdLst/>
              <a:ahLst/>
              <a:cxnLst/>
              <a:rect l="l" t="t" r="r" b="b"/>
              <a:pathLst>
                <a:path w="12544" h="16931" fill="none" extrusionOk="0">
                  <a:moveTo>
                    <a:pt x="11521" y="4528"/>
                  </a:moveTo>
                  <a:lnTo>
                    <a:pt x="11521" y="4528"/>
                  </a:lnTo>
                  <a:lnTo>
                    <a:pt x="11842" y="6031"/>
                  </a:lnTo>
                  <a:lnTo>
                    <a:pt x="12142" y="7373"/>
                  </a:lnTo>
                  <a:lnTo>
                    <a:pt x="12263" y="7994"/>
                  </a:lnTo>
                  <a:lnTo>
                    <a:pt x="12363" y="8595"/>
                  </a:lnTo>
                  <a:lnTo>
                    <a:pt x="12463" y="9177"/>
                  </a:lnTo>
                  <a:lnTo>
                    <a:pt x="12503" y="9737"/>
                  </a:lnTo>
                  <a:lnTo>
                    <a:pt x="12543" y="10278"/>
                  </a:lnTo>
                  <a:lnTo>
                    <a:pt x="12543" y="10819"/>
                  </a:lnTo>
                  <a:lnTo>
                    <a:pt x="12503" y="11340"/>
                  </a:lnTo>
                  <a:lnTo>
                    <a:pt x="12443" y="11841"/>
                  </a:lnTo>
                  <a:lnTo>
                    <a:pt x="12323" y="12342"/>
                  </a:lnTo>
                  <a:lnTo>
                    <a:pt x="12182" y="12863"/>
                  </a:lnTo>
                  <a:lnTo>
                    <a:pt x="11982" y="13364"/>
                  </a:lnTo>
                  <a:lnTo>
                    <a:pt x="11742" y="13885"/>
                  </a:lnTo>
                  <a:lnTo>
                    <a:pt x="11742" y="13885"/>
                  </a:lnTo>
                  <a:lnTo>
                    <a:pt x="11601" y="14145"/>
                  </a:lnTo>
                  <a:lnTo>
                    <a:pt x="11461" y="14386"/>
                  </a:lnTo>
                  <a:lnTo>
                    <a:pt x="11301" y="14606"/>
                  </a:lnTo>
                  <a:lnTo>
                    <a:pt x="11121" y="14826"/>
                  </a:lnTo>
                  <a:lnTo>
                    <a:pt x="10960" y="15047"/>
                  </a:lnTo>
                  <a:lnTo>
                    <a:pt x="10760" y="15247"/>
                  </a:lnTo>
                  <a:lnTo>
                    <a:pt x="10580" y="15448"/>
                  </a:lnTo>
                  <a:lnTo>
                    <a:pt x="10359" y="15628"/>
                  </a:lnTo>
                  <a:lnTo>
                    <a:pt x="10159" y="15788"/>
                  </a:lnTo>
                  <a:lnTo>
                    <a:pt x="9938" y="15948"/>
                  </a:lnTo>
                  <a:lnTo>
                    <a:pt x="9718" y="16089"/>
                  </a:lnTo>
                  <a:lnTo>
                    <a:pt x="9478" y="16229"/>
                  </a:lnTo>
                  <a:lnTo>
                    <a:pt x="9237" y="16349"/>
                  </a:lnTo>
                  <a:lnTo>
                    <a:pt x="8997" y="16469"/>
                  </a:lnTo>
                  <a:lnTo>
                    <a:pt x="8756" y="16570"/>
                  </a:lnTo>
                  <a:lnTo>
                    <a:pt x="8496" y="16670"/>
                  </a:lnTo>
                  <a:lnTo>
                    <a:pt x="8255" y="16730"/>
                  </a:lnTo>
                  <a:lnTo>
                    <a:pt x="7995" y="16810"/>
                  </a:lnTo>
                  <a:lnTo>
                    <a:pt x="7735" y="16850"/>
                  </a:lnTo>
                  <a:lnTo>
                    <a:pt x="7474" y="16890"/>
                  </a:lnTo>
                  <a:lnTo>
                    <a:pt x="7194" y="16930"/>
                  </a:lnTo>
                  <a:lnTo>
                    <a:pt x="6933" y="16930"/>
                  </a:lnTo>
                  <a:lnTo>
                    <a:pt x="6653" y="16930"/>
                  </a:lnTo>
                  <a:lnTo>
                    <a:pt x="6392" y="16930"/>
                  </a:lnTo>
                  <a:lnTo>
                    <a:pt x="6112" y="16910"/>
                  </a:lnTo>
                  <a:lnTo>
                    <a:pt x="5851" y="16870"/>
                  </a:lnTo>
                  <a:lnTo>
                    <a:pt x="5571" y="16810"/>
                  </a:lnTo>
                  <a:lnTo>
                    <a:pt x="5310" y="16750"/>
                  </a:lnTo>
                  <a:lnTo>
                    <a:pt x="5050" y="16670"/>
                  </a:lnTo>
                  <a:lnTo>
                    <a:pt x="4789" y="16570"/>
                  </a:lnTo>
                  <a:lnTo>
                    <a:pt x="4509" y="16469"/>
                  </a:lnTo>
                  <a:lnTo>
                    <a:pt x="4268" y="16349"/>
                  </a:lnTo>
                  <a:lnTo>
                    <a:pt x="4268" y="16349"/>
                  </a:lnTo>
                  <a:lnTo>
                    <a:pt x="4208" y="16309"/>
                  </a:lnTo>
                  <a:lnTo>
                    <a:pt x="4208" y="16309"/>
                  </a:lnTo>
                  <a:lnTo>
                    <a:pt x="3848" y="16109"/>
                  </a:lnTo>
                  <a:lnTo>
                    <a:pt x="3487" y="15888"/>
                  </a:lnTo>
                  <a:lnTo>
                    <a:pt x="3166" y="15628"/>
                  </a:lnTo>
                  <a:lnTo>
                    <a:pt x="2846" y="15347"/>
                  </a:lnTo>
                  <a:lnTo>
                    <a:pt x="2565" y="15047"/>
                  </a:lnTo>
                  <a:lnTo>
                    <a:pt x="2305" y="14706"/>
                  </a:lnTo>
                  <a:lnTo>
                    <a:pt x="2065" y="14366"/>
                  </a:lnTo>
                  <a:lnTo>
                    <a:pt x="1844" y="14005"/>
                  </a:lnTo>
                  <a:lnTo>
                    <a:pt x="1844" y="14005"/>
                  </a:lnTo>
                  <a:lnTo>
                    <a:pt x="1484" y="13324"/>
                  </a:lnTo>
                  <a:lnTo>
                    <a:pt x="1163" y="12603"/>
                  </a:lnTo>
                  <a:lnTo>
                    <a:pt x="862" y="11821"/>
                  </a:lnTo>
                  <a:lnTo>
                    <a:pt x="602" y="11000"/>
                  </a:lnTo>
                  <a:lnTo>
                    <a:pt x="482" y="10579"/>
                  </a:lnTo>
                  <a:lnTo>
                    <a:pt x="382" y="10158"/>
                  </a:lnTo>
                  <a:lnTo>
                    <a:pt x="281" y="9717"/>
                  </a:lnTo>
                  <a:lnTo>
                    <a:pt x="201" y="9277"/>
                  </a:lnTo>
                  <a:lnTo>
                    <a:pt x="121" y="8836"/>
                  </a:lnTo>
                  <a:lnTo>
                    <a:pt x="81" y="8395"/>
                  </a:lnTo>
                  <a:lnTo>
                    <a:pt x="21" y="7954"/>
                  </a:lnTo>
                  <a:lnTo>
                    <a:pt x="1" y="7514"/>
                  </a:lnTo>
                  <a:lnTo>
                    <a:pt x="1" y="7073"/>
                  </a:lnTo>
                  <a:lnTo>
                    <a:pt x="1" y="6632"/>
                  </a:lnTo>
                  <a:lnTo>
                    <a:pt x="21" y="6191"/>
                  </a:lnTo>
                  <a:lnTo>
                    <a:pt x="61" y="5770"/>
                  </a:lnTo>
                  <a:lnTo>
                    <a:pt x="121" y="5350"/>
                  </a:lnTo>
                  <a:lnTo>
                    <a:pt x="201" y="4929"/>
                  </a:lnTo>
                  <a:lnTo>
                    <a:pt x="301" y="4528"/>
                  </a:lnTo>
                  <a:lnTo>
                    <a:pt x="422" y="4128"/>
                  </a:lnTo>
                  <a:lnTo>
                    <a:pt x="582" y="3727"/>
                  </a:lnTo>
                  <a:lnTo>
                    <a:pt x="742" y="3346"/>
                  </a:lnTo>
                  <a:lnTo>
                    <a:pt x="923" y="2986"/>
                  </a:lnTo>
                  <a:lnTo>
                    <a:pt x="1143" y="2645"/>
                  </a:lnTo>
                  <a:lnTo>
                    <a:pt x="1383" y="2304"/>
                  </a:lnTo>
                  <a:lnTo>
                    <a:pt x="1644" y="1984"/>
                  </a:lnTo>
                  <a:lnTo>
                    <a:pt x="1924" y="1683"/>
                  </a:lnTo>
                  <a:lnTo>
                    <a:pt x="2245" y="1403"/>
                  </a:lnTo>
                  <a:lnTo>
                    <a:pt x="2245" y="1403"/>
                  </a:lnTo>
                  <a:lnTo>
                    <a:pt x="2465" y="1222"/>
                  </a:lnTo>
                  <a:lnTo>
                    <a:pt x="2706" y="1042"/>
                  </a:lnTo>
                  <a:lnTo>
                    <a:pt x="2926" y="882"/>
                  </a:lnTo>
                  <a:lnTo>
                    <a:pt x="3166" y="742"/>
                  </a:lnTo>
                  <a:lnTo>
                    <a:pt x="3427" y="601"/>
                  </a:lnTo>
                  <a:lnTo>
                    <a:pt x="3667" y="481"/>
                  </a:lnTo>
                  <a:lnTo>
                    <a:pt x="3928" y="381"/>
                  </a:lnTo>
                  <a:lnTo>
                    <a:pt x="4188" y="281"/>
                  </a:lnTo>
                  <a:lnTo>
                    <a:pt x="4449" y="201"/>
                  </a:lnTo>
                  <a:lnTo>
                    <a:pt x="4709" y="141"/>
                  </a:lnTo>
                  <a:lnTo>
                    <a:pt x="4990" y="80"/>
                  </a:lnTo>
                  <a:lnTo>
                    <a:pt x="5250" y="40"/>
                  </a:lnTo>
                  <a:lnTo>
                    <a:pt x="5511" y="20"/>
                  </a:lnTo>
                  <a:lnTo>
                    <a:pt x="5791" y="0"/>
                  </a:lnTo>
                  <a:lnTo>
                    <a:pt x="6052" y="0"/>
                  </a:lnTo>
                  <a:lnTo>
                    <a:pt x="6332" y="20"/>
                  </a:lnTo>
                  <a:lnTo>
                    <a:pt x="6593" y="40"/>
                  </a:lnTo>
                  <a:lnTo>
                    <a:pt x="6873" y="80"/>
                  </a:lnTo>
                  <a:lnTo>
                    <a:pt x="7134" y="121"/>
                  </a:lnTo>
                  <a:lnTo>
                    <a:pt x="7394" y="181"/>
                  </a:lnTo>
                  <a:lnTo>
                    <a:pt x="7654" y="261"/>
                  </a:lnTo>
                  <a:lnTo>
                    <a:pt x="7915" y="341"/>
                  </a:lnTo>
                  <a:lnTo>
                    <a:pt x="8175" y="441"/>
                  </a:lnTo>
                  <a:lnTo>
                    <a:pt x="8416" y="561"/>
                  </a:lnTo>
                  <a:lnTo>
                    <a:pt x="8656" y="682"/>
                  </a:lnTo>
                  <a:lnTo>
                    <a:pt x="8897" y="822"/>
                  </a:lnTo>
                  <a:lnTo>
                    <a:pt x="9137" y="982"/>
                  </a:lnTo>
                  <a:lnTo>
                    <a:pt x="9357" y="1142"/>
                  </a:lnTo>
                  <a:lnTo>
                    <a:pt x="9578" y="1323"/>
                  </a:lnTo>
                  <a:lnTo>
                    <a:pt x="9798" y="1503"/>
                  </a:lnTo>
                  <a:lnTo>
                    <a:pt x="9999" y="1703"/>
                  </a:lnTo>
                  <a:lnTo>
                    <a:pt x="10199" y="1924"/>
                  </a:lnTo>
                  <a:lnTo>
                    <a:pt x="10199" y="1924"/>
                  </a:lnTo>
                  <a:lnTo>
                    <a:pt x="10199" y="1924"/>
                  </a:lnTo>
                  <a:lnTo>
                    <a:pt x="10439" y="2204"/>
                  </a:lnTo>
                  <a:lnTo>
                    <a:pt x="10660" y="2505"/>
                  </a:lnTo>
                  <a:lnTo>
                    <a:pt x="10860" y="2825"/>
                  </a:lnTo>
                  <a:lnTo>
                    <a:pt x="11020" y="3146"/>
                  </a:lnTo>
                  <a:lnTo>
                    <a:pt x="11181" y="3466"/>
                  </a:lnTo>
                  <a:lnTo>
                    <a:pt x="11321" y="3827"/>
                  </a:lnTo>
                  <a:lnTo>
                    <a:pt x="11421" y="4168"/>
                  </a:lnTo>
                  <a:lnTo>
                    <a:pt x="11521" y="45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91"/>
            <p:cNvSpPr/>
            <p:nvPr/>
          </p:nvSpPr>
          <p:spPr>
            <a:xfrm>
              <a:off x="3306850" y="1456275"/>
              <a:ext cx="21550" cy="28575"/>
            </a:xfrm>
            <a:custGeom>
              <a:avLst/>
              <a:gdLst/>
              <a:ahLst/>
              <a:cxnLst/>
              <a:rect l="l" t="t" r="r" b="b"/>
              <a:pathLst>
                <a:path w="862" h="1143" extrusionOk="0">
                  <a:moveTo>
                    <a:pt x="181" y="0"/>
                  </a:moveTo>
                  <a:lnTo>
                    <a:pt x="121" y="60"/>
                  </a:lnTo>
                  <a:lnTo>
                    <a:pt x="61" y="120"/>
                  </a:lnTo>
                  <a:lnTo>
                    <a:pt x="21" y="220"/>
                  </a:lnTo>
                  <a:lnTo>
                    <a:pt x="0" y="321"/>
                  </a:lnTo>
                  <a:lnTo>
                    <a:pt x="0" y="421"/>
                  </a:lnTo>
                  <a:lnTo>
                    <a:pt x="0" y="561"/>
                  </a:lnTo>
                  <a:lnTo>
                    <a:pt x="41" y="681"/>
                  </a:lnTo>
                  <a:lnTo>
                    <a:pt x="81" y="781"/>
                  </a:lnTo>
                  <a:lnTo>
                    <a:pt x="141" y="882"/>
                  </a:lnTo>
                  <a:lnTo>
                    <a:pt x="201" y="962"/>
                  </a:lnTo>
                  <a:lnTo>
                    <a:pt x="261" y="1042"/>
                  </a:lnTo>
                  <a:lnTo>
                    <a:pt x="341" y="1082"/>
                  </a:lnTo>
                  <a:lnTo>
                    <a:pt x="421" y="1122"/>
                  </a:lnTo>
                  <a:lnTo>
                    <a:pt x="521" y="1142"/>
                  </a:lnTo>
                  <a:lnTo>
                    <a:pt x="602" y="1142"/>
                  </a:lnTo>
                  <a:lnTo>
                    <a:pt x="682" y="1122"/>
                  </a:lnTo>
                  <a:lnTo>
                    <a:pt x="742" y="1082"/>
                  </a:lnTo>
                  <a:lnTo>
                    <a:pt x="802" y="1022"/>
                  </a:lnTo>
                  <a:lnTo>
                    <a:pt x="842" y="922"/>
                  </a:lnTo>
                  <a:lnTo>
                    <a:pt x="862" y="821"/>
                  </a:lnTo>
                  <a:lnTo>
                    <a:pt x="862" y="701"/>
                  </a:lnTo>
                  <a:lnTo>
                    <a:pt x="842" y="581"/>
                  </a:lnTo>
                  <a:lnTo>
                    <a:pt x="822" y="461"/>
                  </a:lnTo>
                  <a:lnTo>
                    <a:pt x="782" y="341"/>
                  </a:lnTo>
                  <a:lnTo>
                    <a:pt x="742" y="240"/>
                  </a:lnTo>
                  <a:lnTo>
                    <a:pt x="682" y="160"/>
                  </a:lnTo>
                  <a:lnTo>
                    <a:pt x="602" y="100"/>
                  </a:lnTo>
                  <a:lnTo>
                    <a:pt x="521" y="60"/>
                  </a:lnTo>
                  <a:lnTo>
                    <a:pt x="441" y="2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91"/>
            <p:cNvSpPr/>
            <p:nvPr/>
          </p:nvSpPr>
          <p:spPr>
            <a:xfrm>
              <a:off x="3213675" y="1485325"/>
              <a:ext cx="21575" cy="29575"/>
            </a:xfrm>
            <a:custGeom>
              <a:avLst/>
              <a:gdLst/>
              <a:ahLst/>
              <a:cxnLst/>
              <a:rect l="l" t="t" r="r" b="b"/>
              <a:pathLst>
                <a:path w="863" h="1183" extrusionOk="0">
                  <a:moveTo>
                    <a:pt x="261" y="0"/>
                  </a:moveTo>
                  <a:lnTo>
                    <a:pt x="181" y="20"/>
                  </a:lnTo>
                  <a:lnTo>
                    <a:pt x="121" y="80"/>
                  </a:lnTo>
                  <a:lnTo>
                    <a:pt x="61" y="140"/>
                  </a:lnTo>
                  <a:lnTo>
                    <a:pt x="21" y="241"/>
                  </a:lnTo>
                  <a:lnTo>
                    <a:pt x="1" y="341"/>
                  </a:lnTo>
                  <a:lnTo>
                    <a:pt x="1" y="461"/>
                  </a:lnTo>
                  <a:lnTo>
                    <a:pt x="1" y="581"/>
                  </a:lnTo>
                  <a:lnTo>
                    <a:pt x="41" y="701"/>
                  </a:lnTo>
                  <a:lnTo>
                    <a:pt x="81" y="822"/>
                  </a:lnTo>
                  <a:lnTo>
                    <a:pt x="121" y="922"/>
                  </a:lnTo>
                  <a:lnTo>
                    <a:pt x="201" y="1002"/>
                  </a:lnTo>
                  <a:lnTo>
                    <a:pt x="261" y="1082"/>
                  </a:lnTo>
                  <a:lnTo>
                    <a:pt x="341" y="1122"/>
                  </a:lnTo>
                  <a:lnTo>
                    <a:pt x="422" y="1162"/>
                  </a:lnTo>
                  <a:lnTo>
                    <a:pt x="522" y="1182"/>
                  </a:lnTo>
                  <a:lnTo>
                    <a:pt x="682" y="1182"/>
                  </a:lnTo>
                  <a:lnTo>
                    <a:pt x="742" y="1122"/>
                  </a:lnTo>
                  <a:lnTo>
                    <a:pt x="802" y="1062"/>
                  </a:lnTo>
                  <a:lnTo>
                    <a:pt x="822" y="982"/>
                  </a:lnTo>
                  <a:lnTo>
                    <a:pt x="862" y="862"/>
                  </a:lnTo>
                  <a:lnTo>
                    <a:pt x="862" y="761"/>
                  </a:lnTo>
                  <a:lnTo>
                    <a:pt x="842" y="621"/>
                  </a:lnTo>
                  <a:lnTo>
                    <a:pt x="822" y="501"/>
                  </a:lnTo>
                  <a:lnTo>
                    <a:pt x="782" y="381"/>
                  </a:lnTo>
                  <a:lnTo>
                    <a:pt x="722" y="281"/>
                  </a:lnTo>
                  <a:lnTo>
                    <a:pt x="662" y="180"/>
                  </a:lnTo>
                  <a:lnTo>
                    <a:pt x="602" y="120"/>
                  </a:lnTo>
                  <a:lnTo>
                    <a:pt x="522" y="60"/>
                  </a:lnTo>
                  <a:lnTo>
                    <a:pt x="442" y="20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91"/>
            <p:cNvSpPr/>
            <p:nvPr/>
          </p:nvSpPr>
          <p:spPr>
            <a:xfrm>
              <a:off x="3246250" y="1492325"/>
              <a:ext cx="41600" cy="87175"/>
            </a:xfrm>
            <a:custGeom>
              <a:avLst/>
              <a:gdLst/>
              <a:ahLst/>
              <a:cxnLst/>
              <a:rect l="l" t="t" r="r" b="b"/>
              <a:pathLst>
                <a:path w="1664" h="3487" extrusionOk="0">
                  <a:moveTo>
                    <a:pt x="762" y="1"/>
                  </a:moveTo>
                  <a:lnTo>
                    <a:pt x="721" y="441"/>
                  </a:lnTo>
                  <a:lnTo>
                    <a:pt x="661" y="862"/>
                  </a:lnTo>
                  <a:lnTo>
                    <a:pt x="581" y="1283"/>
                  </a:lnTo>
                  <a:lnTo>
                    <a:pt x="481" y="1724"/>
                  </a:lnTo>
                  <a:lnTo>
                    <a:pt x="381" y="2144"/>
                  </a:lnTo>
                  <a:lnTo>
                    <a:pt x="281" y="2545"/>
                  </a:lnTo>
                  <a:lnTo>
                    <a:pt x="140" y="2966"/>
                  </a:lnTo>
                  <a:lnTo>
                    <a:pt x="0" y="3367"/>
                  </a:lnTo>
                  <a:lnTo>
                    <a:pt x="221" y="3427"/>
                  </a:lnTo>
                  <a:lnTo>
                    <a:pt x="421" y="3467"/>
                  </a:lnTo>
                  <a:lnTo>
                    <a:pt x="641" y="3487"/>
                  </a:lnTo>
                  <a:lnTo>
                    <a:pt x="862" y="3467"/>
                  </a:lnTo>
                  <a:lnTo>
                    <a:pt x="1062" y="3427"/>
                  </a:lnTo>
                  <a:lnTo>
                    <a:pt x="1282" y="3367"/>
                  </a:lnTo>
                  <a:lnTo>
                    <a:pt x="1483" y="3286"/>
                  </a:lnTo>
                  <a:lnTo>
                    <a:pt x="1663" y="3186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D5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91"/>
            <p:cNvSpPr/>
            <p:nvPr/>
          </p:nvSpPr>
          <p:spPr>
            <a:xfrm>
              <a:off x="3301350" y="1409175"/>
              <a:ext cx="50100" cy="19075"/>
            </a:xfrm>
            <a:custGeom>
              <a:avLst/>
              <a:gdLst/>
              <a:ahLst/>
              <a:cxnLst/>
              <a:rect l="l" t="t" r="r" b="b"/>
              <a:pathLst>
                <a:path w="2004" h="763" extrusionOk="0">
                  <a:moveTo>
                    <a:pt x="601" y="1"/>
                  </a:moveTo>
                  <a:lnTo>
                    <a:pt x="361" y="41"/>
                  </a:lnTo>
                  <a:lnTo>
                    <a:pt x="120" y="101"/>
                  </a:lnTo>
                  <a:lnTo>
                    <a:pt x="60" y="141"/>
                  </a:lnTo>
                  <a:lnTo>
                    <a:pt x="0" y="201"/>
                  </a:lnTo>
                  <a:lnTo>
                    <a:pt x="0" y="281"/>
                  </a:lnTo>
                  <a:lnTo>
                    <a:pt x="0" y="361"/>
                  </a:lnTo>
                  <a:lnTo>
                    <a:pt x="40" y="421"/>
                  </a:lnTo>
                  <a:lnTo>
                    <a:pt x="100" y="462"/>
                  </a:lnTo>
                  <a:lnTo>
                    <a:pt x="180" y="482"/>
                  </a:lnTo>
                  <a:lnTo>
                    <a:pt x="261" y="482"/>
                  </a:lnTo>
                  <a:lnTo>
                    <a:pt x="441" y="421"/>
                  </a:lnTo>
                  <a:lnTo>
                    <a:pt x="641" y="401"/>
                  </a:lnTo>
                  <a:lnTo>
                    <a:pt x="822" y="401"/>
                  </a:lnTo>
                  <a:lnTo>
                    <a:pt x="1002" y="421"/>
                  </a:lnTo>
                  <a:lnTo>
                    <a:pt x="1182" y="482"/>
                  </a:lnTo>
                  <a:lnTo>
                    <a:pt x="1362" y="542"/>
                  </a:lnTo>
                  <a:lnTo>
                    <a:pt x="1543" y="622"/>
                  </a:lnTo>
                  <a:lnTo>
                    <a:pt x="1683" y="722"/>
                  </a:lnTo>
                  <a:lnTo>
                    <a:pt x="1783" y="762"/>
                  </a:lnTo>
                  <a:lnTo>
                    <a:pt x="1863" y="742"/>
                  </a:lnTo>
                  <a:lnTo>
                    <a:pt x="1944" y="702"/>
                  </a:lnTo>
                  <a:lnTo>
                    <a:pt x="1984" y="642"/>
                  </a:lnTo>
                  <a:lnTo>
                    <a:pt x="2004" y="562"/>
                  </a:lnTo>
                  <a:lnTo>
                    <a:pt x="1984" y="502"/>
                  </a:lnTo>
                  <a:lnTo>
                    <a:pt x="1944" y="421"/>
                  </a:lnTo>
                  <a:lnTo>
                    <a:pt x="1743" y="281"/>
                  </a:lnTo>
                  <a:lnTo>
                    <a:pt x="1543" y="181"/>
                  </a:lnTo>
                  <a:lnTo>
                    <a:pt x="1302" y="81"/>
                  </a:lnTo>
                  <a:lnTo>
                    <a:pt x="1082" y="41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91"/>
            <p:cNvSpPr/>
            <p:nvPr/>
          </p:nvSpPr>
          <p:spPr>
            <a:xfrm>
              <a:off x="3177625" y="1433725"/>
              <a:ext cx="34075" cy="45100"/>
            </a:xfrm>
            <a:custGeom>
              <a:avLst/>
              <a:gdLst/>
              <a:ahLst/>
              <a:cxnLst/>
              <a:rect l="l" t="t" r="r" b="b"/>
              <a:pathLst>
                <a:path w="1363" h="1804" extrusionOk="0">
                  <a:moveTo>
                    <a:pt x="1142" y="0"/>
                  </a:moveTo>
                  <a:lnTo>
                    <a:pt x="1082" y="20"/>
                  </a:lnTo>
                  <a:lnTo>
                    <a:pt x="862" y="141"/>
                  </a:lnTo>
                  <a:lnTo>
                    <a:pt x="682" y="301"/>
                  </a:lnTo>
                  <a:lnTo>
                    <a:pt x="501" y="481"/>
                  </a:lnTo>
                  <a:lnTo>
                    <a:pt x="361" y="662"/>
                  </a:lnTo>
                  <a:lnTo>
                    <a:pt x="241" y="882"/>
                  </a:lnTo>
                  <a:lnTo>
                    <a:pt x="141" y="1082"/>
                  </a:lnTo>
                  <a:lnTo>
                    <a:pt x="60" y="1323"/>
                  </a:lnTo>
                  <a:lnTo>
                    <a:pt x="0" y="1563"/>
                  </a:lnTo>
                  <a:lnTo>
                    <a:pt x="20" y="1643"/>
                  </a:lnTo>
                  <a:lnTo>
                    <a:pt x="40" y="1703"/>
                  </a:lnTo>
                  <a:lnTo>
                    <a:pt x="101" y="1764"/>
                  </a:lnTo>
                  <a:lnTo>
                    <a:pt x="161" y="1804"/>
                  </a:lnTo>
                  <a:lnTo>
                    <a:pt x="241" y="1804"/>
                  </a:lnTo>
                  <a:lnTo>
                    <a:pt x="281" y="1784"/>
                  </a:lnTo>
                  <a:lnTo>
                    <a:pt x="361" y="1723"/>
                  </a:lnTo>
                  <a:lnTo>
                    <a:pt x="401" y="1643"/>
                  </a:lnTo>
                  <a:lnTo>
                    <a:pt x="441" y="1443"/>
                  </a:lnTo>
                  <a:lnTo>
                    <a:pt x="501" y="1263"/>
                  </a:lnTo>
                  <a:lnTo>
                    <a:pt x="581" y="1082"/>
                  </a:lnTo>
                  <a:lnTo>
                    <a:pt x="682" y="922"/>
                  </a:lnTo>
                  <a:lnTo>
                    <a:pt x="802" y="762"/>
                  </a:lnTo>
                  <a:lnTo>
                    <a:pt x="942" y="622"/>
                  </a:lnTo>
                  <a:lnTo>
                    <a:pt x="1082" y="501"/>
                  </a:lnTo>
                  <a:lnTo>
                    <a:pt x="1263" y="381"/>
                  </a:lnTo>
                  <a:lnTo>
                    <a:pt x="1323" y="341"/>
                  </a:lnTo>
                  <a:lnTo>
                    <a:pt x="1363" y="261"/>
                  </a:lnTo>
                  <a:lnTo>
                    <a:pt x="1363" y="181"/>
                  </a:lnTo>
                  <a:lnTo>
                    <a:pt x="1343" y="101"/>
                  </a:lnTo>
                  <a:lnTo>
                    <a:pt x="1283" y="61"/>
                  </a:lnTo>
                  <a:lnTo>
                    <a:pt x="1223" y="20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91"/>
            <p:cNvSpPr/>
            <p:nvPr/>
          </p:nvSpPr>
          <p:spPr>
            <a:xfrm>
              <a:off x="3311850" y="1564950"/>
              <a:ext cx="68650" cy="46600"/>
            </a:xfrm>
            <a:custGeom>
              <a:avLst/>
              <a:gdLst/>
              <a:ahLst/>
              <a:cxnLst/>
              <a:rect l="l" t="t" r="r" b="b"/>
              <a:pathLst>
                <a:path w="2746" h="1864" extrusionOk="0">
                  <a:moveTo>
                    <a:pt x="2625" y="1"/>
                  </a:moveTo>
                  <a:lnTo>
                    <a:pt x="2585" y="21"/>
                  </a:lnTo>
                  <a:lnTo>
                    <a:pt x="2545" y="41"/>
                  </a:lnTo>
                  <a:lnTo>
                    <a:pt x="2525" y="81"/>
                  </a:lnTo>
                  <a:lnTo>
                    <a:pt x="2305" y="381"/>
                  </a:lnTo>
                  <a:lnTo>
                    <a:pt x="2064" y="662"/>
                  </a:lnTo>
                  <a:lnTo>
                    <a:pt x="1804" y="922"/>
                  </a:lnTo>
                  <a:lnTo>
                    <a:pt x="1503" y="1143"/>
                  </a:lnTo>
                  <a:lnTo>
                    <a:pt x="1183" y="1323"/>
                  </a:lnTo>
                  <a:lnTo>
                    <a:pt x="842" y="1463"/>
                  </a:lnTo>
                  <a:lnTo>
                    <a:pt x="482" y="1563"/>
                  </a:lnTo>
                  <a:lnTo>
                    <a:pt x="101" y="1644"/>
                  </a:lnTo>
                  <a:lnTo>
                    <a:pt x="61" y="1644"/>
                  </a:lnTo>
                  <a:lnTo>
                    <a:pt x="21" y="1684"/>
                  </a:lnTo>
                  <a:lnTo>
                    <a:pt x="1" y="1724"/>
                  </a:lnTo>
                  <a:lnTo>
                    <a:pt x="1" y="1764"/>
                  </a:lnTo>
                  <a:lnTo>
                    <a:pt x="21" y="1804"/>
                  </a:lnTo>
                  <a:lnTo>
                    <a:pt x="41" y="1844"/>
                  </a:lnTo>
                  <a:lnTo>
                    <a:pt x="81" y="1864"/>
                  </a:lnTo>
                  <a:lnTo>
                    <a:pt x="121" y="1864"/>
                  </a:lnTo>
                  <a:lnTo>
                    <a:pt x="422" y="1824"/>
                  </a:lnTo>
                  <a:lnTo>
                    <a:pt x="702" y="1744"/>
                  </a:lnTo>
                  <a:lnTo>
                    <a:pt x="1023" y="1644"/>
                  </a:lnTo>
                  <a:lnTo>
                    <a:pt x="1323" y="1503"/>
                  </a:lnTo>
                  <a:lnTo>
                    <a:pt x="1624" y="1343"/>
                  </a:lnTo>
                  <a:lnTo>
                    <a:pt x="1884" y="1163"/>
                  </a:lnTo>
                  <a:lnTo>
                    <a:pt x="2125" y="962"/>
                  </a:lnTo>
                  <a:lnTo>
                    <a:pt x="2365" y="722"/>
                  </a:lnTo>
                  <a:lnTo>
                    <a:pt x="2565" y="462"/>
                  </a:lnTo>
                  <a:lnTo>
                    <a:pt x="2726" y="181"/>
                  </a:lnTo>
                  <a:lnTo>
                    <a:pt x="2746" y="141"/>
                  </a:lnTo>
                  <a:lnTo>
                    <a:pt x="2746" y="81"/>
                  </a:lnTo>
                  <a:lnTo>
                    <a:pt x="2726" y="41"/>
                  </a:lnTo>
                  <a:lnTo>
                    <a:pt x="2686" y="21"/>
                  </a:lnTo>
                  <a:lnTo>
                    <a:pt x="2666" y="21"/>
                  </a:lnTo>
                  <a:lnTo>
                    <a:pt x="26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91"/>
            <p:cNvSpPr/>
            <p:nvPr/>
          </p:nvSpPr>
          <p:spPr>
            <a:xfrm>
              <a:off x="3396500" y="1261925"/>
              <a:ext cx="149300" cy="332100"/>
            </a:xfrm>
            <a:custGeom>
              <a:avLst/>
              <a:gdLst/>
              <a:ahLst/>
              <a:cxnLst/>
              <a:rect l="l" t="t" r="r" b="b"/>
              <a:pathLst>
                <a:path w="5972" h="13284" extrusionOk="0">
                  <a:moveTo>
                    <a:pt x="3787" y="0"/>
                  </a:moveTo>
                  <a:lnTo>
                    <a:pt x="1" y="3166"/>
                  </a:lnTo>
                  <a:lnTo>
                    <a:pt x="61" y="3727"/>
                  </a:lnTo>
                  <a:lnTo>
                    <a:pt x="121" y="4248"/>
                  </a:lnTo>
                  <a:lnTo>
                    <a:pt x="201" y="4729"/>
                  </a:lnTo>
                  <a:lnTo>
                    <a:pt x="301" y="5169"/>
                  </a:lnTo>
                  <a:lnTo>
                    <a:pt x="402" y="5590"/>
                  </a:lnTo>
                  <a:lnTo>
                    <a:pt x="502" y="5971"/>
                  </a:lnTo>
                  <a:lnTo>
                    <a:pt x="622" y="6311"/>
                  </a:lnTo>
                  <a:lnTo>
                    <a:pt x="722" y="6632"/>
                  </a:lnTo>
                  <a:lnTo>
                    <a:pt x="842" y="6933"/>
                  </a:lnTo>
                  <a:lnTo>
                    <a:pt x="983" y="7193"/>
                  </a:lnTo>
                  <a:lnTo>
                    <a:pt x="1103" y="7413"/>
                  </a:lnTo>
                  <a:lnTo>
                    <a:pt x="1223" y="7634"/>
                  </a:lnTo>
                  <a:lnTo>
                    <a:pt x="1363" y="7814"/>
                  </a:lnTo>
                  <a:lnTo>
                    <a:pt x="1483" y="7974"/>
                  </a:lnTo>
                  <a:lnTo>
                    <a:pt x="1624" y="8115"/>
                  </a:lnTo>
                  <a:lnTo>
                    <a:pt x="1744" y="8235"/>
                  </a:lnTo>
                  <a:lnTo>
                    <a:pt x="1884" y="8355"/>
                  </a:lnTo>
                  <a:lnTo>
                    <a:pt x="2004" y="8435"/>
                  </a:lnTo>
                  <a:lnTo>
                    <a:pt x="2245" y="8555"/>
                  </a:lnTo>
                  <a:lnTo>
                    <a:pt x="2465" y="8636"/>
                  </a:lnTo>
                  <a:lnTo>
                    <a:pt x="2666" y="8676"/>
                  </a:lnTo>
                  <a:lnTo>
                    <a:pt x="2826" y="8696"/>
                  </a:lnTo>
                  <a:lnTo>
                    <a:pt x="2946" y="8696"/>
                  </a:lnTo>
                  <a:lnTo>
                    <a:pt x="3046" y="8676"/>
                  </a:lnTo>
                  <a:lnTo>
                    <a:pt x="4108" y="13284"/>
                  </a:lnTo>
                  <a:lnTo>
                    <a:pt x="4489" y="12202"/>
                  </a:lnTo>
                  <a:lnTo>
                    <a:pt x="4829" y="11180"/>
                  </a:lnTo>
                  <a:lnTo>
                    <a:pt x="5110" y="10218"/>
                  </a:lnTo>
                  <a:lnTo>
                    <a:pt x="5350" y="9317"/>
                  </a:lnTo>
                  <a:lnTo>
                    <a:pt x="5551" y="8455"/>
                  </a:lnTo>
                  <a:lnTo>
                    <a:pt x="5711" y="7654"/>
                  </a:lnTo>
                  <a:lnTo>
                    <a:pt x="5831" y="6913"/>
                  </a:lnTo>
                  <a:lnTo>
                    <a:pt x="5911" y="6211"/>
                  </a:lnTo>
                  <a:lnTo>
                    <a:pt x="5951" y="5550"/>
                  </a:lnTo>
                  <a:lnTo>
                    <a:pt x="5971" y="4949"/>
                  </a:lnTo>
                  <a:lnTo>
                    <a:pt x="5971" y="4388"/>
                  </a:lnTo>
                  <a:lnTo>
                    <a:pt x="5931" y="3867"/>
                  </a:lnTo>
                  <a:lnTo>
                    <a:pt x="5871" y="3406"/>
                  </a:lnTo>
                  <a:lnTo>
                    <a:pt x="5791" y="2966"/>
                  </a:lnTo>
                  <a:lnTo>
                    <a:pt x="5711" y="2565"/>
                  </a:lnTo>
                  <a:lnTo>
                    <a:pt x="5591" y="2204"/>
                  </a:lnTo>
                  <a:lnTo>
                    <a:pt x="5470" y="1864"/>
                  </a:lnTo>
                  <a:lnTo>
                    <a:pt x="5330" y="1583"/>
                  </a:lnTo>
                  <a:lnTo>
                    <a:pt x="5190" y="1323"/>
                  </a:lnTo>
                  <a:lnTo>
                    <a:pt x="5050" y="1082"/>
                  </a:lnTo>
                  <a:lnTo>
                    <a:pt x="4889" y="882"/>
                  </a:lnTo>
                  <a:lnTo>
                    <a:pt x="4729" y="702"/>
                  </a:lnTo>
                  <a:lnTo>
                    <a:pt x="4589" y="541"/>
                  </a:lnTo>
                  <a:lnTo>
                    <a:pt x="4449" y="421"/>
                  </a:lnTo>
                  <a:lnTo>
                    <a:pt x="4188" y="221"/>
                  </a:lnTo>
                  <a:lnTo>
                    <a:pt x="3968" y="100"/>
                  </a:lnTo>
                  <a:lnTo>
                    <a:pt x="3828" y="20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91"/>
            <p:cNvSpPr/>
            <p:nvPr/>
          </p:nvSpPr>
          <p:spPr>
            <a:xfrm>
              <a:off x="3396500" y="1261925"/>
              <a:ext cx="149300" cy="332100"/>
            </a:xfrm>
            <a:custGeom>
              <a:avLst/>
              <a:gdLst/>
              <a:ahLst/>
              <a:cxnLst/>
              <a:rect l="l" t="t" r="r" b="b"/>
              <a:pathLst>
                <a:path w="5972" h="13284" fill="none" extrusionOk="0">
                  <a:moveTo>
                    <a:pt x="3787" y="0"/>
                  </a:moveTo>
                  <a:lnTo>
                    <a:pt x="3787" y="0"/>
                  </a:lnTo>
                  <a:lnTo>
                    <a:pt x="3828" y="20"/>
                  </a:lnTo>
                  <a:lnTo>
                    <a:pt x="3968" y="100"/>
                  </a:lnTo>
                  <a:lnTo>
                    <a:pt x="4188" y="221"/>
                  </a:lnTo>
                  <a:lnTo>
                    <a:pt x="4449" y="421"/>
                  </a:lnTo>
                  <a:lnTo>
                    <a:pt x="4589" y="541"/>
                  </a:lnTo>
                  <a:lnTo>
                    <a:pt x="4729" y="702"/>
                  </a:lnTo>
                  <a:lnTo>
                    <a:pt x="4889" y="882"/>
                  </a:lnTo>
                  <a:lnTo>
                    <a:pt x="5050" y="1082"/>
                  </a:lnTo>
                  <a:lnTo>
                    <a:pt x="5190" y="1323"/>
                  </a:lnTo>
                  <a:lnTo>
                    <a:pt x="5330" y="1583"/>
                  </a:lnTo>
                  <a:lnTo>
                    <a:pt x="5470" y="1864"/>
                  </a:lnTo>
                  <a:lnTo>
                    <a:pt x="5591" y="2204"/>
                  </a:lnTo>
                  <a:lnTo>
                    <a:pt x="5711" y="2565"/>
                  </a:lnTo>
                  <a:lnTo>
                    <a:pt x="5791" y="2966"/>
                  </a:lnTo>
                  <a:lnTo>
                    <a:pt x="5871" y="3406"/>
                  </a:lnTo>
                  <a:lnTo>
                    <a:pt x="5931" y="3867"/>
                  </a:lnTo>
                  <a:lnTo>
                    <a:pt x="5971" y="4388"/>
                  </a:lnTo>
                  <a:lnTo>
                    <a:pt x="5971" y="4949"/>
                  </a:lnTo>
                  <a:lnTo>
                    <a:pt x="5951" y="5550"/>
                  </a:lnTo>
                  <a:lnTo>
                    <a:pt x="5911" y="6211"/>
                  </a:lnTo>
                  <a:lnTo>
                    <a:pt x="5831" y="6913"/>
                  </a:lnTo>
                  <a:lnTo>
                    <a:pt x="5711" y="7654"/>
                  </a:lnTo>
                  <a:lnTo>
                    <a:pt x="5551" y="8455"/>
                  </a:lnTo>
                  <a:lnTo>
                    <a:pt x="5350" y="9317"/>
                  </a:lnTo>
                  <a:lnTo>
                    <a:pt x="5110" y="10218"/>
                  </a:lnTo>
                  <a:lnTo>
                    <a:pt x="4829" y="11180"/>
                  </a:lnTo>
                  <a:lnTo>
                    <a:pt x="4489" y="12202"/>
                  </a:lnTo>
                  <a:lnTo>
                    <a:pt x="4108" y="13284"/>
                  </a:lnTo>
                  <a:lnTo>
                    <a:pt x="3046" y="8676"/>
                  </a:lnTo>
                  <a:lnTo>
                    <a:pt x="3046" y="8676"/>
                  </a:lnTo>
                  <a:lnTo>
                    <a:pt x="2946" y="8696"/>
                  </a:lnTo>
                  <a:lnTo>
                    <a:pt x="2826" y="8696"/>
                  </a:lnTo>
                  <a:lnTo>
                    <a:pt x="2666" y="8676"/>
                  </a:lnTo>
                  <a:lnTo>
                    <a:pt x="2465" y="8636"/>
                  </a:lnTo>
                  <a:lnTo>
                    <a:pt x="2245" y="8555"/>
                  </a:lnTo>
                  <a:lnTo>
                    <a:pt x="2004" y="8435"/>
                  </a:lnTo>
                  <a:lnTo>
                    <a:pt x="1884" y="8355"/>
                  </a:lnTo>
                  <a:lnTo>
                    <a:pt x="1744" y="8235"/>
                  </a:lnTo>
                  <a:lnTo>
                    <a:pt x="1624" y="8115"/>
                  </a:lnTo>
                  <a:lnTo>
                    <a:pt x="1483" y="7974"/>
                  </a:lnTo>
                  <a:lnTo>
                    <a:pt x="1363" y="7814"/>
                  </a:lnTo>
                  <a:lnTo>
                    <a:pt x="1223" y="7634"/>
                  </a:lnTo>
                  <a:lnTo>
                    <a:pt x="1103" y="7413"/>
                  </a:lnTo>
                  <a:lnTo>
                    <a:pt x="983" y="7193"/>
                  </a:lnTo>
                  <a:lnTo>
                    <a:pt x="842" y="6933"/>
                  </a:lnTo>
                  <a:lnTo>
                    <a:pt x="722" y="6632"/>
                  </a:lnTo>
                  <a:lnTo>
                    <a:pt x="622" y="6311"/>
                  </a:lnTo>
                  <a:lnTo>
                    <a:pt x="502" y="5971"/>
                  </a:lnTo>
                  <a:lnTo>
                    <a:pt x="402" y="5590"/>
                  </a:lnTo>
                  <a:lnTo>
                    <a:pt x="301" y="5169"/>
                  </a:lnTo>
                  <a:lnTo>
                    <a:pt x="201" y="4729"/>
                  </a:lnTo>
                  <a:lnTo>
                    <a:pt x="121" y="4248"/>
                  </a:lnTo>
                  <a:lnTo>
                    <a:pt x="61" y="3727"/>
                  </a:lnTo>
                  <a:lnTo>
                    <a:pt x="1" y="3166"/>
                  </a:lnTo>
                  <a:lnTo>
                    <a:pt x="378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91"/>
            <p:cNvSpPr/>
            <p:nvPr/>
          </p:nvSpPr>
          <p:spPr>
            <a:xfrm>
              <a:off x="3396500" y="1261925"/>
              <a:ext cx="149300" cy="332100"/>
            </a:xfrm>
            <a:custGeom>
              <a:avLst/>
              <a:gdLst/>
              <a:ahLst/>
              <a:cxnLst/>
              <a:rect l="l" t="t" r="r" b="b"/>
              <a:pathLst>
                <a:path w="5972" h="13284" extrusionOk="0">
                  <a:moveTo>
                    <a:pt x="3787" y="0"/>
                  </a:moveTo>
                  <a:lnTo>
                    <a:pt x="1323" y="2044"/>
                  </a:lnTo>
                  <a:lnTo>
                    <a:pt x="1" y="3166"/>
                  </a:lnTo>
                  <a:lnTo>
                    <a:pt x="101" y="4067"/>
                  </a:lnTo>
                  <a:lnTo>
                    <a:pt x="241" y="4849"/>
                  </a:lnTo>
                  <a:lnTo>
                    <a:pt x="381" y="5550"/>
                  </a:lnTo>
                  <a:lnTo>
                    <a:pt x="562" y="6171"/>
                  </a:lnTo>
                  <a:lnTo>
                    <a:pt x="742" y="6692"/>
                  </a:lnTo>
                  <a:lnTo>
                    <a:pt x="942" y="7153"/>
                  </a:lnTo>
                  <a:lnTo>
                    <a:pt x="1163" y="7514"/>
                  </a:lnTo>
                  <a:lnTo>
                    <a:pt x="1383" y="7834"/>
                  </a:lnTo>
                  <a:lnTo>
                    <a:pt x="1584" y="8095"/>
                  </a:lnTo>
                  <a:lnTo>
                    <a:pt x="1804" y="8275"/>
                  </a:lnTo>
                  <a:lnTo>
                    <a:pt x="2004" y="8435"/>
                  </a:lnTo>
                  <a:lnTo>
                    <a:pt x="2205" y="8555"/>
                  </a:lnTo>
                  <a:lnTo>
                    <a:pt x="2385" y="8616"/>
                  </a:lnTo>
                  <a:lnTo>
                    <a:pt x="2565" y="8676"/>
                  </a:lnTo>
                  <a:lnTo>
                    <a:pt x="2706" y="8696"/>
                  </a:lnTo>
                  <a:lnTo>
                    <a:pt x="2986" y="8696"/>
                  </a:lnTo>
                  <a:lnTo>
                    <a:pt x="3046" y="8676"/>
                  </a:lnTo>
                  <a:lnTo>
                    <a:pt x="4108" y="13284"/>
                  </a:lnTo>
                  <a:lnTo>
                    <a:pt x="4589" y="11921"/>
                  </a:lnTo>
                  <a:lnTo>
                    <a:pt x="4990" y="10659"/>
                  </a:lnTo>
                  <a:lnTo>
                    <a:pt x="5310" y="9477"/>
                  </a:lnTo>
                  <a:lnTo>
                    <a:pt x="5571" y="8395"/>
                  </a:lnTo>
                  <a:lnTo>
                    <a:pt x="5751" y="7393"/>
                  </a:lnTo>
                  <a:lnTo>
                    <a:pt x="5891" y="6472"/>
                  </a:lnTo>
                  <a:lnTo>
                    <a:pt x="5951" y="5630"/>
                  </a:lnTo>
                  <a:lnTo>
                    <a:pt x="5971" y="4869"/>
                  </a:lnTo>
                  <a:lnTo>
                    <a:pt x="5971" y="4448"/>
                  </a:lnTo>
                  <a:lnTo>
                    <a:pt x="5951" y="4067"/>
                  </a:lnTo>
                  <a:lnTo>
                    <a:pt x="5911" y="3707"/>
                  </a:lnTo>
                  <a:lnTo>
                    <a:pt x="5871" y="3366"/>
                  </a:lnTo>
                  <a:lnTo>
                    <a:pt x="5811" y="3046"/>
                  </a:lnTo>
                  <a:lnTo>
                    <a:pt x="5751" y="2745"/>
                  </a:lnTo>
                  <a:lnTo>
                    <a:pt x="5671" y="2465"/>
                  </a:lnTo>
                  <a:lnTo>
                    <a:pt x="5591" y="2184"/>
                  </a:lnTo>
                  <a:lnTo>
                    <a:pt x="5490" y="1944"/>
                  </a:lnTo>
                  <a:lnTo>
                    <a:pt x="5410" y="1723"/>
                  </a:lnTo>
                  <a:lnTo>
                    <a:pt x="5190" y="1323"/>
                  </a:lnTo>
                  <a:lnTo>
                    <a:pt x="4970" y="1002"/>
                  </a:lnTo>
                  <a:lnTo>
                    <a:pt x="4749" y="722"/>
                  </a:lnTo>
                  <a:lnTo>
                    <a:pt x="4569" y="521"/>
                  </a:lnTo>
                  <a:lnTo>
                    <a:pt x="4389" y="361"/>
                  </a:lnTo>
                  <a:lnTo>
                    <a:pt x="4228" y="241"/>
                  </a:lnTo>
                  <a:lnTo>
                    <a:pt x="4068" y="141"/>
                  </a:lnTo>
                  <a:lnTo>
                    <a:pt x="3868" y="40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91"/>
            <p:cNvSpPr/>
            <p:nvPr/>
          </p:nvSpPr>
          <p:spPr>
            <a:xfrm>
              <a:off x="3396500" y="1261925"/>
              <a:ext cx="149300" cy="332100"/>
            </a:xfrm>
            <a:custGeom>
              <a:avLst/>
              <a:gdLst/>
              <a:ahLst/>
              <a:cxnLst/>
              <a:rect l="l" t="t" r="r" b="b"/>
              <a:pathLst>
                <a:path w="5972" h="13284" fill="none" extrusionOk="0">
                  <a:moveTo>
                    <a:pt x="3787" y="0"/>
                  </a:moveTo>
                  <a:lnTo>
                    <a:pt x="1323" y="2044"/>
                  </a:lnTo>
                  <a:lnTo>
                    <a:pt x="1" y="3166"/>
                  </a:lnTo>
                  <a:lnTo>
                    <a:pt x="1" y="3166"/>
                  </a:lnTo>
                  <a:lnTo>
                    <a:pt x="101" y="4067"/>
                  </a:lnTo>
                  <a:lnTo>
                    <a:pt x="241" y="4849"/>
                  </a:lnTo>
                  <a:lnTo>
                    <a:pt x="381" y="5550"/>
                  </a:lnTo>
                  <a:lnTo>
                    <a:pt x="562" y="6171"/>
                  </a:lnTo>
                  <a:lnTo>
                    <a:pt x="742" y="6692"/>
                  </a:lnTo>
                  <a:lnTo>
                    <a:pt x="942" y="7153"/>
                  </a:lnTo>
                  <a:lnTo>
                    <a:pt x="1163" y="7514"/>
                  </a:lnTo>
                  <a:lnTo>
                    <a:pt x="1383" y="7834"/>
                  </a:lnTo>
                  <a:lnTo>
                    <a:pt x="1584" y="8095"/>
                  </a:lnTo>
                  <a:lnTo>
                    <a:pt x="1804" y="8275"/>
                  </a:lnTo>
                  <a:lnTo>
                    <a:pt x="2004" y="8435"/>
                  </a:lnTo>
                  <a:lnTo>
                    <a:pt x="2205" y="8555"/>
                  </a:lnTo>
                  <a:lnTo>
                    <a:pt x="2385" y="8616"/>
                  </a:lnTo>
                  <a:lnTo>
                    <a:pt x="2565" y="8676"/>
                  </a:lnTo>
                  <a:lnTo>
                    <a:pt x="2706" y="8696"/>
                  </a:lnTo>
                  <a:lnTo>
                    <a:pt x="2826" y="8696"/>
                  </a:lnTo>
                  <a:lnTo>
                    <a:pt x="2826" y="8696"/>
                  </a:lnTo>
                  <a:lnTo>
                    <a:pt x="2986" y="8696"/>
                  </a:lnTo>
                  <a:lnTo>
                    <a:pt x="3046" y="8676"/>
                  </a:lnTo>
                  <a:lnTo>
                    <a:pt x="4108" y="13284"/>
                  </a:lnTo>
                  <a:lnTo>
                    <a:pt x="4108" y="13284"/>
                  </a:lnTo>
                  <a:lnTo>
                    <a:pt x="4589" y="11921"/>
                  </a:lnTo>
                  <a:lnTo>
                    <a:pt x="4990" y="10659"/>
                  </a:lnTo>
                  <a:lnTo>
                    <a:pt x="5310" y="9477"/>
                  </a:lnTo>
                  <a:lnTo>
                    <a:pt x="5571" y="8395"/>
                  </a:lnTo>
                  <a:lnTo>
                    <a:pt x="5751" y="7393"/>
                  </a:lnTo>
                  <a:lnTo>
                    <a:pt x="5891" y="6472"/>
                  </a:lnTo>
                  <a:lnTo>
                    <a:pt x="5951" y="5630"/>
                  </a:lnTo>
                  <a:lnTo>
                    <a:pt x="5971" y="4869"/>
                  </a:lnTo>
                  <a:lnTo>
                    <a:pt x="5971" y="4869"/>
                  </a:lnTo>
                  <a:lnTo>
                    <a:pt x="5971" y="4448"/>
                  </a:lnTo>
                  <a:lnTo>
                    <a:pt x="5951" y="4067"/>
                  </a:lnTo>
                  <a:lnTo>
                    <a:pt x="5911" y="3707"/>
                  </a:lnTo>
                  <a:lnTo>
                    <a:pt x="5871" y="3366"/>
                  </a:lnTo>
                  <a:lnTo>
                    <a:pt x="5811" y="3046"/>
                  </a:lnTo>
                  <a:lnTo>
                    <a:pt x="5751" y="2745"/>
                  </a:lnTo>
                  <a:lnTo>
                    <a:pt x="5671" y="2465"/>
                  </a:lnTo>
                  <a:lnTo>
                    <a:pt x="5591" y="2184"/>
                  </a:lnTo>
                  <a:lnTo>
                    <a:pt x="5490" y="1944"/>
                  </a:lnTo>
                  <a:lnTo>
                    <a:pt x="5410" y="1723"/>
                  </a:lnTo>
                  <a:lnTo>
                    <a:pt x="5190" y="1323"/>
                  </a:lnTo>
                  <a:lnTo>
                    <a:pt x="4970" y="1002"/>
                  </a:lnTo>
                  <a:lnTo>
                    <a:pt x="4749" y="722"/>
                  </a:lnTo>
                  <a:lnTo>
                    <a:pt x="4749" y="722"/>
                  </a:lnTo>
                  <a:lnTo>
                    <a:pt x="4569" y="521"/>
                  </a:lnTo>
                  <a:lnTo>
                    <a:pt x="4389" y="361"/>
                  </a:lnTo>
                  <a:lnTo>
                    <a:pt x="4228" y="241"/>
                  </a:lnTo>
                  <a:lnTo>
                    <a:pt x="4068" y="141"/>
                  </a:lnTo>
                  <a:lnTo>
                    <a:pt x="3868" y="40"/>
                  </a:lnTo>
                  <a:lnTo>
                    <a:pt x="378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91"/>
            <p:cNvSpPr/>
            <p:nvPr/>
          </p:nvSpPr>
          <p:spPr>
            <a:xfrm>
              <a:off x="3455600" y="1419200"/>
              <a:ext cx="81175" cy="118725"/>
            </a:xfrm>
            <a:custGeom>
              <a:avLst/>
              <a:gdLst/>
              <a:ahLst/>
              <a:cxnLst/>
              <a:rect l="l" t="t" r="r" b="b"/>
              <a:pathLst>
                <a:path w="3247" h="4749" extrusionOk="0">
                  <a:moveTo>
                    <a:pt x="1804" y="0"/>
                  </a:moveTo>
                  <a:lnTo>
                    <a:pt x="1604" y="20"/>
                  </a:lnTo>
                  <a:lnTo>
                    <a:pt x="1403" y="61"/>
                  </a:lnTo>
                  <a:lnTo>
                    <a:pt x="1203" y="121"/>
                  </a:lnTo>
                  <a:lnTo>
                    <a:pt x="1003" y="221"/>
                  </a:lnTo>
                  <a:lnTo>
                    <a:pt x="822" y="341"/>
                  </a:lnTo>
                  <a:lnTo>
                    <a:pt x="662" y="501"/>
                  </a:lnTo>
                  <a:lnTo>
                    <a:pt x="522" y="662"/>
                  </a:lnTo>
                  <a:lnTo>
                    <a:pt x="402" y="862"/>
                  </a:lnTo>
                  <a:lnTo>
                    <a:pt x="302" y="1062"/>
                  </a:lnTo>
                  <a:lnTo>
                    <a:pt x="201" y="1283"/>
                  </a:lnTo>
                  <a:lnTo>
                    <a:pt x="141" y="1523"/>
                  </a:lnTo>
                  <a:lnTo>
                    <a:pt x="81" y="1764"/>
                  </a:lnTo>
                  <a:lnTo>
                    <a:pt x="41" y="2004"/>
                  </a:lnTo>
                  <a:lnTo>
                    <a:pt x="21" y="2244"/>
                  </a:lnTo>
                  <a:lnTo>
                    <a:pt x="1" y="2485"/>
                  </a:lnTo>
                  <a:lnTo>
                    <a:pt x="1" y="2725"/>
                  </a:lnTo>
                  <a:lnTo>
                    <a:pt x="21" y="2946"/>
                  </a:lnTo>
                  <a:lnTo>
                    <a:pt x="41" y="3166"/>
                  </a:lnTo>
                  <a:lnTo>
                    <a:pt x="81" y="3386"/>
                  </a:lnTo>
                  <a:lnTo>
                    <a:pt x="121" y="3607"/>
                  </a:lnTo>
                  <a:lnTo>
                    <a:pt x="201" y="3807"/>
                  </a:lnTo>
                  <a:lnTo>
                    <a:pt x="281" y="3987"/>
                  </a:lnTo>
                  <a:lnTo>
                    <a:pt x="382" y="4148"/>
                  </a:lnTo>
                  <a:lnTo>
                    <a:pt x="482" y="4308"/>
                  </a:lnTo>
                  <a:lnTo>
                    <a:pt x="602" y="4428"/>
                  </a:lnTo>
                  <a:lnTo>
                    <a:pt x="742" y="4548"/>
                  </a:lnTo>
                  <a:lnTo>
                    <a:pt x="883" y="4629"/>
                  </a:lnTo>
                  <a:lnTo>
                    <a:pt x="1043" y="4709"/>
                  </a:lnTo>
                  <a:lnTo>
                    <a:pt x="1183" y="4749"/>
                  </a:lnTo>
                  <a:lnTo>
                    <a:pt x="1343" y="4749"/>
                  </a:lnTo>
                  <a:lnTo>
                    <a:pt x="1524" y="4729"/>
                  </a:lnTo>
                  <a:lnTo>
                    <a:pt x="1684" y="4689"/>
                  </a:lnTo>
                  <a:lnTo>
                    <a:pt x="1844" y="4609"/>
                  </a:lnTo>
                  <a:lnTo>
                    <a:pt x="2025" y="4488"/>
                  </a:lnTo>
                  <a:lnTo>
                    <a:pt x="2185" y="4348"/>
                  </a:lnTo>
                  <a:lnTo>
                    <a:pt x="2425" y="4068"/>
                  </a:lnTo>
                  <a:lnTo>
                    <a:pt x="2626" y="3787"/>
                  </a:lnTo>
                  <a:lnTo>
                    <a:pt x="2806" y="3487"/>
                  </a:lnTo>
                  <a:lnTo>
                    <a:pt x="2966" y="3166"/>
                  </a:lnTo>
                  <a:lnTo>
                    <a:pt x="3086" y="2825"/>
                  </a:lnTo>
                  <a:lnTo>
                    <a:pt x="3167" y="2485"/>
                  </a:lnTo>
                  <a:lnTo>
                    <a:pt x="3227" y="2124"/>
                  </a:lnTo>
                  <a:lnTo>
                    <a:pt x="3247" y="1784"/>
                  </a:lnTo>
                  <a:lnTo>
                    <a:pt x="3247" y="1563"/>
                  </a:lnTo>
                  <a:lnTo>
                    <a:pt x="3207" y="1343"/>
                  </a:lnTo>
                  <a:lnTo>
                    <a:pt x="3167" y="1142"/>
                  </a:lnTo>
                  <a:lnTo>
                    <a:pt x="3086" y="962"/>
                  </a:lnTo>
                  <a:lnTo>
                    <a:pt x="3006" y="782"/>
                  </a:lnTo>
                  <a:lnTo>
                    <a:pt x="2906" y="622"/>
                  </a:lnTo>
                  <a:lnTo>
                    <a:pt x="2786" y="461"/>
                  </a:lnTo>
                  <a:lnTo>
                    <a:pt x="2646" y="341"/>
                  </a:lnTo>
                  <a:lnTo>
                    <a:pt x="2505" y="221"/>
                  </a:lnTo>
                  <a:lnTo>
                    <a:pt x="2345" y="141"/>
                  </a:lnTo>
                  <a:lnTo>
                    <a:pt x="2165" y="61"/>
                  </a:lnTo>
                  <a:lnTo>
                    <a:pt x="1984" y="20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91"/>
            <p:cNvSpPr/>
            <p:nvPr/>
          </p:nvSpPr>
          <p:spPr>
            <a:xfrm>
              <a:off x="3100475" y="1192800"/>
              <a:ext cx="414275" cy="209900"/>
            </a:xfrm>
            <a:custGeom>
              <a:avLst/>
              <a:gdLst/>
              <a:ahLst/>
              <a:cxnLst/>
              <a:rect l="l" t="t" r="r" b="b"/>
              <a:pathLst>
                <a:path w="16571" h="8396" extrusionOk="0">
                  <a:moveTo>
                    <a:pt x="9037" y="0"/>
                  </a:moveTo>
                  <a:lnTo>
                    <a:pt x="8837" y="20"/>
                  </a:lnTo>
                  <a:lnTo>
                    <a:pt x="8656" y="40"/>
                  </a:lnTo>
                  <a:lnTo>
                    <a:pt x="8456" y="101"/>
                  </a:lnTo>
                  <a:lnTo>
                    <a:pt x="8276" y="161"/>
                  </a:lnTo>
                  <a:lnTo>
                    <a:pt x="8095" y="241"/>
                  </a:lnTo>
                  <a:lnTo>
                    <a:pt x="7614" y="541"/>
                  </a:lnTo>
                  <a:lnTo>
                    <a:pt x="7133" y="842"/>
                  </a:lnTo>
                  <a:lnTo>
                    <a:pt x="6673" y="1183"/>
                  </a:lnTo>
                  <a:lnTo>
                    <a:pt x="6232" y="1563"/>
                  </a:lnTo>
                  <a:lnTo>
                    <a:pt x="6152" y="1483"/>
                  </a:lnTo>
                  <a:lnTo>
                    <a:pt x="6092" y="1423"/>
                  </a:lnTo>
                  <a:lnTo>
                    <a:pt x="6052" y="1323"/>
                  </a:lnTo>
                  <a:lnTo>
                    <a:pt x="6032" y="1243"/>
                  </a:lnTo>
                  <a:lnTo>
                    <a:pt x="6032" y="1183"/>
                  </a:lnTo>
                  <a:lnTo>
                    <a:pt x="5991" y="1062"/>
                  </a:lnTo>
                  <a:lnTo>
                    <a:pt x="5931" y="922"/>
                  </a:lnTo>
                  <a:lnTo>
                    <a:pt x="5871" y="802"/>
                  </a:lnTo>
                  <a:lnTo>
                    <a:pt x="5791" y="702"/>
                  </a:lnTo>
                  <a:lnTo>
                    <a:pt x="5711" y="601"/>
                  </a:lnTo>
                  <a:lnTo>
                    <a:pt x="5611" y="501"/>
                  </a:lnTo>
                  <a:lnTo>
                    <a:pt x="5511" y="421"/>
                  </a:lnTo>
                  <a:lnTo>
                    <a:pt x="5410" y="341"/>
                  </a:lnTo>
                  <a:lnTo>
                    <a:pt x="5290" y="281"/>
                  </a:lnTo>
                  <a:lnTo>
                    <a:pt x="5170" y="221"/>
                  </a:lnTo>
                  <a:lnTo>
                    <a:pt x="5050" y="181"/>
                  </a:lnTo>
                  <a:lnTo>
                    <a:pt x="4910" y="161"/>
                  </a:lnTo>
                  <a:lnTo>
                    <a:pt x="4789" y="141"/>
                  </a:lnTo>
                  <a:lnTo>
                    <a:pt x="4649" y="141"/>
                  </a:lnTo>
                  <a:lnTo>
                    <a:pt x="4509" y="161"/>
                  </a:lnTo>
                  <a:lnTo>
                    <a:pt x="4369" y="181"/>
                  </a:lnTo>
                  <a:lnTo>
                    <a:pt x="3868" y="361"/>
                  </a:lnTo>
                  <a:lnTo>
                    <a:pt x="3347" y="561"/>
                  </a:lnTo>
                  <a:lnTo>
                    <a:pt x="2846" y="802"/>
                  </a:lnTo>
                  <a:lnTo>
                    <a:pt x="2365" y="1082"/>
                  </a:lnTo>
                  <a:lnTo>
                    <a:pt x="1904" y="1383"/>
                  </a:lnTo>
                  <a:lnTo>
                    <a:pt x="1463" y="1723"/>
                  </a:lnTo>
                  <a:lnTo>
                    <a:pt x="1263" y="1884"/>
                  </a:lnTo>
                  <a:lnTo>
                    <a:pt x="1083" y="2064"/>
                  </a:lnTo>
                  <a:lnTo>
                    <a:pt x="902" y="2264"/>
                  </a:lnTo>
                  <a:lnTo>
                    <a:pt x="742" y="2445"/>
                  </a:lnTo>
                  <a:lnTo>
                    <a:pt x="582" y="2645"/>
                  </a:lnTo>
                  <a:lnTo>
                    <a:pt x="442" y="2845"/>
                  </a:lnTo>
                  <a:lnTo>
                    <a:pt x="321" y="3066"/>
                  </a:lnTo>
                  <a:lnTo>
                    <a:pt x="221" y="3286"/>
                  </a:lnTo>
                  <a:lnTo>
                    <a:pt x="141" y="3507"/>
                  </a:lnTo>
                  <a:lnTo>
                    <a:pt x="81" y="3727"/>
                  </a:lnTo>
                  <a:lnTo>
                    <a:pt x="21" y="3947"/>
                  </a:lnTo>
                  <a:lnTo>
                    <a:pt x="1" y="4188"/>
                  </a:lnTo>
                  <a:lnTo>
                    <a:pt x="1" y="4428"/>
                  </a:lnTo>
                  <a:lnTo>
                    <a:pt x="1" y="4669"/>
                  </a:lnTo>
                  <a:lnTo>
                    <a:pt x="41" y="4909"/>
                  </a:lnTo>
                  <a:lnTo>
                    <a:pt x="121" y="5150"/>
                  </a:lnTo>
                  <a:lnTo>
                    <a:pt x="201" y="5410"/>
                  </a:lnTo>
                  <a:lnTo>
                    <a:pt x="321" y="5650"/>
                  </a:lnTo>
                  <a:lnTo>
                    <a:pt x="462" y="5911"/>
                  </a:lnTo>
                  <a:lnTo>
                    <a:pt x="642" y="6171"/>
                  </a:lnTo>
                  <a:lnTo>
                    <a:pt x="822" y="6412"/>
                  </a:lnTo>
                  <a:lnTo>
                    <a:pt x="1043" y="6632"/>
                  </a:lnTo>
                  <a:lnTo>
                    <a:pt x="1263" y="6832"/>
                  </a:lnTo>
                  <a:lnTo>
                    <a:pt x="1524" y="7033"/>
                  </a:lnTo>
                  <a:lnTo>
                    <a:pt x="1804" y="7213"/>
                  </a:lnTo>
                  <a:lnTo>
                    <a:pt x="2105" y="7393"/>
                  </a:lnTo>
                  <a:lnTo>
                    <a:pt x="2425" y="7534"/>
                  </a:lnTo>
                  <a:lnTo>
                    <a:pt x="2746" y="7674"/>
                  </a:lnTo>
                  <a:lnTo>
                    <a:pt x="3086" y="7814"/>
                  </a:lnTo>
                  <a:lnTo>
                    <a:pt x="3447" y="7934"/>
                  </a:lnTo>
                  <a:lnTo>
                    <a:pt x="3808" y="8035"/>
                  </a:lnTo>
                  <a:lnTo>
                    <a:pt x="4188" y="8135"/>
                  </a:lnTo>
                  <a:lnTo>
                    <a:pt x="4589" y="8215"/>
                  </a:lnTo>
                  <a:lnTo>
                    <a:pt x="4970" y="8275"/>
                  </a:lnTo>
                  <a:lnTo>
                    <a:pt x="5370" y="8315"/>
                  </a:lnTo>
                  <a:lnTo>
                    <a:pt x="5771" y="8355"/>
                  </a:lnTo>
                  <a:lnTo>
                    <a:pt x="6192" y="8375"/>
                  </a:lnTo>
                  <a:lnTo>
                    <a:pt x="6593" y="8395"/>
                  </a:lnTo>
                  <a:lnTo>
                    <a:pt x="6993" y="8395"/>
                  </a:lnTo>
                  <a:lnTo>
                    <a:pt x="7414" y="8375"/>
                  </a:lnTo>
                  <a:lnTo>
                    <a:pt x="7815" y="8355"/>
                  </a:lnTo>
                  <a:lnTo>
                    <a:pt x="8195" y="8295"/>
                  </a:lnTo>
                  <a:lnTo>
                    <a:pt x="8596" y="8235"/>
                  </a:lnTo>
                  <a:lnTo>
                    <a:pt x="8977" y="8175"/>
                  </a:lnTo>
                  <a:lnTo>
                    <a:pt x="9337" y="8095"/>
                  </a:lnTo>
                  <a:lnTo>
                    <a:pt x="9698" y="7995"/>
                  </a:lnTo>
                  <a:lnTo>
                    <a:pt x="10039" y="7874"/>
                  </a:lnTo>
                  <a:lnTo>
                    <a:pt x="10379" y="7754"/>
                  </a:lnTo>
                  <a:lnTo>
                    <a:pt x="10700" y="7614"/>
                  </a:lnTo>
                  <a:lnTo>
                    <a:pt x="11000" y="7454"/>
                  </a:lnTo>
                  <a:lnTo>
                    <a:pt x="11281" y="7273"/>
                  </a:lnTo>
                  <a:lnTo>
                    <a:pt x="11541" y="7093"/>
                  </a:lnTo>
                  <a:lnTo>
                    <a:pt x="11982" y="6732"/>
                  </a:lnTo>
                  <a:lnTo>
                    <a:pt x="12483" y="6292"/>
                  </a:lnTo>
                  <a:lnTo>
                    <a:pt x="13625" y="5330"/>
                  </a:lnTo>
                  <a:lnTo>
                    <a:pt x="14206" y="4829"/>
                  </a:lnTo>
                  <a:lnTo>
                    <a:pt x="14767" y="4368"/>
                  </a:lnTo>
                  <a:lnTo>
                    <a:pt x="15308" y="3967"/>
                  </a:lnTo>
                  <a:lnTo>
                    <a:pt x="15769" y="3647"/>
                  </a:lnTo>
                  <a:lnTo>
                    <a:pt x="15909" y="3567"/>
                  </a:lnTo>
                  <a:lnTo>
                    <a:pt x="16029" y="3467"/>
                  </a:lnTo>
                  <a:lnTo>
                    <a:pt x="16129" y="3346"/>
                  </a:lnTo>
                  <a:lnTo>
                    <a:pt x="16230" y="3226"/>
                  </a:lnTo>
                  <a:lnTo>
                    <a:pt x="16310" y="3086"/>
                  </a:lnTo>
                  <a:lnTo>
                    <a:pt x="16390" y="2946"/>
                  </a:lnTo>
                  <a:lnTo>
                    <a:pt x="16450" y="2805"/>
                  </a:lnTo>
                  <a:lnTo>
                    <a:pt x="16510" y="2645"/>
                  </a:lnTo>
                  <a:lnTo>
                    <a:pt x="16530" y="2485"/>
                  </a:lnTo>
                  <a:lnTo>
                    <a:pt x="16570" y="2325"/>
                  </a:lnTo>
                  <a:lnTo>
                    <a:pt x="16570" y="2164"/>
                  </a:lnTo>
                  <a:lnTo>
                    <a:pt x="16570" y="2004"/>
                  </a:lnTo>
                  <a:lnTo>
                    <a:pt x="16550" y="1844"/>
                  </a:lnTo>
                  <a:lnTo>
                    <a:pt x="16530" y="1683"/>
                  </a:lnTo>
                  <a:lnTo>
                    <a:pt x="16490" y="1523"/>
                  </a:lnTo>
                  <a:lnTo>
                    <a:pt x="16430" y="1363"/>
                  </a:lnTo>
                  <a:lnTo>
                    <a:pt x="16370" y="1223"/>
                  </a:lnTo>
                  <a:lnTo>
                    <a:pt x="16270" y="1082"/>
                  </a:lnTo>
                  <a:lnTo>
                    <a:pt x="16189" y="962"/>
                  </a:lnTo>
                  <a:lnTo>
                    <a:pt x="16069" y="822"/>
                  </a:lnTo>
                  <a:lnTo>
                    <a:pt x="15949" y="722"/>
                  </a:lnTo>
                  <a:lnTo>
                    <a:pt x="15809" y="622"/>
                  </a:lnTo>
                  <a:lnTo>
                    <a:pt x="15649" y="541"/>
                  </a:lnTo>
                  <a:lnTo>
                    <a:pt x="15488" y="461"/>
                  </a:lnTo>
                  <a:lnTo>
                    <a:pt x="15308" y="401"/>
                  </a:lnTo>
                  <a:lnTo>
                    <a:pt x="15108" y="361"/>
                  </a:lnTo>
                  <a:lnTo>
                    <a:pt x="14887" y="341"/>
                  </a:lnTo>
                  <a:lnTo>
                    <a:pt x="14647" y="341"/>
                  </a:lnTo>
                  <a:lnTo>
                    <a:pt x="14406" y="361"/>
                  </a:lnTo>
                  <a:lnTo>
                    <a:pt x="14146" y="401"/>
                  </a:lnTo>
                  <a:lnTo>
                    <a:pt x="13865" y="481"/>
                  </a:lnTo>
                  <a:lnTo>
                    <a:pt x="13585" y="561"/>
                  </a:lnTo>
                  <a:lnTo>
                    <a:pt x="13024" y="742"/>
                  </a:lnTo>
                  <a:lnTo>
                    <a:pt x="12563" y="862"/>
                  </a:lnTo>
                  <a:lnTo>
                    <a:pt x="12142" y="922"/>
                  </a:lnTo>
                  <a:lnTo>
                    <a:pt x="11802" y="962"/>
                  </a:lnTo>
                  <a:lnTo>
                    <a:pt x="11501" y="942"/>
                  </a:lnTo>
                  <a:lnTo>
                    <a:pt x="11261" y="902"/>
                  </a:lnTo>
                  <a:lnTo>
                    <a:pt x="11080" y="842"/>
                  </a:lnTo>
                  <a:lnTo>
                    <a:pt x="10940" y="742"/>
                  </a:lnTo>
                  <a:lnTo>
                    <a:pt x="10800" y="601"/>
                  </a:lnTo>
                  <a:lnTo>
                    <a:pt x="10640" y="481"/>
                  </a:lnTo>
                  <a:lnTo>
                    <a:pt x="10479" y="361"/>
                  </a:lnTo>
                  <a:lnTo>
                    <a:pt x="10319" y="281"/>
                  </a:lnTo>
                  <a:lnTo>
                    <a:pt x="10139" y="201"/>
                  </a:lnTo>
                  <a:lnTo>
                    <a:pt x="9958" y="121"/>
                  </a:lnTo>
                  <a:lnTo>
                    <a:pt x="9778" y="61"/>
                  </a:lnTo>
                  <a:lnTo>
                    <a:pt x="9598" y="20"/>
                  </a:lnTo>
                  <a:lnTo>
                    <a:pt x="94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91"/>
            <p:cNvSpPr/>
            <p:nvPr/>
          </p:nvSpPr>
          <p:spPr>
            <a:xfrm>
              <a:off x="3575825" y="2649375"/>
              <a:ext cx="237950" cy="217900"/>
            </a:xfrm>
            <a:custGeom>
              <a:avLst/>
              <a:gdLst/>
              <a:ahLst/>
              <a:cxnLst/>
              <a:rect l="l" t="t" r="r" b="b"/>
              <a:pathLst>
                <a:path w="9518" h="8716" extrusionOk="0">
                  <a:moveTo>
                    <a:pt x="6792" y="0"/>
                  </a:moveTo>
                  <a:lnTo>
                    <a:pt x="3927" y="4108"/>
                  </a:lnTo>
                  <a:lnTo>
                    <a:pt x="3346" y="3967"/>
                  </a:lnTo>
                  <a:lnTo>
                    <a:pt x="2765" y="3847"/>
                  </a:lnTo>
                  <a:lnTo>
                    <a:pt x="2164" y="3767"/>
                  </a:lnTo>
                  <a:lnTo>
                    <a:pt x="1563" y="3687"/>
                  </a:lnTo>
                  <a:lnTo>
                    <a:pt x="1163" y="3767"/>
                  </a:lnTo>
                  <a:lnTo>
                    <a:pt x="762" y="3867"/>
                  </a:lnTo>
                  <a:lnTo>
                    <a:pt x="381" y="3987"/>
                  </a:lnTo>
                  <a:lnTo>
                    <a:pt x="0" y="4108"/>
                  </a:lnTo>
                  <a:lnTo>
                    <a:pt x="4689" y="8716"/>
                  </a:lnTo>
                  <a:lnTo>
                    <a:pt x="9517" y="2004"/>
                  </a:lnTo>
                  <a:lnTo>
                    <a:pt x="6792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91"/>
            <p:cNvSpPr/>
            <p:nvPr/>
          </p:nvSpPr>
          <p:spPr>
            <a:xfrm>
              <a:off x="3695025" y="1771325"/>
              <a:ext cx="297050" cy="1005800"/>
            </a:xfrm>
            <a:custGeom>
              <a:avLst/>
              <a:gdLst/>
              <a:ahLst/>
              <a:cxnLst/>
              <a:rect l="l" t="t" r="r" b="b"/>
              <a:pathLst>
                <a:path w="11882" h="40232" extrusionOk="0">
                  <a:moveTo>
                    <a:pt x="3407" y="0"/>
                  </a:moveTo>
                  <a:lnTo>
                    <a:pt x="3267" y="20"/>
                  </a:lnTo>
                  <a:lnTo>
                    <a:pt x="3126" y="80"/>
                  </a:lnTo>
                  <a:lnTo>
                    <a:pt x="2986" y="161"/>
                  </a:lnTo>
                  <a:lnTo>
                    <a:pt x="2605" y="521"/>
                  </a:lnTo>
                  <a:lnTo>
                    <a:pt x="2265" y="882"/>
                  </a:lnTo>
                  <a:lnTo>
                    <a:pt x="1944" y="1283"/>
                  </a:lnTo>
                  <a:lnTo>
                    <a:pt x="1684" y="1663"/>
                  </a:lnTo>
                  <a:lnTo>
                    <a:pt x="1443" y="2084"/>
                  </a:lnTo>
                  <a:lnTo>
                    <a:pt x="1223" y="2485"/>
                  </a:lnTo>
                  <a:lnTo>
                    <a:pt x="1043" y="2925"/>
                  </a:lnTo>
                  <a:lnTo>
                    <a:pt x="902" y="3366"/>
                  </a:lnTo>
                  <a:lnTo>
                    <a:pt x="782" y="3807"/>
                  </a:lnTo>
                  <a:lnTo>
                    <a:pt x="702" y="4248"/>
                  </a:lnTo>
                  <a:lnTo>
                    <a:pt x="622" y="4709"/>
                  </a:lnTo>
                  <a:lnTo>
                    <a:pt x="582" y="5149"/>
                  </a:lnTo>
                  <a:lnTo>
                    <a:pt x="562" y="5610"/>
                  </a:lnTo>
                  <a:lnTo>
                    <a:pt x="582" y="6071"/>
                  </a:lnTo>
                  <a:lnTo>
                    <a:pt x="602" y="6552"/>
                  </a:lnTo>
                  <a:lnTo>
                    <a:pt x="622" y="7013"/>
                  </a:lnTo>
                  <a:lnTo>
                    <a:pt x="682" y="7473"/>
                  </a:lnTo>
                  <a:lnTo>
                    <a:pt x="762" y="7914"/>
                  </a:lnTo>
                  <a:lnTo>
                    <a:pt x="842" y="8375"/>
                  </a:lnTo>
                  <a:lnTo>
                    <a:pt x="923" y="8836"/>
                  </a:lnTo>
                  <a:lnTo>
                    <a:pt x="1143" y="9697"/>
                  </a:lnTo>
                  <a:lnTo>
                    <a:pt x="1383" y="10559"/>
                  </a:lnTo>
                  <a:lnTo>
                    <a:pt x="1644" y="11360"/>
                  </a:lnTo>
                  <a:lnTo>
                    <a:pt x="1904" y="12122"/>
                  </a:lnTo>
                  <a:lnTo>
                    <a:pt x="2405" y="13444"/>
                  </a:lnTo>
                  <a:lnTo>
                    <a:pt x="2866" y="14646"/>
                  </a:lnTo>
                  <a:lnTo>
                    <a:pt x="3367" y="15868"/>
                  </a:lnTo>
                  <a:lnTo>
                    <a:pt x="3888" y="17131"/>
                  </a:lnTo>
                  <a:lnTo>
                    <a:pt x="4369" y="18393"/>
                  </a:lnTo>
                  <a:lnTo>
                    <a:pt x="4589" y="19014"/>
                  </a:lnTo>
                  <a:lnTo>
                    <a:pt x="4809" y="19655"/>
                  </a:lnTo>
                  <a:lnTo>
                    <a:pt x="4990" y="20276"/>
                  </a:lnTo>
                  <a:lnTo>
                    <a:pt x="5150" y="20897"/>
                  </a:lnTo>
                  <a:lnTo>
                    <a:pt x="5270" y="21518"/>
                  </a:lnTo>
                  <a:lnTo>
                    <a:pt x="5370" y="22119"/>
                  </a:lnTo>
                  <a:lnTo>
                    <a:pt x="5451" y="22740"/>
                  </a:lnTo>
                  <a:lnTo>
                    <a:pt x="5471" y="23321"/>
                  </a:lnTo>
                  <a:lnTo>
                    <a:pt x="5451" y="23782"/>
                  </a:lnTo>
                  <a:lnTo>
                    <a:pt x="5410" y="24283"/>
                  </a:lnTo>
                  <a:lnTo>
                    <a:pt x="5330" y="24784"/>
                  </a:lnTo>
                  <a:lnTo>
                    <a:pt x="5230" y="25305"/>
                  </a:lnTo>
                  <a:lnTo>
                    <a:pt x="5110" y="25846"/>
                  </a:lnTo>
                  <a:lnTo>
                    <a:pt x="4950" y="26407"/>
                  </a:lnTo>
                  <a:lnTo>
                    <a:pt x="4789" y="26968"/>
                  </a:lnTo>
                  <a:lnTo>
                    <a:pt x="4609" y="27549"/>
                  </a:lnTo>
                  <a:lnTo>
                    <a:pt x="4409" y="28130"/>
                  </a:lnTo>
                  <a:lnTo>
                    <a:pt x="4188" y="28711"/>
                  </a:lnTo>
                  <a:lnTo>
                    <a:pt x="3727" y="29873"/>
                  </a:lnTo>
                  <a:lnTo>
                    <a:pt x="3247" y="31035"/>
                  </a:lnTo>
                  <a:lnTo>
                    <a:pt x="2726" y="32157"/>
                  </a:lnTo>
                  <a:lnTo>
                    <a:pt x="2225" y="33219"/>
                  </a:lnTo>
                  <a:lnTo>
                    <a:pt x="1724" y="34201"/>
                  </a:lnTo>
                  <a:lnTo>
                    <a:pt x="1263" y="35082"/>
                  </a:lnTo>
                  <a:lnTo>
                    <a:pt x="842" y="35864"/>
                  </a:lnTo>
                  <a:lnTo>
                    <a:pt x="221" y="36966"/>
                  </a:lnTo>
                  <a:lnTo>
                    <a:pt x="1" y="37386"/>
                  </a:lnTo>
                  <a:lnTo>
                    <a:pt x="3347" y="40231"/>
                  </a:lnTo>
                  <a:lnTo>
                    <a:pt x="3687" y="39871"/>
                  </a:lnTo>
                  <a:lnTo>
                    <a:pt x="4529" y="38869"/>
                  </a:lnTo>
                  <a:lnTo>
                    <a:pt x="5110" y="38148"/>
                  </a:lnTo>
                  <a:lnTo>
                    <a:pt x="5771" y="37326"/>
                  </a:lnTo>
                  <a:lnTo>
                    <a:pt x="6472" y="36385"/>
                  </a:lnTo>
                  <a:lnTo>
                    <a:pt x="7194" y="35343"/>
                  </a:lnTo>
                  <a:lnTo>
                    <a:pt x="7955" y="34221"/>
                  </a:lnTo>
                  <a:lnTo>
                    <a:pt x="8316" y="33640"/>
                  </a:lnTo>
                  <a:lnTo>
                    <a:pt x="8676" y="33039"/>
                  </a:lnTo>
                  <a:lnTo>
                    <a:pt x="9037" y="32438"/>
                  </a:lnTo>
                  <a:lnTo>
                    <a:pt x="9397" y="31796"/>
                  </a:lnTo>
                  <a:lnTo>
                    <a:pt x="9738" y="31175"/>
                  </a:lnTo>
                  <a:lnTo>
                    <a:pt x="10059" y="30514"/>
                  </a:lnTo>
                  <a:lnTo>
                    <a:pt x="10359" y="29873"/>
                  </a:lnTo>
                  <a:lnTo>
                    <a:pt x="10640" y="29212"/>
                  </a:lnTo>
                  <a:lnTo>
                    <a:pt x="10920" y="28551"/>
                  </a:lnTo>
                  <a:lnTo>
                    <a:pt x="11141" y="27890"/>
                  </a:lnTo>
                  <a:lnTo>
                    <a:pt x="11361" y="27228"/>
                  </a:lnTo>
                  <a:lnTo>
                    <a:pt x="11541" y="26567"/>
                  </a:lnTo>
                  <a:lnTo>
                    <a:pt x="11702" y="25906"/>
                  </a:lnTo>
                  <a:lnTo>
                    <a:pt x="11802" y="25265"/>
                  </a:lnTo>
                  <a:lnTo>
                    <a:pt x="11842" y="24964"/>
                  </a:lnTo>
                  <a:lnTo>
                    <a:pt x="11862" y="24664"/>
                  </a:lnTo>
                  <a:lnTo>
                    <a:pt x="11882" y="24023"/>
                  </a:lnTo>
                  <a:lnTo>
                    <a:pt x="11862" y="23342"/>
                  </a:lnTo>
                  <a:lnTo>
                    <a:pt x="11802" y="22600"/>
                  </a:lnTo>
                  <a:lnTo>
                    <a:pt x="11702" y="21839"/>
                  </a:lnTo>
                  <a:lnTo>
                    <a:pt x="11581" y="21037"/>
                  </a:lnTo>
                  <a:lnTo>
                    <a:pt x="11421" y="20216"/>
                  </a:lnTo>
                  <a:lnTo>
                    <a:pt x="11221" y="19354"/>
                  </a:lnTo>
                  <a:lnTo>
                    <a:pt x="11020" y="18473"/>
                  </a:lnTo>
                  <a:lnTo>
                    <a:pt x="10780" y="17571"/>
                  </a:lnTo>
                  <a:lnTo>
                    <a:pt x="10519" y="16650"/>
                  </a:lnTo>
                  <a:lnTo>
                    <a:pt x="10239" y="15728"/>
                  </a:lnTo>
                  <a:lnTo>
                    <a:pt x="9938" y="14786"/>
                  </a:lnTo>
                  <a:lnTo>
                    <a:pt x="9618" y="13845"/>
                  </a:lnTo>
                  <a:lnTo>
                    <a:pt x="8957" y="11961"/>
                  </a:lnTo>
                  <a:lnTo>
                    <a:pt x="8275" y="10118"/>
                  </a:lnTo>
                  <a:lnTo>
                    <a:pt x="7574" y="8315"/>
                  </a:lnTo>
                  <a:lnTo>
                    <a:pt x="6873" y="6612"/>
                  </a:lnTo>
                  <a:lnTo>
                    <a:pt x="6212" y="5009"/>
                  </a:lnTo>
                  <a:lnTo>
                    <a:pt x="5591" y="3567"/>
                  </a:lnTo>
                  <a:lnTo>
                    <a:pt x="5010" y="2304"/>
                  </a:lnTo>
                  <a:lnTo>
                    <a:pt x="4148" y="421"/>
                  </a:lnTo>
                  <a:lnTo>
                    <a:pt x="4108" y="341"/>
                  </a:lnTo>
                  <a:lnTo>
                    <a:pt x="4048" y="261"/>
                  </a:lnTo>
                  <a:lnTo>
                    <a:pt x="3948" y="161"/>
                  </a:lnTo>
                  <a:lnTo>
                    <a:pt x="3828" y="80"/>
                  </a:lnTo>
                  <a:lnTo>
                    <a:pt x="3687" y="20"/>
                  </a:lnTo>
                  <a:lnTo>
                    <a:pt x="35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91"/>
            <p:cNvSpPr/>
            <p:nvPr/>
          </p:nvSpPr>
          <p:spPr>
            <a:xfrm>
              <a:off x="2827000" y="1776325"/>
              <a:ext cx="147800" cy="359175"/>
            </a:xfrm>
            <a:custGeom>
              <a:avLst/>
              <a:gdLst/>
              <a:ahLst/>
              <a:cxnLst/>
              <a:rect l="l" t="t" r="r" b="b"/>
              <a:pathLst>
                <a:path w="5912" h="14367" extrusionOk="0">
                  <a:moveTo>
                    <a:pt x="4128" y="1"/>
                  </a:moveTo>
                  <a:lnTo>
                    <a:pt x="2164" y="201"/>
                  </a:lnTo>
                  <a:lnTo>
                    <a:pt x="1984" y="241"/>
                  </a:lnTo>
                  <a:lnTo>
                    <a:pt x="1804" y="301"/>
                  </a:lnTo>
                  <a:lnTo>
                    <a:pt x="1643" y="401"/>
                  </a:lnTo>
                  <a:lnTo>
                    <a:pt x="1503" y="522"/>
                  </a:lnTo>
                  <a:lnTo>
                    <a:pt x="1383" y="682"/>
                  </a:lnTo>
                  <a:lnTo>
                    <a:pt x="1283" y="842"/>
                  </a:lnTo>
                  <a:lnTo>
                    <a:pt x="1223" y="1022"/>
                  </a:lnTo>
                  <a:lnTo>
                    <a:pt x="1203" y="1203"/>
                  </a:lnTo>
                  <a:lnTo>
                    <a:pt x="1143" y="1724"/>
                  </a:lnTo>
                  <a:lnTo>
                    <a:pt x="1002" y="2906"/>
                  </a:lnTo>
                  <a:lnTo>
                    <a:pt x="942" y="3607"/>
                  </a:lnTo>
                  <a:lnTo>
                    <a:pt x="922" y="4288"/>
                  </a:lnTo>
                  <a:lnTo>
                    <a:pt x="922" y="4889"/>
                  </a:lnTo>
                  <a:lnTo>
                    <a:pt x="942" y="5150"/>
                  </a:lnTo>
                  <a:lnTo>
                    <a:pt x="982" y="5350"/>
                  </a:lnTo>
                  <a:lnTo>
                    <a:pt x="1303" y="6051"/>
                  </a:lnTo>
                  <a:lnTo>
                    <a:pt x="1664" y="6733"/>
                  </a:lnTo>
                  <a:lnTo>
                    <a:pt x="2064" y="7394"/>
                  </a:lnTo>
                  <a:lnTo>
                    <a:pt x="2505" y="8015"/>
                  </a:lnTo>
                  <a:lnTo>
                    <a:pt x="1" y="12623"/>
                  </a:lnTo>
                  <a:lnTo>
                    <a:pt x="3006" y="14366"/>
                  </a:lnTo>
                  <a:lnTo>
                    <a:pt x="3427" y="13504"/>
                  </a:lnTo>
                  <a:lnTo>
                    <a:pt x="3847" y="12563"/>
                  </a:lnTo>
                  <a:lnTo>
                    <a:pt x="4328" y="11441"/>
                  </a:lnTo>
                  <a:lnTo>
                    <a:pt x="4849" y="10219"/>
                  </a:lnTo>
                  <a:lnTo>
                    <a:pt x="5090" y="9598"/>
                  </a:lnTo>
                  <a:lnTo>
                    <a:pt x="5310" y="9017"/>
                  </a:lnTo>
                  <a:lnTo>
                    <a:pt x="5510" y="8436"/>
                  </a:lnTo>
                  <a:lnTo>
                    <a:pt x="5671" y="7915"/>
                  </a:lnTo>
                  <a:lnTo>
                    <a:pt x="5791" y="7454"/>
                  </a:lnTo>
                  <a:lnTo>
                    <a:pt x="5871" y="7033"/>
                  </a:lnTo>
                  <a:lnTo>
                    <a:pt x="5891" y="6733"/>
                  </a:lnTo>
                  <a:lnTo>
                    <a:pt x="5911" y="6352"/>
                  </a:lnTo>
                  <a:lnTo>
                    <a:pt x="5891" y="5911"/>
                  </a:lnTo>
                  <a:lnTo>
                    <a:pt x="5871" y="5450"/>
                  </a:lnTo>
                  <a:lnTo>
                    <a:pt x="5791" y="4448"/>
                  </a:lnTo>
                  <a:lnTo>
                    <a:pt x="5671" y="3447"/>
                  </a:lnTo>
                  <a:lnTo>
                    <a:pt x="5530" y="2485"/>
                  </a:lnTo>
                  <a:lnTo>
                    <a:pt x="5430" y="1704"/>
                  </a:lnTo>
                  <a:lnTo>
                    <a:pt x="5310" y="962"/>
                  </a:lnTo>
                  <a:lnTo>
                    <a:pt x="5270" y="742"/>
                  </a:lnTo>
                  <a:lnTo>
                    <a:pt x="5170" y="562"/>
                  </a:lnTo>
                  <a:lnTo>
                    <a:pt x="5070" y="381"/>
                  </a:lnTo>
                  <a:lnTo>
                    <a:pt x="4909" y="241"/>
                  </a:lnTo>
                  <a:lnTo>
                    <a:pt x="4749" y="121"/>
                  </a:lnTo>
                  <a:lnTo>
                    <a:pt x="4549" y="41"/>
                  </a:lnTo>
                  <a:lnTo>
                    <a:pt x="4348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91"/>
            <p:cNvSpPr/>
            <p:nvPr/>
          </p:nvSpPr>
          <p:spPr>
            <a:xfrm>
              <a:off x="2749875" y="2029775"/>
              <a:ext cx="191850" cy="313075"/>
            </a:xfrm>
            <a:custGeom>
              <a:avLst/>
              <a:gdLst/>
              <a:ahLst/>
              <a:cxnLst/>
              <a:rect l="l" t="t" r="r" b="b"/>
              <a:pathLst>
                <a:path w="7674" h="12523" extrusionOk="0">
                  <a:moveTo>
                    <a:pt x="3887" y="1"/>
                  </a:moveTo>
                  <a:lnTo>
                    <a:pt x="3607" y="461"/>
                  </a:lnTo>
                  <a:lnTo>
                    <a:pt x="3306" y="1002"/>
                  </a:lnTo>
                  <a:lnTo>
                    <a:pt x="2925" y="1704"/>
                  </a:lnTo>
                  <a:lnTo>
                    <a:pt x="2485" y="2545"/>
                  </a:lnTo>
                  <a:lnTo>
                    <a:pt x="2024" y="3487"/>
                  </a:lnTo>
                  <a:lnTo>
                    <a:pt x="1563" y="4509"/>
                  </a:lnTo>
                  <a:lnTo>
                    <a:pt x="1102" y="5590"/>
                  </a:lnTo>
                  <a:lnTo>
                    <a:pt x="902" y="6131"/>
                  </a:lnTo>
                  <a:lnTo>
                    <a:pt x="701" y="6672"/>
                  </a:lnTo>
                  <a:lnTo>
                    <a:pt x="521" y="7213"/>
                  </a:lnTo>
                  <a:lnTo>
                    <a:pt x="361" y="7754"/>
                  </a:lnTo>
                  <a:lnTo>
                    <a:pt x="241" y="8275"/>
                  </a:lnTo>
                  <a:lnTo>
                    <a:pt x="140" y="8796"/>
                  </a:lnTo>
                  <a:lnTo>
                    <a:pt x="60" y="9297"/>
                  </a:lnTo>
                  <a:lnTo>
                    <a:pt x="20" y="9758"/>
                  </a:lnTo>
                  <a:lnTo>
                    <a:pt x="0" y="10219"/>
                  </a:lnTo>
                  <a:lnTo>
                    <a:pt x="40" y="10639"/>
                  </a:lnTo>
                  <a:lnTo>
                    <a:pt x="80" y="10840"/>
                  </a:lnTo>
                  <a:lnTo>
                    <a:pt x="120" y="11040"/>
                  </a:lnTo>
                  <a:lnTo>
                    <a:pt x="160" y="11220"/>
                  </a:lnTo>
                  <a:lnTo>
                    <a:pt x="241" y="11381"/>
                  </a:lnTo>
                  <a:lnTo>
                    <a:pt x="321" y="11561"/>
                  </a:lnTo>
                  <a:lnTo>
                    <a:pt x="401" y="11701"/>
                  </a:lnTo>
                  <a:lnTo>
                    <a:pt x="501" y="11841"/>
                  </a:lnTo>
                  <a:lnTo>
                    <a:pt x="621" y="11982"/>
                  </a:lnTo>
                  <a:lnTo>
                    <a:pt x="761" y="12102"/>
                  </a:lnTo>
                  <a:lnTo>
                    <a:pt x="902" y="12202"/>
                  </a:lnTo>
                  <a:lnTo>
                    <a:pt x="1062" y="12302"/>
                  </a:lnTo>
                  <a:lnTo>
                    <a:pt x="1242" y="12382"/>
                  </a:lnTo>
                  <a:lnTo>
                    <a:pt x="1423" y="12463"/>
                  </a:lnTo>
                  <a:lnTo>
                    <a:pt x="1583" y="12503"/>
                  </a:lnTo>
                  <a:lnTo>
                    <a:pt x="1763" y="12523"/>
                  </a:lnTo>
                  <a:lnTo>
                    <a:pt x="2124" y="12523"/>
                  </a:lnTo>
                  <a:lnTo>
                    <a:pt x="2284" y="12483"/>
                  </a:lnTo>
                  <a:lnTo>
                    <a:pt x="2464" y="12443"/>
                  </a:lnTo>
                  <a:lnTo>
                    <a:pt x="2625" y="12382"/>
                  </a:lnTo>
                  <a:lnTo>
                    <a:pt x="2785" y="12302"/>
                  </a:lnTo>
                  <a:lnTo>
                    <a:pt x="2945" y="12202"/>
                  </a:lnTo>
                  <a:lnTo>
                    <a:pt x="3106" y="12102"/>
                  </a:lnTo>
                  <a:lnTo>
                    <a:pt x="3266" y="11982"/>
                  </a:lnTo>
                  <a:lnTo>
                    <a:pt x="3566" y="11681"/>
                  </a:lnTo>
                  <a:lnTo>
                    <a:pt x="3867" y="11361"/>
                  </a:lnTo>
                  <a:lnTo>
                    <a:pt x="4167" y="10980"/>
                  </a:lnTo>
                  <a:lnTo>
                    <a:pt x="4448" y="10559"/>
                  </a:lnTo>
                  <a:lnTo>
                    <a:pt x="4708" y="10098"/>
                  </a:lnTo>
                  <a:lnTo>
                    <a:pt x="4969" y="9618"/>
                  </a:lnTo>
                  <a:lnTo>
                    <a:pt x="5229" y="9117"/>
                  </a:lnTo>
                  <a:lnTo>
                    <a:pt x="5470" y="8576"/>
                  </a:lnTo>
                  <a:lnTo>
                    <a:pt x="5690" y="8035"/>
                  </a:lnTo>
                  <a:lnTo>
                    <a:pt x="5911" y="7494"/>
                  </a:lnTo>
                  <a:lnTo>
                    <a:pt x="6311" y="6372"/>
                  </a:lnTo>
                  <a:lnTo>
                    <a:pt x="6652" y="5290"/>
                  </a:lnTo>
                  <a:lnTo>
                    <a:pt x="6972" y="4248"/>
                  </a:lnTo>
                  <a:lnTo>
                    <a:pt x="7213" y="3326"/>
                  </a:lnTo>
                  <a:lnTo>
                    <a:pt x="7413" y="2525"/>
                  </a:lnTo>
                  <a:lnTo>
                    <a:pt x="7553" y="1904"/>
                  </a:lnTo>
                  <a:lnTo>
                    <a:pt x="7674" y="1363"/>
                  </a:lnTo>
                  <a:lnTo>
                    <a:pt x="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91"/>
            <p:cNvSpPr/>
            <p:nvPr/>
          </p:nvSpPr>
          <p:spPr>
            <a:xfrm>
              <a:off x="3608375" y="5095700"/>
              <a:ext cx="203400" cy="61125"/>
            </a:xfrm>
            <a:custGeom>
              <a:avLst/>
              <a:gdLst/>
              <a:ahLst/>
              <a:cxnLst/>
              <a:rect l="l" t="t" r="r" b="b"/>
              <a:pathLst>
                <a:path w="8136" h="2445" extrusionOk="0">
                  <a:moveTo>
                    <a:pt x="1" y="0"/>
                  </a:moveTo>
                  <a:lnTo>
                    <a:pt x="702" y="2444"/>
                  </a:lnTo>
                  <a:lnTo>
                    <a:pt x="7895" y="2444"/>
                  </a:lnTo>
                  <a:lnTo>
                    <a:pt x="81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91"/>
            <p:cNvSpPr/>
            <p:nvPr/>
          </p:nvSpPr>
          <p:spPr>
            <a:xfrm>
              <a:off x="3608375" y="5095700"/>
              <a:ext cx="203400" cy="61125"/>
            </a:xfrm>
            <a:custGeom>
              <a:avLst/>
              <a:gdLst/>
              <a:ahLst/>
              <a:cxnLst/>
              <a:rect l="l" t="t" r="r" b="b"/>
              <a:pathLst>
                <a:path w="8136" h="2445" fill="none" extrusionOk="0">
                  <a:moveTo>
                    <a:pt x="1" y="0"/>
                  </a:moveTo>
                  <a:lnTo>
                    <a:pt x="702" y="2444"/>
                  </a:lnTo>
                  <a:lnTo>
                    <a:pt x="7895" y="2444"/>
                  </a:lnTo>
                  <a:lnTo>
                    <a:pt x="813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91"/>
            <p:cNvSpPr/>
            <p:nvPr/>
          </p:nvSpPr>
          <p:spPr>
            <a:xfrm>
              <a:off x="3608375" y="5095700"/>
              <a:ext cx="203400" cy="61125"/>
            </a:xfrm>
            <a:custGeom>
              <a:avLst/>
              <a:gdLst/>
              <a:ahLst/>
              <a:cxnLst/>
              <a:rect l="l" t="t" r="r" b="b"/>
              <a:pathLst>
                <a:path w="8136" h="2445" extrusionOk="0">
                  <a:moveTo>
                    <a:pt x="1" y="0"/>
                  </a:moveTo>
                  <a:lnTo>
                    <a:pt x="702" y="2444"/>
                  </a:lnTo>
                  <a:lnTo>
                    <a:pt x="7895" y="2444"/>
                  </a:lnTo>
                  <a:lnTo>
                    <a:pt x="8135" y="0"/>
                  </a:lnTo>
                  <a:close/>
                </a:path>
              </a:pathLst>
            </a:custGeom>
            <a:solidFill>
              <a:srgbClr val="F9D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91"/>
            <p:cNvSpPr/>
            <p:nvPr/>
          </p:nvSpPr>
          <p:spPr>
            <a:xfrm>
              <a:off x="3608375" y="5095700"/>
              <a:ext cx="203400" cy="61125"/>
            </a:xfrm>
            <a:custGeom>
              <a:avLst/>
              <a:gdLst/>
              <a:ahLst/>
              <a:cxnLst/>
              <a:rect l="l" t="t" r="r" b="b"/>
              <a:pathLst>
                <a:path w="8136" h="2445" fill="none" extrusionOk="0">
                  <a:moveTo>
                    <a:pt x="8135" y="0"/>
                  </a:moveTo>
                  <a:lnTo>
                    <a:pt x="7374" y="0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702" y="2444"/>
                  </a:lnTo>
                  <a:lnTo>
                    <a:pt x="7895" y="2444"/>
                  </a:lnTo>
                  <a:lnTo>
                    <a:pt x="81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806;p67">
            <a:extLst>
              <a:ext uri="{FF2B5EF4-FFF2-40B4-BE49-F238E27FC236}">
                <a16:creationId xmlns:a16="http://schemas.microsoft.com/office/drawing/2014/main" id="{6C75FC55-89E9-8C82-CA9C-844D13B971CB}"/>
              </a:ext>
            </a:extLst>
          </p:cNvPr>
          <p:cNvSpPr/>
          <p:nvPr/>
        </p:nvSpPr>
        <p:spPr>
          <a:xfrm>
            <a:off x="4412125" y="3289759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2948;p67">
            <a:extLst>
              <a:ext uri="{FF2B5EF4-FFF2-40B4-BE49-F238E27FC236}">
                <a16:creationId xmlns:a16="http://schemas.microsoft.com/office/drawing/2014/main" id="{F818B12E-5DF1-0DE1-2D89-EB85C3783A62}"/>
              </a:ext>
            </a:extLst>
          </p:cNvPr>
          <p:cNvGrpSpPr/>
          <p:nvPr/>
        </p:nvGrpSpPr>
        <p:grpSpPr>
          <a:xfrm>
            <a:off x="4504857" y="3367801"/>
            <a:ext cx="458145" cy="493778"/>
            <a:chOff x="7013450" y="1371600"/>
            <a:chExt cx="441415" cy="473876"/>
          </a:xfrm>
        </p:grpSpPr>
        <p:sp>
          <p:nvSpPr>
            <p:cNvPr id="4" name="Google Shape;2949;p67">
              <a:extLst>
                <a:ext uri="{FF2B5EF4-FFF2-40B4-BE49-F238E27FC236}">
                  <a16:creationId xmlns:a16="http://schemas.microsoft.com/office/drawing/2014/main" id="{13E39D55-3AAE-1300-57B4-54230293252E}"/>
                </a:ext>
              </a:extLst>
            </p:cNvPr>
            <p:cNvSpPr/>
            <p:nvPr/>
          </p:nvSpPr>
          <p:spPr>
            <a:xfrm>
              <a:off x="7047752" y="1371600"/>
              <a:ext cx="323626" cy="473876"/>
            </a:xfrm>
            <a:custGeom>
              <a:avLst/>
              <a:gdLst/>
              <a:ahLst/>
              <a:cxnLst/>
              <a:rect l="l" t="t" r="r" b="b"/>
              <a:pathLst>
                <a:path w="12633" h="18518" extrusionOk="0">
                  <a:moveTo>
                    <a:pt x="6923" y="2476"/>
                  </a:moveTo>
                  <a:lnTo>
                    <a:pt x="6923" y="3410"/>
                  </a:lnTo>
                  <a:lnTo>
                    <a:pt x="7175" y="3486"/>
                  </a:lnTo>
                  <a:lnTo>
                    <a:pt x="7377" y="3562"/>
                  </a:lnTo>
                  <a:lnTo>
                    <a:pt x="7756" y="3739"/>
                  </a:lnTo>
                  <a:lnTo>
                    <a:pt x="7984" y="3890"/>
                  </a:lnTo>
                  <a:lnTo>
                    <a:pt x="8085" y="3966"/>
                  </a:lnTo>
                  <a:lnTo>
                    <a:pt x="7377" y="4800"/>
                  </a:lnTo>
                  <a:lnTo>
                    <a:pt x="7276" y="4724"/>
                  </a:lnTo>
                  <a:lnTo>
                    <a:pt x="7150" y="4648"/>
                  </a:lnTo>
                  <a:lnTo>
                    <a:pt x="6973" y="4573"/>
                  </a:lnTo>
                  <a:lnTo>
                    <a:pt x="6796" y="4497"/>
                  </a:lnTo>
                  <a:lnTo>
                    <a:pt x="6569" y="4446"/>
                  </a:lnTo>
                  <a:lnTo>
                    <a:pt x="6342" y="4446"/>
                  </a:lnTo>
                  <a:lnTo>
                    <a:pt x="6089" y="4497"/>
                  </a:lnTo>
                  <a:lnTo>
                    <a:pt x="5988" y="4547"/>
                  </a:lnTo>
                  <a:lnTo>
                    <a:pt x="5887" y="4598"/>
                  </a:lnTo>
                  <a:lnTo>
                    <a:pt x="5786" y="4699"/>
                  </a:lnTo>
                  <a:lnTo>
                    <a:pt x="5710" y="4800"/>
                  </a:lnTo>
                  <a:lnTo>
                    <a:pt x="5685" y="4901"/>
                  </a:lnTo>
                  <a:lnTo>
                    <a:pt x="5685" y="4952"/>
                  </a:lnTo>
                  <a:lnTo>
                    <a:pt x="5710" y="5053"/>
                  </a:lnTo>
                  <a:lnTo>
                    <a:pt x="5735" y="5154"/>
                  </a:lnTo>
                  <a:lnTo>
                    <a:pt x="5811" y="5229"/>
                  </a:lnTo>
                  <a:lnTo>
                    <a:pt x="6291" y="5432"/>
                  </a:lnTo>
                  <a:lnTo>
                    <a:pt x="7074" y="5760"/>
                  </a:lnTo>
                  <a:lnTo>
                    <a:pt x="7302" y="5836"/>
                  </a:lnTo>
                  <a:lnTo>
                    <a:pt x="7479" y="5937"/>
                  </a:lnTo>
                  <a:lnTo>
                    <a:pt x="7630" y="6038"/>
                  </a:lnTo>
                  <a:lnTo>
                    <a:pt x="7782" y="6139"/>
                  </a:lnTo>
                  <a:lnTo>
                    <a:pt x="7908" y="6240"/>
                  </a:lnTo>
                  <a:lnTo>
                    <a:pt x="8034" y="6366"/>
                  </a:lnTo>
                  <a:lnTo>
                    <a:pt x="8211" y="6619"/>
                  </a:lnTo>
                  <a:lnTo>
                    <a:pt x="8337" y="6871"/>
                  </a:lnTo>
                  <a:lnTo>
                    <a:pt x="8413" y="7124"/>
                  </a:lnTo>
                  <a:lnTo>
                    <a:pt x="8413" y="7377"/>
                  </a:lnTo>
                  <a:lnTo>
                    <a:pt x="8413" y="7629"/>
                  </a:lnTo>
                  <a:lnTo>
                    <a:pt x="8337" y="7882"/>
                  </a:lnTo>
                  <a:lnTo>
                    <a:pt x="8236" y="8135"/>
                  </a:lnTo>
                  <a:lnTo>
                    <a:pt x="8085" y="8337"/>
                  </a:lnTo>
                  <a:lnTo>
                    <a:pt x="7908" y="8539"/>
                  </a:lnTo>
                  <a:lnTo>
                    <a:pt x="7706" y="8716"/>
                  </a:lnTo>
                  <a:lnTo>
                    <a:pt x="7453" y="8842"/>
                  </a:lnTo>
                  <a:lnTo>
                    <a:pt x="7201" y="8968"/>
                  </a:lnTo>
                  <a:lnTo>
                    <a:pt x="6923" y="9044"/>
                  </a:lnTo>
                  <a:lnTo>
                    <a:pt x="6923" y="9979"/>
                  </a:lnTo>
                  <a:lnTo>
                    <a:pt x="5836" y="9979"/>
                  </a:lnTo>
                  <a:lnTo>
                    <a:pt x="5836" y="8994"/>
                  </a:lnTo>
                  <a:lnTo>
                    <a:pt x="5457" y="8893"/>
                  </a:lnTo>
                  <a:lnTo>
                    <a:pt x="5104" y="8716"/>
                  </a:lnTo>
                  <a:lnTo>
                    <a:pt x="4775" y="8488"/>
                  </a:lnTo>
                  <a:lnTo>
                    <a:pt x="4624" y="8362"/>
                  </a:lnTo>
                  <a:lnTo>
                    <a:pt x="4498" y="8210"/>
                  </a:lnTo>
                  <a:lnTo>
                    <a:pt x="4119" y="7806"/>
                  </a:lnTo>
                  <a:lnTo>
                    <a:pt x="4927" y="7074"/>
                  </a:lnTo>
                  <a:lnTo>
                    <a:pt x="5281" y="7478"/>
                  </a:lnTo>
                  <a:lnTo>
                    <a:pt x="5407" y="7604"/>
                  </a:lnTo>
                  <a:lnTo>
                    <a:pt x="5508" y="7680"/>
                  </a:lnTo>
                  <a:lnTo>
                    <a:pt x="5660" y="7781"/>
                  </a:lnTo>
                  <a:lnTo>
                    <a:pt x="5786" y="7857"/>
                  </a:lnTo>
                  <a:lnTo>
                    <a:pt x="6089" y="7958"/>
                  </a:lnTo>
                  <a:lnTo>
                    <a:pt x="6241" y="7983"/>
                  </a:lnTo>
                  <a:lnTo>
                    <a:pt x="6721" y="7983"/>
                  </a:lnTo>
                  <a:lnTo>
                    <a:pt x="6847" y="7933"/>
                  </a:lnTo>
                  <a:lnTo>
                    <a:pt x="6973" y="7882"/>
                  </a:lnTo>
                  <a:lnTo>
                    <a:pt x="7100" y="7806"/>
                  </a:lnTo>
                  <a:lnTo>
                    <a:pt x="7175" y="7730"/>
                  </a:lnTo>
                  <a:lnTo>
                    <a:pt x="7251" y="7629"/>
                  </a:lnTo>
                  <a:lnTo>
                    <a:pt x="7302" y="7528"/>
                  </a:lnTo>
                  <a:lnTo>
                    <a:pt x="7327" y="7453"/>
                  </a:lnTo>
                  <a:lnTo>
                    <a:pt x="7327" y="7301"/>
                  </a:lnTo>
                  <a:lnTo>
                    <a:pt x="7302" y="7200"/>
                  </a:lnTo>
                  <a:lnTo>
                    <a:pt x="7226" y="7074"/>
                  </a:lnTo>
                  <a:lnTo>
                    <a:pt x="7125" y="6998"/>
                  </a:lnTo>
                  <a:lnTo>
                    <a:pt x="7024" y="6922"/>
                  </a:lnTo>
                  <a:lnTo>
                    <a:pt x="6897" y="6846"/>
                  </a:lnTo>
                  <a:lnTo>
                    <a:pt x="6695" y="6770"/>
                  </a:lnTo>
                  <a:lnTo>
                    <a:pt x="5761" y="6391"/>
                  </a:lnTo>
                  <a:lnTo>
                    <a:pt x="5331" y="6215"/>
                  </a:lnTo>
                  <a:lnTo>
                    <a:pt x="5255" y="6164"/>
                  </a:lnTo>
                  <a:lnTo>
                    <a:pt x="5079" y="6038"/>
                  </a:lnTo>
                  <a:lnTo>
                    <a:pt x="4952" y="5886"/>
                  </a:lnTo>
                  <a:lnTo>
                    <a:pt x="4826" y="5735"/>
                  </a:lnTo>
                  <a:lnTo>
                    <a:pt x="4725" y="5558"/>
                  </a:lnTo>
                  <a:lnTo>
                    <a:pt x="4649" y="5356"/>
                  </a:lnTo>
                  <a:lnTo>
                    <a:pt x="4624" y="5154"/>
                  </a:lnTo>
                  <a:lnTo>
                    <a:pt x="4599" y="4952"/>
                  </a:lnTo>
                  <a:lnTo>
                    <a:pt x="4624" y="4749"/>
                  </a:lnTo>
                  <a:lnTo>
                    <a:pt x="4674" y="4522"/>
                  </a:lnTo>
                  <a:lnTo>
                    <a:pt x="4750" y="4320"/>
                  </a:lnTo>
                  <a:lnTo>
                    <a:pt x="4851" y="4118"/>
                  </a:lnTo>
                  <a:lnTo>
                    <a:pt x="5003" y="3941"/>
                  </a:lnTo>
                  <a:lnTo>
                    <a:pt x="5154" y="3789"/>
                  </a:lnTo>
                  <a:lnTo>
                    <a:pt x="5331" y="3663"/>
                  </a:lnTo>
                  <a:lnTo>
                    <a:pt x="5559" y="3537"/>
                  </a:lnTo>
                  <a:lnTo>
                    <a:pt x="5761" y="3461"/>
                  </a:lnTo>
                  <a:lnTo>
                    <a:pt x="5836" y="3436"/>
                  </a:lnTo>
                  <a:lnTo>
                    <a:pt x="5836" y="2476"/>
                  </a:lnTo>
                  <a:close/>
                  <a:moveTo>
                    <a:pt x="9424" y="11318"/>
                  </a:moveTo>
                  <a:lnTo>
                    <a:pt x="9424" y="12404"/>
                  </a:lnTo>
                  <a:lnTo>
                    <a:pt x="3361" y="12404"/>
                  </a:lnTo>
                  <a:lnTo>
                    <a:pt x="3361" y="11318"/>
                  </a:lnTo>
                  <a:close/>
                  <a:moveTo>
                    <a:pt x="2780" y="0"/>
                  </a:moveTo>
                  <a:lnTo>
                    <a:pt x="2451" y="51"/>
                  </a:lnTo>
                  <a:lnTo>
                    <a:pt x="2173" y="126"/>
                  </a:lnTo>
                  <a:lnTo>
                    <a:pt x="1870" y="253"/>
                  </a:lnTo>
                  <a:lnTo>
                    <a:pt x="1618" y="379"/>
                  </a:lnTo>
                  <a:lnTo>
                    <a:pt x="1365" y="531"/>
                  </a:lnTo>
                  <a:lnTo>
                    <a:pt x="1112" y="707"/>
                  </a:lnTo>
                  <a:lnTo>
                    <a:pt x="885" y="909"/>
                  </a:lnTo>
                  <a:lnTo>
                    <a:pt x="708" y="1137"/>
                  </a:lnTo>
                  <a:lnTo>
                    <a:pt x="506" y="1364"/>
                  </a:lnTo>
                  <a:lnTo>
                    <a:pt x="354" y="1617"/>
                  </a:lnTo>
                  <a:lnTo>
                    <a:pt x="228" y="1895"/>
                  </a:lnTo>
                  <a:lnTo>
                    <a:pt x="127" y="2198"/>
                  </a:lnTo>
                  <a:lnTo>
                    <a:pt x="51" y="2476"/>
                  </a:lnTo>
                  <a:lnTo>
                    <a:pt x="1" y="2804"/>
                  </a:lnTo>
                  <a:lnTo>
                    <a:pt x="1" y="3107"/>
                  </a:lnTo>
                  <a:lnTo>
                    <a:pt x="1" y="14855"/>
                  </a:lnTo>
                  <a:lnTo>
                    <a:pt x="9070" y="14855"/>
                  </a:lnTo>
                  <a:lnTo>
                    <a:pt x="9070" y="16926"/>
                  </a:lnTo>
                  <a:lnTo>
                    <a:pt x="9095" y="17078"/>
                  </a:lnTo>
                  <a:lnTo>
                    <a:pt x="9095" y="17229"/>
                  </a:lnTo>
                  <a:lnTo>
                    <a:pt x="9196" y="17532"/>
                  </a:lnTo>
                  <a:lnTo>
                    <a:pt x="9348" y="17785"/>
                  </a:lnTo>
                  <a:lnTo>
                    <a:pt x="9525" y="18038"/>
                  </a:lnTo>
                  <a:lnTo>
                    <a:pt x="9752" y="18215"/>
                  </a:lnTo>
                  <a:lnTo>
                    <a:pt x="10005" y="18366"/>
                  </a:lnTo>
                  <a:lnTo>
                    <a:pt x="10308" y="18467"/>
                  </a:lnTo>
                  <a:lnTo>
                    <a:pt x="10460" y="18492"/>
                  </a:lnTo>
                  <a:lnTo>
                    <a:pt x="10611" y="18518"/>
                  </a:lnTo>
                  <a:lnTo>
                    <a:pt x="10813" y="18518"/>
                  </a:lnTo>
                  <a:lnTo>
                    <a:pt x="10990" y="18492"/>
                  </a:lnTo>
                  <a:lnTo>
                    <a:pt x="11142" y="18442"/>
                  </a:lnTo>
                  <a:lnTo>
                    <a:pt x="11268" y="18391"/>
                  </a:lnTo>
                  <a:lnTo>
                    <a:pt x="11546" y="18240"/>
                  </a:lnTo>
                  <a:lnTo>
                    <a:pt x="11773" y="18038"/>
                  </a:lnTo>
                  <a:lnTo>
                    <a:pt x="11975" y="17810"/>
                  </a:lnTo>
                  <a:lnTo>
                    <a:pt x="12127" y="17532"/>
                  </a:lnTo>
                  <a:lnTo>
                    <a:pt x="12177" y="17406"/>
                  </a:lnTo>
                  <a:lnTo>
                    <a:pt x="12228" y="17229"/>
                  </a:lnTo>
                  <a:lnTo>
                    <a:pt x="12253" y="17078"/>
                  </a:lnTo>
                  <a:lnTo>
                    <a:pt x="12253" y="16926"/>
                  </a:lnTo>
                  <a:lnTo>
                    <a:pt x="12253" y="1288"/>
                  </a:lnTo>
                  <a:lnTo>
                    <a:pt x="12279" y="935"/>
                  </a:lnTo>
                  <a:lnTo>
                    <a:pt x="12354" y="606"/>
                  </a:lnTo>
                  <a:lnTo>
                    <a:pt x="12481" y="278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950;p67">
              <a:extLst>
                <a:ext uri="{FF2B5EF4-FFF2-40B4-BE49-F238E27FC236}">
                  <a16:creationId xmlns:a16="http://schemas.microsoft.com/office/drawing/2014/main" id="{4AFD6AD6-5732-44D6-B1B7-2CD1979EB94C}"/>
                </a:ext>
              </a:extLst>
            </p:cNvPr>
            <p:cNvSpPr/>
            <p:nvPr/>
          </p:nvSpPr>
          <p:spPr>
            <a:xfrm>
              <a:off x="7013450" y="1779505"/>
              <a:ext cx="252435" cy="65971"/>
            </a:xfrm>
            <a:custGeom>
              <a:avLst/>
              <a:gdLst/>
              <a:ahLst/>
              <a:cxnLst/>
              <a:rect l="l" t="t" r="r" b="b"/>
              <a:pathLst>
                <a:path w="9854" h="2578" extrusionOk="0">
                  <a:moveTo>
                    <a:pt x="1" y="1"/>
                  </a:moveTo>
                  <a:lnTo>
                    <a:pt x="1" y="1491"/>
                  </a:lnTo>
                  <a:lnTo>
                    <a:pt x="26" y="1719"/>
                  </a:lnTo>
                  <a:lnTo>
                    <a:pt x="77" y="1921"/>
                  </a:lnTo>
                  <a:lnTo>
                    <a:pt x="178" y="2098"/>
                  </a:lnTo>
                  <a:lnTo>
                    <a:pt x="304" y="2249"/>
                  </a:lnTo>
                  <a:lnTo>
                    <a:pt x="481" y="2401"/>
                  </a:lnTo>
                  <a:lnTo>
                    <a:pt x="658" y="2502"/>
                  </a:lnTo>
                  <a:lnTo>
                    <a:pt x="860" y="2552"/>
                  </a:lnTo>
                  <a:lnTo>
                    <a:pt x="1062" y="2578"/>
                  </a:lnTo>
                  <a:lnTo>
                    <a:pt x="9853" y="2578"/>
                  </a:lnTo>
                  <a:lnTo>
                    <a:pt x="9727" y="2401"/>
                  </a:lnTo>
                  <a:lnTo>
                    <a:pt x="9626" y="2224"/>
                  </a:lnTo>
                  <a:lnTo>
                    <a:pt x="9550" y="2022"/>
                  </a:lnTo>
                  <a:lnTo>
                    <a:pt x="9474" y="1845"/>
                  </a:lnTo>
                  <a:lnTo>
                    <a:pt x="9399" y="1618"/>
                  </a:lnTo>
                  <a:lnTo>
                    <a:pt x="9373" y="1416"/>
                  </a:lnTo>
                  <a:lnTo>
                    <a:pt x="9348" y="1213"/>
                  </a:lnTo>
                  <a:lnTo>
                    <a:pt x="9323" y="986"/>
                  </a:lnTo>
                  <a:lnTo>
                    <a:pt x="93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951;p67">
              <a:extLst>
                <a:ext uri="{FF2B5EF4-FFF2-40B4-BE49-F238E27FC236}">
                  <a16:creationId xmlns:a16="http://schemas.microsoft.com/office/drawing/2014/main" id="{06E8AD58-A7DD-9031-C8E0-E550EBCE1AF3}"/>
                </a:ext>
              </a:extLst>
            </p:cNvPr>
            <p:cNvSpPr/>
            <p:nvPr/>
          </p:nvSpPr>
          <p:spPr>
            <a:xfrm>
              <a:off x="7389464" y="1371600"/>
              <a:ext cx="65401" cy="210759"/>
            </a:xfrm>
            <a:custGeom>
              <a:avLst/>
              <a:gdLst/>
              <a:ahLst/>
              <a:cxnLst/>
              <a:rect l="l" t="t" r="r" b="b"/>
              <a:pathLst>
                <a:path w="2553" h="8236" extrusionOk="0">
                  <a:moveTo>
                    <a:pt x="1264" y="0"/>
                  </a:moveTo>
                  <a:lnTo>
                    <a:pt x="1011" y="25"/>
                  </a:lnTo>
                  <a:lnTo>
                    <a:pt x="784" y="101"/>
                  </a:lnTo>
                  <a:lnTo>
                    <a:pt x="556" y="227"/>
                  </a:lnTo>
                  <a:lnTo>
                    <a:pt x="380" y="379"/>
                  </a:lnTo>
                  <a:lnTo>
                    <a:pt x="203" y="556"/>
                  </a:lnTo>
                  <a:lnTo>
                    <a:pt x="102" y="783"/>
                  </a:lnTo>
                  <a:lnTo>
                    <a:pt x="26" y="1036"/>
                  </a:lnTo>
                  <a:lnTo>
                    <a:pt x="1" y="1288"/>
                  </a:lnTo>
                  <a:lnTo>
                    <a:pt x="1" y="8236"/>
                  </a:lnTo>
                  <a:lnTo>
                    <a:pt x="2552" y="8236"/>
                  </a:lnTo>
                  <a:lnTo>
                    <a:pt x="2552" y="1288"/>
                  </a:lnTo>
                  <a:lnTo>
                    <a:pt x="2527" y="1036"/>
                  </a:lnTo>
                  <a:lnTo>
                    <a:pt x="2451" y="783"/>
                  </a:lnTo>
                  <a:lnTo>
                    <a:pt x="2350" y="556"/>
                  </a:lnTo>
                  <a:lnTo>
                    <a:pt x="2173" y="379"/>
                  </a:lnTo>
                  <a:lnTo>
                    <a:pt x="1996" y="227"/>
                  </a:lnTo>
                  <a:lnTo>
                    <a:pt x="1769" y="101"/>
                  </a:lnTo>
                  <a:lnTo>
                    <a:pt x="1542" y="25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3916;p91">
            <a:extLst>
              <a:ext uri="{FF2B5EF4-FFF2-40B4-BE49-F238E27FC236}">
                <a16:creationId xmlns:a16="http://schemas.microsoft.com/office/drawing/2014/main" id="{0A1C7502-C133-31E3-D431-3EF061BC2B2B}"/>
              </a:ext>
            </a:extLst>
          </p:cNvPr>
          <p:cNvSpPr txBox="1"/>
          <p:nvPr/>
        </p:nvSpPr>
        <p:spPr>
          <a:xfrm>
            <a:off x="5225757" y="3386236"/>
            <a:ext cx="258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2"/>
                </a:solidFill>
                <a:latin typeface="Poppins"/>
                <a:ea typeface="Fira Sans Extra Condensed Medium"/>
                <a:cs typeface="Poppins"/>
                <a:sym typeface="Poppins"/>
              </a:rPr>
              <a:t>Ingresos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8" name="Google Shape;3927;p91">
            <a:extLst>
              <a:ext uri="{FF2B5EF4-FFF2-40B4-BE49-F238E27FC236}">
                <a16:creationId xmlns:a16="http://schemas.microsoft.com/office/drawing/2014/main" id="{68F55D0F-6F82-3C61-E9F1-A579657C56DC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2664293" y="2784977"/>
            <a:ext cx="1747833" cy="846632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979;p69">
            <a:extLst>
              <a:ext uri="{FF2B5EF4-FFF2-40B4-BE49-F238E27FC236}">
                <a16:creationId xmlns:a16="http://schemas.microsoft.com/office/drawing/2014/main" id="{2FBB919A-056E-ECF4-6A00-2AC5A3212D2E}"/>
              </a:ext>
            </a:extLst>
          </p:cNvPr>
          <p:cNvSpPr/>
          <p:nvPr/>
        </p:nvSpPr>
        <p:spPr>
          <a:xfrm>
            <a:off x="4444713" y="4017277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2987;p69">
            <a:extLst>
              <a:ext uri="{FF2B5EF4-FFF2-40B4-BE49-F238E27FC236}">
                <a16:creationId xmlns:a16="http://schemas.microsoft.com/office/drawing/2014/main" id="{929F1F02-9277-4F58-9D1F-0510B7B9EC79}"/>
              </a:ext>
            </a:extLst>
          </p:cNvPr>
          <p:cNvGrpSpPr/>
          <p:nvPr/>
        </p:nvGrpSpPr>
        <p:grpSpPr>
          <a:xfrm>
            <a:off x="4578613" y="4138602"/>
            <a:ext cx="453100" cy="441075"/>
            <a:chOff x="4728138" y="2705000"/>
            <a:chExt cx="453100" cy="441075"/>
          </a:xfrm>
        </p:grpSpPr>
        <p:sp>
          <p:nvSpPr>
            <p:cNvPr id="14" name="Google Shape;2988;p69">
              <a:extLst>
                <a:ext uri="{FF2B5EF4-FFF2-40B4-BE49-F238E27FC236}">
                  <a16:creationId xmlns:a16="http://schemas.microsoft.com/office/drawing/2014/main" id="{0A9C8E43-5FE5-E2B5-830C-0CB3A3DA40B6}"/>
                </a:ext>
              </a:extLst>
            </p:cNvPr>
            <p:cNvSpPr/>
            <p:nvPr/>
          </p:nvSpPr>
          <p:spPr>
            <a:xfrm>
              <a:off x="4728138" y="2705000"/>
              <a:ext cx="451725" cy="190150"/>
            </a:xfrm>
            <a:custGeom>
              <a:avLst/>
              <a:gdLst/>
              <a:ahLst/>
              <a:cxnLst/>
              <a:rect l="l" t="t" r="r" b="b"/>
              <a:pathLst>
                <a:path w="18069" h="7606" extrusionOk="0">
                  <a:moveTo>
                    <a:pt x="9072" y="0"/>
                  </a:moveTo>
                  <a:cubicBezTo>
                    <a:pt x="8956" y="0"/>
                    <a:pt x="8840" y="45"/>
                    <a:pt x="8752" y="134"/>
                  </a:cubicBezTo>
                  <a:lnTo>
                    <a:pt x="461" y="6681"/>
                  </a:lnTo>
                  <a:cubicBezTo>
                    <a:pt x="0" y="7026"/>
                    <a:pt x="332" y="7605"/>
                    <a:pt x="778" y="7605"/>
                  </a:cubicBezTo>
                  <a:cubicBezTo>
                    <a:pt x="882" y="7605"/>
                    <a:pt x="993" y="7573"/>
                    <a:pt x="1102" y="7499"/>
                  </a:cubicBezTo>
                  <a:lnTo>
                    <a:pt x="9107" y="1201"/>
                  </a:lnTo>
                  <a:lnTo>
                    <a:pt x="17077" y="7499"/>
                  </a:lnTo>
                  <a:cubicBezTo>
                    <a:pt x="17145" y="7566"/>
                    <a:pt x="17276" y="7602"/>
                    <a:pt x="17381" y="7605"/>
                  </a:cubicBezTo>
                  <a:lnTo>
                    <a:pt x="17381" y="7605"/>
                  </a:lnTo>
                  <a:cubicBezTo>
                    <a:pt x="17865" y="7590"/>
                    <a:pt x="18069" y="6962"/>
                    <a:pt x="17682" y="6681"/>
                  </a:cubicBezTo>
                  <a:lnTo>
                    <a:pt x="9392" y="134"/>
                  </a:lnTo>
                  <a:cubicBezTo>
                    <a:pt x="9303" y="45"/>
                    <a:pt x="9187" y="0"/>
                    <a:pt x="9072" y="0"/>
                  </a:cubicBezTo>
                  <a:close/>
                  <a:moveTo>
                    <a:pt x="17381" y="7605"/>
                  </a:moveTo>
                  <a:cubicBezTo>
                    <a:pt x="17374" y="7606"/>
                    <a:pt x="17368" y="7606"/>
                    <a:pt x="17362" y="7606"/>
                  </a:cubicBezTo>
                  <a:lnTo>
                    <a:pt x="17398" y="7606"/>
                  </a:lnTo>
                  <a:cubicBezTo>
                    <a:pt x="17392" y="7606"/>
                    <a:pt x="17386" y="7606"/>
                    <a:pt x="17381" y="76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89;p69">
              <a:extLst>
                <a:ext uri="{FF2B5EF4-FFF2-40B4-BE49-F238E27FC236}">
                  <a16:creationId xmlns:a16="http://schemas.microsoft.com/office/drawing/2014/main" id="{E0884C7A-89DB-E346-F972-50C127F293D0}"/>
                </a:ext>
              </a:extLst>
            </p:cNvPr>
            <p:cNvSpPr/>
            <p:nvPr/>
          </p:nvSpPr>
          <p:spPr>
            <a:xfrm>
              <a:off x="4731638" y="3120100"/>
              <a:ext cx="449600" cy="25975"/>
            </a:xfrm>
            <a:custGeom>
              <a:avLst/>
              <a:gdLst/>
              <a:ahLst/>
              <a:cxnLst/>
              <a:rect l="l" t="t" r="r" b="b"/>
              <a:pathLst>
                <a:path w="17984" h="1039" extrusionOk="0">
                  <a:moveTo>
                    <a:pt x="17322" y="0"/>
                  </a:moveTo>
                  <a:cubicBezTo>
                    <a:pt x="17301" y="0"/>
                    <a:pt x="17280" y="1"/>
                    <a:pt x="17258" y="4"/>
                  </a:cubicBezTo>
                  <a:lnTo>
                    <a:pt x="641" y="4"/>
                  </a:lnTo>
                  <a:cubicBezTo>
                    <a:pt x="1" y="75"/>
                    <a:pt x="1" y="964"/>
                    <a:pt x="641" y="1035"/>
                  </a:cubicBezTo>
                  <a:lnTo>
                    <a:pt x="17258" y="1035"/>
                  </a:lnTo>
                  <a:cubicBezTo>
                    <a:pt x="17280" y="1037"/>
                    <a:pt x="17301" y="1038"/>
                    <a:pt x="17322" y="1038"/>
                  </a:cubicBezTo>
                  <a:cubicBezTo>
                    <a:pt x="17984" y="1038"/>
                    <a:pt x="17984" y="0"/>
                    <a:pt x="17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90;p69">
              <a:extLst>
                <a:ext uri="{FF2B5EF4-FFF2-40B4-BE49-F238E27FC236}">
                  <a16:creationId xmlns:a16="http://schemas.microsoft.com/office/drawing/2014/main" id="{C0051795-8C89-F715-AABC-652809B5BA36}"/>
                </a:ext>
              </a:extLst>
            </p:cNvPr>
            <p:cNvSpPr/>
            <p:nvPr/>
          </p:nvSpPr>
          <p:spPr>
            <a:xfrm>
              <a:off x="4761013" y="2767925"/>
              <a:ext cx="389625" cy="327375"/>
            </a:xfrm>
            <a:custGeom>
              <a:avLst/>
              <a:gdLst/>
              <a:ahLst/>
              <a:cxnLst/>
              <a:rect l="l" t="t" r="r" b="b"/>
              <a:pathLst>
                <a:path w="15585" h="13095" extrusionOk="0">
                  <a:moveTo>
                    <a:pt x="9874" y="4715"/>
                  </a:moveTo>
                  <a:cubicBezTo>
                    <a:pt x="10150" y="4715"/>
                    <a:pt x="10425" y="4911"/>
                    <a:pt x="10390" y="5302"/>
                  </a:cubicBezTo>
                  <a:lnTo>
                    <a:pt x="10390" y="5480"/>
                  </a:lnTo>
                  <a:lnTo>
                    <a:pt x="10888" y="5480"/>
                  </a:lnTo>
                  <a:cubicBezTo>
                    <a:pt x="11528" y="5516"/>
                    <a:pt x="11528" y="6441"/>
                    <a:pt x="10888" y="6512"/>
                  </a:cubicBezTo>
                  <a:lnTo>
                    <a:pt x="9856" y="6512"/>
                  </a:lnTo>
                  <a:cubicBezTo>
                    <a:pt x="9180" y="6512"/>
                    <a:pt x="9180" y="7544"/>
                    <a:pt x="9856" y="7544"/>
                  </a:cubicBezTo>
                  <a:cubicBezTo>
                    <a:pt x="11599" y="7544"/>
                    <a:pt x="12026" y="9963"/>
                    <a:pt x="10390" y="10532"/>
                  </a:cubicBezTo>
                  <a:lnTo>
                    <a:pt x="10390" y="10817"/>
                  </a:lnTo>
                  <a:cubicBezTo>
                    <a:pt x="10354" y="11120"/>
                    <a:pt x="10105" y="11271"/>
                    <a:pt x="9860" y="11271"/>
                  </a:cubicBezTo>
                  <a:cubicBezTo>
                    <a:pt x="9616" y="11271"/>
                    <a:pt x="9376" y="11120"/>
                    <a:pt x="9358" y="10817"/>
                  </a:cubicBezTo>
                  <a:lnTo>
                    <a:pt x="9358" y="10639"/>
                  </a:lnTo>
                  <a:lnTo>
                    <a:pt x="8824" y="10639"/>
                  </a:lnTo>
                  <a:cubicBezTo>
                    <a:pt x="8184" y="10568"/>
                    <a:pt x="8184" y="9643"/>
                    <a:pt x="8824" y="9607"/>
                  </a:cubicBezTo>
                  <a:lnTo>
                    <a:pt x="9856" y="9607"/>
                  </a:lnTo>
                  <a:cubicBezTo>
                    <a:pt x="10568" y="9607"/>
                    <a:pt x="10568" y="8576"/>
                    <a:pt x="9856" y="8576"/>
                  </a:cubicBezTo>
                  <a:cubicBezTo>
                    <a:pt x="8113" y="8576"/>
                    <a:pt x="7686" y="6120"/>
                    <a:pt x="9358" y="5551"/>
                  </a:cubicBezTo>
                  <a:lnTo>
                    <a:pt x="9358" y="5302"/>
                  </a:lnTo>
                  <a:cubicBezTo>
                    <a:pt x="9322" y="4911"/>
                    <a:pt x="9598" y="4715"/>
                    <a:pt x="9874" y="4715"/>
                  </a:cubicBezTo>
                  <a:close/>
                  <a:moveTo>
                    <a:pt x="5715" y="4768"/>
                  </a:moveTo>
                  <a:cubicBezTo>
                    <a:pt x="5969" y="4768"/>
                    <a:pt x="6227" y="4946"/>
                    <a:pt x="6227" y="5302"/>
                  </a:cubicBezTo>
                  <a:lnTo>
                    <a:pt x="6227" y="5480"/>
                  </a:lnTo>
                  <a:lnTo>
                    <a:pt x="6761" y="5480"/>
                  </a:lnTo>
                  <a:cubicBezTo>
                    <a:pt x="6782" y="5478"/>
                    <a:pt x="6804" y="5477"/>
                    <a:pt x="6825" y="5477"/>
                  </a:cubicBezTo>
                  <a:cubicBezTo>
                    <a:pt x="7486" y="5477"/>
                    <a:pt x="7486" y="6515"/>
                    <a:pt x="6825" y="6515"/>
                  </a:cubicBezTo>
                  <a:cubicBezTo>
                    <a:pt x="6804" y="6515"/>
                    <a:pt x="6782" y="6514"/>
                    <a:pt x="6761" y="6512"/>
                  </a:cubicBezTo>
                  <a:lnTo>
                    <a:pt x="5729" y="6512"/>
                  </a:lnTo>
                  <a:cubicBezTo>
                    <a:pt x="5053" y="6512"/>
                    <a:pt x="5053" y="7544"/>
                    <a:pt x="5729" y="7544"/>
                  </a:cubicBezTo>
                  <a:cubicBezTo>
                    <a:pt x="7472" y="7544"/>
                    <a:pt x="7899" y="9963"/>
                    <a:pt x="6262" y="10532"/>
                  </a:cubicBezTo>
                  <a:lnTo>
                    <a:pt x="6262" y="10817"/>
                  </a:lnTo>
                  <a:cubicBezTo>
                    <a:pt x="6262" y="11155"/>
                    <a:pt x="6004" y="11324"/>
                    <a:pt x="5746" y="11324"/>
                  </a:cubicBezTo>
                  <a:cubicBezTo>
                    <a:pt x="5488" y="11324"/>
                    <a:pt x="5231" y="11155"/>
                    <a:pt x="5231" y="10817"/>
                  </a:cubicBezTo>
                  <a:lnTo>
                    <a:pt x="5231" y="10639"/>
                  </a:lnTo>
                  <a:lnTo>
                    <a:pt x="4697" y="10639"/>
                  </a:lnTo>
                  <a:cubicBezTo>
                    <a:pt x="4056" y="10568"/>
                    <a:pt x="4056" y="9643"/>
                    <a:pt x="4697" y="9607"/>
                  </a:cubicBezTo>
                  <a:lnTo>
                    <a:pt x="5729" y="9607"/>
                  </a:lnTo>
                  <a:cubicBezTo>
                    <a:pt x="6405" y="9607"/>
                    <a:pt x="6405" y="8576"/>
                    <a:pt x="5729" y="8576"/>
                  </a:cubicBezTo>
                  <a:cubicBezTo>
                    <a:pt x="3985" y="8576"/>
                    <a:pt x="3558" y="6120"/>
                    <a:pt x="5231" y="5551"/>
                  </a:cubicBezTo>
                  <a:lnTo>
                    <a:pt x="5231" y="5302"/>
                  </a:lnTo>
                  <a:cubicBezTo>
                    <a:pt x="5213" y="4946"/>
                    <a:pt x="5462" y="4768"/>
                    <a:pt x="5715" y="4768"/>
                  </a:cubicBezTo>
                  <a:close/>
                  <a:moveTo>
                    <a:pt x="7792" y="1"/>
                  </a:moveTo>
                  <a:lnTo>
                    <a:pt x="4128" y="2918"/>
                  </a:lnTo>
                  <a:lnTo>
                    <a:pt x="0" y="6156"/>
                  </a:lnTo>
                  <a:lnTo>
                    <a:pt x="0" y="13094"/>
                  </a:lnTo>
                  <a:lnTo>
                    <a:pt x="15585" y="13094"/>
                  </a:lnTo>
                  <a:lnTo>
                    <a:pt x="15585" y="6120"/>
                  </a:lnTo>
                  <a:lnTo>
                    <a:pt x="15158" y="5800"/>
                  </a:lnTo>
                  <a:lnTo>
                    <a:pt x="7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3916;p91">
            <a:extLst>
              <a:ext uri="{FF2B5EF4-FFF2-40B4-BE49-F238E27FC236}">
                <a16:creationId xmlns:a16="http://schemas.microsoft.com/office/drawing/2014/main" id="{B13865AA-7610-37FA-EF8F-196F5D9812F8}"/>
              </a:ext>
            </a:extLst>
          </p:cNvPr>
          <p:cNvSpPr txBox="1"/>
          <p:nvPr/>
        </p:nvSpPr>
        <p:spPr>
          <a:xfrm>
            <a:off x="5225757" y="4132314"/>
            <a:ext cx="258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2"/>
                </a:solidFill>
                <a:latin typeface="Poppins"/>
                <a:ea typeface="Fira Sans Extra Condensed Medium"/>
                <a:cs typeface="Poppins"/>
                <a:sym typeface="Poppins"/>
              </a:rPr>
              <a:t>Estado civil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8" name="Google Shape;3927;p91">
            <a:extLst>
              <a:ext uri="{FF2B5EF4-FFF2-40B4-BE49-F238E27FC236}">
                <a16:creationId xmlns:a16="http://schemas.microsoft.com/office/drawing/2014/main" id="{C71573D7-8065-1E18-F577-432D415AA419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2702595" y="2782071"/>
            <a:ext cx="1742119" cy="15770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1" name="Google Shape;5661;p111"/>
          <p:cNvSpPr txBox="1">
            <a:spLocks noGrp="1"/>
          </p:cNvSpPr>
          <p:nvPr>
            <p:ph type="ctrTitle"/>
          </p:nvPr>
        </p:nvSpPr>
        <p:spPr>
          <a:xfrm>
            <a:off x="748675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  <p:sp>
        <p:nvSpPr>
          <p:cNvPr id="5662" name="Google Shape;5662;p111"/>
          <p:cNvSpPr txBox="1">
            <a:spLocks noGrp="1"/>
          </p:cNvSpPr>
          <p:nvPr>
            <p:ph type="subTitle" idx="1"/>
          </p:nvPr>
        </p:nvSpPr>
        <p:spPr>
          <a:xfrm>
            <a:off x="748675" y="1704550"/>
            <a:ext cx="42939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-EC" sz="1700" b="1" dirty="0">
                <a:solidFill>
                  <a:schemeClr val="lt1"/>
                </a:solidFill>
              </a:rPr>
              <a:t>¿Preguntas?</a:t>
            </a:r>
            <a:endParaRPr sz="17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-EC" sz="1600" dirty="0" err="1">
                <a:solidFill>
                  <a:schemeClr val="lt1"/>
                </a:solidFill>
              </a:rPr>
              <a:t>estherortizluna</a:t>
            </a:r>
            <a:r>
              <a:rPr lang="en-US" sz="1600" dirty="0">
                <a:solidFill>
                  <a:schemeClr val="lt1"/>
                </a:solidFill>
              </a:rPr>
              <a:t>@outlook.com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</a:rPr>
              <a:t>mrumbea@gmail.com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</a:rPr>
              <a:t>a</a:t>
            </a:r>
            <a:r>
              <a:rPr lang="en" sz="1600" dirty="0">
                <a:solidFill>
                  <a:schemeClr val="lt1"/>
                </a:solidFill>
              </a:rPr>
              <a:t>mjalca@hotmail.com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5664" name="Google Shape;5664;p111"/>
          <p:cNvGrpSpPr/>
          <p:nvPr/>
        </p:nvGrpSpPr>
        <p:grpSpPr>
          <a:xfrm>
            <a:off x="5032675" y="1881795"/>
            <a:ext cx="3594542" cy="2703111"/>
            <a:chOff x="5032675" y="1881795"/>
            <a:chExt cx="3594542" cy="2703111"/>
          </a:xfrm>
        </p:grpSpPr>
        <p:sp>
          <p:nvSpPr>
            <p:cNvPr id="5665" name="Google Shape;5665;p111"/>
            <p:cNvSpPr/>
            <p:nvPr/>
          </p:nvSpPr>
          <p:spPr>
            <a:xfrm>
              <a:off x="5032675" y="4373498"/>
              <a:ext cx="3594542" cy="2114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111"/>
            <p:cNvSpPr/>
            <p:nvPr/>
          </p:nvSpPr>
          <p:spPr>
            <a:xfrm>
              <a:off x="6781001" y="2326107"/>
              <a:ext cx="424123" cy="416836"/>
            </a:xfrm>
            <a:custGeom>
              <a:avLst/>
              <a:gdLst/>
              <a:ahLst/>
              <a:cxnLst/>
              <a:rect l="l" t="t" r="r" b="b"/>
              <a:pathLst>
                <a:path w="19081" h="18615" extrusionOk="0">
                  <a:moveTo>
                    <a:pt x="14844" y="1"/>
                  </a:moveTo>
                  <a:cubicBezTo>
                    <a:pt x="14744" y="401"/>
                    <a:pt x="14644" y="935"/>
                    <a:pt x="14511" y="1402"/>
                  </a:cubicBezTo>
                  <a:cubicBezTo>
                    <a:pt x="14377" y="1902"/>
                    <a:pt x="14244" y="2369"/>
                    <a:pt x="14111" y="2869"/>
                  </a:cubicBezTo>
                  <a:cubicBezTo>
                    <a:pt x="13810" y="3837"/>
                    <a:pt x="13510" y="4771"/>
                    <a:pt x="13143" y="5705"/>
                  </a:cubicBezTo>
                  <a:cubicBezTo>
                    <a:pt x="12409" y="7506"/>
                    <a:pt x="11509" y="9274"/>
                    <a:pt x="10375" y="10508"/>
                  </a:cubicBezTo>
                  <a:cubicBezTo>
                    <a:pt x="10108" y="10808"/>
                    <a:pt x="9808" y="11075"/>
                    <a:pt x="9474" y="11309"/>
                  </a:cubicBezTo>
                  <a:cubicBezTo>
                    <a:pt x="9407" y="11342"/>
                    <a:pt x="9341" y="11409"/>
                    <a:pt x="9240" y="11476"/>
                  </a:cubicBezTo>
                  <a:lnTo>
                    <a:pt x="8940" y="11642"/>
                  </a:lnTo>
                  <a:cubicBezTo>
                    <a:pt x="8707" y="11776"/>
                    <a:pt x="8507" y="11909"/>
                    <a:pt x="8273" y="12043"/>
                  </a:cubicBezTo>
                  <a:cubicBezTo>
                    <a:pt x="7406" y="12576"/>
                    <a:pt x="6505" y="13077"/>
                    <a:pt x="5571" y="13577"/>
                  </a:cubicBezTo>
                  <a:cubicBezTo>
                    <a:pt x="3737" y="14578"/>
                    <a:pt x="1835" y="15579"/>
                    <a:pt x="1" y="16613"/>
                  </a:cubicBezTo>
                  <a:lnTo>
                    <a:pt x="768" y="18614"/>
                  </a:lnTo>
                  <a:cubicBezTo>
                    <a:pt x="2869" y="18080"/>
                    <a:pt x="4937" y="17413"/>
                    <a:pt x="6972" y="16646"/>
                  </a:cubicBezTo>
                  <a:cubicBezTo>
                    <a:pt x="8006" y="16279"/>
                    <a:pt x="9007" y="15879"/>
                    <a:pt x="10041" y="15412"/>
                  </a:cubicBezTo>
                  <a:cubicBezTo>
                    <a:pt x="10308" y="15312"/>
                    <a:pt x="10541" y="15178"/>
                    <a:pt x="10808" y="15045"/>
                  </a:cubicBezTo>
                  <a:lnTo>
                    <a:pt x="11175" y="14845"/>
                  </a:lnTo>
                  <a:cubicBezTo>
                    <a:pt x="11309" y="14778"/>
                    <a:pt x="11475" y="14678"/>
                    <a:pt x="11642" y="14611"/>
                  </a:cubicBezTo>
                  <a:cubicBezTo>
                    <a:pt x="12209" y="14244"/>
                    <a:pt x="12743" y="13844"/>
                    <a:pt x="13210" y="13377"/>
                  </a:cubicBezTo>
                  <a:cubicBezTo>
                    <a:pt x="15078" y="11542"/>
                    <a:pt x="16212" y="9441"/>
                    <a:pt x="17113" y="7339"/>
                  </a:cubicBezTo>
                  <a:cubicBezTo>
                    <a:pt x="17580" y="6272"/>
                    <a:pt x="17947" y="5204"/>
                    <a:pt x="18280" y="4104"/>
                  </a:cubicBezTo>
                  <a:cubicBezTo>
                    <a:pt x="18414" y="3570"/>
                    <a:pt x="18580" y="3036"/>
                    <a:pt x="18714" y="2469"/>
                  </a:cubicBezTo>
                  <a:cubicBezTo>
                    <a:pt x="18847" y="1902"/>
                    <a:pt x="18981" y="1368"/>
                    <a:pt x="19081" y="768"/>
                  </a:cubicBezTo>
                  <a:lnTo>
                    <a:pt x="14844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111"/>
            <p:cNvSpPr/>
            <p:nvPr/>
          </p:nvSpPr>
          <p:spPr>
            <a:xfrm>
              <a:off x="7011590" y="2283427"/>
              <a:ext cx="224342" cy="262306"/>
            </a:xfrm>
            <a:custGeom>
              <a:avLst/>
              <a:gdLst/>
              <a:ahLst/>
              <a:cxnLst/>
              <a:rect l="l" t="t" r="r" b="b"/>
              <a:pathLst>
                <a:path w="10093" h="11714" extrusionOk="0">
                  <a:moveTo>
                    <a:pt x="7986" y="0"/>
                  </a:moveTo>
                  <a:cubicBezTo>
                    <a:pt x="6865" y="0"/>
                    <a:pt x="5394" y="636"/>
                    <a:pt x="3837" y="2007"/>
                  </a:cubicBezTo>
                  <a:cubicBezTo>
                    <a:pt x="2402" y="3241"/>
                    <a:pt x="1668" y="5343"/>
                    <a:pt x="935" y="6610"/>
                  </a:cubicBezTo>
                  <a:cubicBezTo>
                    <a:pt x="701" y="7044"/>
                    <a:pt x="501" y="7411"/>
                    <a:pt x="334" y="7711"/>
                  </a:cubicBezTo>
                  <a:cubicBezTo>
                    <a:pt x="134" y="8111"/>
                    <a:pt x="1" y="8378"/>
                    <a:pt x="1" y="8378"/>
                  </a:cubicBezTo>
                  <a:lnTo>
                    <a:pt x="4504" y="11714"/>
                  </a:lnTo>
                  <a:cubicBezTo>
                    <a:pt x="4504" y="11714"/>
                    <a:pt x="4671" y="11547"/>
                    <a:pt x="4971" y="11213"/>
                  </a:cubicBezTo>
                  <a:cubicBezTo>
                    <a:pt x="5171" y="10980"/>
                    <a:pt x="5438" y="10646"/>
                    <a:pt x="5738" y="10279"/>
                  </a:cubicBezTo>
                  <a:cubicBezTo>
                    <a:pt x="7506" y="8145"/>
                    <a:pt x="10041" y="4242"/>
                    <a:pt x="10074" y="2340"/>
                  </a:cubicBezTo>
                  <a:cubicBezTo>
                    <a:pt x="10092" y="829"/>
                    <a:pt x="9266" y="0"/>
                    <a:pt x="7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111"/>
            <p:cNvSpPr/>
            <p:nvPr/>
          </p:nvSpPr>
          <p:spPr>
            <a:xfrm>
              <a:off x="6715764" y="2671198"/>
              <a:ext cx="94178" cy="84263"/>
            </a:xfrm>
            <a:custGeom>
              <a:avLst/>
              <a:gdLst/>
              <a:ahLst/>
              <a:cxnLst/>
              <a:rect l="l" t="t" r="r" b="b"/>
              <a:pathLst>
                <a:path w="4237" h="3763" extrusionOk="0">
                  <a:moveTo>
                    <a:pt x="0" y="1"/>
                  </a:moveTo>
                  <a:lnTo>
                    <a:pt x="267" y="3703"/>
                  </a:lnTo>
                  <a:cubicBezTo>
                    <a:pt x="267" y="3703"/>
                    <a:pt x="849" y="3762"/>
                    <a:pt x="1568" y="3762"/>
                  </a:cubicBezTo>
                  <a:cubicBezTo>
                    <a:pt x="2647" y="3762"/>
                    <a:pt x="4036" y="3630"/>
                    <a:pt x="4236" y="2970"/>
                  </a:cubicBezTo>
                  <a:lnTo>
                    <a:pt x="3736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111"/>
            <p:cNvSpPr/>
            <p:nvPr/>
          </p:nvSpPr>
          <p:spPr>
            <a:xfrm>
              <a:off x="6651993" y="2671198"/>
              <a:ext cx="69705" cy="99378"/>
            </a:xfrm>
            <a:custGeom>
              <a:avLst/>
              <a:gdLst/>
              <a:ahLst/>
              <a:cxnLst/>
              <a:rect l="l" t="t" r="r" b="b"/>
              <a:pathLst>
                <a:path w="3136" h="4438" extrusionOk="0">
                  <a:moveTo>
                    <a:pt x="2869" y="1"/>
                  </a:moveTo>
                  <a:lnTo>
                    <a:pt x="0" y="1902"/>
                  </a:lnTo>
                  <a:lnTo>
                    <a:pt x="868" y="4437"/>
                  </a:lnTo>
                  <a:lnTo>
                    <a:pt x="3136" y="3703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111"/>
            <p:cNvSpPr/>
            <p:nvPr/>
          </p:nvSpPr>
          <p:spPr>
            <a:xfrm>
              <a:off x="7077583" y="2268603"/>
              <a:ext cx="436726" cy="571434"/>
            </a:xfrm>
            <a:custGeom>
              <a:avLst/>
              <a:gdLst/>
              <a:ahLst/>
              <a:cxnLst/>
              <a:rect l="l" t="t" r="r" b="b"/>
              <a:pathLst>
                <a:path w="19648" h="25519" extrusionOk="0">
                  <a:moveTo>
                    <a:pt x="11325" y="0"/>
                  </a:moveTo>
                  <a:cubicBezTo>
                    <a:pt x="10241" y="0"/>
                    <a:pt x="9157" y="34"/>
                    <a:pt x="8073" y="100"/>
                  </a:cubicBezTo>
                  <a:cubicBezTo>
                    <a:pt x="7072" y="200"/>
                    <a:pt x="6105" y="367"/>
                    <a:pt x="5338" y="501"/>
                  </a:cubicBezTo>
                  <a:cubicBezTo>
                    <a:pt x="4337" y="701"/>
                    <a:pt x="3770" y="901"/>
                    <a:pt x="3770" y="901"/>
                  </a:cubicBezTo>
                  <a:cubicBezTo>
                    <a:pt x="3770" y="901"/>
                    <a:pt x="0" y="9507"/>
                    <a:pt x="2636" y="25518"/>
                  </a:cubicBezTo>
                  <a:lnTo>
                    <a:pt x="17913" y="25518"/>
                  </a:lnTo>
                  <a:cubicBezTo>
                    <a:pt x="18013" y="24184"/>
                    <a:pt x="17680" y="19748"/>
                    <a:pt x="17913" y="14110"/>
                  </a:cubicBezTo>
                  <a:cubicBezTo>
                    <a:pt x="18080" y="9907"/>
                    <a:pt x="18580" y="5771"/>
                    <a:pt x="19448" y="1668"/>
                  </a:cubicBezTo>
                  <a:lnTo>
                    <a:pt x="19648" y="734"/>
                  </a:lnTo>
                  <a:cubicBezTo>
                    <a:pt x="19648" y="734"/>
                    <a:pt x="18881" y="601"/>
                    <a:pt x="17780" y="434"/>
                  </a:cubicBezTo>
                  <a:cubicBezTo>
                    <a:pt x="16846" y="300"/>
                    <a:pt x="15678" y="167"/>
                    <a:pt x="14577" y="100"/>
                  </a:cubicBezTo>
                  <a:cubicBezTo>
                    <a:pt x="13493" y="34"/>
                    <a:pt x="12409" y="0"/>
                    <a:pt x="11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111"/>
            <p:cNvSpPr/>
            <p:nvPr/>
          </p:nvSpPr>
          <p:spPr>
            <a:xfrm>
              <a:off x="7214749" y="2124441"/>
              <a:ext cx="192046" cy="209168"/>
            </a:xfrm>
            <a:custGeom>
              <a:avLst/>
              <a:gdLst/>
              <a:ahLst/>
              <a:cxnLst/>
              <a:rect l="l" t="t" r="r" b="b"/>
              <a:pathLst>
                <a:path w="8640" h="9341" extrusionOk="0">
                  <a:moveTo>
                    <a:pt x="8273" y="0"/>
                  </a:moveTo>
                  <a:lnTo>
                    <a:pt x="6505" y="1435"/>
                  </a:lnTo>
                  <a:lnTo>
                    <a:pt x="4170" y="3403"/>
                  </a:lnTo>
                  <a:cubicBezTo>
                    <a:pt x="4237" y="3703"/>
                    <a:pt x="4270" y="4037"/>
                    <a:pt x="4304" y="4337"/>
                  </a:cubicBezTo>
                  <a:cubicBezTo>
                    <a:pt x="4437" y="5638"/>
                    <a:pt x="4103" y="6071"/>
                    <a:pt x="2235" y="6505"/>
                  </a:cubicBezTo>
                  <a:cubicBezTo>
                    <a:pt x="2235" y="6505"/>
                    <a:pt x="0" y="8006"/>
                    <a:pt x="3303" y="8273"/>
                  </a:cubicBezTo>
                  <a:cubicBezTo>
                    <a:pt x="3336" y="8640"/>
                    <a:pt x="3370" y="8973"/>
                    <a:pt x="3470" y="9340"/>
                  </a:cubicBezTo>
                  <a:cubicBezTo>
                    <a:pt x="3770" y="8940"/>
                    <a:pt x="4137" y="8573"/>
                    <a:pt x="4537" y="8306"/>
                  </a:cubicBezTo>
                  <a:cubicBezTo>
                    <a:pt x="8173" y="8240"/>
                    <a:pt x="8640" y="6572"/>
                    <a:pt x="8640" y="6572"/>
                  </a:cubicBezTo>
                  <a:cubicBezTo>
                    <a:pt x="7239" y="5171"/>
                    <a:pt x="7773" y="2102"/>
                    <a:pt x="8273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111"/>
            <p:cNvSpPr/>
            <p:nvPr/>
          </p:nvSpPr>
          <p:spPr>
            <a:xfrm>
              <a:off x="7307438" y="2156551"/>
              <a:ext cx="52657" cy="65005"/>
            </a:xfrm>
            <a:custGeom>
              <a:avLst/>
              <a:gdLst/>
              <a:ahLst/>
              <a:cxnLst/>
              <a:rect l="l" t="t" r="r" b="b"/>
              <a:pathLst>
                <a:path w="2369" h="2903" extrusionOk="0">
                  <a:moveTo>
                    <a:pt x="2368" y="1"/>
                  </a:moveTo>
                  <a:lnTo>
                    <a:pt x="0" y="1969"/>
                  </a:lnTo>
                  <a:cubicBezTo>
                    <a:pt x="67" y="2269"/>
                    <a:pt x="100" y="2603"/>
                    <a:pt x="134" y="2903"/>
                  </a:cubicBezTo>
                  <a:cubicBezTo>
                    <a:pt x="1034" y="2736"/>
                    <a:pt x="2202" y="1802"/>
                    <a:pt x="2335" y="901"/>
                  </a:cubicBezTo>
                  <a:cubicBezTo>
                    <a:pt x="2368" y="601"/>
                    <a:pt x="2368" y="30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111"/>
            <p:cNvSpPr/>
            <p:nvPr/>
          </p:nvSpPr>
          <p:spPr>
            <a:xfrm>
              <a:off x="7082029" y="4259230"/>
              <a:ext cx="84553" cy="162099"/>
            </a:xfrm>
            <a:custGeom>
              <a:avLst/>
              <a:gdLst/>
              <a:ahLst/>
              <a:cxnLst/>
              <a:rect l="l" t="t" r="r" b="b"/>
              <a:pathLst>
                <a:path w="3804" h="7239" extrusionOk="0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601" y="7239"/>
                  </a:lnTo>
                  <a:lnTo>
                    <a:pt x="3803" y="6905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111"/>
            <p:cNvSpPr/>
            <p:nvPr/>
          </p:nvSpPr>
          <p:spPr>
            <a:xfrm>
              <a:off x="7447560" y="4245033"/>
              <a:ext cx="74907" cy="159860"/>
            </a:xfrm>
            <a:custGeom>
              <a:avLst/>
              <a:gdLst/>
              <a:ahLst/>
              <a:cxnLst/>
              <a:rect l="l" t="t" r="r" b="b"/>
              <a:pathLst>
                <a:path w="3370" h="7139" extrusionOk="0">
                  <a:moveTo>
                    <a:pt x="1" y="0"/>
                  </a:moveTo>
                  <a:lnTo>
                    <a:pt x="67" y="1735"/>
                  </a:lnTo>
                  <a:lnTo>
                    <a:pt x="67" y="1835"/>
                  </a:lnTo>
                  <a:lnTo>
                    <a:pt x="234" y="6338"/>
                  </a:lnTo>
                  <a:lnTo>
                    <a:pt x="234" y="6438"/>
                  </a:lnTo>
                  <a:lnTo>
                    <a:pt x="267" y="7139"/>
                  </a:lnTo>
                  <a:lnTo>
                    <a:pt x="3370" y="7139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111"/>
            <p:cNvSpPr/>
            <p:nvPr/>
          </p:nvSpPr>
          <p:spPr>
            <a:xfrm>
              <a:off x="7082029" y="4259230"/>
              <a:ext cx="82331" cy="124749"/>
            </a:xfrm>
            <a:custGeom>
              <a:avLst/>
              <a:gdLst/>
              <a:ahLst/>
              <a:cxnLst/>
              <a:rect l="l" t="t" r="r" b="b"/>
              <a:pathLst>
                <a:path w="3704" h="5571" extrusionOk="0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111"/>
            <p:cNvSpPr/>
            <p:nvPr/>
          </p:nvSpPr>
          <p:spPr>
            <a:xfrm>
              <a:off x="7449049" y="4289840"/>
              <a:ext cx="72684" cy="106096"/>
            </a:xfrm>
            <a:custGeom>
              <a:avLst/>
              <a:gdLst/>
              <a:ahLst/>
              <a:cxnLst/>
              <a:rect l="l" t="t" r="r" b="b"/>
              <a:pathLst>
                <a:path w="3270" h="4738" extrusionOk="0">
                  <a:moveTo>
                    <a:pt x="0" y="1"/>
                  </a:moveTo>
                  <a:lnTo>
                    <a:pt x="167" y="4337"/>
                  </a:lnTo>
                  <a:lnTo>
                    <a:pt x="3269" y="4738"/>
                  </a:lnTo>
                  <a:lnTo>
                    <a:pt x="3269" y="4604"/>
                  </a:lnTo>
                  <a:lnTo>
                    <a:pt x="3103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111"/>
            <p:cNvSpPr/>
            <p:nvPr/>
          </p:nvSpPr>
          <p:spPr>
            <a:xfrm>
              <a:off x="7309660" y="4400392"/>
              <a:ext cx="238012" cy="79202"/>
            </a:xfrm>
            <a:custGeom>
              <a:avLst/>
              <a:gdLst/>
              <a:ahLst/>
              <a:cxnLst/>
              <a:rect l="l" t="t" r="r" b="b"/>
              <a:pathLst>
                <a:path w="10708" h="3537" extrusionOk="0">
                  <a:moveTo>
                    <a:pt x="6038" y="1"/>
                  </a:moveTo>
                  <a:cubicBezTo>
                    <a:pt x="5838" y="1"/>
                    <a:pt x="5638" y="67"/>
                    <a:pt x="5504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0" y="2236"/>
                    <a:pt x="167" y="3537"/>
                    <a:pt x="1468" y="3537"/>
                  </a:cubicBezTo>
                  <a:cubicBezTo>
                    <a:pt x="2769" y="3537"/>
                    <a:pt x="5638" y="3437"/>
                    <a:pt x="6572" y="3437"/>
                  </a:cubicBezTo>
                  <a:cubicBezTo>
                    <a:pt x="8106" y="3437"/>
                    <a:pt x="9007" y="3503"/>
                    <a:pt x="10207" y="3537"/>
                  </a:cubicBezTo>
                  <a:lnTo>
                    <a:pt x="10308" y="3537"/>
                  </a:lnTo>
                  <a:cubicBezTo>
                    <a:pt x="10574" y="3470"/>
                    <a:pt x="10708" y="3236"/>
                    <a:pt x="10674" y="3003"/>
                  </a:cubicBezTo>
                  <a:lnTo>
                    <a:pt x="10041" y="234"/>
                  </a:lnTo>
                  <a:cubicBezTo>
                    <a:pt x="10041" y="101"/>
                    <a:pt x="9907" y="1"/>
                    <a:pt x="9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111"/>
            <p:cNvSpPr/>
            <p:nvPr/>
          </p:nvSpPr>
          <p:spPr>
            <a:xfrm>
              <a:off x="6953754" y="4398153"/>
              <a:ext cx="238768" cy="79202"/>
            </a:xfrm>
            <a:custGeom>
              <a:avLst/>
              <a:gdLst/>
              <a:ahLst/>
              <a:cxnLst/>
              <a:rect l="l" t="t" r="r" b="b"/>
              <a:pathLst>
                <a:path w="10742" h="3537" extrusionOk="0">
                  <a:moveTo>
                    <a:pt x="6038" y="1"/>
                  </a:moveTo>
                  <a:cubicBezTo>
                    <a:pt x="5838" y="1"/>
                    <a:pt x="5638" y="67"/>
                    <a:pt x="5505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1" y="2236"/>
                    <a:pt x="168" y="3537"/>
                    <a:pt x="1468" y="3537"/>
                  </a:cubicBezTo>
                  <a:cubicBezTo>
                    <a:pt x="2769" y="3537"/>
                    <a:pt x="5638" y="3436"/>
                    <a:pt x="6572" y="3436"/>
                  </a:cubicBezTo>
                  <a:cubicBezTo>
                    <a:pt x="8107" y="3436"/>
                    <a:pt x="9007" y="3537"/>
                    <a:pt x="10241" y="3537"/>
                  </a:cubicBezTo>
                  <a:lnTo>
                    <a:pt x="10341" y="3537"/>
                  </a:lnTo>
                  <a:cubicBezTo>
                    <a:pt x="10575" y="3470"/>
                    <a:pt x="10742" y="3236"/>
                    <a:pt x="10675" y="3003"/>
                  </a:cubicBezTo>
                  <a:lnTo>
                    <a:pt x="10075" y="234"/>
                  </a:lnTo>
                  <a:cubicBezTo>
                    <a:pt x="10041" y="101"/>
                    <a:pt x="9941" y="1"/>
                    <a:pt x="9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111"/>
            <p:cNvSpPr/>
            <p:nvPr/>
          </p:nvSpPr>
          <p:spPr>
            <a:xfrm>
              <a:off x="6997497" y="2840015"/>
              <a:ext cx="533860" cy="1537984"/>
            </a:xfrm>
            <a:custGeom>
              <a:avLst/>
              <a:gdLst/>
              <a:ahLst/>
              <a:cxnLst/>
              <a:rect l="l" t="t" r="r" b="b"/>
              <a:pathLst>
                <a:path w="24018" h="68683" extrusionOk="0">
                  <a:moveTo>
                    <a:pt x="6239" y="0"/>
                  </a:moveTo>
                  <a:cubicBezTo>
                    <a:pt x="4671" y="8306"/>
                    <a:pt x="1" y="41397"/>
                    <a:pt x="3503" y="68283"/>
                  </a:cubicBezTo>
                  <a:lnTo>
                    <a:pt x="8073" y="68283"/>
                  </a:lnTo>
                  <a:cubicBezTo>
                    <a:pt x="8073" y="68283"/>
                    <a:pt x="7840" y="49302"/>
                    <a:pt x="10108" y="32524"/>
                  </a:cubicBezTo>
                  <a:cubicBezTo>
                    <a:pt x="10742" y="27820"/>
                    <a:pt x="11542" y="23684"/>
                    <a:pt x="12610" y="20782"/>
                  </a:cubicBezTo>
                  <a:cubicBezTo>
                    <a:pt x="12977" y="25185"/>
                    <a:pt x="13377" y="29722"/>
                    <a:pt x="13744" y="33524"/>
                  </a:cubicBezTo>
                  <a:cubicBezTo>
                    <a:pt x="13977" y="35860"/>
                    <a:pt x="14244" y="37861"/>
                    <a:pt x="14444" y="39395"/>
                  </a:cubicBezTo>
                  <a:cubicBezTo>
                    <a:pt x="15879" y="49302"/>
                    <a:pt x="19515" y="68683"/>
                    <a:pt x="19515" y="68683"/>
                  </a:cubicBezTo>
                  <a:lnTo>
                    <a:pt x="24018" y="68683"/>
                  </a:lnTo>
                  <a:cubicBezTo>
                    <a:pt x="24018" y="68683"/>
                    <a:pt x="23484" y="50303"/>
                    <a:pt x="22951" y="40596"/>
                  </a:cubicBezTo>
                  <a:cubicBezTo>
                    <a:pt x="22350" y="30022"/>
                    <a:pt x="21516" y="2002"/>
                    <a:pt x="21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111"/>
            <p:cNvSpPr/>
            <p:nvPr/>
          </p:nvSpPr>
          <p:spPr>
            <a:xfrm>
              <a:off x="7064224" y="4340649"/>
              <a:ext cx="124585" cy="28394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" y="0"/>
                  </a:moveTo>
                  <a:lnTo>
                    <a:pt x="201" y="1268"/>
                  </a:lnTo>
                  <a:lnTo>
                    <a:pt x="5605" y="1268"/>
                  </a:lnTo>
                  <a:lnTo>
                    <a:pt x="5605" y="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111"/>
            <p:cNvSpPr/>
            <p:nvPr/>
          </p:nvSpPr>
          <p:spPr>
            <a:xfrm>
              <a:off x="7419397" y="4351845"/>
              <a:ext cx="118650" cy="26154"/>
            </a:xfrm>
            <a:custGeom>
              <a:avLst/>
              <a:gdLst/>
              <a:ahLst/>
              <a:cxnLst/>
              <a:rect l="l" t="t" r="r" b="b"/>
              <a:pathLst>
                <a:path w="5338" h="1168" extrusionOk="0">
                  <a:moveTo>
                    <a:pt x="0" y="0"/>
                  </a:moveTo>
                  <a:lnTo>
                    <a:pt x="534" y="1168"/>
                  </a:lnTo>
                  <a:lnTo>
                    <a:pt x="5037" y="1168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111"/>
            <p:cNvSpPr/>
            <p:nvPr/>
          </p:nvSpPr>
          <p:spPr>
            <a:xfrm>
              <a:off x="7202146" y="1881795"/>
              <a:ext cx="289180" cy="252363"/>
            </a:xfrm>
            <a:custGeom>
              <a:avLst/>
              <a:gdLst/>
              <a:ahLst/>
              <a:cxnLst/>
              <a:rect l="l" t="t" r="r" b="b"/>
              <a:pathLst>
                <a:path w="13010" h="11270" extrusionOk="0">
                  <a:moveTo>
                    <a:pt x="7097" y="0"/>
                  </a:moveTo>
                  <a:cubicBezTo>
                    <a:pt x="6910" y="0"/>
                    <a:pt x="6681" y="63"/>
                    <a:pt x="6405" y="195"/>
                  </a:cubicBezTo>
                  <a:cubicBezTo>
                    <a:pt x="5778" y="509"/>
                    <a:pt x="5580" y="1396"/>
                    <a:pt x="5316" y="1396"/>
                  </a:cubicBezTo>
                  <a:cubicBezTo>
                    <a:pt x="5243" y="1396"/>
                    <a:pt x="5165" y="1329"/>
                    <a:pt x="5071" y="1163"/>
                  </a:cubicBezTo>
                  <a:cubicBezTo>
                    <a:pt x="4773" y="591"/>
                    <a:pt x="4197" y="168"/>
                    <a:pt x="3744" y="168"/>
                  </a:cubicBezTo>
                  <a:cubicBezTo>
                    <a:pt x="3588" y="168"/>
                    <a:pt x="3447" y="218"/>
                    <a:pt x="3336" y="329"/>
                  </a:cubicBezTo>
                  <a:cubicBezTo>
                    <a:pt x="2915" y="718"/>
                    <a:pt x="3155" y="1264"/>
                    <a:pt x="2526" y="1264"/>
                  </a:cubicBezTo>
                  <a:cubicBezTo>
                    <a:pt x="2508" y="1264"/>
                    <a:pt x="2489" y="1264"/>
                    <a:pt x="2469" y="1263"/>
                  </a:cubicBezTo>
                  <a:cubicBezTo>
                    <a:pt x="2460" y="1262"/>
                    <a:pt x="2451" y="1262"/>
                    <a:pt x="2442" y="1262"/>
                  </a:cubicBezTo>
                  <a:cubicBezTo>
                    <a:pt x="1776" y="1262"/>
                    <a:pt x="839" y="2466"/>
                    <a:pt x="1168" y="2664"/>
                  </a:cubicBezTo>
                  <a:cubicBezTo>
                    <a:pt x="1501" y="2864"/>
                    <a:pt x="1468" y="3197"/>
                    <a:pt x="1001" y="3598"/>
                  </a:cubicBezTo>
                  <a:cubicBezTo>
                    <a:pt x="534" y="3965"/>
                    <a:pt x="0" y="4565"/>
                    <a:pt x="601" y="4832"/>
                  </a:cubicBezTo>
                  <a:cubicBezTo>
                    <a:pt x="1201" y="5099"/>
                    <a:pt x="1168" y="5532"/>
                    <a:pt x="1001" y="5733"/>
                  </a:cubicBezTo>
                  <a:cubicBezTo>
                    <a:pt x="805" y="5896"/>
                    <a:pt x="1347" y="6734"/>
                    <a:pt x="2124" y="6734"/>
                  </a:cubicBezTo>
                  <a:cubicBezTo>
                    <a:pt x="2139" y="6734"/>
                    <a:pt x="2154" y="6734"/>
                    <a:pt x="2169" y="6733"/>
                  </a:cubicBezTo>
                  <a:cubicBezTo>
                    <a:pt x="2175" y="6733"/>
                    <a:pt x="2181" y="6733"/>
                    <a:pt x="2187" y="6733"/>
                  </a:cubicBezTo>
                  <a:cubicBezTo>
                    <a:pt x="3057" y="6733"/>
                    <a:pt x="8907" y="11103"/>
                    <a:pt x="8907" y="11103"/>
                  </a:cubicBezTo>
                  <a:cubicBezTo>
                    <a:pt x="8907" y="11103"/>
                    <a:pt x="9265" y="11269"/>
                    <a:pt x="9601" y="11269"/>
                  </a:cubicBezTo>
                  <a:cubicBezTo>
                    <a:pt x="9807" y="11269"/>
                    <a:pt x="10006" y="11206"/>
                    <a:pt x="10108" y="11003"/>
                  </a:cubicBezTo>
                  <a:cubicBezTo>
                    <a:pt x="10408" y="10503"/>
                    <a:pt x="10108" y="9669"/>
                    <a:pt x="10575" y="9502"/>
                  </a:cubicBezTo>
                  <a:cubicBezTo>
                    <a:pt x="11008" y="9369"/>
                    <a:pt x="12009" y="9335"/>
                    <a:pt x="11942" y="8801"/>
                  </a:cubicBezTo>
                  <a:cubicBezTo>
                    <a:pt x="11876" y="8234"/>
                    <a:pt x="11242" y="7801"/>
                    <a:pt x="11675" y="7434"/>
                  </a:cubicBezTo>
                  <a:cubicBezTo>
                    <a:pt x="12109" y="7067"/>
                    <a:pt x="13010" y="6567"/>
                    <a:pt x="12609" y="6133"/>
                  </a:cubicBezTo>
                  <a:cubicBezTo>
                    <a:pt x="12209" y="5699"/>
                    <a:pt x="11842" y="4965"/>
                    <a:pt x="12176" y="4732"/>
                  </a:cubicBezTo>
                  <a:cubicBezTo>
                    <a:pt x="12498" y="4474"/>
                    <a:pt x="12103" y="3093"/>
                    <a:pt x="11293" y="3093"/>
                  </a:cubicBezTo>
                  <a:cubicBezTo>
                    <a:pt x="11265" y="3093"/>
                    <a:pt x="11237" y="3094"/>
                    <a:pt x="11208" y="3097"/>
                  </a:cubicBezTo>
                  <a:cubicBezTo>
                    <a:pt x="11170" y="3100"/>
                    <a:pt x="11133" y="3102"/>
                    <a:pt x="11098" y="3102"/>
                  </a:cubicBezTo>
                  <a:cubicBezTo>
                    <a:pt x="10353" y="3102"/>
                    <a:pt x="10476" y="2435"/>
                    <a:pt x="10508" y="1830"/>
                  </a:cubicBezTo>
                  <a:cubicBezTo>
                    <a:pt x="10508" y="1397"/>
                    <a:pt x="9902" y="1011"/>
                    <a:pt x="9422" y="1011"/>
                  </a:cubicBezTo>
                  <a:cubicBezTo>
                    <a:pt x="9198" y="1011"/>
                    <a:pt x="9002" y="1095"/>
                    <a:pt x="8907" y="1296"/>
                  </a:cubicBezTo>
                  <a:cubicBezTo>
                    <a:pt x="8829" y="1461"/>
                    <a:pt x="8726" y="1529"/>
                    <a:pt x="8612" y="1529"/>
                  </a:cubicBezTo>
                  <a:cubicBezTo>
                    <a:pt x="8291" y="1529"/>
                    <a:pt x="7887" y="982"/>
                    <a:pt x="7739" y="562"/>
                  </a:cubicBezTo>
                  <a:cubicBezTo>
                    <a:pt x="7633" y="199"/>
                    <a:pt x="7430" y="0"/>
                    <a:pt x="7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111"/>
            <p:cNvSpPr/>
            <p:nvPr/>
          </p:nvSpPr>
          <p:spPr>
            <a:xfrm>
              <a:off x="7206591" y="1954123"/>
              <a:ext cx="114205" cy="134691"/>
            </a:xfrm>
            <a:custGeom>
              <a:avLst/>
              <a:gdLst/>
              <a:ahLst/>
              <a:cxnLst/>
              <a:rect l="l" t="t" r="r" b="b"/>
              <a:pathLst>
                <a:path w="5138" h="6015" extrusionOk="0">
                  <a:moveTo>
                    <a:pt x="1568" y="1"/>
                  </a:moveTo>
                  <a:cubicBezTo>
                    <a:pt x="1568" y="1"/>
                    <a:pt x="1" y="3670"/>
                    <a:pt x="1668" y="5672"/>
                  </a:cubicBezTo>
                  <a:cubicBezTo>
                    <a:pt x="1870" y="5910"/>
                    <a:pt x="2074" y="6015"/>
                    <a:pt x="2277" y="6015"/>
                  </a:cubicBezTo>
                  <a:cubicBezTo>
                    <a:pt x="3746" y="6015"/>
                    <a:pt x="5138" y="501"/>
                    <a:pt x="5138" y="501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111"/>
            <p:cNvSpPr/>
            <p:nvPr/>
          </p:nvSpPr>
          <p:spPr>
            <a:xfrm>
              <a:off x="7211793" y="1951481"/>
              <a:ext cx="199536" cy="251401"/>
            </a:xfrm>
            <a:custGeom>
              <a:avLst/>
              <a:gdLst/>
              <a:ahLst/>
              <a:cxnLst/>
              <a:rect l="l" t="t" r="r" b="b"/>
              <a:pathLst>
                <a:path w="8977" h="11227" extrusionOk="0">
                  <a:moveTo>
                    <a:pt x="4764" y="0"/>
                  </a:moveTo>
                  <a:cubicBezTo>
                    <a:pt x="4374" y="0"/>
                    <a:pt x="3972" y="59"/>
                    <a:pt x="3569" y="186"/>
                  </a:cubicBezTo>
                  <a:cubicBezTo>
                    <a:pt x="734" y="1120"/>
                    <a:pt x="0" y="5289"/>
                    <a:pt x="400" y="7858"/>
                  </a:cubicBezTo>
                  <a:cubicBezTo>
                    <a:pt x="434" y="8025"/>
                    <a:pt x="467" y="8158"/>
                    <a:pt x="500" y="8291"/>
                  </a:cubicBezTo>
                  <a:cubicBezTo>
                    <a:pt x="767" y="9259"/>
                    <a:pt x="1401" y="10126"/>
                    <a:pt x="2268" y="10660"/>
                  </a:cubicBezTo>
                  <a:cubicBezTo>
                    <a:pt x="2851" y="11038"/>
                    <a:pt x="3516" y="11226"/>
                    <a:pt x="4183" y="11226"/>
                  </a:cubicBezTo>
                  <a:cubicBezTo>
                    <a:pt x="5044" y="11226"/>
                    <a:pt x="5909" y="10913"/>
                    <a:pt x="6605" y="10293"/>
                  </a:cubicBezTo>
                  <a:cubicBezTo>
                    <a:pt x="8106" y="8992"/>
                    <a:pt x="8206" y="7324"/>
                    <a:pt x="8606" y="4489"/>
                  </a:cubicBezTo>
                  <a:cubicBezTo>
                    <a:pt x="8977" y="2037"/>
                    <a:pt x="7058" y="0"/>
                    <a:pt x="4764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111"/>
            <p:cNvSpPr/>
            <p:nvPr/>
          </p:nvSpPr>
          <p:spPr>
            <a:xfrm>
              <a:off x="7293345" y="2052628"/>
              <a:ext cx="13359" cy="18787"/>
            </a:xfrm>
            <a:custGeom>
              <a:avLst/>
              <a:gdLst/>
              <a:ahLst/>
              <a:cxnLst/>
              <a:rect l="l" t="t" r="r" b="b"/>
              <a:pathLst>
                <a:path w="601" h="839" extrusionOk="0">
                  <a:moveTo>
                    <a:pt x="292" y="1"/>
                  </a:moveTo>
                  <a:cubicBezTo>
                    <a:pt x="145" y="1"/>
                    <a:pt x="34" y="158"/>
                    <a:pt x="34" y="372"/>
                  </a:cubicBezTo>
                  <a:cubicBezTo>
                    <a:pt x="0" y="605"/>
                    <a:pt x="100" y="806"/>
                    <a:pt x="267" y="839"/>
                  </a:cubicBezTo>
                  <a:cubicBezTo>
                    <a:pt x="434" y="839"/>
                    <a:pt x="567" y="672"/>
                    <a:pt x="567" y="439"/>
                  </a:cubicBezTo>
                  <a:cubicBezTo>
                    <a:pt x="601" y="205"/>
                    <a:pt x="467" y="5"/>
                    <a:pt x="334" y="5"/>
                  </a:cubicBezTo>
                  <a:cubicBezTo>
                    <a:pt x="320" y="2"/>
                    <a:pt x="306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111"/>
            <p:cNvSpPr/>
            <p:nvPr/>
          </p:nvSpPr>
          <p:spPr>
            <a:xfrm>
              <a:off x="7235509" y="2047500"/>
              <a:ext cx="13359" cy="18787"/>
            </a:xfrm>
            <a:custGeom>
              <a:avLst/>
              <a:gdLst/>
              <a:ahLst/>
              <a:cxnLst/>
              <a:rect l="l" t="t" r="r" b="b"/>
              <a:pathLst>
                <a:path w="601" h="839" extrusionOk="0">
                  <a:moveTo>
                    <a:pt x="334" y="0"/>
                  </a:moveTo>
                  <a:cubicBezTo>
                    <a:pt x="167" y="0"/>
                    <a:pt x="34" y="167"/>
                    <a:pt x="34" y="401"/>
                  </a:cubicBezTo>
                  <a:cubicBezTo>
                    <a:pt x="0" y="634"/>
                    <a:pt x="101" y="834"/>
                    <a:pt x="267" y="834"/>
                  </a:cubicBezTo>
                  <a:cubicBezTo>
                    <a:pt x="277" y="837"/>
                    <a:pt x="287" y="838"/>
                    <a:pt x="297" y="838"/>
                  </a:cubicBezTo>
                  <a:cubicBezTo>
                    <a:pt x="425" y="838"/>
                    <a:pt x="568" y="653"/>
                    <a:pt x="568" y="467"/>
                  </a:cubicBezTo>
                  <a:cubicBezTo>
                    <a:pt x="601" y="234"/>
                    <a:pt x="467" y="34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111"/>
            <p:cNvSpPr/>
            <p:nvPr/>
          </p:nvSpPr>
          <p:spPr>
            <a:xfrm>
              <a:off x="7238466" y="2061697"/>
              <a:ext cx="28207" cy="49017"/>
            </a:xfrm>
            <a:custGeom>
              <a:avLst/>
              <a:gdLst/>
              <a:ahLst/>
              <a:cxnLst/>
              <a:rect l="l" t="t" r="r" b="b"/>
              <a:pathLst>
                <a:path w="1269" h="2189" extrusionOk="0">
                  <a:moveTo>
                    <a:pt x="1268" y="0"/>
                  </a:moveTo>
                  <a:lnTo>
                    <a:pt x="1268" y="0"/>
                  </a:lnTo>
                  <a:cubicBezTo>
                    <a:pt x="935" y="667"/>
                    <a:pt x="501" y="1301"/>
                    <a:pt x="1" y="1868"/>
                  </a:cubicBezTo>
                  <a:cubicBezTo>
                    <a:pt x="241" y="2082"/>
                    <a:pt x="545" y="2189"/>
                    <a:pt x="862" y="2189"/>
                  </a:cubicBezTo>
                  <a:cubicBezTo>
                    <a:pt x="942" y="2189"/>
                    <a:pt x="1022" y="2182"/>
                    <a:pt x="1102" y="2168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111"/>
            <p:cNvSpPr/>
            <p:nvPr/>
          </p:nvSpPr>
          <p:spPr>
            <a:xfrm>
              <a:off x="7226618" y="2022017"/>
              <a:ext cx="32074" cy="10390"/>
            </a:xfrm>
            <a:custGeom>
              <a:avLst/>
              <a:gdLst/>
              <a:ahLst/>
              <a:cxnLst/>
              <a:rect l="l" t="t" r="r" b="b"/>
              <a:pathLst>
                <a:path w="1443" h="464" extrusionOk="0">
                  <a:moveTo>
                    <a:pt x="778" y="0"/>
                  </a:moveTo>
                  <a:cubicBezTo>
                    <a:pt x="529" y="0"/>
                    <a:pt x="281" y="68"/>
                    <a:pt x="67" y="204"/>
                  </a:cubicBezTo>
                  <a:cubicBezTo>
                    <a:pt x="34" y="271"/>
                    <a:pt x="0" y="338"/>
                    <a:pt x="34" y="405"/>
                  </a:cubicBezTo>
                  <a:cubicBezTo>
                    <a:pt x="34" y="405"/>
                    <a:pt x="67" y="438"/>
                    <a:pt x="100" y="438"/>
                  </a:cubicBezTo>
                  <a:cubicBezTo>
                    <a:pt x="117" y="455"/>
                    <a:pt x="134" y="463"/>
                    <a:pt x="154" y="463"/>
                  </a:cubicBezTo>
                  <a:cubicBezTo>
                    <a:pt x="175" y="463"/>
                    <a:pt x="200" y="455"/>
                    <a:pt x="234" y="438"/>
                  </a:cubicBezTo>
                  <a:cubicBezTo>
                    <a:pt x="400" y="334"/>
                    <a:pt x="606" y="282"/>
                    <a:pt x="819" y="282"/>
                  </a:cubicBezTo>
                  <a:cubicBezTo>
                    <a:pt x="946" y="282"/>
                    <a:pt x="1076" y="300"/>
                    <a:pt x="1201" y="338"/>
                  </a:cubicBezTo>
                  <a:cubicBezTo>
                    <a:pt x="1227" y="353"/>
                    <a:pt x="1251" y="360"/>
                    <a:pt x="1273" y="360"/>
                  </a:cubicBezTo>
                  <a:cubicBezTo>
                    <a:pt x="1392" y="360"/>
                    <a:pt x="1442" y="161"/>
                    <a:pt x="1301" y="104"/>
                  </a:cubicBezTo>
                  <a:cubicBezTo>
                    <a:pt x="1134" y="35"/>
                    <a:pt x="956" y="0"/>
                    <a:pt x="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111"/>
            <p:cNvSpPr/>
            <p:nvPr/>
          </p:nvSpPr>
          <p:spPr>
            <a:xfrm>
              <a:off x="7292590" y="2025734"/>
              <a:ext cx="29696" cy="14309"/>
            </a:xfrm>
            <a:custGeom>
              <a:avLst/>
              <a:gdLst/>
              <a:ahLst/>
              <a:cxnLst/>
              <a:rect l="l" t="t" r="r" b="b"/>
              <a:pathLst>
                <a:path w="1336" h="639" extrusionOk="0">
                  <a:moveTo>
                    <a:pt x="230" y="0"/>
                  </a:moveTo>
                  <a:cubicBezTo>
                    <a:pt x="187" y="0"/>
                    <a:pt x="144" y="2"/>
                    <a:pt x="101" y="5"/>
                  </a:cubicBezTo>
                  <a:cubicBezTo>
                    <a:pt x="34" y="38"/>
                    <a:pt x="1" y="105"/>
                    <a:pt x="1" y="172"/>
                  </a:cubicBezTo>
                  <a:cubicBezTo>
                    <a:pt x="26" y="247"/>
                    <a:pt x="70" y="285"/>
                    <a:pt x="118" y="285"/>
                  </a:cubicBezTo>
                  <a:cubicBezTo>
                    <a:pt x="134" y="285"/>
                    <a:pt x="151" y="280"/>
                    <a:pt x="168" y="272"/>
                  </a:cubicBezTo>
                  <a:cubicBezTo>
                    <a:pt x="201" y="269"/>
                    <a:pt x="235" y="267"/>
                    <a:pt x="269" y="267"/>
                  </a:cubicBezTo>
                  <a:cubicBezTo>
                    <a:pt x="568" y="267"/>
                    <a:pt x="862" y="399"/>
                    <a:pt x="1102" y="639"/>
                  </a:cubicBezTo>
                  <a:lnTo>
                    <a:pt x="1269" y="639"/>
                  </a:lnTo>
                  <a:cubicBezTo>
                    <a:pt x="1335" y="572"/>
                    <a:pt x="1335" y="505"/>
                    <a:pt x="1269" y="439"/>
                  </a:cubicBezTo>
                  <a:cubicBezTo>
                    <a:pt x="998" y="138"/>
                    <a:pt x="619" y="0"/>
                    <a:pt x="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111"/>
            <p:cNvSpPr/>
            <p:nvPr/>
          </p:nvSpPr>
          <p:spPr>
            <a:xfrm>
              <a:off x="7351181" y="1969059"/>
              <a:ext cx="89732" cy="173139"/>
            </a:xfrm>
            <a:custGeom>
              <a:avLst/>
              <a:gdLst/>
              <a:ahLst/>
              <a:cxnLst/>
              <a:rect l="l" t="t" r="r" b="b"/>
              <a:pathLst>
                <a:path w="4037" h="7732" extrusionOk="0">
                  <a:moveTo>
                    <a:pt x="534" y="1"/>
                  </a:moveTo>
                  <a:lnTo>
                    <a:pt x="200" y="501"/>
                  </a:lnTo>
                  <a:cubicBezTo>
                    <a:pt x="1101" y="935"/>
                    <a:pt x="801" y="2002"/>
                    <a:pt x="534" y="2469"/>
                  </a:cubicBezTo>
                  <a:cubicBezTo>
                    <a:pt x="0" y="3437"/>
                    <a:pt x="400" y="5138"/>
                    <a:pt x="1101" y="5905"/>
                  </a:cubicBezTo>
                  <a:cubicBezTo>
                    <a:pt x="1101" y="5905"/>
                    <a:pt x="1173" y="5569"/>
                    <a:pt x="1419" y="5569"/>
                  </a:cubicBezTo>
                  <a:cubicBezTo>
                    <a:pt x="1463" y="5569"/>
                    <a:pt x="1512" y="5580"/>
                    <a:pt x="1568" y="5605"/>
                  </a:cubicBezTo>
                  <a:cubicBezTo>
                    <a:pt x="1935" y="5738"/>
                    <a:pt x="1568" y="7673"/>
                    <a:pt x="1568" y="7673"/>
                  </a:cubicBezTo>
                  <a:cubicBezTo>
                    <a:pt x="1568" y="7673"/>
                    <a:pt x="1599" y="7731"/>
                    <a:pt x="1673" y="7731"/>
                  </a:cubicBezTo>
                  <a:cubicBezTo>
                    <a:pt x="1829" y="7731"/>
                    <a:pt x="2178" y="7470"/>
                    <a:pt x="2836" y="5838"/>
                  </a:cubicBezTo>
                  <a:cubicBezTo>
                    <a:pt x="3703" y="3637"/>
                    <a:pt x="4036" y="1736"/>
                    <a:pt x="3669" y="802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111"/>
            <p:cNvSpPr/>
            <p:nvPr/>
          </p:nvSpPr>
          <p:spPr>
            <a:xfrm>
              <a:off x="7360095" y="2063667"/>
              <a:ext cx="77107" cy="71387"/>
            </a:xfrm>
            <a:custGeom>
              <a:avLst/>
              <a:gdLst/>
              <a:ahLst/>
              <a:cxnLst/>
              <a:rect l="l" t="t" r="r" b="b"/>
              <a:pathLst>
                <a:path w="3469" h="3188" extrusionOk="0">
                  <a:moveTo>
                    <a:pt x="2037" y="1"/>
                  </a:moveTo>
                  <a:cubicBezTo>
                    <a:pt x="1178" y="1"/>
                    <a:pt x="486" y="958"/>
                    <a:pt x="266" y="1680"/>
                  </a:cubicBezTo>
                  <a:cubicBezTo>
                    <a:pt x="1" y="2447"/>
                    <a:pt x="309" y="3188"/>
                    <a:pt x="1030" y="3188"/>
                  </a:cubicBezTo>
                  <a:cubicBezTo>
                    <a:pt x="1124" y="3188"/>
                    <a:pt x="1226" y="3175"/>
                    <a:pt x="1334" y="3148"/>
                  </a:cubicBezTo>
                  <a:cubicBezTo>
                    <a:pt x="2034" y="2948"/>
                    <a:pt x="2601" y="2514"/>
                    <a:pt x="2968" y="1880"/>
                  </a:cubicBezTo>
                  <a:cubicBezTo>
                    <a:pt x="3469" y="1146"/>
                    <a:pt x="3068" y="179"/>
                    <a:pt x="2201" y="12"/>
                  </a:cubicBezTo>
                  <a:cubicBezTo>
                    <a:pt x="2146" y="4"/>
                    <a:pt x="2091" y="1"/>
                    <a:pt x="2037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111"/>
            <p:cNvSpPr/>
            <p:nvPr/>
          </p:nvSpPr>
          <p:spPr>
            <a:xfrm>
              <a:off x="7265917" y="2101287"/>
              <a:ext cx="49701" cy="46330"/>
            </a:xfrm>
            <a:custGeom>
              <a:avLst/>
              <a:gdLst/>
              <a:ahLst/>
              <a:cxnLst/>
              <a:rect l="l" t="t" r="r" b="b"/>
              <a:pathLst>
                <a:path w="2236" h="2069" extrusionOk="0">
                  <a:moveTo>
                    <a:pt x="2068" y="0"/>
                  </a:moveTo>
                  <a:cubicBezTo>
                    <a:pt x="1535" y="400"/>
                    <a:pt x="934" y="701"/>
                    <a:pt x="300" y="868"/>
                  </a:cubicBezTo>
                  <a:cubicBezTo>
                    <a:pt x="100" y="934"/>
                    <a:pt x="0" y="968"/>
                    <a:pt x="0" y="968"/>
                  </a:cubicBezTo>
                  <a:cubicBezTo>
                    <a:pt x="200" y="1335"/>
                    <a:pt x="400" y="1668"/>
                    <a:pt x="567" y="2068"/>
                  </a:cubicBezTo>
                  <a:lnTo>
                    <a:pt x="767" y="2002"/>
                  </a:lnTo>
                  <a:cubicBezTo>
                    <a:pt x="1701" y="1735"/>
                    <a:pt x="2068" y="1301"/>
                    <a:pt x="2168" y="901"/>
                  </a:cubicBezTo>
                  <a:cubicBezTo>
                    <a:pt x="2235" y="701"/>
                    <a:pt x="2235" y="501"/>
                    <a:pt x="2168" y="300"/>
                  </a:cubicBezTo>
                  <a:cubicBezTo>
                    <a:pt x="2135" y="200"/>
                    <a:pt x="2102" y="100"/>
                    <a:pt x="2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111"/>
            <p:cNvSpPr/>
            <p:nvPr/>
          </p:nvSpPr>
          <p:spPr>
            <a:xfrm>
              <a:off x="7272585" y="2101287"/>
              <a:ext cx="41543" cy="26916"/>
            </a:xfrm>
            <a:custGeom>
              <a:avLst/>
              <a:gdLst/>
              <a:ahLst/>
              <a:cxnLst/>
              <a:rect l="l" t="t" r="r" b="b"/>
              <a:pathLst>
                <a:path w="1869" h="1202" extrusionOk="0">
                  <a:moveTo>
                    <a:pt x="1735" y="0"/>
                  </a:moveTo>
                  <a:cubicBezTo>
                    <a:pt x="1235" y="400"/>
                    <a:pt x="634" y="701"/>
                    <a:pt x="0" y="868"/>
                  </a:cubicBezTo>
                  <a:lnTo>
                    <a:pt x="167" y="1201"/>
                  </a:lnTo>
                  <a:cubicBezTo>
                    <a:pt x="1068" y="934"/>
                    <a:pt x="1668" y="667"/>
                    <a:pt x="1868" y="300"/>
                  </a:cubicBezTo>
                  <a:cubicBezTo>
                    <a:pt x="1835" y="200"/>
                    <a:pt x="1802" y="10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111"/>
            <p:cNvSpPr/>
            <p:nvPr/>
          </p:nvSpPr>
          <p:spPr>
            <a:xfrm>
              <a:off x="7282965" y="2121440"/>
              <a:ext cx="31163" cy="24677"/>
            </a:xfrm>
            <a:custGeom>
              <a:avLst/>
              <a:gdLst/>
              <a:ahLst/>
              <a:cxnLst/>
              <a:rect l="l" t="t" r="r" b="b"/>
              <a:pathLst>
                <a:path w="1402" h="1102" extrusionOk="0">
                  <a:moveTo>
                    <a:pt x="1401" y="1"/>
                  </a:moveTo>
                  <a:cubicBezTo>
                    <a:pt x="1034" y="101"/>
                    <a:pt x="701" y="268"/>
                    <a:pt x="401" y="501"/>
                  </a:cubicBezTo>
                  <a:cubicBezTo>
                    <a:pt x="200" y="668"/>
                    <a:pt x="67" y="868"/>
                    <a:pt x="0" y="1102"/>
                  </a:cubicBezTo>
                  <a:cubicBezTo>
                    <a:pt x="934" y="835"/>
                    <a:pt x="1301" y="401"/>
                    <a:pt x="1401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111"/>
            <p:cNvSpPr/>
            <p:nvPr/>
          </p:nvSpPr>
          <p:spPr>
            <a:xfrm>
              <a:off x="7236999" y="1928618"/>
              <a:ext cx="180598" cy="72171"/>
            </a:xfrm>
            <a:custGeom>
              <a:avLst/>
              <a:gdLst/>
              <a:ahLst/>
              <a:cxnLst/>
              <a:rect l="l" t="t" r="r" b="b"/>
              <a:pathLst>
                <a:path w="8125" h="3223" extrusionOk="0">
                  <a:moveTo>
                    <a:pt x="4447" y="0"/>
                  </a:moveTo>
                  <a:cubicBezTo>
                    <a:pt x="4156" y="0"/>
                    <a:pt x="3871" y="43"/>
                    <a:pt x="3603" y="139"/>
                  </a:cubicBezTo>
                  <a:cubicBezTo>
                    <a:pt x="3603" y="139"/>
                    <a:pt x="2068" y="139"/>
                    <a:pt x="1301" y="773"/>
                  </a:cubicBezTo>
                  <a:cubicBezTo>
                    <a:pt x="534" y="1407"/>
                    <a:pt x="0" y="2407"/>
                    <a:pt x="267" y="2507"/>
                  </a:cubicBezTo>
                  <a:cubicBezTo>
                    <a:pt x="289" y="2512"/>
                    <a:pt x="313" y="2515"/>
                    <a:pt x="339" y="2515"/>
                  </a:cubicBezTo>
                  <a:cubicBezTo>
                    <a:pt x="641" y="2515"/>
                    <a:pt x="1229" y="2226"/>
                    <a:pt x="1487" y="2226"/>
                  </a:cubicBezTo>
                  <a:cubicBezTo>
                    <a:pt x="1520" y="2226"/>
                    <a:pt x="1547" y="2230"/>
                    <a:pt x="1568" y="2241"/>
                  </a:cubicBezTo>
                  <a:cubicBezTo>
                    <a:pt x="1740" y="2326"/>
                    <a:pt x="1764" y="3223"/>
                    <a:pt x="2252" y="3223"/>
                  </a:cubicBezTo>
                  <a:cubicBezTo>
                    <a:pt x="2333" y="3223"/>
                    <a:pt x="2426" y="3198"/>
                    <a:pt x="2535" y="3141"/>
                  </a:cubicBezTo>
                  <a:cubicBezTo>
                    <a:pt x="3303" y="2708"/>
                    <a:pt x="2869" y="2708"/>
                    <a:pt x="3503" y="2574"/>
                  </a:cubicBezTo>
                  <a:cubicBezTo>
                    <a:pt x="3565" y="2558"/>
                    <a:pt x="3625" y="2550"/>
                    <a:pt x="3682" y="2550"/>
                  </a:cubicBezTo>
                  <a:cubicBezTo>
                    <a:pt x="4195" y="2550"/>
                    <a:pt x="4514" y="3142"/>
                    <a:pt x="4753" y="3142"/>
                  </a:cubicBezTo>
                  <a:cubicBezTo>
                    <a:pt x="4759" y="3142"/>
                    <a:pt x="4765" y="3142"/>
                    <a:pt x="4770" y="3141"/>
                  </a:cubicBezTo>
                  <a:cubicBezTo>
                    <a:pt x="4970" y="3075"/>
                    <a:pt x="5137" y="3008"/>
                    <a:pt x="5304" y="2874"/>
                  </a:cubicBezTo>
                  <a:cubicBezTo>
                    <a:pt x="5304" y="2874"/>
                    <a:pt x="4470" y="2608"/>
                    <a:pt x="4437" y="2341"/>
                  </a:cubicBezTo>
                  <a:cubicBezTo>
                    <a:pt x="4370" y="2074"/>
                    <a:pt x="3603" y="1907"/>
                    <a:pt x="3603" y="1907"/>
                  </a:cubicBezTo>
                  <a:cubicBezTo>
                    <a:pt x="3603" y="1907"/>
                    <a:pt x="4063" y="1748"/>
                    <a:pt x="4458" y="1748"/>
                  </a:cubicBezTo>
                  <a:cubicBezTo>
                    <a:pt x="4636" y="1748"/>
                    <a:pt x="4800" y="1781"/>
                    <a:pt x="4904" y="1874"/>
                  </a:cubicBezTo>
                  <a:cubicBezTo>
                    <a:pt x="5204" y="2141"/>
                    <a:pt x="5037" y="2741"/>
                    <a:pt x="5838" y="2741"/>
                  </a:cubicBezTo>
                  <a:cubicBezTo>
                    <a:pt x="5856" y="2740"/>
                    <a:pt x="5874" y="2740"/>
                    <a:pt x="5893" y="2740"/>
                  </a:cubicBezTo>
                  <a:cubicBezTo>
                    <a:pt x="6352" y="2740"/>
                    <a:pt x="6947" y="2963"/>
                    <a:pt x="7396" y="2963"/>
                  </a:cubicBezTo>
                  <a:cubicBezTo>
                    <a:pt x="7730" y="2963"/>
                    <a:pt x="7984" y="2839"/>
                    <a:pt x="8039" y="2407"/>
                  </a:cubicBezTo>
                  <a:cubicBezTo>
                    <a:pt x="8125" y="1522"/>
                    <a:pt x="6180" y="0"/>
                    <a:pt x="4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111"/>
            <p:cNvSpPr/>
            <p:nvPr/>
          </p:nvSpPr>
          <p:spPr>
            <a:xfrm>
              <a:off x="7291856" y="2239471"/>
              <a:ext cx="138677" cy="109074"/>
            </a:xfrm>
            <a:custGeom>
              <a:avLst/>
              <a:gdLst/>
              <a:ahLst/>
              <a:cxnLst/>
              <a:rect l="l" t="t" r="r" b="b"/>
              <a:pathLst>
                <a:path w="6239" h="4871" extrusionOk="0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111"/>
            <p:cNvSpPr/>
            <p:nvPr/>
          </p:nvSpPr>
          <p:spPr>
            <a:xfrm>
              <a:off x="7221417" y="2239471"/>
              <a:ext cx="81575" cy="94138"/>
            </a:xfrm>
            <a:custGeom>
              <a:avLst/>
              <a:gdLst/>
              <a:ahLst/>
              <a:cxnLst/>
              <a:rect l="l" t="t" r="r" b="b"/>
              <a:pathLst>
                <a:path w="3670" h="4204" extrusionOk="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111"/>
            <p:cNvSpPr/>
            <p:nvPr/>
          </p:nvSpPr>
          <p:spPr>
            <a:xfrm>
              <a:off x="7291856" y="2239471"/>
              <a:ext cx="138677" cy="109074"/>
            </a:xfrm>
            <a:custGeom>
              <a:avLst/>
              <a:gdLst/>
              <a:ahLst/>
              <a:cxnLst/>
              <a:rect l="l" t="t" r="r" b="b"/>
              <a:pathLst>
                <a:path w="6239" h="4871" extrusionOk="0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111"/>
            <p:cNvSpPr/>
            <p:nvPr/>
          </p:nvSpPr>
          <p:spPr>
            <a:xfrm>
              <a:off x="7221417" y="2239471"/>
              <a:ext cx="81575" cy="94138"/>
            </a:xfrm>
            <a:custGeom>
              <a:avLst/>
              <a:gdLst/>
              <a:ahLst/>
              <a:cxnLst/>
              <a:rect l="l" t="t" r="r" b="b"/>
              <a:pathLst>
                <a:path w="3670" h="4204" extrusionOk="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111"/>
            <p:cNvSpPr/>
            <p:nvPr/>
          </p:nvSpPr>
          <p:spPr>
            <a:xfrm>
              <a:off x="7041241" y="4392174"/>
              <a:ext cx="29696" cy="21698"/>
            </a:xfrm>
            <a:custGeom>
              <a:avLst/>
              <a:gdLst/>
              <a:ahLst/>
              <a:cxnLst/>
              <a:rect l="l" t="t" r="r" b="b"/>
              <a:pathLst>
                <a:path w="1336" h="969" extrusionOk="0">
                  <a:moveTo>
                    <a:pt x="301" y="134"/>
                  </a:moveTo>
                  <a:cubicBezTo>
                    <a:pt x="501" y="134"/>
                    <a:pt x="868" y="501"/>
                    <a:pt x="1135" y="801"/>
                  </a:cubicBezTo>
                  <a:cubicBezTo>
                    <a:pt x="601" y="768"/>
                    <a:pt x="268" y="635"/>
                    <a:pt x="168" y="468"/>
                  </a:cubicBezTo>
                  <a:cubicBezTo>
                    <a:pt x="134" y="368"/>
                    <a:pt x="134" y="268"/>
                    <a:pt x="201" y="201"/>
                  </a:cubicBezTo>
                  <a:cubicBezTo>
                    <a:pt x="234" y="168"/>
                    <a:pt x="268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1" y="1"/>
                    <a:pt x="134" y="67"/>
                    <a:pt x="101" y="134"/>
                  </a:cubicBezTo>
                  <a:cubicBezTo>
                    <a:pt x="1" y="268"/>
                    <a:pt x="1" y="401"/>
                    <a:pt x="68" y="501"/>
                  </a:cubicBezTo>
                  <a:cubicBezTo>
                    <a:pt x="168" y="668"/>
                    <a:pt x="334" y="768"/>
                    <a:pt x="501" y="835"/>
                  </a:cubicBezTo>
                  <a:cubicBezTo>
                    <a:pt x="768" y="901"/>
                    <a:pt x="1002" y="935"/>
                    <a:pt x="1268" y="968"/>
                  </a:cubicBezTo>
                  <a:cubicBezTo>
                    <a:pt x="1302" y="968"/>
                    <a:pt x="1302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8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111"/>
            <p:cNvSpPr/>
            <p:nvPr/>
          </p:nvSpPr>
          <p:spPr>
            <a:xfrm>
              <a:off x="7059045" y="4382948"/>
              <a:ext cx="19293" cy="30924"/>
            </a:xfrm>
            <a:custGeom>
              <a:avLst/>
              <a:gdLst/>
              <a:ahLst/>
              <a:cxnLst/>
              <a:rect l="l" t="t" r="r" b="b"/>
              <a:pathLst>
                <a:path w="868" h="1381" extrusionOk="0">
                  <a:moveTo>
                    <a:pt x="367" y="133"/>
                  </a:moveTo>
                  <a:cubicBezTo>
                    <a:pt x="385" y="133"/>
                    <a:pt x="407" y="137"/>
                    <a:pt x="434" y="146"/>
                  </a:cubicBezTo>
                  <a:lnTo>
                    <a:pt x="467" y="146"/>
                  </a:lnTo>
                  <a:cubicBezTo>
                    <a:pt x="501" y="179"/>
                    <a:pt x="534" y="213"/>
                    <a:pt x="568" y="246"/>
                  </a:cubicBezTo>
                  <a:cubicBezTo>
                    <a:pt x="634" y="546"/>
                    <a:pt x="601" y="880"/>
                    <a:pt x="467" y="1180"/>
                  </a:cubicBezTo>
                  <a:cubicBezTo>
                    <a:pt x="301" y="880"/>
                    <a:pt x="201" y="546"/>
                    <a:pt x="267" y="213"/>
                  </a:cubicBezTo>
                  <a:cubicBezTo>
                    <a:pt x="292" y="164"/>
                    <a:pt x="316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0" y="413"/>
                    <a:pt x="201" y="1113"/>
                    <a:pt x="434" y="1347"/>
                  </a:cubicBezTo>
                  <a:lnTo>
                    <a:pt x="467" y="1380"/>
                  </a:lnTo>
                  <a:lnTo>
                    <a:pt x="501" y="1380"/>
                  </a:lnTo>
                  <a:cubicBezTo>
                    <a:pt x="501" y="1380"/>
                    <a:pt x="534" y="1347"/>
                    <a:pt x="534" y="1347"/>
                  </a:cubicBezTo>
                  <a:cubicBezTo>
                    <a:pt x="534" y="1313"/>
                    <a:pt x="868" y="546"/>
                    <a:pt x="668" y="179"/>
                  </a:cubicBezTo>
                  <a:cubicBezTo>
                    <a:pt x="634" y="79"/>
                    <a:pt x="534" y="46"/>
                    <a:pt x="434" y="12"/>
                  </a:cubicBezTo>
                  <a:cubicBezTo>
                    <a:pt x="410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111"/>
            <p:cNvSpPr/>
            <p:nvPr/>
          </p:nvSpPr>
          <p:spPr>
            <a:xfrm>
              <a:off x="7397148" y="4392174"/>
              <a:ext cx="29674" cy="21698"/>
            </a:xfrm>
            <a:custGeom>
              <a:avLst/>
              <a:gdLst/>
              <a:ahLst/>
              <a:cxnLst/>
              <a:rect l="l" t="t" r="r" b="b"/>
              <a:pathLst>
                <a:path w="1335" h="969" extrusionOk="0">
                  <a:moveTo>
                    <a:pt x="301" y="134"/>
                  </a:moveTo>
                  <a:cubicBezTo>
                    <a:pt x="501" y="134"/>
                    <a:pt x="868" y="501"/>
                    <a:pt x="1134" y="801"/>
                  </a:cubicBezTo>
                  <a:cubicBezTo>
                    <a:pt x="601" y="768"/>
                    <a:pt x="267" y="635"/>
                    <a:pt x="167" y="468"/>
                  </a:cubicBezTo>
                  <a:cubicBezTo>
                    <a:pt x="134" y="368"/>
                    <a:pt x="167" y="268"/>
                    <a:pt x="200" y="201"/>
                  </a:cubicBezTo>
                  <a:cubicBezTo>
                    <a:pt x="234" y="168"/>
                    <a:pt x="267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0" y="1"/>
                    <a:pt x="134" y="67"/>
                    <a:pt x="100" y="134"/>
                  </a:cubicBezTo>
                  <a:cubicBezTo>
                    <a:pt x="0" y="268"/>
                    <a:pt x="0" y="401"/>
                    <a:pt x="67" y="501"/>
                  </a:cubicBezTo>
                  <a:cubicBezTo>
                    <a:pt x="167" y="668"/>
                    <a:pt x="334" y="768"/>
                    <a:pt x="534" y="835"/>
                  </a:cubicBezTo>
                  <a:cubicBezTo>
                    <a:pt x="768" y="901"/>
                    <a:pt x="1001" y="935"/>
                    <a:pt x="1268" y="968"/>
                  </a:cubicBezTo>
                  <a:cubicBezTo>
                    <a:pt x="1301" y="968"/>
                    <a:pt x="1335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7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111"/>
            <p:cNvSpPr/>
            <p:nvPr/>
          </p:nvSpPr>
          <p:spPr>
            <a:xfrm>
              <a:off x="7414930" y="4382948"/>
              <a:ext cx="19316" cy="30924"/>
            </a:xfrm>
            <a:custGeom>
              <a:avLst/>
              <a:gdLst/>
              <a:ahLst/>
              <a:cxnLst/>
              <a:rect l="l" t="t" r="r" b="b"/>
              <a:pathLst>
                <a:path w="869" h="1381" extrusionOk="0">
                  <a:moveTo>
                    <a:pt x="367" y="133"/>
                  </a:moveTo>
                  <a:cubicBezTo>
                    <a:pt x="386" y="133"/>
                    <a:pt x="408" y="137"/>
                    <a:pt x="435" y="146"/>
                  </a:cubicBezTo>
                  <a:lnTo>
                    <a:pt x="468" y="146"/>
                  </a:lnTo>
                  <a:cubicBezTo>
                    <a:pt x="501" y="179"/>
                    <a:pt x="568" y="213"/>
                    <a:pt x="568" y="246"/>
                  </a:cubicBezTo>
                  <a:cubicBezTo>
                    <a:pt x="635" y="546"/>
                    <a:pt x="601" y="880"/>
                    <a:pt x="468" y="1180"/>
                  </a:cubicBezTo>
                  <a:cubicBezTo>
                    <a:pt x="301" y="880"/>
                    <a:pt x="234" y="546"/>
                    <a:pt x="268" y="213"/>
                  </a:cubicBezTo>
                  <a:cubicBezTo>
                    <a:pt x="292" y="164"/>
                    <a:pt x="317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1" y="413"/>
                    <a:pt x="201" y="1113"/>
                    <a:pt x="435" y="1347"/>
                  </a:cubicBezTo>
                  <a:lnTo>
                    <a:pt x="468" y="1380"/>
                  </a:lnTo>
                  <a:lnTo>
                    <a:pt x="501" y="1380"/>
                  </a:lnTo>
                  <a:cubicBezTo>
                    <a:pt x="501" y="1380"/>
                    <a:pt x="535" y="1347"/>
                    <a:pt x="535" y="1347"/>
                  </a:cubicBezTo>
                  <a:cubicBezTo>
                    <a:pt x="568" y="1313"/>
                    <a:pt x="868" y="546"/>
                    <a:pt x="668" y="179"/>
                  </a:cubicBezTo>
                  <a:cubicBezTo>
                    <a:pt x="635" y="79"/>
                    <a:pt x="535" y="46"/>
                    <a:pt x="435" y="12"/>
                  </a:cubicBezTo>
                  <a:cubicBezTo>
                    <a:pt x="411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111"/>
            <p:cNvSpPr/>
            <p:nvPr/>
          </p:nvSpPr>
          <p:spPr>
            <a:xfrm>
              <a:off x="7647007" y="2807345"/>
              <a:ext cx="137944" cy="180394"/>
            </a:xfrm>
            <a:custGeom>
              <a:avLst/>
              <a:gdLst/>
              <a:ahLst/>
              <a:cxnLst/>
              <a:rect l="l" t="t" r="r" b="b"/>
              <a:pathLst>
                <a:path w="6206" h="8056" extrusionOk="0">
                  <a:moveTo>
                    <a:pt x="4016" y="1"/>
                  </a:moveTo>
                  <a:cubicBezTo>
                    <a:pt x="2837" y="1"/>
                    <a:pt x="1467" y="1283"/>
                    <a:pt x="801" y="3194"/>
                  </a:cubicBezTo>
                  <a:cubicBezTo>
                    <a:pt x="1" y="5362"/>
                    <a:pt x="401" y="7497"/>
                    <a:pt x="1669" y="7964"/>
                  </a:cubicBezTo>
                  <a:cubicBezTo>
                    <a:pt x="1832" y="8026"/>
                    <a:pt x="2004" y="8056"/>
                    <a:pt x="2181" y="8056"/>
                  </a:cubicBezTo>
                  <a:cubicBezTo>
                    <a:pt x="3344" y="8056"/>
                    <a:pt x="4739" y="6777"/>
                    <a:pt x="5405" y="4895"/>
                  </a:cubicBezTo>
                  <a:cubicBezTo>
                    <a:pt x="6205" y="2727"/>
                    <a:pt x="5838" y="592"/>
                    <a:pt x="4537" y="92"/>
                  </a:cubicBezTo>
                  <a:cubicBezTo>
                    <a:pt x="4370" y="30"/>
                    <a:pt x="4195" y="1"/>
                    <a:pt x="4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111"/>
            <p:cNvSpPr/>
            <p:nvPr/>
          </p:nvSpPr>
          <p:spPr>
            <a:xfrm>
              <a:off x="7526156" y="2720641"/>
              <a:ext cx="247659" cy="286400"/>
            </a:xfrm>
            <a:custGeom>
              <a:avLst/>
              <a:gdLst/>
              <a:ahLst/>
              <a:cxnLst/>
              <a:rect l="l" t="t" r="r" b="b"/>
              <a:pathLst>
                <a:path w="11142" h="12790" extrusionOk="0">
                  <a:moveTo>
                    <a:pt x="5366" y="1"/>
                  </a:moveTo>
                  <a:cubicBezTo>
                    <a:pt x="4124" y="1"/>
                    <a:pt x="2331" y="2182"/>
                    <a:pt x="1235" y="5198"/>
                  </a:cubicBezTo>
                  <a:cubicBezTo>
                    <a:pt x="0" y="8534"/>
                    <a:pt x="34" y="11569"/>
                    <a:pt x="1301" y="12036"/>
                  </a:cubicBezTo>
                  <a:cubicBezTo>
                    <a:pt x="1420" y="12076"/>
                    <a:pt x="1538" y="12094"/>
                    <a:pt x="1657" y="12094"/>
                  </a:cubicBezTo>
                  <a:cubicBezTo>
                    <a:pt x="1838" y="12094"/>
                    <a:pt x="2020" y="12050"/>
                    <a:pt x="2202" y="11970"/>
                  </a:cubicBezTo>
                  <a:cubicBezTo>
                    <a:pt x="2302" y="12070"/>
                    <a:pt x="2436" y="12170"/>
                    <a:pt x="2569" y="12203"/>
                  </a:cubicBezTo>
                  <a:cubicBezTo>
                    <a:pt x="2687" y="12243"/>
                    <a:pt x="2806" y="12261"/>
                    <a:pt x="2922" y="12261"/>
                  </a:cubicBezTo>
                  <a:cubicBezTo>
                    <a:pt x="3101" y="12261"/>
                    <a:pt x="3275" y="12217"/>
                    <a:pt x="3436" y="12136"/>
                  </a:cubicBezTo>
                  <a:cubicBezTo>
                    <a:pt x="3536" y="12236"/>
                    <a:pt x="3670" y="12337"/>
                    <a:pt x="3837" y="12403"/>
                  </a:cubicBezTo>
                  <a:cubicBezTo>
                    <a:pt x="3926" y="12425"/>
                    <a:pt x="4022" y="12437"/>
                    <a:pt x="4121" y="12437"/>
                  </a:cubicBezTo>
                  <a:cubicBezTo>
                    <a:pt x="4318" y="12437"/>
                    <a:pt x="4526" y="12392"/>
                    <a:pt x="4704" y="12303"/>
                  </a:cubicBezTo>
                  <a:cubicBezTo>
                    <a:pt x="4804" y="12437"/>
                    <a:pt x="4937" y="12503"/>
                    <a:pt x="5071" y="12570"/>
                  </a:cubicBezTo>
                  <a:cubicBezTo>
                    <a:pt x="5183" y="12608"/>
                    <a:pt x="5301" y="12626"/>
                    <a:pt x="5417" y="12626"/>
                  </a:cubicBezTo>
                  <a:cubicBezTo>
                    <a:pt x="5612" y="12626"/>
                    <a:pt x="5805" y="12574"/>
                    <a:pt x="5971" y="12470"/>
                  </a:cubicBezTo>
                  <a:cubicBezTo>
                    <a:pt x="6071" y="12603"/>
                    <a:pt x="6205" y="12703"/>
                    <a:pt x="6338" y="12737"/>
                  </a:cubicBezTo>
                  <a:cubicBezTo>
                    <a:pt x="6433" y="12772"/>
                    <a:pt x="6531" y="12789"/>
                    <a:pt x="6634" y="12789"/>
                  </a:cubicBezTo>
                  <a:cubicBezTo>
                    <a:pt x="7695" y="12789"/>
                    <a:pt x="9165" y="10961"/>
                    <a:pt x="10108" y="8467"/>
                  </a:cubicBezTo>
                  <a:cubicBezTo>
                    <a:pt x="11142" y="5732"/>
                    <a:pt x="11075" y="3163"/>
                    <a:pt x="10041" y="2796"/>
                  </a:cubicBezTo>
                  <a:cubicBezTo>
                    <a:pt x="9943" y="2757"/>
                    <a:pt x="9846" y="2741"/>
                    <a:pt x="9755" y="2741"/>
                  </a:cubicBezTo>
                  <a:cubicBezTo>
                    <a:pt x="9690" y="2741"/>
                    <a:pt x="9629" y="2749"/>
                    <a:pt x="9574" y="2763"/>
                  </a:cubicBezTo>
                  <a:cubicBezTo>
                    <a:pt x="9474" y="2463"/>
                    <a:pt x="9240" y="2229"/>
                    <a:pt x="8940" y="2096"/>
                  </a:cubicBezTo>
                  <a:cubicBezTo>
                    <a:pt x="8807" y="2062"/>
                    <a:pt x="8640" y="2062"/>
                    <a:pt x="8507" y="2062"/>
                  </a:cubicBezTo>
                  <a:cubicBezTo>
                    <a:pt x="8373" y="1796"/>
                    <a:pt x="8173" y="1562"/>
                    <a:pt x="7873" y="1429"/>
                  </a:cubicBezTo>
                  <a:cubicBezTo>
                    <a:pt x="7778" y="1405"/>
                    <a:pt x="7667" y="1382"/>
                    <a:pt x="7551" y="1382"/>
                  </a:cubicBezTo>
                  <a:cubicBezTo>
                    <a:pt x="7503" y="1382"/>
                    <a:pt x="7455" y="1386"/>
                    <a:pt x="7406" y="1395"/>
                  </a:cubicBezTo>
                  <a:cubicBezTo>
                    <a:pt x="7306" y="1095"/>
                    <a:pt x="7072" y="862"/>
                    <a:pt x="6805" y="762"/>
                  </a:cubicBezTo>
                  <a:cubicBezTo>
                    <a:pt x="6639" y="695"/>
                    <a:pt x="6505" y="695"/>
                    <a:pt x="6338" y="695"/>
                  </a:cubicBezTo>
                  <a:cubicBezTo>
                    <a:pt x="6205" y="428"/>
                    <a:pt x="6005" y="194"/>
                    <a:pt x="5705" y="61"/>
                  </a:cubicBezTo>
                  <a:cubicBezTo>
                    <a:pt x="5598" y="21"/>
                    <a:pt x="5484" y="1"/>
                    <a:pt x="5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111"/>
            <p:cNvSpPr/>
            <p:nvPr/>
          </p:nvSpPr>
          <p:spPr>
            <a:xfrm>
              <a:off x="7108524" y="2517093"/>
              <a:ext cx="560022" cy="506362"/>
            </a:xfrm>
            <a:custGeom>
              <a:avLst/>
              <a:gdLst/>
              <a:ahLst/>
              <a:cxnLst/>
              <a:rect l="l" t="t" r="r" b="b"/>
              <a:pathLst>
                <a:path w="25195" h="22613" extrusionOk="0">
                  <a:moveTo>
                    <a:pt x="11845" y="1"/>
                  </a:moveTo>
                  <a:cubicBezTo>
                    <a:pt x="5493" y="1"/>
                    <a:pt x="0" y="5447"/>
                    <a:pt x="610" y="12320"/>
                  </a:cubicBezTo>
                  <a:cubicBezTo>
                    <a:pt x="1156" y="18456"/>
                    <a:pt x="6346" y="22612"/>
                    <a:pt x="11909" y="22612"/>
                  </a:cubicBezTo>
                  <a:cubicBezTo>
                    <a:pt x="13816" y="22612"/>
                    <a:pt x="15766" y="22124"/>
                    <a:pt x="17589" y="21060"/>
                  </a:cubicBezTo>
                  <a:cubicBezTo>
                    <a:pt x="17885" y="20874"/>
                    <a:pt x="18213" y="20782"/>
                    <a:pt x="18542" y="20782"/>
                  </a:cubicBezTo>
                  <a:cubicBezTo>
                    <a:pt x="18806" y="20782"/>
                    <a:pt x="19071" y="20841"/>
                    <a:pt x="19323" y="20960"/>
                  </a:cubicBezTo>
                  <a:cubicBezTo>
                    <a:pt x="19357" y="20960"/>
                    <a:pt x="19390" y="20993"/>
                    <a:pt x="19423" y="20993"/>
                  </a:cubicBezTo>
                  <a:cubicBezTo>
                    <a:pt x="19532" y="21033"/>
                    <a:pt x="19646" y="21052"/>
                    <a:pt x="19766" y="21052"/>
                  </a:cubicBezTo>
                  <a:cubicBezTo>
                    <a:pt x="21039" y="21052"/>
                    <a:pt x="22862" y="18836"/>
                    <a:pt x="23960" y="15756"/>
                  </a:cubicBezTo>
                  <a:cubicBezTo>
                    <a:pt x="25194" y="12420"/>
                    <a:pt x="25161" y="9318"/>
                    <a:pt x="23893" y="8817"/>
                  </a:cubicBezTo>
                  <a:lnTo>
                    <a:pt x="23793" y="8817"/>
                  </a:lnTo>
                  <a:cubicBezTo>
                    <a:pt x="23193" y="8651"/>
                    <a:pt x="22726" y="8184"/>
                    <a:pt x="22525" y="7583"/>
                  </a:cubicBezTo>
                  <a:cubicBezTo>
                    <a:pt x="21425" y="4414"/>
                    <a:pt x="18923" y="1879"/>
                    <a:pt x="15787" y="712"/>
                  </a:cubicBezTo>
                  <a:cubicBezTo>
                    <a:pt x="14467" y="226"/>
                    <a:pt x="13138" y="1"/>
                    <a:pt x="11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111"/>
            <p:cNvSpPr/>
            <p:nvPr/>
          </p:nvSpPr>
          <p:spPr>
            <a:xfrm>
              <a:off x="7391213" y="2677916"/>
              <a:ext cx="227810" cy="242041"/>
            </a:xfrm>
            <a:custGeom>
              <a:avLst/>
              <a:gdLst/>
              <a:ahLst/>
              <a:cxnLst/>
              <a:rect l="l" t="t" r="r" b="b"/>
              <a:pathLst>
                <a:path w="10249" h="10809" extrusionOk="0">
                  <a:moveTo>
                    <a:pt x="4537" y="1"/>
                  </a:moveTo>
                  <a:cubicBezTo>
                    <a:pt x="4504" y="1"/>
                    <a:pt x="4437" y="34"/>
                    <a:pt x="4404" y="101"/>
                  </a:cubicBezTo>
                  <a:lnTo>
                    <a:pt x="3703" y="2002"/>
                  </a:lnTo>
                  <a:lnTo>
                    <a:pt x="2069" y="2102"/>
                  </a:lnTo>
                  <a:cubicBezTo>
                    <a:pt x="2002" y="2102"/>
                    <a:pt x="1969" y="2136"/>
                    <a:pt x="1935" y="2169"/>
                  </a:cubicBezTo>
                  <a:cubicBezTo>
                    <a:pt x="1935" y="2236"/>
                    <a:pt x="1935" y="2269"/>
                    <a:pt x="1969" y="2303"/>
                  </a:cubicBezTo>
                  <a:lnTo>
                    <a:pt x="4070" y="4437"/>
                  </a:lnTo>
                  <a:lnTo>
                    <a:pt x="1101" y="4738"/>
                  </a:lnTo>
                  <a:cubicBezTo>
                    <a:pt x="1068" y="4738"/>
                    <a:pt x="1001" y="4771"/>
                    <a:pt x="1001" y="4804"/>
                  </a:cubicBezTo>
                  <a:cubicBezTo>
                    <a:pt x="968" y="4838"/>
                    <a:pt x="1001" y="4904"/>
                    <a:pt x="1035" y="4938"/>
                  </a:cubicBezTo>
                  <a:lnTo>
                    <a:pt x="2802" y="6973"/>
                  </a:lnTo>
                  <a:lnTo>
                    <a:pt x="134" y="7340"/>
                  </a:lnTo>
                  <a:cubicBezTo>
                    <a:pt x="67" y="7373"/>
                    <a:pt x="34" y="7406"/>
                    <a:pt x="34" y="7440"/>
                  </a:cubicBezTo>
                  <a:cubicBezTo>
                    <a:pt x="0" y="7506"/>
                    <a:pt x="34" y="7540"/>
                    <a:pt x="67" y="7573"/>
                  </a:cubicBezTo>
                  <a:lnTo>
                    <a:pt x="1268" y="8707"/>
                  </a:lnTo>
                  <a:lnTo>
                    <a:pt x="568" y="10642"/>
                  </a:lnTo>
                  <a:cubicBezTo>
                    <a:pt x="534" y="10675"/>
                    <a:pt x="534" y="10742"/>
                    <a:pt x="601" y="10775"/>
                  </a:cubicBezTo>
                  <a:cubicBezTo>
                    <a:pt x="601" y="10809"/>
                    <a:pt x="634" y="10809"/>
                    <a:pt x="701" y="10809"/>
                  </a:cubicBezTo>
                  <a:cubicBezTo>
                    <a:pt x="701" y="10809"/>
                    <a:pt x="701" y="10809"/>
                    <a:pt x="734" y="10775"/>
                  </a:cubicBezTo>
                  <a:cubicBezTo>
                    <a:pt x="759" y="10775"/>
                    <a:pt x="2943" y="9705"/>
                    <a:pt x="5599" y="9705"/>
                  </a:cubicBezTo>
                  <a:cubicBezTo>
                    <a:pt x="6545" y="9705"/>
                    <a:pt x="7550" y="9841"/>
                    <a:pt x="8540" y="10208"/>
                  </a:cubicBezTo>
                  <a:cubicBezTo>
                    <a:pt x="8557" y="10217"/>
                    <a:pt x="8573" y="10221"/>
                    <a:pt x="8589" y="10221"/>
                  </a:cubicBezTo>
                  <a:cubicBezTo>
                    <a:pt x="8638" y="10221"/>
                    <a:pt x="8682" y="10183"/>
                    <a:pt x="8707" y="10108"/>
                  </a:cubicBezTo>
                  <a:cubicBezTo>
                    <a:pt x="8707" y="10042"/>
                    <a:pt x="8673" y="9975"/>
                    <a:pt x="8607" y="9941"/>
                  </a:cubicBezTo>
                  <a:cubicBezTo>
                    <a:pt x="7603" y="9573"/>
                    <a:pt x="6588" y="9437"/>
                    <a:pt x="5632" y="9437"/>
                  </a:cubicBezTo>
                  <a:cubicBezTo>
                    <a:pt x="3472" y="9437"/>
                    <a:pt x="1618" y="10131"/>
                    <a:pt x="901" y="10408"/>
                  </a:cubicBezTo>
                  <a:lnTo>
                    <a:pt x="1535" y="8707"/>
                  </a:lnTo>
                  <a:cubicBezTo>
                    <a:pt x="1535" y="8674"/>
                    <a:pt x="1535" y="8607"/>
                    <a:pt x="1502" y="8574"/>
                  </a:cubicBezTo>
                  <a:lnTo>
                    <a:pt x="434" y="7573"/>
                  </a:lnTo>
                  <a:lnTo>
                    <a:pt x="3069" y="7206"/>
                  </a:lnTo>
                  <a:cubicBezTo>
                    <a:pt x="3103" y="7173"/>
                    <a:pt x="3136" y="7139"/>
                    <a:pt x="3169" y="7106"/>
                  </a:cubicBezTo>
                  <a:cubicBezTo>
                    <a:pt x="3203" y="7073"/>
                    <a:pt x="3169" y="7006"/>
                    <a:pt x="3136" y="6973"/>
                  </a:cubicBezTo>
                  <a:lnTo>
                    <a:pt x="1368" y="4971"/>
                  </a:lnTo>
                  <a:lnTo>
                    <a:pt x="4370" y="4704"/>
                  </a:lnTo>
                  <a:cubicBezTo>
                    <a:pt x="4404" y="4671"/>
                    <a:pt x="4437" y="4638"/>
                    <a:pt x="4470" y="4604"/>
                  </a:cubicBezTo>
                  <a:cubicBezTo>
                    <a:pt x="4470" y="4538"/>
                    <a:pt x="4470" y="4504"/>
                    <a:pt x="4437" y="4471"/>
                  </a:cubicBezTo>
                  <a:lnTo>
                    <a:pt x="2369" y="2336"/>
                  </a:lnTo>
                  <a:lnTo>
                    <a:pt x="3803" y="2269"/>
                  </a:lnTo>
                  <a:cubicBezTo>
                    <a:pt x="3870" y="2269"/>
                    <a:pt x="3903" y="2236"/>
                    <a:pt x="3937" y="2169"/>
                  </a:cubicBezTo>
                  <a:lnTo>
                    <a:pt x="4504" y="601"/>
                  </a:lnTo>
                  <a:cubicBezTo>
                    <a:pt x="5438" y="3670"/>
                    <a:pt x="9807" y="6072"/>
                    <a:pt x="9974" y="6172"/>
                  </a:cubicBezTo>
                  <a:cubicBezTo>
                    <a:pt x="10000" y="6188"/>
                    <a:pt x="10025" y="6194"/>
                    <a:pt x="10048" y="6194"/>
                  </a:cubicBezTo>
                  <a:cubicBezTo>
                    <a:pt x="10175" y="6194"/>
                    <a:pt x="10249" y="5995"/>
                    <a:pt x="10108" y="5939"/>
                  </a:cubicBezTo>
                  <a:cubicBezTo>
                    <a:pt x="10074" y="5905"/>
                    <a:pt x="5238" y="3270"/>
                    <a:pt x="4670" y="134"/>
                  </a:cubicBezTo>
                  <a:cubicBezTo>
                    <a:pt x="4670" y="68"/>
                    <a:pt x="4604" y="1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111"/>
            <p:cNvSpPr/>
            <p:nvPr/>
          </p:nvSpPr>
          <p:spPr>
            <a:xfrm>
              <a:off x="7464608" y="2313411"/>
              <a:ext cx="247681" cy="513191"/>
            </a:xfrm>
            <a:custGeom>
              <a:avLst/>
              <a:gdLst/>
              <a:ahLst/>
              <a:cxnLst/>
              <a:rect l="l" t="t" r="r" b="b"/>
              <a:pathLst>
                <a:path w="11143" h="22918" extrusionOk="0">
                  <a:moveTo>
                    <a:pt x="2603" y="1"/>
                  </a:moveTo>
                  <a:lnTo>
                    <a:pt x="1" y="3470"/>
                  </a:lnTo>
                  <a:cubicBezTo>
                    <a:pt x="334" y="3703"/>
                    <a:pt x="701" y="4037"/>
                    <a:pt x="1068" y="4337"/>
                  </a:cubicBezTo>
                  <a:cubicBezTo>
                    <a:pt x="1402" y="4637"/>
                    <a:pt x="1769" y="4938"/>
                    <a:pt x="2102" y="5271"/>
                  </a:cubicBezTo>
                  <a:cubicBezTo>
                    <a:pt x="2803" y="5938"/>
                    <a:pt x="3470" y="6572"/>
                    <a:pt x="4070" y="7273"/>
                  </a:cubicBezTo>
                  <a:cubicBezTo>
                    <a:pt x="5271" y="8540"/>
                    <a:pt x="6272" y="9974"/>
                    <a:pt x="7006" y="11576"/>
                  </a:cubicBezTo>
                  <a:cubicBezTo>
                    <a:pt x="7073" y="11742"/>
                    <a:pt x="7139" y="11943"/>
                    <a:pt x="7173" y="12109"/>
                  </a:cubicBezTo>
                  <a:cubicBezTo>
                    <a:pt x="7239" y="12243"/>
                    <a:pt x="7273" y="12376"/>
                    <a:pt x="7273" y="12543"/>
                  </a:cubicBezTo>
                  <a:cubicBezTo>
                    <a:pt x="7339" y="12910"/>
                    <a:pt x="7339" y="13277"/>
                    <a:pt x="7306" y="13677"/>
                  </a:cubicBezTo>
                  <a:cubicBezTo>
                    <a:pt x="7239" y="14578"/>
                    <a:pt x="7106" y="15478"/>
                    <a:pt x="6906" y="16379"/>
                  </a:cubicBezTo>
                  <a:cubicBezTo>
                    <a:pt x="6539" y="18247"/>
                    <a:pt x="6038" y="20182"/>
                    <a:pt x="5538" y="22083"/>
                  </a:cubicBezTo>
                  <a:lnTo>
                    <a:pt x="7506" y="22917"/>
                  </a:lnTo>
                  <a:cubicBezTo>
                    <a:pt x="8540" y="21116"/>
                    <a:pt x="9408" y="19214"/>
                    <a:pt x="10108" y="17280"/>
                  </a:cubicBezTo>
                  <a:cubicBezTo>
                    <a:pt x="10475" y="16246"/>
                    <a:pt x="10775" y="15178"/>
                    <a:pt x="10975" y="14111"/>
                  </a:cubicBezTo>
                  <a:cubicBezTo>
                    <a:pt x="11109" y="13510"/>
                    <a:pt x="11142" y="12877"/>
                    <a:pt x="11142" y="12243"/>
                  </a:cubicBezTo>
                  <a:cubicBezTo>
                    <a:pt x="11109" y="11876"/>
                    <a:pt x="11075" y="11509"/>
                    <a:pt x="10975" y="11175"/>
                  </a:cubicBezTo>
                  <a:cubicBezTo>
                    <a:pt x="10909" y="10842"/>
                    <a:pt x="10842" y="10575"/>
                    <a:pt x="10742" y="10275"/>
                  </a:cubicBezTo>
                  <a:cubicBezTo>
                    <a:pt x="10375" y="9141"/>
                    <a:pt x="9875" y="8073"/>
                    <a:pt x="9241" y="7106"/>
                  </a:cubicBezTo>
                  <a:cubicBezTo>
                    <a:pt x="8674" y="6172"/>
                    <a:pt x="8007" y="5271"/>
                    <a:pt x="7306" y="4437"/>
                  </a:cubicBezTo>
                  <a:cubicBezTo>
                    <a:pt x="6606" y="3603"/>
                    <a:pt x="5838" y="2836"/>
                    <a:pt x="5071" y="2102"/>
                  </a:cubicBezTo>
                  <a:cubicBezTo>
                    <a:pt x="4671" y="1735"/>
                    <a:pt x="4304" y="1368"/>
                    <a:pt x="3870" y="1035"/>
                  </a:cubicBezTo>
                  <a:cubicBezTo>
                    <a:pt x="3470" y="668"/>
                    <a:pt x="3070" y="368"/>
                    <a:pt x="2603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111"/>
            <p:cNvSpPr/>
            <p:nvPr/>
          </p:nvSpPr>
          <p:spPr>
            <a:xfrm>
              <a:off x="7398637" y="2283338"/>
              <a:ext cx="269153" cy="281832"/>
            </a:xfrm>
            <a:custGeom>
              <a:avLst/>
              <a:gdLst/>
              <a:ahLst/>
              <a:cxnLst/>
              <a:rect l="l" t="t" r="r" b="b"/>
              <a:pathLst>
                <a:path w="12109" h="12586" extrusionOk="0">
                  <a:moveTo>
                    <a:pt x="4494" y="0"/>
                  </a:moveTo>
                  <a:cubicBezTo>
                    <a:pt x="4440" y="0"/>
                    <a:pt x="4388" y="3"/>
                    <a:pt x="4336" y="9"/>
                  </a:cubicBezTo>
                  <a:cubicBezTo>
                    <a:pt x="1434" y="343"/>
                    <a:pt x="0" y="2978"/>
                    <a:pt x="2001" y="6014"/>
                  </a:cubicBezTo>
                  <a:cubicBezTo>
                    <a:pt x="3202" y="7715"/>
                    <a:pt x="4503" y="9383"/>
                    <a:pt x="5904" y="10951"/>
                  </a:cubicBezTo>
                  <a:cubicBezTo>
                    <a:pt x="6204" y="11317"/>
                    <a:pt x="6471" y="11618"/>
                    <a:pt x="6705" y="11885"/>
                  </a:cubicBezTo>
                  <a:cubicBezTo>
                    <a:pt x="7138" y="12318"/>
                    <a:pt x="7372" y="12585"/>
                    <a:pt x="7372" y="12585"/>
                  </a:cubicBezTo>
                  <a:lnTo>
                    <a:pt x="12109" y="8015"/>
                  </a:lnTo>
                  <a:cubicBezTo>
                    <a:pt x="12109" y="8015"/>
                    <a:pt x="11975" y="7782"/>
                    <a:pt x="11742" y="7415"/>
                  </a:cubicBezTo>
                  <a:cubicBezTo>
                    <a:pt x="11575" y="7148"/>
                    <a:pt x="11341" y="6814"/>
                    <a:pt x="11075" y="6381"/>
                  </a:cubicBezTo>
                  <a:cubicBezTo>
                    <a:pt x="9484" y="4075"/>
                    <a:pt x="6439" y="0"/>
                    <a:pt x="4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111"/>
            <p:cNvSpPr/>
            <p:nvPr/>
          </p:nvSpPr>
          <p:spPr>
            <a:xfrm>
              <a:off x="7558030" y="2776734"/>
              <a:ext cx="74173" cy="111112"/>
            </a:xfrm>
            <a:custGeom>
              <a:avLst/>
              <a:gdLst/>
              <a:ahLst/>
              <a:cxnLst/>
              <a:rect l="l" t="t" r="r" b="b"/>
              <a:pathLst>
                <a:path w="3337" h="4962" extrusionOk="0">
                  <a:moveTo>
                    <a:pt x="2165" y="0"/>
                  </a:moveTo>
                  <a:cubicBezTo>
                    <a:pt x="1159" y="0"/>
                    <a:pt x="1" y="1492"/>
                    <a:pt x="1" y="1492"/>
                  </a:cubicBezTo>
                  <a:lnTo>
                    <a:pt x="1869" y="4961"/>
                  </a:lnTo>
                  <a:lnTo>
                    <a:pt x="3337" y="2159"/>
                  </a:lnTo>
                  <a:lnTo>
                    <a:pt x="2803" y="258"/>
                  </a:lnTo>
                  <a:cubicBezTo>
                    <a:pt x="2608" y="75"/>
                    <a:pt x="2390" y="0"/>
                    <a:pt x="2165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111"/>
            <p:cNvSpPr/>
            <p:nvPr/>
          </p:nvSpPr>
          <p:spPr>
            <a:xfrm>
              <a:off x="7504662" y="2810144"/>
              <a:ext cx="94911" cy="94138"/>
            </a:xfrm>
            <a:custGeom>
              <a:avLst/>
              <a:gdLst/>
              <a:ahLst/>
              <a:cxnLst/>
              <a:rect l="l" t="t" r="r" b="b"/>
              <a:pathLst>
                <a:path w="4270" h="4204" extrusionOk="0">
                  <a:moveTo>
                    <a:pt x="2402" y="0"/>
                  </a:moveTo>
                  <a:lnTo>
                    <a:pt x="0" y="1268"/>
                  </a:lnTo>
                  <a:lnTo>
                    <a:pt x="1434" y="4203"/>
                  </a:lnTo>
                  <a:lnTo>
                    <a:pt x="4270" y="34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111"/>
            <p:cNvSpPr/>
            <p:nvPr/>
          </p:nvSpPr>
          <p:spPr>
            <a:xfrm>
              <a:off x="6296842" y="3219456"/>
              <a:ext cx="550175" cy="497494"/>
            </a:xfrm>
            <a:custGeom>
              <a:avLst/>
              <a:gdLst/>
              <a:ahLst/>
              <a:cxnLst/>
              <a:rect l="l" t="t" r="r" b="b"/>
              <a:pathLst>
                <a:path w="24752" h="22217" extrusionOk="0">
                  <a:moveTo>
                    <a:pt x="5971" y="1"/>
                  </a:moveTo>
                  <a:lnTo>
                    <a:pt x="901" y="2403"/>
                  </a:lnTo>
                  <a:lnTo>
                    <a:pt x="0" y="18481"/>
                  </a:lnTo>
                  <a:lnTo>
                    <a:pt x="20115" y="22217"/>
                  </a:lnTo>
                  <a:lnTo>
                    <a:pt x="24751" y="17847"/>
                  </a:lnTo>
                  <a:lnTo>
                    <a:pt x="24618" y="2770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111"/>
            <p:cNvSpPr/>
            <p:nvPr/>
          </p:nvSpPr>
          <p:spPr>
            <a:xfrm>
              <a:off x="6296086" y="3219456"/>
              <a:ext cx="550931" cy="497494"/>
            </a:xfrm>
            <a:custGeom>
              <a:avLst/>
              <a:gdLst/>
              <a:ahLst/>
              <a:cxnLst/>
              <a:rect l="l" t="t" r="r" b="b"/>
              <a:pathLst>
                <a:path w="24786" h="22217" extrusionOk="0">
                  <a:moveTo>
                    <a:pt x="6005" y="1"/>
                  </a:moveTo>
                  <a:lnTo>
                    <a:pt x="3737" y="1068"/>
                  </a:lnTo>
                  <a:lnTo>
                    <a:pt x="3070" y="1369"/>
                  </a:lnTo>
                  <a:lnTo>
                    <a:pt x="935" y="2403"/>
                  </a:lnTo>
                  <a:lnTo>
                    <a:pt x="1" y="18481"/>
                  </a:lnTo>
                  <a:lnTo>
                    <a:pt x="20149" y="22217"/>
                  </a:lnTo>
                  <a:lnTo>
                    <a:pt x="22584" y="19949"/>
                  </a:lnTo>
                  <a:lnTo>
                    <a:pt x="22984" y="19548"/>
                  </a:lnTo>
                  <a:lnTo>
                    <a:pt x="24785" y="17847"/>
                  </a:lnTo>
                  <a:lnTo>
                    <a:pt x="24652" y="2770"/>
                  </a:lnTo>
                  <a:lnTo>
                    <a:pt x="6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111"/>
            <p:cNvSpPr/>
            <p:nvPr/>
          </p:nvSpPr>
          <p:spPr>
            <a:xfrm>
              <a:off x="6364303" y="3243371"/>
              <a:ext cx="442683" cy="422793"/>
            </a:xfrm>
            <a:custGeom>
              <a:avLst/>
              <a:gdLst/>
              <a:ahLst/>
              <a:cxnLst/>
              <a:rect l="l" t="t" r="r" b="b"/>
              <a:pathLst>
                <a:path w="19916" h="18881" extrusionOk="0">
                  <a:moveTo>
                    <a:pt x="668" y="0"/>
                  </a:moveTo>
                  <a:lnTo>
                    <a:pt x="1" y="301"/>
                  </a:lnTo>
                  <a:lnTo>
                    <a:pt x="18781" y="3103"/>
                  </a:lnTo>
                  <a:lnTo>
                    <a:pt x="19515" y="18881"/>
                  </a:lnTo>
                  <a:lnTo>
                    <a:pt x="19915" y="18480"/>
                  </a:lnTo>
                  <a:lnTo>
                    <a:pt x="19215" y="2902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111"/>
            <p:cNvSpPr/>
            <p:nvPr/>
          </p:nvSpPr>
          <p:spPr>
            <a:xfrm>
              <a:off x="6506670" y="3252328"/>
              <a:ext cx="130520" cy="29155"/>
            </a:xfrm>
            <a:custGeom>
              <a:avLst/>
              <a:gdLst/>
              <a:ahLst/>
              <a:cxnLst/>
              <a:rect l="l" t="t" r="r" b="b"/>
              <a:pathLst>
                <a:path w="5872" h="1302" extrusionOk="0">
                  <a:moveTo>
                    <a:pt x="1168" y="1"/>
                  </a:moveTo>
                  <a:lnTo>
                    <a:pt x="0" y="534"/>
                  </a:lnTo>
                  <a:lnTo>
                    <a:pt x="4804" y="1302"/>
                  </a:lnTo>
                  <a:lnTo>
                    <a:pt x="5871" y="66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111"/>
            <p:cNvSpPr/>
            <p:nvPr/>
          </p:nvSpPr>
          <p:spPr>
            <a:xfrm>
              <a:off x="6465882" y="3146748"/>
              <a:ext cx="221719" cy="146693"/>
            </a:xfrm>
            <a:custGeom>
              <a:avLst/>
              <a:gdLst/>
              <a:ahLst/>
              <a:cxnLst/>
              <a:rect l="l" t="t" r="r" b="b"/>
              <a:pathLst>
                <a:path w="9975" h="6551" extrusionOk="0">
                  <a:moveTo>
                    <a:pt x="1892" y="1"/>
                  </a:moveTo>
                  <a:cubicBezTo>
                    <a:pt x="1710" y="1"/>
                    <a:pt x="1596" y="14"/>
                    <a:pt x="1569" y="46"/>
                  </a:cubicBezTo>
                  <a:cubicBezTo>
                    <a:pt x="1335" y="313"/>
                    <a:pt x="1" y="5049"/>
                    <a:pt x="1" y="5049"/>
                  </a:cubicBezTo>
                  <a:lnTo>
                    <a:pt x="1035" y="5183"/>
                  </a:lnTo>
                  <a:lnTo>
                    <a:pt x="1635" y="4716"/>
                  </a:lnTo>
                  <a:cubicBezTo>
                    <a:pt x="1635" y="4716"/>
                    <a:pt x="2269" y="980"/>
                    <a:pt x="2436" y="913"/>
                  </a:cubicBezTo>
                  <a:cubicBezTo>
                    <a:pt x="2440" y="912"/>
                    <a:pt x="2446" y="912"/>
                    <a:pt x="2454" y="912"/>
                  </a:cubicBezTo>
                  <a:cubicBezTo>
                    <a:pt x="2827" y="912"/>
                    <a:pt x="7709" y="1616"/>
                    <a:pt x="7840" y="1747"/>
                  </a:cubicBezTo>
                  <a:cubicBezTo>
                    <a:pt x="7973" y="1880"/>
                    <a:pt x="8173" y="6317"/>
                    <a:pt x="8173" y="6317"/>
                  </a:cubicBezTo>
                  <a:lnTo>
                    <a:pt x="9441" y="6550"/>
                  </a:lnTo>
                  <a:lnTo>
                    <a:pt x="9975" y="6117"/>
                  </a:lnTo>
                  <a:cubicBezTo>
                    <a:pt x="9975" y="6117"/>
                    <a:pt x="9374" y="913"/>
                    <a:pt x="8874" y="846"/>
                  </a:cubicBezTo>
                  <a:cubicBezTo>
                    <a:pt x="8432" y="787"/>
                    <a:pt x="3259" y="1"/>
                    <a:pt x="18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111"/>
            <p:cNvSpPr/>
            <p:nvPr/>
          </p:nvSpPr>
          <p:spPr>
            <a:xfrm>
              <a:off x="6790648" y="3495085"/>
              <a:ext cx="44499" cy="97878"/>
            </a:xfrm>
            <a:custGeom>
              <a:avLst/>
              <a:gdLst/>
              <a:ahLst/>
              <a:cxnLst/>
              <a:rect l="l" t="t" r="r" b="b"/>
              <a:pathLst>
                <a:path w="2002" h="4371" extrusionOk="0">
                  <a:moveTo>
                    <a:pt x="0" y="1"/>
                  </a:moveTo>
                  <a:lnTo>
                    <a:pt x="34" y="668"/>
                  </a:lnTo>
                  <a:lnTo>
                    <a:pt x="34" y="1001"/>
                  </a:lnTo>
                  <a:lnTo>
                    <a:pt x="167" y="4004"/>
                  </a:lnTo>
                  <a:lnTo>
                    <a:pt x="167" y="4371"/>
                  </a:lnTo>
                  <a:lnTo>
                    <a:pt x="2002" y="3103"/>
                  </a:lnTo>
                  <a:cubicBezTo>
                    <a:pt x="1435" y="2569"/>
                    <a:pt x="934" y="1935"/>
                    <a:pt x="601" y="1202"/>
                  </a:cubicBezTo>
                  <a:cubicBezTo>
                    <a:pt x="267" y="5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111"/>
            <p:cNvSpPr/>
            <p:nvPr/>
          </p:nvSpPr>
          <p:spPr>
            <a:xfrm>
              <a:off x="6791382" y="3510021"/>
              <a:ext cx="33386" cy="74724"/>
            </a:xfrm>
            <a:custGeom>
              <a:avLst/>
              <a:gdLst/>
              <a:ahLst/>
              <a:cxnLst/>
              <a:rect l="l" t="t" r="r" b="b"/>
              <a:pathLst>
                <a:path w="1502" h="3337" extrusionOk="0">
                  <a:moveTo>
                    <a:pt x="1" y="1"/>
                  </a:moveTo>
                  <a:lnTo>
                    <a:pt x="1" y="334"/>
                  </a:lnTo>
                  <a:lnTo>
                    <a:pt x="134" y="3337"/>
                  </a:lnTo>
                  <a:lnTo>
                    <a:pt x="1502" y="2403"/>
                  </a:lnTo>
                  <a:cubicBezTo>
                    <a:pt x="801" y="1902"/>
                    <a:pt x="267" y="7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111"/>
            <p:cNvSpPr/>
            <p:nvPr/>
          </p:nvSpPr>
          <p:spPr>
            <a:xfrm>
              <a:off x="6789892" y="3495847"/>
              <a:ext cx="13381" cy="26893"/>
            </a:xfrm>
            <a:custGeom>
              <a:avLst/>
              <a:gdLst/>
              <a:ahLst/>
              <a:cxnLst/>
              <a:rect l="l" t="t" r="r" b="b"/>
              <a:pathLst>
                <a:path w="602" h="1201" extrusionOk="0">
                  <a:moveTo>
                    <a:pt x="1" y="0"/>
                  </a:moveTo>
                  <a:lnTo>
                    <a:pt x="68" y="967"/>
                  </a:lnTo>
                  <a:cubicBezTo>
                    <a:pt x="234" y="1034"/>
                    <a:pt x="434" y="1101"/>
                    <a:pt x="601" y="1201"/>
                  </a:cubicBezTo>
                  <a:cubicBezTo>
                    <a:pt x="268" y="5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111"/>
            <p:cNvSpPr/>
            <p:nvPr/>
          </p:nvSpPr>
          <p:spPr>
            <a:xfrm>
              <a:off x="6789159" y="3451017"/>
              <a:ext cx="80841" cy="97878"/>
            </a:xfrm>
            <a:custGeom>
              <a:avLst/>
              <a:gdLst/>
              <a:ahLst/>
              <a:cxnLst/>
              <a:rect l="l" t="t" r="r" b="b"/>
              <a:pathLst>
                <a:path w="3637" h="4371" extrusionOk="0">
                  <a:moveTo>
                    <a:pt x="0" y="1"/>
                  </a:moveTo>
                  <a:lnTo>
                    <a:pt x="0" y="234"/>
                  </a:lnTo>
                  <a:lnTo>
                    <a:pt x="101" y="2536"/>
                  </a:lnTo>
                  <a:lnTo>
                    <a:pt x="101" y="2903"/>
                  </a:lnTo>
                  <a:cubicBezTo>
                    <a:pt x="1201" y="3070"/>
                    <a:pt x="2269" y="3603"/>
                    <a:pt x="3103" y="4370"/>
                  </a:cubicBezTo>
                  <a:lnTo>
                    <a:pt x="3636" y="1869"/>
                  </a:lnTo>
                  <a:cubicBezTo>
                    <a:pt x="2202" y="4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111"/>
            <p:cNvSpPr/>
            <p:nvPr/>
          </p:nvSpPr>
          <p:spPr>
            <a:xfrm>
              <a:off x="6783958" y="3330008"/>
              <a:ext cx="60081" cy="94899"/>
            </a:xfrm>
            <a:custGeom>
              <a:avLst/>
              <a:gdLst/>
              <a:ahLst/>
              <a:cxnLst/>
              <a:rect l="l" t="t" r="r" b="b"/>
              <a:pathLst>
                <a:path w="2703" h="4238" extrusionOk="0">
                  <a:moveTo>
                    <a:pt x="1335" y="1"/>
                  </a:moveTo>
                  <a:cubicBezTo>
                    <a:pt x="935" y="434"/>
                    <a:pt x="468" y="868"/>
                    <a:pt x="1" y="1235"/>
                  </a:cubicBezTo>
                  <a:lnTo>
                    <a:pt x="1" y="1435"/>
                  </a:lnTo>
                  <a:lnTo>
                    <a:pt x="34" y="2002"/>
                  </a:lnTo>
                  <a:lnTo>
                    <a:pt x="68" y="3236"/>
                  </a:lnTo>
                  <a:lnTo>
                    <a:pt x="101" y="3970"/>
                  </a:lnTo>
                  <a:lnTo>
                    <a:pt x="101" y="4237"/>
                  </a:lnTo>
                  <a:cubicBezTo>
                    <a:pt x="1068" y="3770"/>
                    <a:pt x="1936" y="3170"/>
                    <a:pt x="2703" y="2403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111"/>
            <p:cNvSpPr/>
            <p:nvPr/>
          </p:nvSpPr>
          <p:spPr>
            <a:xfrm>
              <a:off x="6706117" y="3252328"/>
              <a:ext cx="69728" cy="56048"/>
            </a:xfrm>
            <a:custGeom>
              <a:avLst/>
              <a:gdLst/>
              <a:ahLst/>
              <a:cxnLst/>
              <a:rect l="l" t="t" r="r" b="b"/>
              <a:pathLst>
                <a:path w="3137" h="2503" extrusionOk="0">
                  <a:moveTo>
                    <a:pt x="1768" y="1"/>
                  </a:moveTo>
                  <a:cubicBezTo>
                    <a:pt x="934" y="501"/>
                    <a:pt x="301" y="1268"/>
                    <a:pt x="0" y="2202"/>
                  </a:cubicBezTo>
                  <a:lnTo>
                    <a:pt x="201" y="2236"/>
                  </a:lnTo>
                  <a:lnTo>
                    <a:pt x="834" y="2302"/>
                  </a:lnTo>
                  <a:lnTo>
                    <a:pt x="1468" y="2402"/>
                  </a:lnTo>
                  <a:lnTo>
                    <a:pt x="1902" y="2469"/>
                  </a:lnTo>
                  <a:lnTo>
                    <a:pt x="2202" y="2502"/>
                  </a:lnTo>
                  <a:cubicBezTo>
                    <a:pt x="2469" y="2136"/>
                    <a:pt x="2769" y="1769"/>
                    <a:pt x="3136" y="1468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111"/>
            <p:cNvSpPr/>
            <p:nvPr/>
          </p:nvSpPr>
          <p:spPr>
            <a:xfrm>
              <a:off x="6711296" y="3259807"/>
              <a:ext cx="55635" cy="47830"/>
            </a:xfrm>
            <a:custGeom>
              <a:avLst/>
              <a:gdLst/>
              <a:ahLst/>
              <a:cxnLst/>
              <a:rect l="l" t="t" r="r" b="b"/>
              <a:pathLst>
                <a:path w="2503" h="2136" extrusionOk="0">
                  <a:moveTo>
                    <a:pt x="1469" y="0"/>
                  </a:moveTo>
                  <a:cubicBezTo>
                    <a:pt x="701" y="401"/>
                    <a:pt x="201" y="1401"/>
                    <a:pt x="1" y="1902"/>
                  </a:cubicBezTo>
                  <a:lnTo>
                    <a:pt x="601" y="1968"/>
                  </a:lnTo>
                  <a:cubicBezTo>
                    <a:pt x="568" y="1902"/>
                    <a:pt x="535" y="1835"/>
                    <a:pt x="535" y="1735"/>
                  </a:cubicBezTo>
                  <a:cubicBezTo>
                    <a:pt x="535" y="1451"/>
                    <a:pt x="752" y="1310"/>
                    <a:pt x="968" y="1310"/>
                  </a:cubicBezTo>
                  <a:cubicBezTo>
                    <a:pt x="1185" y="1310"/>
                    <a:pt x="1402" y="1451"/>
                    <a:pt x="1402" y="1735"/>
                  </a:cubicBezTo>
                  <a:cubicBezTo>
                    <a:pt x="1402" y="1868"/>
                    <a:pt x="1369" y="2002"/>
                    <a:pt x="1269" y="2068"/>
                  </a:cubicBezTo>
                  <a:lnTo>
                    <a:pt x="1669" y="2135"/>
                  </a:lnTo>
                  <a:cubicBezTo>
                    <a:pt x="1902" y="1768"/>
                    <a:pt x="2203" y="1401"/>
                    <a:pt x="2503" y="1101"/>
                  </a:cubicBezTo>
                  <a:lnTo>
                    <a:pt x="1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111"/>
            <p:cNvSpPr/>
            <p:nvPr/>
          </p:nvSpPr>
          <p:spPr>
            <a:xfrm>
              <a:off x="6788425" y="3456257"/>
              <a:ext cx="77863" cy="82180"/>
            </a:xfrm>
            <a:custGeom>
              <a:avLst/>
              <a:gdLst/>
              <a:ahLst/>
              <a:cxnLst/>
              <a:rect l="l" t="t" r="r" b="b"/>
              <a:pathLst>
                <a:path w="3503" h="3670" extrusionOk="0">
                  <a:moveTo>
                    <a:pt x="1142" y="776"/>
                  </a:moveTo>
                  <a:cubicBezTo>
                    <a:pt x="1236" y="776"/>
                    <a:pt x="1334" y="794"/>
                    <a:pt x="1434" y="834"/>
                  </a:cubicBezTo>
                  <a:cubicBezTo>
                    <a:pt x="1768" y="934"/>
                    <a:pt x="1968" y="1301"/>
                    <a:pt x="1868" y="1635"/>
                  </a:cubicBezTo>
                  <a:cubicBezTo>
                    <a:pt x="1810" y="2042"/>
                    <a:pt x="1480" y="2269"/>
                    <a:pt x="1143" y="2269"/>
                  </a:cubicBezTo>
                  <a:cubicBezTo>
                    <a:pt x="900" y="2269"/>
                    <a:pt x="654" y="2152"/>
                    <a:pt x="500" y="1902"/>
                  </a:cubicBezTo>
                  <a:cubicBezTo>
                    <a:pt x="217" y="1363"/>
                    <a:pt x="608" y="776"/>
                    <a:pt x="1142" y="776"/>
                  </a:cubicBezTo>
                  <a:close/>
                  <a:moveTo>
                    <a:pt x="0" y="0"/>
                  </a:moveTo>
                  <a:lnTo>
                    <a:pt x="100" y="2302"/>
                  </a:lnTo>
                  <a:cubicBezTo>
                    <a:pt x="1501" y="2535"/>
                    <a:pt x="3036" y="3669"/>
                    <a:pt x="3036" y="3669"/>
                  </a:cubicBezTo>
                  <a:lnTo>
                    <a:pt x="3503" y="1701"/>
                  </a:lnTo>
                  <a:cubicBezTo>
                    <a:pt x="2502" y="834"/>
                    <a:pt x="1301" y="2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111"/>
            <p:cNvSpPr/>
            <p:nvPr/>
          </p:nvSpPr>
          <p:spPr>
            <a:xfrm>
              <a:off x="6784713" y="3339726"/>
              <a:ext cx="51168" cy="79202"/>
            </a:xfrm>
            <a:custGeom>
              <a:avLst/>
              <a:gdLst/>
              <a:ahLst/>
              <a:cxnLst/>
              <a:rect l="l" t="t" r="r" b="b"/>
              <a:pathLst>
                <a:path w="2302" h="3537" extrusionOk="0">
                  <a:moveTo>
                    <a:pt x="1201" y="0"/>
                  </a:moveTo>
                  <a:cubicBezTo>
                    <a:pt x="834" y="401"/>
                    <a:pt x="434" y="734"/>
                    <a:pt x="0" y="1001"/>
                  </a:cubicBezTo>
                  <a:lnTo>
                    <a:pt x="0" y="1568"/>
                  </a:lnTo>
                  <a:lnTo>
                    <a:pt x="34" y="1568"/>
                  </a:lnTo>
                  <a:cubicBezTo>
                    <a:pt x="768" y="1668"/>
                    <a:pt x="768" y="2702"/>
                    <a:pt x="34" y="2802"/>
                  </a:cubicBezTo>
                  <a:lnTo>
                    <a:pt x="67" y="3536"/>
                  </a:lnTo>
                  <a:cubicBezTo>
                    <a:pt x="868" y="3103"/>
                    <a:pt x="1601" y="2569"/>
                    <a:pt x="2302" y="1969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111"/>
            <p:cNvSpPr/>
            <p:nvPr/>
          </p:nvSpPr>
          <p:spPr>
            <a:xfrm>
              <a:off x="6440676" y="2481489"/>
              <a:ext cx="115694" cy="605784"/>
            </a:xfrm>
            <a:custGeom>
              <a:avLst/>
              <a:gdLst/>
              <a:ahLst/>
              <a:cxnLst/>
              <a:rect l="l" t="t" r="r" b="b"/>
              <a:pathLst>
                <a:path w="5205" h="27053" extrusionOk="0">
                  <a:moveTo>
                    <a:pt x="301" y="0"/>
                  </a:moveTo>
                  <a:cubicBezTo>
                    <a:pt x="301" y="0"/>
                    <a:pt x="1" y="12943"/>
                    <a:pt x="267" y="14677"/>
                  </a:cubicBezTo>
                  <a:cubicBezTo>
                    <a:pt x="1035" y="19180"/>
                    <a:pt x="3236" y="27053"/>
                    <a:pt x="3236" y="27053"/>
                  </a:cubicBezTo>
                  <a:lnTo>
                    <a:pt x="5204" y="26319"/>
                  </a:lnTo>
                  <a:cubicBezTo>
                    <a:pt x="5204" y="26319"/>
                    <a:pt x="3336" y="18080"/>
                    <a:pt x="3136" y="15111"/>
                  </a:cubicBezTo>
                  <a:cubicBezTo>
                    <a:pt x="2903" y="12142"/>
                    <a:pt x="2669" y="1601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111"/>
            <p:cNvSpPr/>
            <p:nvPr/>
          </p:nvSpPr>
          <p:spPr>
            <a:xfrm>
              <a:off x="6586733" y="2664480"/>
              <a:ext cx="76396" cy="81845"/>
            </a:xfrm>
            <a:custGeom>
              <a:avLst/>
              <a:gdLst/>
              <a:ahLst/>
              <a:cxnLst/>
              <a:rect l="l" t="t" r="r" b="b"/>
              <a:pathLst>
                <a:path w="3437" h="3655" extrusionOk="0">
                  <a:moveTo>
                    <a:pt x="2870" y="1"/>
                  </a:moveTo>
                  <a:lnTo>
                    <a:pt x="1" y="1568"/>
                  </a:lnTo>
                  <a:lnTo>
                    <a:pt x="1" y="3336"/>
                  </a:lnTo>
                  <a:cubicBezTo>
                    <a:pt x="142" y="3571"/>
                    <a:pt x="474" y="3655"/>
                    <a:pt x="880" y="3655"/>
                  </a:cubicBezTo>
                  <a:cubicBezTo>
                    <a:pt x="1919" y="3655"/>
                    <a:pt x="3437" y="3103"/>
                    <a:pt x="3437" y="3103"/>
                  </a:cubicBezTo>
                  <a:lnTo>
                    <a:pt x="2870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111"/>
            <p:cNvSpPr/>
            <p:nvPr/>
          </p:nvSpPr>
          <p:spPr>
            <a:xfrm>
              <a:off x="6650504" y="2664480"/>
              <a:ext cx="61570" cy="72485"/>
            </a:xfrm>
            <a:custGeom>
              <a:avLst/>
              <a:gdLst/>
              <a:ahLst/>
              <a:cxnLst/>
              <a:rect l="l" t="t" r="r" b="b"/>
              <a:pathLst>
                <a:path w="2770" h="3237" extrusionOk="0">
                  <a:moveTo>
                    <a:pt x="1" y="1"/>
                  </a:moveTo>
                  <a:lnTo>
                    <a:pt x="568" y="3103"/>
                  </a:lnTo>
                  <a:lnTo>
                    <a:pt x="2603" y="3236"/>
                  </a:lnTo>
                  <a:lnTo>
                    <a:pt x="2769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111"/>
            <p:cNvSpPr/>
            <p:nvPr/>
          </p:nvSpPr>
          <p:spPr>
            <a:xfrm>
              <a:off x="6101618" y="2084761"/>
              <a:ext cx="304228" cy="335529"/>
            </a:xfrm>
            <a:custGeom>
              <a:avLst/>
              <a:gdLst/>
              <a:ahLst/>
              <a:cxnLst/>
              <a:rect l="l" t="t" r="r" b="b"/>
              <a:pathLst>
                <a:path w="13687" h="14984" extrusionOk="0">
                  <a:moveTo>
                    <a:pt x="7007" y="0"/>
                  </a:moveTo>
                  <a:cubicBezTo>
                    <a:pt x="3105" y="0"/>
                    <a:pt x="2345" y="2573"/>
                    <a:pt x="2345" y="2573"/>
                  </a:cubicBezTo>
                  <a:cubicBezTo>
                    <a:pt x="2256" y="2552"/>
                    <a:pt x="2168" y="2541"/>
                    <a:pt x="2081" y="2541"/>
                  </a:cubicBezTo>
                  <a:cubicBezTo>
                    <a:pt x="930" y="2541"/>
                    <a:pt x="1" y="4352"/>
                    <a:pt x="311" y="7143"/>
                  </a:cubicBezTo>
                  <a:cubicBezTo>
                    <a:pt x="644" y="10112"/>
                    <a:pt x="2479" y="10245"/>
                    <a:pt x="2779" y="11379"/>
                  </a:cubicBezTo>
                  <a:cubicBezTo>
                    <a:pt x="3079" y="12480"/>
                    <a:pt x="2512" y="14081"/>
                    <a:pt x="2512" y="14081"/>
                  </a:cubicBezTo>
                  <a:cubicBezTo>
                    <a:pt x="3046" y="13648"/>
                    <a:pt x="3213" y="12280"/>
                    <a:pt x="3213" y="12280"/>
                  </a:cubicBezTo>
                  <a:lnTo>
                    <a:pt x="3213" y="12280"/>
                  </a:lnTo>
                  <a:cubicBezTo>
                    <a:pt x="3279" y="13114"/>
                    <a:pt x="3079" y="13948"/>
                    <a:pt x="2612" y="14648"/>
                  </a:cubicBezTo>
                  <a:cubicBezTo>
                    <a:pt x="3449" y="14894"/>
                    <a:pt x="4512" y="14983"/>
                    <a:pt x="5615" y="14983"/>
                  </a:cubicBezTo>
                  <a:cubicBezTo>
                    <a:pt x="8557" y="14983"/>
                    <a:pt x="11785" y="14348"/>
                    <a:pt x="11785" y="14348"/>
                  </a:cubicBezTo>
                  <a:cubicBezTo>
                    <a:pt x="11552" y="13814"/>
                    <a:pt x="11452" y="13247"/>
                    <a:pt x="11519" y="12680"/>
                  </a:cubicBezTo>
                  <a:lnTo>
                    <a:pt x="11519" y="12680"/>
                  </a:lnTo>
                  <a:cubicBezTo>
                    <a:pt x="11652" y="13214"/>
                    <a:pt x="12052" y="13681"/>
                    <a:pt x="12553" y="13914"/>
                  </a:cubicBezTo>
                  <a:cubicBezTo>
                    <a:pt x="11719" y="12013"/>
                    <a:pt x="11685" y="9878"/>
                    <a:pt x="12453" y="7943"/>
                  </a:cubicBezTo>
                  <a:cubicBezTo>
                    <a:pt x="13687" y="4608"/>
                    <a:pt x="12486" y="438"/>
                    <a:pt x="7849" y="38"/>
                  </a:cubicBezTo>
                  <a:cubicBezTo>
                    <a:pt x="7553" y="12"/>
                    <a:pt x="7273" y="0"/>
                    <a:pt x="7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111"/>
            <p:cNvSpPr/>
            <p:nvPr/>
          </p:nvSpPr>
          <p:spPr>
            <a:xfrm>
              <a:off x="6187838" y="2902759"/>
              <a:ext cx="349994" cy="1380139"/>
            </a:xfrm>
            <a:custGeom>
              <a:avLst/>
              <a:gdLst/>
              <a:ahLst/>
              <a:cxnLst/>
              <a:rect l="l" t="t" r="r" b="b"/>
              <a:pathLst>
                <a:path w="15746" h="61634" extrusionOk="0">
                  <a:moveTo>
                    <a:pt x="401" y="1"/>
                  </a:moveTo>
                  <a:cubicBezTo>
                    <a:pt x="401" y="1"/>
                    <a:pt x="1" y="10575"/>
                    <a:pt x="6906" y="27620"/>
                  </a:cubicBezTo>
                  <a:cubicBezTo>
                    <a:pt x="5905" y="43932"/>
                    <a:pt x="13744" y="61478"/>
                    <a:pt x="13744" y="61478"/>
                  </a:cubicBezTo>
                  <a:cubicBezTo>
                    <a:pt x="13894" y="61585"/>
                    <a:pt x="14151" y="61634"/>
                    <a:pt x="14432" y="61634"/>
                  </a:cubicBezTo>
                  <a:cubicBezTo>
                    <a:pt x="15024" y="61634"/>
                    <a:pt x="15723" y="61417"/>
                    <a:pt x="15745" y="61078"/>
                  </a:cubicBezTo>
                  <a:cubicBezTo>
                    <a:pt x="14578" y="58776"/>
                    <a:pt x="13977" y="37694"/>
                    <a:pt x="13210" y="27620"/>
                  </a:cubicBezTo>
                  <a:cubicBezTo>
                    <a:pt x="13410" y="16913"/>
                    <a:pt x="11242" y="1"/>
                    <a:pt x="1124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111"/>
            <p:cNvSpPr/>
            <p:nvPr/>
          </p:nvSpPr>
          <p:spPr>
            <a:xfrm>
              <a:off x="5968386" y="2902759"/>
              <a:ext cx="403362" cy="1387887"/>
            </a:xfrm>
            <a:custGeom>
              <a:avLst/>
              <a:gdLst/>
              <a:ahLst/>
              <a:cxnLst/>
              <a:rect l="l" t="t" r="r" b="b"/>
              <a:pathLst>
                <a:path w="18147" h="61980" extrusionOk="0">
                  <a:moveTo>
                    <a:pt x="8640" y="1"/>
                  </a:moveTo>
                  <a:cubicBezTo>
                    <a:pt x="8640" y="1"/>
                    <a:pt x="2469" y="5571"/>
                    <a:pt x="4437" y="28854"/>
                  </a:cubicBezTo>
                  <a:cubicBezTo>
                    <a:pt x="0" y="39395"/>
                    <a:pt x="5237" y="61878"/>
                    <a:pt x="5237" y="61878"/>
                  </a:cubicBezTo>
                  <a:cubicBezTo>
                    <a:pt x="5473" y="61950"/>
                    <a:pt x="5667" y="61980"/>
                    <a:pt x="5832" y="61980"/>
                  </a:cubicBezTo>
                  <a:cubicBezTo>
                    <a:pt x="6439" y="61980"/>
                    <a:pt x="6652" y="61573"/>
                    <a:pt x="7072" y="61311"/>
                  </a:cubicBezTo>
                  <a:cubicBezTo>
                    <a:pt x="7105" y="50103"/>
                    <a:pt x="9207" y="38261"/>
                    <a:pt x="11275" y="28421"/>
                  </a:cubicBezTo>
                  <a:cubicBezTo>
                    <a:pt x="13210" y="19081"/>
                    <a:pt x="18146" y="1"/>
                    <a:pt x="1814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111"/>
            <p:cNvSpPr/>
            <p:nvPr/>
          </p:nvSpPr>
          <p:spPr>
            <a:xfrm>
              <a:off x="6030668" y="2910977"/>
              <a:ext cx="455997" cy="618503"/>
            </a:xfrm>
            <a:custGeom>
              <a:avLst/>
              <a:gdLst/>
              <a:ahLst/>
              <a:cxnLst/>
              <a:rect l="l" t="t" r="r" b="b"/>
              <a:pathLst>
                <a:path w="20515" h="27621" extrusionOk="0">
                  <a:moveTo>
                    <a:pt x="18547" y="0"/>
                  </a:moveTo>
                  <a:cubicBezTo>
                    <a:pt x="18547" y="0"/>
                    <a:pt x="9140" y="234"/>
                    <a:pt x="5304" y="234"/>
                  </a:cubicBezTo>
                  <a:cubicBezTo>
                    <a:pt x="1134" y="5238"/>
                    <a:pt x="0" y="21249"/>
                    <a:pt x="767" y="24751"/>
                  </a:cubicBezTo>
                  <a:cubicBezTo>
                    <a:pt x="1101" y="25118"/>
                    <a:pt x="1501" y="25419"/>
                    <a:pt x="1935" y="25652"/>
                  </a:cubicBezTo>
                  <a:cubicBezTo>
                    <a:pt x="1968" y="23484"/>
                    <a:pt x="2602" y="22483"/>
                    <a:pt x="2602" y="22483"/>
                  </a:cubicBezTo>
                  <a:lnTo>
                    <a:pt x="2602" y="22483"/>
                  </a:lnTo>
                  <a:cubicBezTo>
                    <a:pt x="2502" y="23717"/>
                    <a:pt x="2602" y="24952"/>
                    <a:pt x="2936" y="26152"/>
                  </a:cubicBezTo>
                  <a:cubicBezTo>
                    <a:pt x="4891" y="26962"/>
                    <a:pt x="7912" y="27620"/>
                    <a:pt x="11699" y="27620"/>
                  </a:cubicBezTo>
                  <a:cubicBezTo>
                    <a:pt x="14306" y="27620"/>
                    <a:pt x="17277" y="27308"/>
                    <a:pt x="20515" y="26519"/>
                  </a:cubicBezTo>
                  <a:cubicBezTo>
                    <a:pt x="20515" y="17213"/>
                    <a:pt x="18680" y="1535"/>
                    <a:pt x="18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111"/>
            <p:cNvSpPr/>
            <p:nvPr/>
          </p:nvSpPr>
          <p:spPr>
            <a:xfrm>
              <a:off x="6052895" y="4288362"/>
              <a:ext cx="125341" cy="191232"/>
            </a:xfrm>
            <a:custGeom>
              <a:avLst/>
              <a:gdLst/>
              <a:ahLst/>
              <a:cxnLst/>
              <a:rect l="l" t="t" r="r" b="b"/>
              <a:pathLst>
                <a:path w="5639" h="8540" extrusionOk="0">
                  <a:moveTo>
                    <a:pt x="1435" y="0"/>
                  </a:moveTo>
                  <a:cubicBezTo>
                    <a:pt x="1435" y="0"/>
                    <a:pt x="268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2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437" y="901"/>
                    <a:pt x="3337" y="167"/>
                    <a:pt x="3337" y="167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111"/>
            <p:cNvSpPr/>
            <p:nvPr/>
          </p:nvSpPr>
          <p:spPr>
            <a:xfrm>
              <a:off x="6084792" y="4257729"/>
              <a:ext cx="61926" cy="173676"/>
            </a:xfrm>
            <a:custGeom>
              <a:avLst/>
              <a:gdLst/>
              <a:ahLst/>
              <a:cxnLst/>
              <a:rect l="l" t="t" r="r" b="b"/>
              <a:pathLst>
                <a:path w="2786" h="7756" extrusionOk="0">
                  <a:moveTo>
                    <a:pt x="1868" y="0"/>
                  </a:moveTo>
                  <a:lnTo>
                    <a:pt x="0" y="1368"/>
                  </a:lnTo>
                  <a:cubicBezTo>
                    <a:pt x="100" y="3703"/>
                    <a:pt x="934" y="6705"/>
                    <a:pt x="2002" y="7673"/>
                  </a:cubicBezTo>
                  <a:cubicBezTo>
                    <a:pt x="2083" y="7730"/>
                    <a:pt x="2173" y="7755"/>
                    <a:pt x="2261" y="7755"/>
                  </a:cubicBezTo>
                  <a:cubicBezTo>
                    <a:pt x="2532" y="7755"/>
                    <a:pt x="2786" y="7516"/>
                    <a:pt x="2735" y="7239"/>
                  </a:cubicBezTo>
                  <a:cubicBezTo>
                    <a:pt x="2202" y="4837"/>
                    <a:pt x="1902" y="2436"/>
                    <a:pt x="186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111"/>
            <p:cNvSpPr/>
            <p:nvPr/>
          </p:nvSpPr>
          <p:spPr>
            <a:xfrm>
              <a:off x="6469594" y="4288362"/>
              <a:ext cx="125319" cy="191232"/>
            </a:xfrm>
            <a:custGeom>
              <a:avLst/>
              <a:gdLst/>
              <a:ahLst/>
              <a:cxnLst/>
              <a:rect l="l" t="t" r="r" b="b"/>
              <a:pathLst>
                <a:path w="5638" h="8540" extrusionOk="0">
                  <a:moveTo>
                    <a:pt x="1435" y="0"/>
                  </a:moveTo>
                  <a:cubicBezTo>
                    <a:pt x="1435" y="0"/>
                    <a:pt x="267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1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603" y="1968"/>
                    <a:pt x="3403" y="967"/>
                    <a:pt x="3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111"/>
            <p:cNvSpPr/>
            <p:nvPr/>
          </p:nvSpPr>
          <p:spPr>
            <a:xfrm>
              <a:off x="6491088" y="4250810"/>
              <a:ext cx="72306" cy="181021"/>
            </a:xfrm>
            <a:custGeom>
              <a:avLst/>
              <a:gdLst/>
              <a:ahLst/>
              <a:cxnLst/>
              <a:rect l="l" t="t" r="r" b="b"/>
              <a:pathLst>
                <a:path w="3253" h="8084" extrusionOk="0">
                  <a:moveTo>
                    <a:pt x="1692" y="0"/>
                  </a:moveTo>
                  <a:cubicBezTo>
                    <a:pt x="1202" y="0"/>
                    <a:pt x="1" y="1177"/>
                    <a:pt x="1" y="1177"/>
                  </a:cubicBezTo>
                  <a:cubicBezTo>
                    <a:pt x="101" y="3512"/>
                    <a:pt x="1402" y="7014"/>
                    <a:pt x="2503" y="7982"/>
                  </a:cubicBezTo>
                  <a:cubicBezTo>
                    <a:pt x="2591" y="8052"/>
                    <a:pt x="2686" y="8083"/>
                    <a:pt x="2777" y="8083"/>
                  </a:cubicBezTo>
                  <a:cubicBezTo>
                    <a:pt x="3030" y="8083"/>
                    <a:pt x="3252" y="7843"/>
                    <a:pt x="3203" y="7548"/>
                  </a:cubicBezTo>
                  <a:cubicBezTo>
                    <a:pt x="2369" y="4079"/>
                    <a:pt x="2436" y="1677"/>
                    <a:pt x="1869" y="109"/>
                  </a:cubicBezTo>
                  <a:cubicBezTo>
                    <a:pt x="1836" y="33"/>
                    <a:pt x="1774" y="0"/>
                    <a:pt x="1692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111"/>
            <p:cNvSpPr/>
            <p:nvPr/>
          </p:nvSpPr>
          <p:spPr>
            <a:xfrm>
              <a:off x="6090726" y="2453834"/>
              <a:ext cx="373711" cy="219626"/>
            </a:xfrm>
            <a:custGeom>
              <a:avLst/>
              <a:gdLst/>
              <a:ahLst/>
              <a:cxnLst/>
              <a:rect l="l" t="t" r="r" b="b"/>
              <a:pathLst>
                <a:path w="16813" h="9808" extrusionOk="0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111"/>
            <p:cNvSpPr/>
            <p:nvPr/>
          </p:nvSpPr>
          <p:spPr>
            <a:xfrm>
              <a:off x="6090726" y="2453834"/>
              <a:ext cx="373711" cy="219626"/>
            </a:xfrm>
            <a:custGeom>
              <a:avLst/>
              <a:gdLst/>
              <a:ahLst/>
              <a:cxnLst/>
              <a:rect l="l" t="t" r="r" b="b"/>
              <a:pathLst>
                <a:path w="16813" h="9808" extrusionOk="0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111"/>
            <p:cNvSpPr/>
            <p:nvPr/>
          </p:nvSpPr>
          <p:spPr>
            <a:xfrm>
              <a:off x="6092949" y="2450834"/>
              <a:ext cx="412253" cy="560999"/>
            </a:xfrm>
            <a:custGeom>
              <a:avLst/>
              <a:gdLst/>
              <a:ahLst/>
              <a:cxnLst/>
              <a:rect l="l" t="t" r="r" b="b"/>
              <a:pathLst>
                <a:path w="18547" h="25053" extrusionOk="0">
                  <a:moveTo>
                    <a:pt x="4548" y="0"/>
                  </a:moveTo>
                  <a:cubicBezTo>
                    <a:pt x="414" y="0"/>
                    <a:pt x="37" y="3337"/>
                    <a:pt x="1" y="3337"/>
                  </a:cubicBezTo>
                  <a:cubicBezTo>
                    <a:pt x="0" y="3337"/>
                    <a:pt x="0" y="3337"/>
                    <a:pt x="0" y="3337"/>
                  </a:cubicBezTo>
                  <a:lnTo>
                    <a:pt x="0" y="3337"/>
                  </a:lnTo>
                  <a:cubicBezTo>
                    <a:pt x="2302" y="8007"/>
                    <a:pt x="3069" y="18248"/>
                    <a:pt x="3069" y="18248"/>
                  </a:cubicBezTo>
                  <a:lnTo>
                    <a:pt x="701" y="22684"/>
                  </a:lnTo>
                  <a:lnTo>
                    <a:pt x="9140" y="25053"/>
                  </a:lnTo>
                  <a:lnTo>
                    <a:pt x="10875" y="20650"/>
                  </a:lnTo>
                  <a:lnTo>
                    <a:pt x="12309" y="24853"/>
                  </a:lnTo>
                  <a:lnTo>
                    <a:pt x="16679" y="23518"/>
                  </a:lnTo>
                  <a:lnTo>
                    <a:pt x="15945" y="17747"/>
                  </a:lnTo>
                  <a:cubicBezTo>
                    <a:pt x="18547" y="5672"/>
                    <a:pt x="15945" y="1369"/>
                    <a:pt x="15945" y="1369"/>
                  </a:cubicBezTo>
                  <a:cubicBezTo>
                    <a:pt x="14246" y="331"/>
                    <a:pt x="11747" y="301"/>
                    <a:pt x="11467" y="301"/>
                  </a:cubicBezTo>
                  <a:cubicBezTo>
                    <a:pt x="11450" y="301"/>
                    <a:pt x="11442" y="302"/>
                    <a:pt x="11442" y="302"/>
                  </a:cubicBezTo>
                  <a:cubicBezTo>
                    <a:pt x="12075" y="3637"/>
                    <a:pt x="10875" y="7540"/>
                    <a:pt x="10875" y="7540"/>
                  </a:cubicBezTo>
                  <a:lnTo>
                    <a:pt x="4670" y="1"/>
                  </a:lnTo>
                  <a:cubicBezTo>
                    <a:pt x="4629" y="1"/>
                    <a:pt x="4588" y="0"/>
                    <a:pt x="4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111"/>
            <p:cNvSpPr/>
            <p:nvPr/>
          </p:nvSpPr>
          <p:spPr>
            <a:xfrm>
              <a:off x="6168567" y="2442638"/>
              <a:ext cx="248415" cy="236801"/>
            </a:xfrm>
            <a:custGeom>
              <a:avLst/>
              <a:gdLst/>
              <a:ahLst/>
              <a:cxnLst/>
              <a:rect l="l" t="t" r="r" b="b"/>
              <a:pathLst>
                <a:path w="11176" h="10575" extrusionOk="0">
                  <a:moveTo>
                    <a:pt x="2169" y="0"/>
                  </a:moveTo>
                  <a:lnTo>
                    <a:pt x="1602" y="101"/>
                  </a:lnTo>
                  <a:cubicBezTo>
                    <a:pt x="1602" y="101"/>
                    <a:pt x="1" y="2502"/>
                    <a:pt x="67" y="4771"/>
                  </a:cubicBezTo>
                  <a:lnTo>
                    <a:pt x="3303" y="4771"/>
                  </a:lnTo>
                  <a:lnTo>
                    <a:pt x="2002" y="6538"/>
                  </a:lnTo>
                  <a:cubicBezTo>
                    <a:pt x="2002" y="6538"/>
                    <a:pt x="6172" y="7172"/>
                    <a:pt x="8373" y="10575"/>
                  </a:cubicBezTo>
                  <a:lnTo>
                    <a:pt x="7806" y="8607"/>
                  </a:lnTo>
                  <a:lnTo>
                    <a:pt x="10908" y="6538"/>
                  </a:lnTo>
                  <a:lnTo>
                    <a:pt x="9207" y="4804"/>
                  </a:lnTo>
                  <a:lnTo>
                    <a:pt x="11175" y="4203"/>
                  </a:lnTo>
                  <a:cubicBezTo>
                    <a:pt x="10308" y="2369"/>
                    <a:pt x="8740" y="934"/>
                    <a:pt x="6805" y="301"/>
                  </a:cubicBezTo>
                  <a:lnTo>
                    <a:pt x="6805" y="301"/>
                  </a:lnTo>
                  <a:cubicBezTo>
                    <a:pt x="8673" y="2402"/>
                    <a:pt x="7406" y="7439"/>
                    <a:pt x="7406" y="7439"/>
                  </a:cubicBezTo>
                  <a:cubicBezTo>
                    <a:pt x="4337" y="3736"/>
                    <a:pt x="2536" y="768"/>
                    <a:pt x="2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111"/>
            <p:cNvSpPr/>
            <p:nvPr/>
          </p:nvSpPr>
          <p:spPr>
            <a:xfrm>
              <a:off x="6187483" y="2308193"/>
              <a:ext cx="202048" cy="246519"/>
            </a:xfrm>
            <a:custGeom>
              <a:avLst/>
              <a:gdLst/>
              <a:ahLst/>
              <a:cxnLst/>
              <a:rect l="l" t="t" r="r" b="b"/>
              <a:pathLst>
                <a:path w="9090" h="11009" extrusionOk="0">
                  <a:moveTo>
                    <a:pt x="884" y="0"/>
                  </a:moveTo>
                  <a:lnTo>
                    <a:pt x="884" y="0"/>
                  </a:lnTo>
                  <a:cubicBezTo>
                    <a:pt x="1418" y="1902"/>
                    <a:pt x="2018" y="5337"/>
                    <a:pt x="817" y="6605"/>
                  </a:cubicBezTo>
                  <a:cubicBezTo>
                    <a:pt x="817" y="6605"/>
                    <a:pt x="0" y="8118"/>
                    <a:pt x="4216" y="8118"/>
                  </a:cubicBezTo>
                  <a:cubicBezTo>
                    <a:pt x="4427" y="8118"/>
                    <a:pt x="4650" y="8114"/>
                    <a:pt x="4887" y="8106"/>
                  </a:cubicBezTo>
                  <a:cubicBezTo>
                    <a:pt x="5321" y="9140"/>
                    <a:pt x="6155" y="11008"/>
                    <a:pt x="6155" y="11008"/>
                  </a:cubicBezTo>
                  <a:cubicBezTo>
                    <a:pt x="6155" y="11008"/>
                    <a:pt x="6221" y="8806"/>
                    <a:pt x="5888" y="8039"/>
                  </a:cubicBezTo>
                  <a:cubicBezTo>
                    <a:pt x="9090" y="7772"/>
                    <a:pt x="6655" y="6572"/>
                    <a:pt x="6655" y="6572"/>
                  </a:cubicBezTo>
                  <a:cubicBezTo>
                    <a:pt x="4520" y="6071"/>
                    <a:pt x="4453" y="4537"/>
                    <a:pt x="4720" y="3069"/>
                  </a:cubicBezTo>
                  <a:lnTo>
                    <a:pt x="88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111"/>
            <p:cNvSpPr/>
            <p:nvPr/>
          </p:nvSpPr>
          <p:spPr>
            <a:xfrm>
              <a:off x="6240495" y="2336565"/>
              <a:ext cx="51923" cy="63528"/>
            </a:xfrm>
            <a:custGeom>
              <a:avLst/>
              <a:gdLst/>
              <a:ahLst/>
              <a:cxnLst/>
              <a:rect l="l" t="t" r="r" b="b"/>
              <a:pathLst>
                <a:path w="2336" h="2837" extrusionOk="0">
                  <a:moveTo>
                    <a:pt x="67" y="1"/>
                  </a:moveTo>
                  <a:cubicBezTo>
                    <a:pt x="0" y="334"/>
                    <a:pt x="34" y="668"/>
                    <a:pt x="100" y="1001"/>
                  </a:cubicBezTo>
                  <a:cubicBezTo>
                    <a:pt x="234" y="1835"/>
                    <a:pt x="1401" y="2736"/>
                    <a:pt x="2235" y="2836"/>
                  </a:cubicBezTo>
                  <a:cubicBezTo>
                    <a:pt x="2235" y="2503"/>
                    <a:pt x="2268" y="2136"/>
                    <a:pt x="2335" y="1802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111"/>
            <p:cNvSpPr/>
            <p:nvPr/>
          </p:nvSpPr>
          <p:spPr>
            <a:xfrm>
              <a:off x="6159143" y="2115237"/>
              <a:ext cx="220764" cy="263582"/>
            </a:xfrm>
            <a:custGeom>
              <a:avLst/>
              <a:gdLst/>
              <a:ahLst/>
              <a:cxnLst/>
              <a:rect l="l" t="t" r="r" b="b"/>
              <a:pathLst>
                <a:path w="9932" h="11771" extrusionOk="0">
                  <a:moveTo>
                    <a:pt x="4432" y="1"/>
                  </a:moveTo>
                  <a:cubicBezTo>
                    <a:pt x="2022" y="1"/>
                    <a:pt x="0" y="2258"/>
                    <a:pt x="591" y="4848"/>
                  </a:cubicBezTo>
                  <a:cubicBezTo>
                    <a:pt x="1158" y="7883"/>
                    <a:pt x="1325" y="9184"/>
                    <a:pt x="3093" y="10652"/>
                  </a:cubicBezTo>
                  <a:cubicBezTo>
                    <a:pt x="4011" y="11417"/>
                    <a:pt x="5049" y="11771"/>
                    <a:pt x="6025" y="11771"/>
                  </a:cubicBezTo>
                  <a:cubicBezTo>
                    <a:pt x="7815" y="11771"/>
                    <a:pt x="9394" y="10580"/>
                    <a:pt x="9631" y="8550"/>
                  </a:cubicBezTo>
                  <a:cubicBezTo>
                    <a:pt x="9931" y="5782"/>
                    <a:pt x="8931" y="1279"/>
                    <a:pt x="5795" y="245"/>
                  </a:cubicBezTo>
                  <a:cubicBezTo>
                    <a:pt x="5337" y="78"/>
                    <a:pt x="4878" y="1"/>
                    <a:pt x="443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111"/>
            <p:cNvSpPr/>
            <p:nvPr/>
          </p:nvSpPr>
          <p:spPr>
            <a:xfrm>
              <a:off x="6115932" y="2132726"/>
              <a:ext cx="148013" cy="142797"/>
            </a:xfrm>
            <a:custGeom>
              <a:avLst/>
              <a:gdLst/>
              <a:ahLst/>
              <a:cxnLst/>
              <a:rect l="l" t="t" r="r" b="b"/>
              <a:pathLst>
                <a:path w="6659" h="6377" extrusionOk="0">
                  <a:moveTo>
                    <a:pt x="4288" y="0"/>
                  </a:moveTo>
                  <a:cubicBezTo>
                    <a:pt x="4065" y="0"/>
                    <a:pt x="3786" y="78"/>
                    <a:pt x="3436" y="264"/>
                  </a:cubicBezTo>
                  <a:cubicBezTo>
                    <a:pt x="1401" y="1365"/>
                    <a:pt x="0" y="6235"/>
                    <a:pt x="3436" y="6368"/>
                  </a:cubicBezTo>
                  <a:cubicBezTo>
                    <a:pt x="3545" y="6374"/>
                    <a:pt x="3648" y="6376"/>
                    <a:pt x="3743" y="6376"/>
                  </a:cubicBezTo>
                  <a:cubicBezTo>
                    <a:pt x="6658" y="6376"/>
                    <a:pt x="3489" y="3964"/>
                    <a:pt x="5104" y="1865"/>
                  </a:cubicBezTo>
                  <a:cubicBezTo>
                    <a:pt x="5104" y="1865"/>
                    <a:pt x="5380" y="0"/>
                    <a:pt x="4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111"/>
            <p:cNvSpPr/>
            <p:nvPr/>
          </p:nvSpPr>
          <p:spPr>
            <a:xfrm>
              <a:off x="6192284" y="2107601"/>
              <a:ext cx="157971" cy="82539"/>
            </a:xfrm>
            <a:custGeom>
              <a:avLst/>
              <a:gdLst/>
              <a:ahLst/>
              <a:cxnLst/>
              <a:rect l="l" t="t" r="r" b="b"/>
              <a:pathLst>
                <a:path w="7107" h="3686" extrusionOk="0">
                  <a:moveTo>
                    <a:pt x="3410" y="1"/>
                  </a:moveTo>
                  <a:cubicBezTo>
                    <a:pt x="2343" y="1"/>
                    <a:pt x="1155" y="401"/>
                    <a:pt x="1" y="1419"/>
                  </a:cubicBezTo>
                  <a:cubicBezTo>
                    <a:pt x="330" y="3012"/>
                    <a:pt x="601" y="3685"/>
                    <a:pt x="1526" y="3685"/>
                  </a:cubicBezTo>
                  <a:cubicBezTo>
                    <a:pt x="1822" y="3685"/>
                    <a:pt x="2184" y="3617"/>
                    <a:pt x="2636" y="3488"/>
                  </a:cubicBezTo>
                  <a:cubicBezTo>
                    <a:pt x="2336" y="3054"/>
                    <a:pt x="2236" y="2554"/>
                    <a:pt x="2269" y="2053"/>
                  </a:cubicBezTo>
                  <a:lnTo>
                    <a:pt x="2269" y="2053"/>
                  </a:lnTo>
                  <a:cubicBezTo>
                    <a:pt x="2469" y="2554"/>
                    <a:pt x="2836" y="2954"/>
                    <a:pt x="3303" y="3187"/>
                  </a:cubicBezTo>
                  <a:cubicBezTo>
                    <a:pt x="3804" y="2987"/>
                    <a:pt x="4337" y="2820"/>
                    <a:pt x="4838" y="2720"/>
                  </a:cubicBezTo>
                  <a:cubicBezTo>
                    <a:pt x="4738" y="2454"/>
                    <a:pt x="4704" y="2120"/>
                    <a:pt x="4771" y="1820"/>
                  </a:cubicBezTo>
                  <a:lnTo>
                    <a:pt x="4771" y="1820"/>
                  </a:lnTo>
                  <a:cubicBezTo>
                    <a:pt x="4904" y="2187"/>
                    <a:pt x="5138" y="2454"/>
                    <a:pt x="5438" y="2654"/>
                  </a:cubicBezTo>
                  <a:cubicBezTo>
                    <a:pt x="6039" y="2687"/>
                    <a:pt x="6572" y="2787"/>
                    <a:pt x="7106" y="2954"/>
                  </a:cubicBezTo>
                  <a:cubicBezTo>
                    <a:pt x="7106" y="1521"/>
                    <a:pt x="5489" y="1"/>
                    <a:pt x="3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111"/>
            <p:cNvSpPr/>
            <p:nvPr/>
          </p:nvSpPr>
          <p:spPr>
            <a:xfrm>
              <a:off x="6277571" y="2224445"/>
              <a:ext cx="14848" cy="20355"/>
            </a:xfrm>
            <a:custGeom>
              <a:avLst/>
              <a:gdLst/>
              <a:ahLst/>
              <a:cxnLst/>
              <a:rect l="l" t="t" r="r" b="b"/>
              <a:pathLst>
                <a:path w="668" h="909" extrusionOk="0">
                  <a:moveTo>
                    <a:pt x="304" y="1"/>
                  </a:moveTo>
                  <a:cubicBezTo>
                    <a:pt x="291" y="1"/>
                    <a:pt x="279" y="2"/>
                    <a:pt x="267" y="4"/>
                  </a:cubicBezTo>
                  <a:cubicBezTo>
                    <a:pt x="100" y="4"/>
                    <a:pt x="0" y="204"/>
                    <a:pt x="33" y="471"/>
                  </a:cubicBezTo>
                  <a:cubicBezTo>
                    <a:pt x="95" y="718"/>
                    <a:pt x="214" y="908"/>
                    <a:pt x="364" y="908"/>
                  </a:cubicBezTo>
                  <a:cubicBezTo>
                    <a:pt x="376" y="908"/>
                    <a:pt x="388" y="907"/>
                    <a:pt x="400" y="905"/>
                  </a:cubicBezTo>
                  <a:cubicBezTo>
                    <a:pt x="567" y="905"/>
                    <a:pt x="667" y="705"/>
                    <a:pt x="634" y="438"/>
                  </a:cubicBezTo>
                  <a:cubicBezTo>
                    <a:pt x="603" y="191"/>
                    <a:pt x="457" y="1"/>
                    <a:pt x="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111"/>
            <p:cNvSpPr/>
            <p:nvPr/>
          </p:nvSpPr>
          <p:spPr>
            <a:xfrm>
              <a:off x="6346521" y="2220057"/>
              <a:ext cx="15581" cy="20937"/>
            </a:xfrm>
            <a:custGeom>
              <a:avLst/>
              <a:gdLst/>
              <a:ahLst/>
              <a:cxnLst/>
              <a:rect l="l" t="t" r="r" b="b"/>
              <a:pathLst>
                <a:path w="701" h="935" extrusionOk="0">
                  <a:moveTo>
                    <a:pt x="300" y="0"/>
                  </a:moveTo>
                  <a:cubicBezTo>
                    <a:pt x="134" y="0"/>
                    <a:pt x="0" y="234"/>
                    <a:pt x="67" y="500"/>
                  </a:cubicBezTo>
                  <a:cubicBezTo>
                    <a:pt x="100" y="734"/>
                    <a:pt x="267" y="934"/>
                    <a:pt x="434" y="934"/>
                  </a:cubicBezTo>
                  <a:cubicBezTo>
                    <a:pt x="601" y="934"/>
                    <a:pt x="701" y="701"/>
                    <a:pt x="667" y="434"/>
                  </a:cubicBezTo>
                  <a:cubicBezTo>
                    <a:pt x="634" y="2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111"/>
            <p:cNvSpPr/>
            <p:nvPr/>
          </p:nvSpPr>
          <p:spPr>
            <a:xfrm>
              <a:off x="6350966" y="2215556"/>
              <a:ext cx="13359" cy="7300"/>
            </a:xfrm>
            <a:custGeom>
              <a:avLst/>
              <a:gdLst/>
              <a:ahLst/>
              <a:cxnLst/>
              <a:rect l="l" t="t" r="r" b="b"/>
              <a:pathLst>
                <a:path w="601" h="326" extrusionOk="0">
                  <a:moveTo>
                    <a:pt x="601" y="1"/>
                  </a:moveTo>
                  <a:lnTo>
                    <a:pt x="0" y="234"/>
                  </a:lnTo>
                  <a:cubicBezTo>
                    <a:pt x="81" y="300"/>
                    <a:pt x="155" y="326"/>
                    <a:pt x="222" y="326"/>
                  </a:cubicBezTo>
                  <a:cubicBezTo>
                    <a:pt x="459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111"/>
            <p:cNvSpPr/>
            <p:nvPr/>
          </p:nvSpPr>
          <p:spPr>
            <a:xfrm>
              <a:off x="6329472" y="2241710"/>
              <a:ext cx="25228" cy="41292"/>
            </a:xfrm>
            <a:custGeom>
              <a:avLst/>
              <a:gdLst/>
              <a:ahLst/>
              <a:cxnLst/>
              <a:rect l="l" t="t" r="r" b="b"/>
              <a:pathLst>
                <a:path w="1135" h="1844" extrusionOk="0">
                  <a:moveTo>
                    <a:pt x="0" y="0"/>
                  </a:moveTo>
                  <a:lnTo>
                    <a:pt x="267" y="1835"/>
                  </a:lnTo>
                  <a:cubicBezTo>
                    <a:pt x="314" y="1840"/>
                    <a:pt x="363" y="1843"/>
                    <a:pt x="411" y="1843"/>
                  </a:cubicBezTo>
                  <a:cubicBezTo>
                    <a:pt x="670" y="1843"/>
                    <a:pt x="938" y="1765"/>
                    <a:pt x="1134" y="1568"/>
                  </a:cubicBezTo>
                  <a:cubicBezTo>
                    <a:pt x="701" y="1101"/>
                    <a:pt x="300" y="567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111"/>
            <p:cNvSpPr/>
            <p:nvPr/>
          </p:nvSpPr>
          <p:spPr>
            <a:xfrm>
              <a:off x="6273103" y="2287279"/>
              <a:ext cx="43766" cy="19258"/>
            </a:xfrm>
            <a:custGeom>
              <a:avLst/>
              <a:gdLst/>
              <a:ahLst/>
              <a:cxnLst/>
              <a:rect l="l" t="t" r="r" b="b"/>
              <a:pathLst>
                <a:path w="1969" h="860" extrusionOk="0">
                  <a:moveTo>
                    <a:pt x="34" y="0"/>
                  </a:moveTo>
                  <a:cubicBezTo>
                    <a:pt x="1" y="34"/>
                    <a:pt x="1" y="100"/>
                    <a:pt x="34" y="134"/>
                  </a:cubicBezTo>
                  <a:cubicBezTo>
                    <a:pt x="435" y="534"/>
                    <a:pt x="935" y="801"/>
                    <a:pt x="1502" y="834"/>
                  </a:cubicBezTo>
                  <a:cubicBezTo>
                    <a:pt x="1569" y="851"/>
                    <a:pt x="1635" y="859"/>
                    <a:pt x="1702" y="859"/>
                  </a:cubicBezTo>
                  <a:cubicBezTo>
                    <a:pt x="1769" y="859"/>
                    <a:pt x="1836" y="851"/>
                    <a:pt x="1902" y="834"/>
                  </a:cubicBezTo>
                  <a:cubicBezTo>
                    <a:pt x="1969" y="834"/>
                    <a:pt x="1969" y="801"/>
                    <a:pt x="1969" y="767"/>
                  </a:cubicBezTo>
                  <a:cubicBezTo>
                    <a:pt x="1969" y="701"/>
                    <a:pt x="1936" y="701"/>
                    <a:pt x="1902" y="701"/>
                  </a:cubicBezTo>
                  <a:cubicBezTo>
                    <a:pt x="1861" y="703"/>
                    <a:pt x="1819" y="704"/>
                    <a:pt x="1778" y="704"/>
                  </a:cubicBezTo>
                  <a:cubicBezTo>
                    <a:pt x="1157" y="704"/>
                    <a:pt x="574" y="469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111"/>
            <p:cNvSpPr/>
            <p:nvPr/>
          </p:nvSpPr>
          <p:spPr>
            <a:xfrm>
              <a:off x="6157453" y="2248002"/>
              <a:ext cx="58125" cy="67424"/>
            </a:xfrm>
            <a:custGeom>
              <a:avLst/>
              <a:gdLst/>
              <a:ahLst/>
              <a:cxnLst/>
              <a:rect l="l" t="t" r="r" b="b"/>
              <a:pathLst>
                <a:path w="2615" h="3011" extrusionOk="0">
                  <a:moveTo>
                    <a:pt x="1054" y="1"/>
                  </a:moveTo>
                  <a:cubicBezTo>
                    <a:pt x="1004" y="1"/>
                    <a:pt x="952" y="7"/>
                    <a:pt x="901" y="20"/>
                  </a:cubicBezTo>
                  <a:cubicBezTo>
                    <a:pt x="200" y="186"/>
                    <a:pt x="0" y="1154"/>
                    <a:pt x="334" y="1854"/>
                  </a:cubicBezTo>
                  <a:cubicBezTo>
                    <a:pt x="601" y="2388"/>
                    <a:pt x="1068" y="2788"/>
                    <a:pt x="1635" y="2988"/>
                  </a:cubicBezTo>
                  <a:cubicBezTo>
                    <a:pt x="1698" y="3003"/>
                    <a:pt x="1758" y="3011"/>
                    <a:pt x="1815" y="3011"/>
                  </a:cubicBezTo>
                  <a:cubicBezTo>
                    <a:pt x="2385" y="3011"/>
                    <a:pt x="2614" y="2282"/>
                    <a:pt x="2402" y="1554"/>
                  </a:cubicBezTo>
                  <a:cubicBezTo>
                    <a:pt x="2217" y="877"/>
                    <a:pt x="1663" y="1"/>
                    <a:pt x="1054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111"/>
            <p:cNvSpPr/>
            <p:nvPr/>
          </p:nvSpPr>
          <p:spPr>
            <a:xfrm>
              <a:off x="6255321" y="2187610"/>
              <a:ext cx="31896" cy="16772"/>
            </a:xfrm>
            <a:custGeom>
              <a:avLst/>
              <a:gdLst/>
              <a:ahLst/>
              <a:cxnLst/>
              <a:rect l="l" t="t" r="r" b="b"/>
              <a:pathLst>
                <a:path w="1435" h="749" extrusionOk="0">
                  <a:moveTo>
                    <a:pt x="1100" y="0"/>
                  </a:moveTo>
                  <a:cubicBezTo>
                    <a:pt x="703" y="0"/>
                    <a:pt x="324" y="168"/>
                    <a:pt x="67" y="482"/>
                  </a:cubicBezTo>
                  <a:cubicBezTo>
                    <a:pt x="0" y="548"/>
                    <a:pt x="0" y="648"/>
                    <a:pt x="67" y="682"/>
                  </a:cubicBezTo>
                  <a:cubicBezTo>
                    <a:pt x="100" y="715"/>
                    <a:pt x="134" y="749"/>
                    <a:pt x="167" y="749"/>
                  </a:cubicBezTo>
                  <a:cubicBezTo>
                    <a:pt x="234" y="749"/>
                    <a:pt x="267" y="715"/>
                    <a:pt x="301" y="682"/>
                  </a:cubicBezTo>
                  <a:cubicBezTo>
                    <a:pt x="510" y="442"/>
                    <a:pt x="828" y="310"/>
                    <a:pt x="1157" y="310"/>
                  </a:cubicBezTo>
                  <a:cubicBezTo>
                    <a:pt x="1194" y="310"/>
                    <a:pt x="1231" y="311"/>
                    <a:pt x="1268" y="315"/>
                  </a:cubicBezTo>
                  <a:cubicBezTo>
                    <a:pt x="1368" y="315"/>
                    <a:pt x="1435" y="282"/>
                    <a:pt x="1435" y="181"/>
                  </a:cubicBezTo>
                  <a:cubicBezTo>
                    <a:pt x="1435" y="115"/>
                    <a:pt x="1401" y="48"/>
                    <a:pt x="1301" y="15"/>
                  </a:cubicBezTo>
                  <a:cubicBezTo>
                    <a:pt x="1234" y="5"/>
                    <a:pt x="1166" y="0"/>
                    <a:pt x="1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111"/>
            <p:cNvSpPr/>
            <p:nvPr/>
          </p:nvSpPr>
          <p:spPr>
            <a:xfrm>
              <a:off x="6333918" y="2179638"/>
              <a:ext cx="32630" cy="18026"/>
            </a:xfrm>
            <a:custGeom>
              <a:avLst/>
              <a:gdLst/>
              <a:ahLst/>
              <a:cxnLst/>
              <a:rect l="l" t="t" r="r" b="b"/>
              <a:pathLst>
                <a:path w="1468" h="805" extrusionOk="0">
                  <a:moveTo>
                    <a:pt x="229" y="1"/>
                  </a:moveTo>
                  <a:cubicBezTo>
                    <a:pt x="197" y="1"/>
                    <a:pt x="165" y="2"/>
                    <a:pt x="134" y="4"/>
                  </a:cubicBezTo>
                  <a:cubicBezTo>
                    <a:pt x="67" y="4"/>
                    <a:pt x="0" y="70"/>
                    <a:pt x="0" y="171"/>
                  </a:cubicBezTo>
                  <a:cubicBezTo>
                    <a:pt x="34" y="237"/>
                    <a:pt x="100" y="304"/>
                    <a:pt x="200" y="304"/>
                  </a:cubicBezTo>
                  <a:cubicBezTo>
                    <a:pt x="227" y="302"/>
                    <a:pt x="254" y="300"/>
                    <a:pt x="281" y="300"/>
                  </a:cubicBezTo>
                  <a:cubicBezTo>
                    <a:pt x="625" y="300"/>
                    <a:pt x="985" y="493"/>
                    <a:pt x="1201" y="771"/>
                  </a:cubicBezTo>
                  <a:cubicBezTo>
                    <a:pt x="1234" y="804"/>
                    <a:pt x="1268" y="804"/>
                    <a:pt x="1334" y="804"/>
                  </a:cubicBezTo>
                  <a:cubicBezTo>
                    <a:pt x="1368" y="804"/>
                    <a:pt x="1401" y="804"/>
                    <a:pt x="1435" y="771"/>
                  </a:cubicBezTo>
                  <a:cubicBezTo>
                    <a:pt x="1468" y="738"/>
                    <a:pt x="1468" y="638"/>
                    <a:pt x="1435" y="571"/>
                  </a:cubicBezTo>
                  <a:cubicBezTo>
                    <a:pt x="1122" y="227"/>
                    <a:pt x="693" y="1"/>
                    <a:pt x="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111"/>
            <p:cNvSpPr/>
            <p:nvPr/>
          </p:nvSpPr>
          <p:spPr>
            <a:xfrm>
              <a:off x="6282016" y="2219295"/>
              <a:ext cx="13359" cy="7300"/>
            </a:xfrm>
            <a:custGeom>
              <a:avLst/>
              <a:gdLst/>
              <a:ahLst/>
              <a:cxnLst/>
              <a:rect l="l" t="t" r="r" b="b"/>
              <a:pathLst>
                <a:path w="601" h="326" extrusionOk="0">
                  <a:moveTo>
                    <a:pt x="601" y="1"/>
                  </a:moveTo>
                  <a:lnTo>
                    <a:pt x="0" y="234"/>
                  </a:lnTo>
                  <a:cubicBezTo>
                    <a:pt x="73" y="300"/>
                    <a:pt x="143" y="326"/>
                    <a:pt x="208" y="326"/>
                  </a:cubicBezTo>
                  <a:cubicBezTo>
                    <a:pt x="438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111"/>
            <p:cNvSpPr/>
            <p:nvPr/>
          </p:nvSpPr>
          <p:spPr>
            <a:xfrm>
              <a:off x="6504447" y="3080533"/>
              <a:ext cx="85287" cy="117583"/>
            </a:xfrm>
            <a:custGeom>
              <a:avLst/>
              <a:gdLst/>
              <a:ahLst/>
              <a:cxnLst/>
              <a:rect l="l" t="t" r="r" b="b"/>
              <a:pathLst>
                <a:path w="3837" h="5251" extrusionOk="0">
                  <a:moveTo>
                    <a:pt x="1201" y="1"/>
                  </a:moveTo>
                  <a:cubicBezTo>
                    <a:pt x="267" y="1301"/>
                    <a:pt x="200" y="3370"/>
                    <a:pt x="200" y="3370"/>
                  </a:cubicBezTo>
                  <a:lnTo>
                    <a:pt x="100" y="3970"/>
                  </a:lnTo>
                  <a:cubicBezTo>
                    <a:pt x="0" y="4470"/>
                    <a:pt x="367" y="4971"/>
                    <a:pt x="868" y="5071"/>
                  </a:cubicBezTo>
                  <a:lnTo>
                    <a:pt x="2035" y="5238"/>
                  </a:lnTo>
                  <a:cubicBezTo>
                    <a:pt x="2091" y="5246"/>
                    <a:pt x="2146" y="5250"/>
                    <a:pt x="2200" y="5250"/>
                  </a:cubicBezTo>
                  <a:cubicBezTo>
                    <a:pt x="2569" y="5250"/>
                    <a:pt x="2899" y="5057"/>
                    <a:pt x="3103" y="4737"/>
                  </a:cubicBezTo>
                  <a:lnTo>
                    <a:pt x="3636" y="3937"/>
                  </a:lnTo>
                  <a:cubicBezTo>
                    <a:pt x="3803" y="3636"/>
                    <a:pt x="3836" y="3236"/>
                    <a:pt x="3703" y="2903"/>
                  </a:cubicBezTo>
                  <a:lnTo>
                    <a:pt x="3069" y="1335"/>
                  </a:lnTo>
                  <a:cubicBezTo>
                    <a:pt x="2802" y="701"/>
                    <a:pt x="2269" y="234"/>
                    <a:pt x="1601" y="101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111"/>
            <p:cNvSpPr/>
            <p:nvPr/>
          </p:nvSpPr>
          <p:spPr>
            <a:xfrm>
              <a:off x="6139649" y="2893041"/>
              <a:ext cx="307718" cy="38403"/>
            </a:xfrm>
            <a:custGeom>
              <a:avLst/>
              <a:gdLst/>
              <a:ahLst/>
              <a:cxnLst/>
              <a:rect l="l" t="t" r="r" b="b"/>
              <a:pathLst>
                <a:path w="13844" h="1715" extrusionOk="0">
                  <a:moveTo>
                    <a:pt x="701" y="1"/>
                  </a:moveTo>
                  <a:cubicBezTo>
                    <a:pt x="568" y="1"/>
                    <a:pt x="468" y="68"/>
                    <a:pt x="401" y="201"/>
                  </a:cubicBezTo>
                  <a:cubicBezTo>
                    <a:pt x="301" y="435"/>
                    <a:pt x="201" y="668"/>
                    <a:pt x="101" y="935"/>
                  </a:cubicBezTo>
                  <a:cubicBezTo>
                    <a:pt x="1" y="1102"/>
                    <a:pt x="134" y="1302"/>
                    <a:pt x="334" y="1335"/>
                  </a:cubicBezTo>
                  <a:cubicBezTo>
                    <a:pt x="2574" y="1590"/>
                    <a:pt x="4822" y="1715"/>
                    <a:pt x="7070" y="1715"/>
                  </a:cubicBezTo>
                  <a:cubicBezTo>
                    <a:pt x="9242" y="1715"/>
                    <a:pt x="11413" y="1598"/>
                    <a:pt x="13577" y="1369"/>
                  </a:cubicBezTo>
                  <a:cubicBezTo>
                    <a:pt x="13744" y="1335"/>
                    <a:pt x="13844" y="1202"/>
                    <a:pt x="13844" y="1035"/>
                  </a:cubicBezTo>
                  <a:cubicBezTo>
                    <a:pt x="13810" y="801"/>
                    <a:pt x="13777" y="535"/>
                    <a:pt x="13744" y="268"/>
                  </a:cubicBezTo>
                  <a:cubicBezTo>
                    <a:pt x="13744" y="101"/>
                    <a:pt x="13610" y="1"/>
                    <a:pt x="13444" y="1"/>
                  </a:cubicBezTo>
                  <a:cubicBezTo>
                    <a:pt x="11325" y="234"/>
                    <a:pt x="9199" y="351"/>
                    <a:pt x="7072" y="351"/>
                  </a:cubicBezTo>
                  <a:cubicBezTo>
                    <a:pt x="4946" y="351"/>
                    <a:pt x="2819" y="234"/>
                    <a:pt x="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111"/>
            <p:cNvSpPr/>
            <p:nvPr/>
          </p:nvSpPr>
          <p:spPr>
            <a:xfrm>
              <a:off x="6302021" y="2438898"/>
              <a:ext cx="64526" cy="59788"/>
            </a:xfrm>
            <a:custGeom>
              <a:avLst/>
              <a:gdLst/>
              <a:ahLst/>
              <a:cxnLst/>
              <a:rect l="l" t="t" r="r" b="b"/>
              <a:pathLst>
                <a:path w="2903" h="267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35" y="1001"/>
                    <a:pt x="735" y="2202"/>
                  </a:cubicBezTo>
                  <a:lnTo>
                    <a:pt x="2903" y="2669"/>
                  </a:lnTo>
                  <a:cubicBezTo>
                    <a:pt x="2669" y="1202"/>
                    <a:pt x="1469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111"/>
            <p:cNvSpPr/>
            <p:nvPr/>
          </p:nvSpPr>
          <p:spPr>
            <a:xfrm>
              <a:off x="6179681" y="2432181"/>
              <a:ext cx="116428" cy="85920"/>
            </a:xfrm>
            <a:custGeom>
              <a:avLst/>
              <a:gdLst/>
              <a:ahLst/>
              <a:cxnLst/>
              <a:rect l="l" t="t" r="r" b="b"/>
              <a:pathLst>
                <a:path w="5238" h="3837" extrusionOk="0">
                  <a:moveTo>
                    <a:pt x="1702" y="0"/>
                  </a:moveTo>
                  <a:lnTo>
                    <a:pt x="401" y="968"/>
                  </a:lnTo>
                  <a:cubicBezTo>
                    <a:pt x="401" y="968"/>
                    <a:pt x="1" y="2469"/>
                    <a:pt x="1735" y="3837"/>
                  </a:cubicBezTo>
                  <a:lnTo>
                    <a:pt x="5238" y="2569"/>
                  </a:lnTo>
                  <a:cubicBezTo>
                    <a:pt x="5238" y="2569"/>
                    <a:pt x="2336" y="901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111"/>
            <p:cNvSpPr/>
            <p:nvPr/>
          </p:nvSpPr>
          <p:spPr>
            <a:xfrm>
              <a:off x="6076634" y="2486124"/>
              <a:ext cx="514589" cy="296544"/>
            </a:xfrm>
            <a:custGeom>
              <a:avLst/>
              <a:gdLst/>
              <a:ahLst/>
              <a:cxnLst/>
              <a:rect l="l" t="t" r="r" b="b"/>
              <a:pathLst>
                <a:path w="23151" h="13243" extrusionOk="0">
                  <a:moveTo>
                    <a:pt x="1794" y="0"/>
                  </a:moveTo>
                  <a:cubicBezTo>
                    <a:pt x="1627" y="0"/>
                    <a:pt x="1461" y="29"/>
                    <a:pt x="1301" y="93"/>
                  </a:cubicBezTo>
                  <a:cubicBezTo>
                    <a:pt x="300" y="494"/>
                    <a:pt x="0" y="2128"/>
                    <a:pt x="401" y="3129"/>
                  </a:cubicBezTo>
                  <a:cubicBezTo>
                    <a:pt x="501" y="3329"/>
                    <a:pt x="534" y="3462"/>
                    <a:pt x="601" y="3596"/>
                  </a:cubicBezTo>
                  <a:lnTo>
                    <a:pt x="801" y="4029"/>
                  </a:lnTo>
                  <a:cubicBezTo>
                    <a:pt x="934" y="4263"/>
                    <a:pt x="1068" y="4530"/>
                    <a:pt x="1201" y="4797"/>
                  </a:cubicBezTo>
                  <a:cubicBezTo>
                    <a:pt x="1501" y="5297"/>
                    <a:pt x="1802" y="5797"/>
                    <a:pt x="2102" y="6264"/>
                  </a:cubicBezTo>
                  <a:cubicBezTo>
                    <a:pt x="2769" y="7198"/>
                    <a:pt x="3469" y="8099"/>
                    <a:pt x="4270" y="8966"/>
                  </a:cubicBezTo>
                  <a:cubicBezTo>
                    <a:pt x="5037" y="9800"/>
                    <a:pt x="5904" y="10567"/>
                    <a:pt x="6838" y="11268"/>
                  </a:cubicBezTo>
                  <a:cubicBezTo>
                    <a:pt x="7039" y="11435"/>
                    <a:pt x="7305" y="11601"/>
                    <a:pt x="7539" y="11768"/>
                  </a:cubicBezTo>
                  <a:lnTo>
                    <a:pt x="7906" y="12002"/>
                  </a:lnTo>
                  <a:lnTo>
                    <a:pt x="8073" y="12135"/>
                  </a:lnTo>
                  <a:lnTo>
                    <a:pt x="8340" y="12302"/>
                  </a:lnTo>
                  <a:cubicBezTo>
                    <a:pt x="8973" y="12636"/>
                    <a:pt x="9640" y="12869"/>
                    <a:pt x="10341" y="13002"/>
                  </a:cubicBezTo>
                  <a:cubicBezTo>
                    <a:pt x="11358" y="13148"/>
                    <a:pt x="12349" y="13242"/>
                    <a:pt x="13359" y="13242"/>
                  </a:cubicBezTo>
                  <a:cubicBezTo>
                    <a:pt x="13509" y="13242"/>
                    <a:pt x="13659" y="13240"/>
                    <a:pt x="13810" y="13236"/>
                  </a:cubicBezTo>
                  <a:cubicBezTo>
                    <a:pt x="14944" y="13203"/>
                    <a:pt x="16012" y="13136"/>
                    <a:pt x="17079" y="13002"/>
                  </a:cubicBezTo>
                  <a:cubicBezTo>
                    <a:pt x="19114" y="12769"/>
                    <a:pt x="21149" y="12435"/>
                    <a:pt x="23150" y="11968"/>
                  </a:cubicBezTo>
                  <a:lnTo>
                    <a:pt x="22983" y="9600"/>
                  </a:lnTo>
                  <a:cubicBezTo>
                    <a:pt x="22983" y="9600"/>
                    <a:pt x="18914" y="10200"/>
                    <a:pt x="16912" y="10200"/>
                  </a:cubicBezTo>
                  <a:cubicBezTo>
                    <a:pt x="15912" y="10167"/>
                    <a:pt x="14878" y="10167"/>
                    <a:pt x="13877" y="10100"/>
                  </a:cubicBezTo>
                  <a:cubicBezTo>
                    <a:pt x="12943" y="10034"/>
                    <a:pt x="12009" y="9900"/>
                    <a:pt x="11075" y="9667"/>
                  </a:cubicBezTo>
                  <a:cubicBezTo>
                    <a:pt x="10741" y="9600"/>
                    <a:pt x="10408" y="9467"/>
                    <a:pt x="10141" y="9300"/>
                  </a:cubicBezTo>
                  <a:lnTo>
                    <a:pt x="9640" y="8900"/>
                  </a:lnTo>
                  <a:cubicBezTo>
                    <a:pt x="9474" y="8733"/>
                    <a:pt x="9274" y="8599"/>
                    <a:pt x="9107" y="8433"/>
                  </a:cubicBezTo>
                  <a:cubicBezTo>
                    <a:pt x="8373" y="7799"/>
                    <a:pt x="7706" y="7132"/>
                    <a:pt x="7105" y="6398"/>
                  </a:cubicBezTo>
                  <a:cubicBezTo>
                    <a:pt x="6472" y="5664"/>
                    <a:pt x="5904" y="4897"/>
                    <a:pt x="5371" y="4096"/>
                  </a:cubicBezTo>
                  <a:cubicBezTo>
                    <a:pt x="5104" y="3696"/>
                    <a:pt x="4870" y="3296"/>
                    <a:pt x="4637" y="2862"/>
                  </a:cubicBezTo>
                  <a:cubicBezTo>
                    <a:pt x="4503" y="2662"/>
                    <a:pt x="4403" y="2462"/>
                    <a:pt x="4303" y="2261"/>
                  </a:cubicBezTo>
                  <a:lnTo>
                    <a:pt x="4137" y="1928"/>
                  </a:lnTo>
                  <a:lnTo>
                    <a:pt x="4036" y="1694"/>
                  </a:lnTo>
                  <a:lnTo>
                    <a:pt x="3970" y="1561"/>
                  </a:lnTo>
                  <a:cubicBezTo>
                    <a:pt x="3605" y="804"/>
                    <a:pt x="2676" y="0"/>
                    <a:pt x="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111"/>
            <p:cNvSpPr/>
            <p:nvPr/>
          </p:nvSpPr>
          <p:spPr>
            <a:xfrm>
              <a:off x="6563016" y="2692874"/>
              <a:ext cx="33386" cy="68723"/>
            </a:xfrm>
            <a:custGeom>
              <a:avLst/>
              <a:gdLst/>
              <a:ahLst/>
              <a:cxnLst/>
              <a:rect l="l" t="t" r="r" b="b"/>
              <a:pathLst>
                <a:path w="1502" h="3069" extrusionOk="0">
                  <a:moveTo>
                    <a:pt x="1301" y="0"/>
                  </a:moveTo>
                  <a:lnTo>
                    <a:pt x="1" y="33"/>
                  </a:lnTo>
                  <a:lnTo>
                    <a:pt x="234" y="3069"/>
                  </a:lnTo>
                  <a:lnTo>
                    <a:pt x="1502" y="2835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111"/>
            <p:cNvSpPr/>
            <p:nvPr/>
          </p:nvSpPr>
          <p:spPr>
            <a:xfrm>
              <a:off x="6500735" y="3066336"/>
              <a:ext cx="70461" cy="41852"/>
            </a:xfrm>
            <a:custGeom>
              <a:avLst/>
              <a:gdLst/>
              <a:ahLst/>
              <a:cxnLst/>
              <a:rect l="l" t="t" r="r" b="b"/>
              <a:pathLst>
                <a:path w="3170" h="1869" extrusionOk="0">
                  <a:moveTo>
                    <a:pt x="2969" y="1"/>
                  </a:moveTo>
                  <a:lnTo>
                    <a:pt x="1" y="668"/>
                  </a:lnTo>
                  <a:lnTo>
                    <a:pt x="401" y="1869"/>
                  </a:lnTo>
                  <a:lnTo>
                    <a:pt x="3169" y="1268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2" name="Google Shape;5762;p111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3" name="Google Shape;5763;p111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4" name="Google Shape;5764;p111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5" name="Google Shape;5765;p111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5766" name="Google Shape;5766;p11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11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8" name="Google Shape;5768;p111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5769" name="Google Shape;5769;p11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11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ECE77B1-119F-EBB5-8C5C-A2D35742D131}"/>
              </a:ext>
            </a:extLst>
          </p:cNvPr>
          <p:cNvSpPr/>
          <p:nvPr/>
        </p:nvSpPr>
        <p:spPr>
          <a:xfrm>
            <a:off x="313509" y="3564564"/>
            <a:ext cx="4360325" cy="1071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57"/>
          <p:cNvGrpSpPr/>
          <p:nvPr/>
        </p:nvGrpSpPr>
        <p:grpSpPr>
          <a:xfrm>
            <a:off x="713238" y="1103435"/>
            <a:ext cx="3448995" cy="2936630"/>
            <a:chOff x="713238" y="1103435"/>
            <a:chExt cx="3448995" cy="2936630"/>
          </a:xfrm>
        </p:grpSpPr>
        <p:sp>
          <p:nvSpPr>
            <p:cNvPr id="1130" name="Google Shape;1130;p57"/>
            <p:cNvSpPr/>
            <p:nvPr/>
          </p:nvSpPr>
          <p:spPr>
            <a:xfrm>
              <a:off x="3082827" y="3805681"/>
              <a:ext cx="77527" cy="2230"/>
            </a:xfrm>
            <a:custGeom>
              <a:avLst/>
              <a:gdLst/>
              <a:ahLst/>
              <a:cxnLst/>
              <a:rect l="l" t="t" r="r" b="b"/>
              <a:pathLst>
                <a:path w="4903" h="141" extrusionOk="0">
                  <a:moveTo>
                    <a:pt x="1" y="0"/>
                  </a:moveTo>
                  <a:lnTo>
                    <a:pt x="1" y="140"/>
                  </a:lnTo>
                  <a:lnTo>
                    <a:pt x="4903" y="140"/>
                  </a:lnTo>
                  <a:lnTo>
                    <a:pt x="4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7"/>
            <p:cNvSpPr/>
            <p:nvPr/>
          </p:nvSpPr>
          <p:spPr>
            <a:xfrm>
              <a:off x="3082827" y="3805681"/>
              <a:ext cx="77527" cy="2230"/>
            </a:xfrm>
            <a:custGeom>
              <a:avLst/>
              <a:gdLst/>
              <a:ahLst/>
              <a:cxnLst/>
              <a:rect l="l" t="t" r="r" b="b"/>
              <a:pathLst>
                <a:path w="4903" h="141" fill="none" extrusionOk="0">
                  <a:moveTo>
                    <a:pt x="1" y="0"/>
                  </a:moveTo>
                  <a:lnTo>
                    <a:pt x="4903" y="0"/>
                  </a:lnTo>
                  <a:lnTo>
                    <a:pt x="4903" y="140"/>
                  </a:lnTo>
                  <a:lnTo>
                    <a:pt x="1" y="14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7"/>
            <p:cNvSpPr/>
            <p:nvPr/>
          </p:nvSpPr>
          <p:spPr>
            <a:xfrm>
              <a:off x="3741453" y="3698897"/>
              <a:ext cx="170978" cy="2230"/>
            </a:xfrm>
            <a:custGeom>
              <a:avLst/>
              <a:gdLst/>
              <a:ahLst/>
              <a:cxnLst/>
              <a:rect l="l" t="t" r="r" b="b"/>
              <a:pathLst>
                <a:path w="10813" h="141" extrusionOk="0">
                  <a:moveTo>
                    <a:pt x="0" y="1"/>
                  </a:moveTo>
                  <a:lnTo>
                    <a:pt x="0" y="141"/>
                  </a:lnTo>
                  <a:lnTo>
                    <a:pt x="10812" y="141"/>
                  </a:lnTo>
                  <a:lnTo>
                    <a:pt x="10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7"/>
            <p:cNvSpPr/>
            <p:nvPr/>
          </p:nvSpPr>
          <p:spPr>
            <a:xfrm>
              <a:off x="3741453" y="3698897"/>
              <a:ext cx="170978" cy="2230"/>
            </a:xfrm>
            <a:custGeom>
              <a:avLst/>
              <a:gdLst/>
              <a:ahLst/>
              <a:cxnLst/>
              <a:rect l="l" t="t" r="r" b="b"/>
              <a:pathLst>
                <a:path w="10813" h="141" fill="none" extrusionOk="0">
                  <a:moveTo>
                    <a:pt x="0" y="1"/>
                  </a:moveTo>
                  <a:lnTo>
                    <a:pt x="10812" y="1"/>
                  </a:lnTo>
                  <a:lnTo>
                    <a:pt x="10812" y="141"/>
                  </a:lnTo>
                  <a:lnTo>
                    <a:pt x="0" y="1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7"/>
            <p:cNvSpPr/>
            <p:nvPr/>
          </p:nvSpPr>
          <p:spPr>
            <a:xfrm>
              <a:off x="1745223" y="2875691"/>
              <a:ext cx="79741" cy="757200"/>
            </a:xfrm>
            <a:custGeom>
              <a:avLst/>
              <a:gdLst/>
              <a:ahLst/>
              <a:cxnLst/>
              <a:rect l="l" t="t" r="r" b="b"/>
              <a:pathLst>
                <a:path w="5043" h="47871" extrusionOk="0">
                  <a:moveTo>
                    <a:pt x="1" y="0"/>
                  </a:moveTo>
                  <a:lnTo>
                    <a:pt x="1" y="47871"/>
                  </a:lnTo>
                  <a:lnTo>
                    <a:pt x="5043" y="47871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7"/>
            <p:cNvSpPr/>
            <p:nvPr/>
          </p:nvSpPr>
          <p:spPr>
            <a:xfrm>
              <a:off x="1745223" y="2875691"/>
              <a:ext cx="79741" cy="757200"/>
            </a:xfrm>
            <a:custGeom>
              <a:avLst/>
              <a:gdLst/>
              <a:ahLst/>
              <a:cxnLst/>
              <a:rect l="l" t="t" r="r" b="b"/>
              <a:pathLst>
                <a:path w="5043" h="47871" fill="none" extrusionOk="0">
                  <a:moveTo>
                    <a:pt x="1" y="0"/>
                  </a:moveTo>
                  <a:lnTo>
                    <a:pt x="5043" y="0"/>
                  </a:lnTo>
                  <a:lnTo>
                    <a:pt x="5043" y="47871"/>
                  </a:lnTo>
                  <a:lnTo>
                    <a:pt x="1" y="4787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7"/>
            <p:cNvSpPr/>
            <p:nvPr/>
          </p:nvSpPr>
          <p:spPr>
            <a:xfrm>
              <a:off x="1937452" y="2849102"/>
              <a:ext cx="79741" cy="783789"/>
            </a:xfrm>
            <a:custGeom>
              <a:avLst/>
              <a:gdLst/>
              <a:ahLst/>
              <a:cxnLst/>
              <a:rect l="l" t="t" r="r" b="b"/>
              <a:pathLst>
                <a:path w="5043" h="49552" extrusionOk="0">
                  <a:moveTo>
                    <a:pt x="1" y="1"/>
                  </a:moveTo>
                  <a:lnTo>
                    <a:pt x="1" y="49552"/>
                  </a:lnTo>
                  <a:lnTo>
                    <a:pt x="5043" y="49552"/>
                  </a:lnTo>
                  <a:lnTo>
                    <a:pt x="50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7"/>
            <p:cNvSpPr/>
            <p:nvPr/>
          </p:nvSpPr>
          <p:spPr>
            <a:xfrm>
              <a:off x="1937452" y="2849102"/>
              <a:ext cx="79741" cy="783789"/>
            </a:xfrm>
            <a:custGeom>
              <a:avLst/>
              <a:gdLst/>
              <a:ahLst/>
              <a:cxnLst/>
              <a:rect l="l" t="t" r="r" b="b"/>
              <a:pathLst>
                <a:path w="5043" h="49552" fill="none" extrusionOk="0">
                  <a:moveTo>
                    <a:pt x="1" y="1"/>
                  </a:moveTo>
                  <a:lnTo>
                    <a:pt x="5043" y="1"/>
                  </a:lnTo>
                  <a:lnTo>
                    <a:pt x="5043" y="49552"/>
                  </a:lnTo>
                  <a:lnTo>
                    <a:pt x="1" y="4955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7"/>
            <p:cNvSpPr/>
            <p:nvPr/>
          </p:nvSpPr>
          <p:spPr>
            <a:xfrm>
              <a:off x="2130124" y="2804354"/>
              <a:ext cx="79741" cy="828536"/>
            </a:xfrm>
            <a:custGeom>
              <a:avLst/>
              <a:gdLst/>
              <a:ahLst/>
              <a:cxnLst/>
              <a:rect l="l" t="t" r="r" b="b"/>
              <a:pathLst>
                <a:path w="5043" h="52381" extrusionOk="0">
                  <a:moveTo>
                    <a:pt x="0" y="0"/>
                  </a:moveTo>
                  <a:lnTo>
                    <a:pt x="0" y="52381"/>
                  </a:lnTo>
                  <a:lnTo>
                    <a:pt x="5042" y="5238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7"/>
            <p:cNvSpPr/>
            <p:nvPr/>
          </p:nvSpPr>
          <p:spPr>
            <a:xfrm>
              <a:off x="2130124" y="2804354"/>
              <a:ext cx="79741" cy="828536"/>
            </a:xfrm>
            <a:custGeom>
              <a:avLst/>
              <a:gdLst/>
              <a:ahLst/>
              <a:cxnLst/>
              <a:rect l="l" t="t" r="r" b="b"/>
              <a:pathLst>
                <a:path w="5043" h="52381" fill="none" extrusionOk="0">
                  <a:moveTo>
                    <a:pt x="0" y="0"/>
                  </a:moveTo>
                  <a:lnTo>
                    <a:pt x="5042" y="0"/>
                  </a:lnTo>
                  <a:lnTo>
                    <a:pt x="5042" y="52381"/>
                  </a:lnTo>
                  <a:lnTo>
                    <a:pt x="0" y="5238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7"/>
            <p:cNvSpPr/>
            <p:nvPr/>
          </p:nvSpPr>
          <p:spPr>
            <a:xfrm>
              <a:off x="2322353" y="2760049"/>
              <a:ext cx="80184" cy="872841"/>
            </a:xfrm>
            <a:custGeom>
              <a:avLst/>
              <a:gdLst/>
              <a:ahLst/>
              <a:cxnLst/>
              <a:rect l="l" t="t" r="r" b="b"/>
              <a:pathLst>
                <a:path w="5071" h="55182" extrusionOk="0">
                  <a:moveTo>
                    <a:pt x="0" y="0"/>
                  </a:moveTo>
                  <a:lnTo>
                    <a:pt x="0" y="55182"/>
                  </a:lnTo>
                  <a:lnTo>
                    <a:pt x="5070" y="5518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7"/>
            <p:cNvSpPr/>
            <p:nvPr/>
          </p:nvSpPr>
          <p:spPr>
            <a:xfrm>
              <a:off x="2322353" y="2760049"/>
              <a:ext cx="80184" cy="872841"/>
            </a:xfrm>
            <a:custGeom>
              <a:avLst/>
              <a:gdLst/>
              <a:ahLst/>
              <a:cxnLst/>
              <a:rect l="l" t="t" r="r" b="b"/>
              <a:pathLst>
                <a:path w="5071" h="55182" fill="none" extrusionOk="0">
                  <a:moveTo>
                    <a:pt x="0" y="0"/>
                  </a:moveTo>
                  <a:lnTo>
                    <a:pt x="5070" y="0"/>
                  </a:lnTo>
                  <a:lnTo>
                    <a:pt x="5070" y="55182"/>
                  </a:lnTo>
                  <a:lnTo>
                    <a:pt x="0" y="5518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7"/>
            <p:cNvSpPr/>
            <p:nvPr/>
          </p:nvSpPr>
          <p:spPr>
            <a:xfrm>
              <a:off x="2515010" y="2724602"/>
              <a:ext cx="79741" cy="908288"/>
            </a:xfrm>
            <a:custGeom>
              <a:avLst/>
              <a:gdLst/>
              <a:ahLst/>
              <a:cxnLst/>
              <a:rect l="l" t="t" r="r" b="b"/>
              <a:pathLst>
                <a:path w="5043" h="57423" extrusionOk="0">
                  <a:moveTo>
                    <a:pt x="1" y="0"/>
                  </a:moveTo>
                  <a:lnTo>
                    <a:pt x="1" y="57423"/>
                  </a:lnTo>
                  <a:lnTo>
                    <a:pt x="5043" y="57423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7"/>
            <p:cNvSpPr/>
            <p:nvPr/>
          </p:nvSpPr>
          <p:spPr>
            <a:xfrm>
              <a:off x="2515010" y="2724602"/>
              <a:ext cx="79741" cy="908288"/>
            </a:xfrm>
            <a:custGeom>
              <a:avLst/>
              <a:gdLst/>
              <a:ahLst/>
              <a:cxnLst/>
              <a:rect l="l" t="t" r="r" b="b"/>
              <a:pathLst>
                <a:path w="5043" h="57423" fill="none" extrusionOk="0">
                  <a:moveTo>
                    <a:pt x="1" y="0"/>
                  </a:moveTo>
                  <a:lnTo>
                    <a:pt x="5043" y="0"/>
                  </a:lnTo>
                  <a:lnTo>
                    <a:pt x="5043" y="57423"/>
                  </a:lnTo>
                  <a:lnTo>
                    <a:pt x="1" y="574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7"/>
            <p:cNvSpPr/>
            <p:nvPr/>
          </p:nvSpPr>
          <p:spPr>
            <a:xfrm>
              <a:off x="2707682" y="2608075"/>
              <a:ext cx="79741" cy="1024816"/>
            </a:xfrm>
            <a:custGeom>
              <a:avLst/>
              <a:gdLst/>
              <a:ahLst/>
              <a:cxnLst/>
              <a:rect l="l" t="t" r="r" b="b"/>
              <a:pathLst>
                <a:path w="5043" h="64790" extrusionOk="0">
                  <a:moveTo>
                    <a:pt x="1" y="1"/>
                  </a:moveTo>
                  <a:lnTo>
                    <a:pt x="1" y="64790"/>
                  </a:lnTo>
                  <a:lnTo>
                    <a:pt x="5043" y="64790"/>
                  </a:lnTo>
                  <a:lnTo>
                    <a:pt x="50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7"/>
            <p:cNvSpPr/>
            <p:nvPr/>
          </p:nvSpPr>
          <p:spPr>
            <a:xfrm>
              <a:off x="2707682" y="2608075"/>
              <a:ext cx="79741" cy="1024816"/>
            </a:xfrm>
            <a:custGeom>
              <a:avLst/>
              <a:gdLst/>
              <a:ahLst/>
              <a:cxnLst/>
              <a:rect l="l" t="t" r="r" b="b"/>
              <a:pathLst>
                <a:path w="5043" h="64790" fill="none" extrusionOk="0">
                  <a:moveTo>
                    <a:pt x="1" y="1"/>
                  </a:moveTo>
                  <a:lnTo>
                    <a:pt x="5043" y="1"/>
                  </a:lnTo>
                  <a:lnTo>
                    <a:pt x="5043" y="64790"/>
                  </a:lnTo>
                  <a:lnTo>
                    <a:pt x="1" y="647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7"/>
            <p:cNvSpPr/>
            <p:nvPr/>
          </p:nvSpPr>
          <p:spPr>
            <a:xfrm>
              <a:off x="2899911" y="2510607"/>
              <a:ext cx="79741" cy="1122283"/>
            </a:xfrm>
            <a:custGeom>
              <a:avLst/>
              <a:gdLst/>
              <a:ahLst/>
              <a:cxnLst/>
              <a:rect l="l" t="t" r="r" b="b"/>
              <a:pathLst>
                <a:path w="5043" h="70952" extrusionOk="0">
                  <a:moveTo>
                    <a:pt x="0" y="0"/>
                  </a:moveTo>
                  <a:lnTo>
                    <a:pt x="0" y="70952"/>
                  </a:lnTo>
                  <a:lnTo>
                    <a:pt x="5042" y="7095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7"/>
            <p:cNvSpPr/>
            <p:nvPr/>
          </p:nvSpPr>
          <p:spPr>
            <a:xfrm>
              <a:off x="2899911" y="2510607"/>
              <a:ext cx="79741" cy="1122283"/>
            </a:xfrm>
            <a:custGeom>
              <a:avLst/>
              <a:gdLst/>
              <a:ahLst/>
              <a:cxnLst/>
              <a:rect l="l" t="t" r="r" b="b"/>
              <a:pathLst>
                <a:path w="5043" h="70952" fill="none" extrusionOk="0">
                  <a:moveTo>
                    <a:pt x="0" y="0"/>
                  </a:moveTo>
                  <a:lnTo>
                    <a:pt x="5042" y="0"/>
                  </a:lnTo>
                  <a:lnTo>
                    <a:pt x="5042" y="70952"/>
                  </a:lnTo>
                  <a:lnTo>
                    <a:pt x="0" y="709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7"/>
            <p:cNvSpPr/>
            <p:nvPr/>
          </p:nvSpPr>
          <p:spPr>
            <a:xfrm>
              <a:off x="3092583" y="2398952"/>
              <a:ext cx="79741" cy="1233939"/>
            </a:xfrm>
            <a:custGeom>
              <a:avLst/>
              <a:gdLst/>
              <a:ahLst/>
              <a:cxnLst/>
              <a:rect l="l" t="t" r="r" b="b"/>
              <a:pathLst>
                <a:path w="5043" h="78011" extrusionOk="0">
                  <a:moveTo>
                    <a:pt x="0" y="0"/>
                  </a:moveTo>
                  <a:lnTo>
                    <a:pt x="0" y="78011"/>
                  </a:lnTo>
                  <a:lnTo>
                    <a:pt x="5042" y="7801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7"/>
            <p:cNvSpPr/>
            <p:nvPr/>
          </p:nvSpPr>
          <p:spPr>
            <a:xfrm>
              <a:off x="3092583" y="2398952"/>
              <a:ext cx="79741" cy="1233939"/>
            </a:xfrm>
            <a:custGeom>
              <a:avLst/>
              <a:gdLst/>
              <a:ahLst/>
              <a:cxnLst/>
              <a:rect l="l" t="t" r="r" b="b"/>
              <a:pathLst>
                <a:path w="5043" h="78011" fill="none" extrusionOk="0">
                  <a:moveTo>
                    <a:pt x="0" y="0"/>
                  </a:moveTo>
                  <a:lnTo>
                    <a:pt x="5042" y="0"/>
                  </a:lnTo>
                  <a:lnTo>
                    <a:pt x="5042" y="78011"/>
                  </a:lnTo>
                  <a:lnTo>
                    <a:pt x="0" y="780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7"/>
            <p:cNvSpPr/>
            <p:nvPr/>
          </p:nvSpPr>
          <p:spPr>
            <a:xfrm>
              <a:off x="3285239" y="2250520"/>
              <a:ext cx="79741" cy="1382370"/>
            </a:xfrm>
            <a:custGeom>
              <a:avLst/>
              <a:gdLst/>
              <a:ahLst/>
              <a:cxnLst/>
              <a:rect l="l" t="t" r="r" b="b"/>
              <a:pathLst>
                <a:path w="5043" h="87395" fill="none" extrusionOk="0">
                  <a:moveTo>
                    <a:pt x="1" y="1"/>
                  </a:moveTo>
                  <a:lnTo>
                    <a:pt x="5043" y="1"/>
                  </a:lnTo>
                  <a:lnTo>
                    <a:pt x="5043" y="87395"/>
                  </a:lnTo>
                  <a:lnTo>
                    <a:pt x="1" y="873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7"/>
            <p:cNvSpPr/>
            <p:nvPr/>
          </p:nvSpPr>
          <p:spPr>
            <a:xfrm>
              <a:off x="713238" y="3838471"/>
              <a:ext cx="3448995" cy="201594"/>
            </a:xfrm>
            <a:custGeom>
              <a:avLst/>
              <a:gdLst/>
              <a:ahLst/>
              <a:cxnLst/>
              <a:rect l="l" t="t" r="r" b="b"/>
              <a:pathLst>
                <a:path w="218122" h="12745" extrusionOk="0">
                  <a:moveTo>
                    <a:pt x="109075" y="0"/>
                  </a:moveTo>
                  <a:lnTo>
                    <a:pt x="97927" y="28"/>
                  </a:lnTo>
                  <a:lnTo>
                    <a:pt x="87086" y="140"/>
                  </a:lnTo>
                  <a:lnTo>
                    <a:pt x="76638" y="308"/>
                  </a:lnTo>
                  <a:lnTo>
                    <a:pt x="66610" y="504"/>
                  </a:lnTo>
                  <a:lnTo>
                    <a:pt x="57087" y="784"/>
                  </a:lnTo>
                  <a:lnTo>
                    <a:pt x="52521" y="924"/>
                  </a:lnTo>
                  <a:lnTo>
                    <a:pt x="48095" y="1092"/>
                  </a:lnTo>
                  <a:lnTo>
                    <a:pt x="43809" y="1261"/>
                  </a:lnTo>
                  <a:lnTo>
                    <a:pt x="39692" y="1457"/>
                  </a:lnTo>
                  <a:lnTo>
                    <a:pt x="35742" y="1653"/>
                  </a:lnTo>
                  <a:lnTo>
                    <a:pt x="31961" y="1877"/>
                  </a:lnTo>
                  <a:lnTo>
                    <a:pt x="28347" y="2101"/>
                  </a:lnTo>
                  <a:lnTo>
                    <a:pt x="24902" y="2325"/>
                  </a:lnTo>
                  <a:lnTo>
                    <a:pt x="21681" y="2577"/>
                  </a:lnTo>
                  <a:lnTo>
                    <a:pt x="18628" y="2829"/>
                  </a:lnTo>
                  <a:lnTo>
                    <a:pt x="15799" y="3081"/>
                  </a:lnTo>
                  <a:lnTo>
                    <a:pt x="13165" y="3333"/>
                  </a:lnTo>
                  <a:lnTo>
                    <a:pt x="10757" y="3613"/>
                  </a:lnTo>
                  <a:lnTo>
                    <a:pt x="8572" y="3894"/>
                  </a:lnTo>
                  <a:lnTo>
                    <a:pt x="6639" y="4174"/>
                  </a:lnTo>
                  <a:lnTo>
                    <a:pt x="4902" y="4482"/>
                  </a:lnTo>
                  <a:lnTo>
                    <a:pt x="3446" y="4790"/>
                  </a:lnTo>
                  <a:lnTo>
                    <a:pt x="2801" y="4930"/>
                  </a:lnTo>
                  <a:lnTo>
                    <a:pt x="2213" y="5098"/>
                  </a:lnTo>
                  <a:lnTo>
                    <a:pt x="1709" y="5238"/>
                  </a:lnTo>
                  <a:lnTo>
                    <a:pt x="1261" y="5406"/>
                  </a:lnTo>
                  <a:lnTo>
                    <a:pt x="897" y="5574"/>
                  </a:lnTo>
                  <a:lnTo>
                    <a:pt x="561" y="5714"/>
                  </a:lnTo>
                  <a:lnTo>
                    <a:pt x="336" y="5882"/>
                  </a:lnTo>
                  <a:lnTo>
                    <a:pt x="140" y="6050"/>
                  </a:lnTo>
                  <a:lnTo>
                    <a:pt x="56" y="6218"/>
                  </a:lnTo>
                  <a:lnTo>
                    <a:pt x="28" y="6302"/>
                  </a:lnTo>
                  <a:lnTo>
                    <a:pt x="0" y="6387"/>
                  </a:lnTo>
                  <a:lnTo>
                    <a:pt x="28" y="6471"/>
                  </a:lnTo>
                  <a:lnTo>
                    <a:pt x="56" y="6527"/>
                  </a:lnTo>
                  <a:lnTo>
                    <a:pt x="140" y="6695"/>
                  </a:lnTo>
                  <a:lnTo>
                    <a:pt x="336" y="6863"/>
                  </a:lnTo>
                  <a:lnTo>
                    <a:pt x="561" y="7031"/>
                  </a:lnTo>
                  <a:lnTo>
                    <a:pt x="897" y="7199"/>
                  </a:lnTo>
                  <a:lnTo>
                    <a:pt x="1261" y="7339"/>
                  </a:lnTo>
                  <a:lnTo>
                    <a:pt x="1709" y="7507"/>
                  </a:lnTo>
                  <a:lnTo>
                    <a:pt x="2213" y="7647"/>
                  </a:lnTo>
                  <a:lnTo>
                    <a:pt x="2801" y="7815"/>
                  </a:lnTo>
                  <a:lnTo>
                    <a:pt x="3446" y="7955"/>
                  </a:lnTo>
                  <a:lnTo>
                    <a:pt x="4902" y="8263"/>
                  </a:lnTo>
                  <a:lnTo>
                    <a:pt x="6639" y="8571"/>
                  </a:lnTo>
                  <a:lnTo>
                    <a:pt x="8572" y="8851"/>
                  </a:lnTo>
                  <a:lnTo>
                    <a:pt x="10757" y="9132"/>
                  </a:lnTo>
                  <a:lnTo>
                    <a:pt x="13165" y="9412"/>
                  </a:lnTo>
                  <a:lnTo>
                    <a:pt x="15799" y="9664"/>
                  </a:lnTo>
                  <a:lnTo>
                    <a:pt x="18628" y="9944"/>
                  </a:lnTo>
                  <a:lnTo>
                    <a:pt x="21681" y="10196"/>
                  </a:lnTo>
                  <a:lnTo>
                    <a:pt x="24902" y="10420"/>
                  </a:lnTo>
                  <a:lnTo>
                    <a:pt x="28347" y="10644"/>
                  </a:lnTo>
                  <a:lnTo>
                    <a:pt x="31961" y="10868"/>
                  </a:lnTo>
                  <a:lnTo>
                    <a:pt x="35742" y="11092"/>
                  </a:lnTo>
                  <a:lnTo>
                    <a:pt x="39692" y="11288"/>
                  </a:lnTo>
                  <a:lnTo>
                    <a:pt x="43809" y="11485"/>
                  </a:lnTo>
                  <a:lnTo>
                    <a:pt x="48095" y="11653"/>
                  </a:lnTo>
                  <a:lnTo>
                    <a:pt x="52521" y="11821"/>
                  </a:lnTo>
                  <a:lnTo>
                    <a:pt x="57087" y="11961"/>
                  </a:lnTo>
                  <a:lnTo>
                    <a:pt x="66610" y="12241"/>
                  </a:lnTo>
                  <a:lnTo>
                    <a:pt x="76638" y="12465"/>
                  </a:lnTo>
                  <a:lnTo>
                    <a:pt x="87086" y="12605"/>
                  </a:lnTo>
                  <a:lnTo>
                    <a:pt x="97927" y="12717"/>
                  </a:lnTo>
                  <a:lnTo>
                    <a:pt x="109075" y="12745"/>
                  </a:lnTo>
                  <a:lnTo>
                    <a:pt x="120223" y="12717"/>
                  </a:lnTo>
                  <a:lnTo>
                    <a:pt x="131036" y="12605"/>
                  </a:lnTo>
                  <a:lnTo>
                    <a:pt x="141484" y="12465"/>
                  </a:lnTo>
                  <a:lnTo>
                    <a:pt x="151512" y="12241"/>
                  </a:lnTo>
                  <a:lnTo>
                    <a:pt x="161035" y="11961"/>
                  </a:lnTo>
                  <a:lnTo>
                    <a:pt x="165629" y="11821"/>
                  </a:lnTo>
                  <a:lnTo>
                    <a:pt x="170027" y="11653"/>
                  </a:lnTo>
                  <a:lnTo>
                    <a:pt x="174313" y="11485"/>
                  </a:lnTo>
                  <a:lnTo>
                    <a:pt x="178430" y="11288"/>
                  </a:lnTo>
                  <a:lnTo>
                    <a:pt x="182380" y="11092"/>
                  </a:lnTo>
                  <a:lnTo>
                    <a:pt x="186189" y="10868"/>
                  </a:lnTo>
                  <a:lnTo>
                    <a:pt x="189803" y="10644"/>
                  </a:lnTo>
                  <a:lnTo>
                    <a:pt x="193220" y="10420"/>
                  </a:lnTo>
                  <a:lnTo>
                    <a:pt x="196469" y="10196"/>
                  </a:lnTo>
                  <a:lnTo>
                    <a:pt x="199494" y="9944"/>
                  </a:lnTo>
                  <a:lnTo>
                    <a:pt x="202323" y="9664"/>
                  </a:lnTo>
                  <a:lnTo>
                    <a:pt x="204957" y="9412"/>
                  </a:lnTo>
                  <a:lnTo>
                    <a:pt x="207365" y="9132"/>
                  </a:lnTo>
                  <a:lnTo>
                    <a:pt x="209550" y="8851"/>
                  </a:lnTo>
                  <a:lnTo>
                    <a:pt x="211511" y="8571"/>
                  </a:lnTo>
                  <a:lnTo>
                    <a:pt x="213220" y="8263"/>
                  </a:lnTo>
                  <a:lnTo>
                    <a:pt x="214676" y="7955"/>
                  </a:lnTo>
                  <a:lnTo>
                    <a:pt x="215321" y="7815"/>
                  </a:lnTo>
                  <a:lnTo>
                    <a:pt x="215909" y="7647"/>
                  </a:lnTo>
                  <a:lnTo>
                    <a:pt x="216413" y="7507"/>
                  </a:lnTo>
                  <a:lnTo>
                    <a:pt x="216861" y="7339"/>
                  </a:lnTo>
                  <a:lnTo>
                    <a:pt x="217253" y="7199"/>
                  </a:lnTo>
                  <a:lnTo>
                    <a:pt x="217561" y="7031"/>
                  </a:lnTo>
                  <a:lnTo>
                    <a:pt x="217814" y="6863"/>
                  </a:lnTo>
                  <a:lnTo>
                    <a:pt x="217982" y="6695"/>
                  </a:lnTo>
                  <a:lnTo>
                    <a:pt x="218094" y="6527"/>
                  </a:lnTo>
                  <a:lnTo>
                    <a:pt x="218122" y="6471"/>
                  </a:lnTo>
                  <a:lnTo>
                    <a:pt x="218122" y="6387"/>
                  </a:lnTo>
                  <a:lnTo>
                    <a:pt x="218122" y="6302"/>
                  </a:lnTo>
                  <a:lnTo>
                    <a:pt x="218094" y="6218"/>
                  </a:lnTo>
                  <a:lnTo>
                    <a:pt x="217982" y="6050"/>
                  </a:lnTo>
                  <a:lnTo>
                    <a:pt x="217814" y="5882"/>
                  </a:lnTo>
                  <a:lnTo>
                    <a:pt x="217561" y="5714"/>
                  </a:lnTo>
                  <a:lnTo>
                    <a:pt x="217253" y="5574"/>
                  </a:lnTo>
                  <a:lnTo>
                    <a:pt x="216861" y="5406"/>
                  </a:lnTo>
                  <a:lnTo>
                    <a:pt x="216413" y="5238"/>
                  </a:lnTo>
                  <a:lnTo>
                    <a:pt x="215909" y="5098"/>
                  </a:lnTo>
                  <a:lnTo>
                    <a:pt x="215321" y="4930"/>
                  </a:lnTo>
                  <a:lnTo>
                    <a:pt x="214676" y="4790"/>
                  </a:lnTo>
                  <a:lnTo>
                    <a:pt x="213220" y="4482"/>
                  </a:lnTo>
                  <a:lnTo>
                    <a:pt x="211511" y="4174"/>
                  </a:lnTo>
                  <a:lnTo>
                    <a:pt x="209550" y="3894"/>
                  </a:lnTo>
                  <a:lnTo>
                    <a:pt x="207365" y="3613"/>
                  </a:lnTo>
                  <a:lnTo>
                    <a:pt x="204957" y="3333"/>
                  </a:lnTo>
                  <a:lnTo>
                    <a:pt x="202323" y="3081"/>
                  </a:lnTo>
                  <a:lnTo>
                    <a:pt x="199494" y="2829"/>
                  </a:lnTo>
                  <a:lnTo>
                    <a:pt x="196469" y="2577"/>
                  </a:lnTo>
                  <a:lnTo>
                    <a:pt x="193220" y="2325"/>
                  </a:lnTo>
                  <a:lnTo>
                    <a:pt x="189803" y="2101"/>
                  </a:lnTo>
                  <a:lnTo>
                    <a:pt x="186189" y="1877"/>
                  </a:lnTo>
                  <a:lnTo>
                    <a:pt x="182380" y="1653"/>
                  </a:lnTo>
                  <a:lnTo>
                    <a:pt x="178430" y="1457"/>
                  </a:lnTo>
                  <a:lnTo>
                    <a:pt x="174313" y="1261"/>
                  </a:lnTo>
                  <a:lnTo>
                    <a:pt x="170027" y="1092"/>
                  </a:lnTo>
                  <a:lnTo>
                    <a:pt x="165629" y="924"/>
                  </a:lnTo>
                  <a:lnTo>
                    <a:pt x="161035" y="784"/>
                  </a:lnTo>
                  <a:lnTo>
                    <a:pt x="151512" y="504"/>
                  </a:lnTo>
                  <a:lnTo>
                    <a:pt x="141484" y="308"/>
                  </a:lnTo>
                  <a:lnTo>
                    <a:pt x="131036" y="140"/>
                  </a:lnTo>
                  <a:lnTo>
                    <a:pt x="120223" y="28"/>
                  </a:lnTo>
                  <a:lnTo>
                    <a:pt x="109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7"/>
            <p:cNvSpPr/>
            <p:nvPr/>
          </p:nvSpPr>
          <p:spPr>
            <a:xfrm>
              <a:off x="2480476" y="2299697"/>
              <a:ext cx="1269406" cy="1499800"/>
            </a:xfrm>
            <a:custGeom>
              <a:avLst/>
              <a:gdLst/>
              <a:ahLst/>
              <a:cxnLst/>
              <a:rect l="l" t="t" r="r" b="b"/>
              <a:pathLst>
                <a:path w="80280" h="94819" extrusionOk="0">
                  <a:moveTo>
                    <a:pt x="45434" y="1"/>
                  </a:moveTo>
                  <a:lnTo>
                    <a:pt x="44397" y="2494"/>
                  </a:lnTo>
                  <a:lnTo>
                    <a:pt x="43361" y="4987"/>
                  </a:lnTo>
                  <a:lnTo>
                    <a:pt x="42269" y="7480"/>
                  </a:lnTo>
                  <a:lnTo>
                    <a:pt x="41176" y="9945"/>
                  </a:lnTo>
                  <a:lnTo>
                    <a:pt x="40028" y="12410"/>
                  </a:lnTo>
                  <a:lnTo>
                    <a:pt x="38879" y="14875"/>
                  </a:lnTo>
                  <a:lnTo>
                    <a:pt x="37703" y="17284"/>
                  </a:lnTo>
                  <a:lnTo>
                    <a:pt x="36470" y="19721"/>
                  </a:lnTo>
                  <a:lnTo>
                    <a:pt x="35238" y="22130"/>
                  </a:lnTo>
                  <a:lnTo>
                    <a:pt x="33977" y="24511"/>
                  </a:lnTo>
                  <a:lnTo>
                    <a:pt x="32689" y="26891"/>
                  </a:lnTo>
                  <a:lnTo>
                    <a:pt x="31372" y="29244"/>
                  </a:lnTo>
                  <a:lnTo>
                    <a:pt x="30056" y="31597"/>
                  </a:lnTo>
                  <a:lnTo>
                    <a:pt x="28683" y="33922"/>
                  </a:lnTo>
                  <a:lnTo>
                    <a:pt x="27283" y="36247"/>
                  </a:lnTo>
                  <a:lnTo>
                    <a:pt x="25882" y="38544"/>
                  </a:lnTo>
                  <a:lnTo>
                    <a:pt x="24454" y="40841"/>
                  </a:lnTo>
                  <a:lnTo>
                    <a:pt x="22969" y="43110"/>
                  </a:lnTo>
                  <a:lnTo>
                    <a:pt x="21484" y="45379"/>
                  </a:lnTo>
                  <a:lnTo>
                    <a:pt x="19972" y="47620"/>
                  </a:lnTo>
                  <a:lnTo>
                    <a:pt x="18459" y="49832"/>
                  </a:lnTo>
                  <a:lnTo>
                    <a:pt x="16891" y="52045"/>
                  </a:lnTo>
                  <a:lnTo>
                    <a:pt x="15294" y="54230"/>
                  </a:lnTo>
                  <a:lnTo>
                    <a:pt x="13697" y="56415"/>
                  </a:lnTo>
                  <a:lnTo>
                    <a:pt x="12073" y="58572"/>
                  </a:lnTo>
                  <a:lnTo>
                    <a:pt x="10420" y="60701"/>
                  </a:lnTo>
                  <a:lnTo>
                    <a:pt x="8739" y="62830"/>
                  </a:lnTo>
                  <a:lnTo>
                    <a:pt x="7031" y="64930"/>
                  </a:lnTo>
                  <a:lnTo>
                    <a:pt x="5294" y="67031"/>
                  </a:lnTo>
                  <a:lnTo>
                    <a:pt x="3557" y="69104"/>
                  </a:lnTo>
                  <a:lnTo>
                    <a:pt x="1793" y="71149"/>
                  </a:lnTo>
                  <a:lnTo>
                    <a:pt x="0" y="73194"/>
                  </a:lnTo>
                  <a:lnTo>
                    <a:pt x="34818" y="94818"/>
                  </a:lnTo>
                  <a:lnTo>
                    <a:pt x="36610" y="92773"/>
                  </a:lnTo>
                  <a:lnTo>
                    <a:pt x="38403" y="90728"/>
                  </a:lnTo>
                  <a:lnTo>
                    <a:pt x="40140" y="88656"/>
                  </a:lnTo>
                  <a:lnTo>
                    <a:pt x="41876" y="86583"/>
                  </a:lnTo>
                  <a:lnTo>
                    <a:pt x="43557" y="84454"/>
                  </a:lnTo>
                  <a:lnTo>
                    <a:pt x="45238" y="82353"/>
                  </a:lnTo>
                  <a:lnTo>
                    <a:pt x="46890" y="80196"/>
                  </a:lnTo>
                  <a:lnTo>
                    <a:pt x="48543" y="78039"/>
                  </a:lnTo>
                  <a:lnTo>
                    <a:pt x="50140" y="75855"/>
                  </a:lnTo>
                  <a:lnTo>
                    <a:pt x="51736" y="73670"/>
                  </a:lnTo>
                  <a:lnTo>
                    <a:pt x="53277" y="71457"/>
                  </a:lnTo>
                  <a:lnTo>
                    <a:pt x="54818" y="69244"/>
                  </a:lnTo>
                  <a:lnTo>
                    <a:pt x="56330" y="67003"/>
                  </a:lnTo>
                  <a:lnTo>
                    <a:pt x="57815" y="64734"/>
                  </a:lnTo>
                  <a:lnTo>
                    <a:pt x="59271" y="62465"/>
                  </a:lnTo>
                  <a:lnTo>
                    <a:pt x="60728" y="60197"/>
                  </a:lnTo>
                  <a:lnTo>
                    <a:pt x="62128" y="57872"/>
                  </a:lnTo>
                  <a:lnTo>
                    <a:pt x="63529" y="55575"/>
                  </a:lnTo>
                  <a:lnTo>
                    <a:pt x="64873" y="53222"/>
                  </a:lnTo>
                  <a:lnTo>
                    <a:pt x="66218" y="50869"/>
                  </a:lnTo>
                  <a:lnTo>
                    <a:pt x="67534" y="48516"/>
                  </a:lnTo>
                  <a:lnTo>
                    <a:pt x="68823" y="46135"/>
                  </a:lnTo>
                  <a:lnTo>
                    <a:pt x="70083" y="43754"/>
                  </a:lnTo>
                  <a:lnTo>
                    <a:pt x="71316" y="41345"/>
                  </a:lnTo>
                  <a:lnTo>
                    <a:pt x="72520" y="38936"/>
                  </a:lnTo>
                  <a:lnTo>
                    <a:pt x="73697" y="36499"/>
                  </a:lnTo>
                  <a:lnTo>
                    <a:pt x="74873" y="34034"/>
                  </a:lnTo>
                  <a:lnTo>
                    <a:pt x="75994" y="31597"/>
                  </a:lnTo>
                  <a:lnTo>
                    <a:pt x="77114" y="29104"/>
                  </a:lnTo>
                  <a:lnTo>
                    <a:pt x="78179" y="26639"/>
                  </a:lnTo>
                  <a:lnTo>
                    <a:pt x="79243" y="24146"/>
                  </a:lnTo>
                  <a:lnTo>
                    <a:pt x="80279" y="21625"/>
                  </a:lnTo>
                  <a:lnTo>
                    <a:pt x="45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7"/>
            <p:cNvSpPr/>
            <p:nvPr/>
          </p:nvSpPr>
          <p:spPr>
            <a:xfrm>
              <a:off x="2480476" y="2299697"/>
              <a:ext cx="1269406" cy="1499800"/>
            </a:xfrm>
            <a:custGeom>
              <a:avLst/>
              <a:gdLst/>
              <a:ahLst/>
              <a:cxnLst/>
              <a:rect l="l" t="t" r="r" b="b"/>
              <a:pathLst>
                <a:path w="80280" h="94819" fill="none" extrusionOk="0">
                  <a:moveTo>
                    <a:pt x="80279" y="21625"/>
                  </a:moveTo>
                  <a:lnTo>
                    <a:pt x="80279" y="21625"/>
                  </a:lnTo>
                  <a:lnTo>
                    <a:pt x="79243" y="24146"/>
                  </a:lnTo>
                  <a:lnTo>
                    <a:pt x="78179" y="26639"/>
                  </a:lnTo>
                  <a:lnTo>
                    <a:pt x="77114" y="29104"/>
                  </a:lnTo>
                  <a:lnTo>
                    <a:pt x="75994" y="31597"/>
                  </a:lnTo>
                  <a:lnTo>
                    <a:pt x="74873" y="34034"/>
                  </a:lnTo>
                  <a:lnTo>
                    <a:pt x="73697" y="36499"/>
                  </a:lnTo>
                  <a:lnTo>
                    <a:pt x="72520" y="38936"/>
                  </a:lnTo>
                  <a:lnTo>
                    <a:pt x="71316" y="41345"/>
                  </a:lnTo>
                  <a:lnTo>
                    <a:pt x="70083" y="43754"/>
                  </a:lnTo>
                  <a:lnTo>
                    <a:pt x="68823" y="46135"/>
                  </a:lnTo>
                  <a:lnTo>
                    <a:pt x="67534" y="48516"/>
                  </a:lnTo>
                  <a:lnTo>
                    <a:pt x="66218" y="50869"/>
                  </a:lnTo>
                  <a:lnTo>
                    <a:pt x="64873" y="53222"/>
                  </a:lnTo>
                  <a:lnTo>
                    <a:pt x="63529" y="55575"/>
                  </a:lnTo>
                  <a:lnTo>
                    <a:pt x="62128" y="57872"/>
                  </a:lnTo>
                  <a:lnTo>
                    <a:pt x="60728" y="60197"/>
                  </a:lnTo>
                  <a:lnTo>
                    <a:pt x="59271" y="62465"/>
                  </a:lnTo>
                  <a:lnTo>
                    <a:pt x="57815" y="64734"/>
                  </a:lnTo>
                  <a:lnTo>
                    <a:pt x="56330" y="67003"/>
                  </a:lnTo>
                  <a:lnTo>
                    <a:pt x="54818" y="69244"/>
                  </a:lnTo>
                  <a:lnTo>
                    <a:pt x="53277" y="71457"/>
                  </a:lnTo>
                  <a:lnTo>
                    <a:pt x="51736" y="73670"/>
                  </a:lnTo>
                  <a:lnTo>
                    <a:pt x="50140" y="75855"/>
                  </a:lnTo>
                  <a:lnTo>
                    <a:pt x="48543" y="78039"/>
                  </a:lnTo>
                  <a:lnTo>
                    <a:pt x="46890" y="80196"/>
                  </a:lnTo>
                  <a:lnTo>
                    <a:pt x="45238" y="82353"/>
                  </a:lnTo>
                  <a:lnTo>
                    <a:pt x="43557" y="84454"/>
                  </a:lnTo>
                  <a:lnTo>
                    <a:pt x="41876" y="86583"/>
                  </a:lnTo>
                  <a:lnTo>
                    <a:pt x="40140" y="88656"/>
                  </a:lnTo>
                  <a:lnTo>
                    <a:pt x="38403" y="90728"/>
                  </a:lnTo>
                  <a:lnTo>
                    <a:pt x="36610" y="92773"/>
                  </a:lnTo>
                  <a:lnTo>
                    <a:pt x="34818" y="94818"/>
                  </a:lnTo>
                  <a:lnTo>
                    <a:pt x="0" y="73194"/>
                  </a:lnTo>
                  <a:lnTo>
                    <a:pt x="0" y="73194"/>
                  </a:lnTo>
                  <a:lnTo>
                    <a:pt x="1793" y="71149"/>
                  </a:lnTo>
                  <a:lnTo>
                    <a:pt x="3557" y="69104"/>
                  </a:lnTo>
                  <a:lnTo>
                    <a:pt x="5294" y="67031"/>
                  </a:lnTo>
                  <a:lnTo>
                    <a:pt x="7031" y="64930"/>
                  </a:lnTo>
                  <a:lnTo>
                    <a:pt x="8739" y="62830"/>
                  </a:lnTo>
                  <a:lnTo>
                    <a:pt x="10420" y="60701"/>
                  </a:lnTo>
                  <a:lnTo>
                    <a:pt x="12073" y="58572"/>
                  </a:lnTo>
                  <a:lnTo>
                    <a:pt x="13697" y="56415"/>
                  </a:lnTo>
                  <a:lnTo>
                    <a:pt x="15294" y="54230"/>
                  </a:lnTo>
                  <a:lnTo>
                    <a:pt x="16891" y="52045"/>
                  </a:lnTo>
                  <a:lnTo>
                    <a:pt x="18459" y="49832"/>
                  </a:lnTo>
                  <a:lnTo>
                    <a:pt x="19972" y="47620"/>
                  </a:lnTo>
                  <a:lnTo>
                    <a:pt x="21484" y="45379"/>
                  </a:lnTo>
                  <a:lnTo>
                    <a:pt x="22969" y="43110"/>
                  </a:lnTo>
                  <a:lnTo>
                    <a:pt x="24454" y="40841"/>
                  </a:lnTo>
                  <a:lnTo>
                    <a:pt x="25882" y="38544"/>
                  </a:lnTo>
                  <a:lnTo>
                    <a:pt x="27283" y="36247"/>
                  </a:lnTo>
                  <a:lnTo>
                    <a:pt x="28683" y="33922"/>
                  </a:lnTo>
                  <a:lnTo>
                    <a:pt x="30056" y="31597"/>
                  </a:lnTo>
                  <a:lnTo>
                    <a:pt x="31372" y="29244"/>
                  </a:lnTo>
                  <a:lnTo>
                    <a:pt x="32689" y="26891"/>
                  </a:lnTo>
                  <a:lnTo>
                    <a:pt x="33977" y="24511"/>
                  </a:lnTo>
                  <a:lnTo>
                    <a:pt x="35238" y="22130"/>
                  </a:lnTo>
                  <a:lnTo>
                    <a:pt x="36470" y="19721"/>
                  </a:lnTo>
                  <a:lnTo>
                    <a:pt x="37703" y="17284"/>
                  </a:lnTo>
                  <a:lnTo>
                    <a:pt x="38879" y="14875"/>
                  </a:lnTo>
                  <a:lnTo>
                    <a:pt x="40028" y="12410"/>
                  </a:lnTo>
                  <a:lnTo>
                    <a:pt x="41176" y="9945"/>
                  </a:lnTo>
                  <a:lnTo>
                    <a:pt x="42269" y="7480"/>
                  </a:lnTo>
                  <a:lnTo>
                    <a:pt x="43361" y="4987"/>
                  </a:lnTo>
                  <a:lnTo>
                    <a:pt x="44397" y="2494"/>
                  </a:lnTo>
                  <a:lnTo>
                    <a:pt x="45434" y="1"/>
                  </a:lnTo>
                  <a:lnTo>
                    <a:pt x="80279" y="216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7"/>
            <p:cNvSpPr/>
            <p:nvPr/>
          </p:nvSpPr>
          <p:spPr>
            <a:xfrm>
              <a:off x="3613453" y="2557127"/>
              <a:ext cx="56703" cy="35020"/>
            </a:xfrm>
            <a:custGeom>
              <a:avLst/>
              <a:gdLst/>
              <a:ahLst/>
              <a:cxnLst/>
              <a:rect l="l" t="t" r="r" b="b"/>
              <a:pathLst>
                <a:path w="3586" h="2214" extrusionOk="0">
                  <a:moveTo>
                    <a:pt x="0" y="0"/>
                  </a:moveTo>
                  <a:lnTo>
                    <a:pt x="3585" y="2213"/>
                  </a:lnTo>
                  <a:lnTo>
                    <a:pt x="3585" y="2213"/>
                  </a:lnTo>
                  <a:lnTo>
                    <a:pt x="3585" y="2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7"/>
            <p:cNvSpPr/>
            <p:nvPr/>
          </p:nvSpPr>
          <p:spPr>
            <a:xfrm>
              <a:off x="3613453" y="2557127"/>
              <a:ext cx="56703" cy="35020"/>
            </a:xfrm>
            <a:custGeom>
              <a:avLst/>
              <a:gdLst/>
              <a:ahLst/>
              <a:cxnLst/>
              <a:rect l="l" t="t" r="r" b="b"/>
              <a:pathLst>
                <a:path w="3586" h="2214" fill="none" extrusionOk="0">
                  <a:moveTo>
                    <a:pt x="0" y="0"/>
                  </a:moveTo>
                  <a:lnTo>
                    <a:pt x="3585" y="2213"/>
                  </a:lnTo>
                  <a:lnTo>
                    <a:pt x="3585" y="2213"/>
                  </a:lnTo>
                  <a:lnTo>
                    <a:pt x="3585" y="22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7"/>
            <p:cNvSpPr/>
            <p:nvPr/>
          </p:nvSpPr>
          <p:spPr>
            <a:xfrm>
              <a:off x="3670140" y="2592131"/>
              <a:ext cx="79741" cy="49635"/>
            </a:xfrm>
            <a:custGeom>
              <a:avLst/>
              <a:gdLst/>
              <a:ahLst/>
              <a:cxnLst/>
              <a:rect l="l" t="t" r="r" b="b"/>
              <a:pathLst>
                <a:path w="5043" h="3138" extrusionOk="0">
                  <a:moveTo>
                    <a:pt x="0" y="0"/>
                  </a:moveTo>
                  <a:lnTo>
                    <a:pt x="5014" y="3137"/>
                  </a:lnTo>
                  <a:lnTo>
                    <a:pt x="5042" y="3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7"/>
            <p:cNvSpPr/>
            <p:nvPr/>
          </p:nvSpPr>
          <p:spPr>
            <a:xfrm>
              <a:off x="3670140" y="2592131"/>
              <a:ext cx="79741" cy="49635"/>
            </a:xfrm>
            <a:custGeom>
              <a:avLst/>
              <a:gdLst/>
              <a:ahLst/>
              <a:cxnLst/>
              <a:rect l="l" t="t" r="r" b="b"/>
              <a:pathLst>
                <a:path w="5043" h="3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5014" y="3137"/>
                  </a:lnTo>
                  <a:lnTo>
                    <a:pt x="5014" y="3137"/>
                  </a:lnTo>
                  <a:lnTo>
                    <a:pt x="5042" y="3137"/>
                  </a:lnTo>
                  <a:lnTo>
                    <a:pt x="5042" y="313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7"/>
            <p:cNvSpPr/>
            <p:nvPr/>
          </p:nvSpPr>
          <p:spPr>
            <a:xfrm>
              <a:off x="3168766" y="2299697"/>
              <a:ext cx="580682" cy="752786"/>
            </a:xfrm>
            <a:custGeom>
              <a:avLst/>
              <a:gdLst/>
              <a:ahLst/>
              <a:cxnLst/>
              <a:rect l="l" t="t" r="r" b="b"/>
              <a:pathLst>
                <a:path w="36723" h="47592" extrusionOk="0">
                  <a:moveTo>
                    <a:pt x="1905" y="1"/>
                  </a:moveTo>
                  <a:lnTo>
                    <a:pt x="980" y="2270"/>
                  </a:lnTo>
                  <a:lnTo>
                    <a:pt x="0" y="4567"/>
                  </a:lnTo>
                  <a:lnTo>
                    <a:pt x="0" y="9861"/>
                  </a:lnTo>
                  <a:lnTo>
                    <a:pt x="700" y="8320"/>
                  </a:lnTo>
                  <a:lnTo>
                    <a:pt x="1149" y="8600"/>
                  </a:lnTo>
                  <a:lnTo>
                    <a:pt x="1653" y="8824"/>
                  </a:lnTo>
                  <a:lnTo>
                    <a:pt x="2073" y="8964"/>
                  </a:lnTo>
                  <a:lnTo>
                    <a:pt x="2465" y="9048"/>
                  </a:lnTo>
                  <a:lnTo>
                    <a:pt x="2885" y="9105"/>
                  </a:lnTo>
                  <a:lnTo>
                    <a:pt x="3277" y="9133"/>
                  </a:lnTo>
                  <a:lnTo>
                    <a:pt x="3642" y="9105"/>
                  </a:lnTo>
                  <a:lnTo>
                    <a:pt x="3978" y="9077"/>
                  </a:lnTo>
                  <a:lnTo>
                    <a:pt x="4314" y="9020"/>
                  </a:lnTo>
                  <a:lnTo>
                    <a:pt x="4650" y="8908"/>
                  </a:lnTo>
                  <a:lnTo>
                    <a:pt x="4986" y="8796"/>
                  </a:lnTo>
                  <a:lnTo>
                    <a:pt x="5294" y="8656"/>
                  </a:lnTo>
                  <a:lnTo>
                    <a:pt x="5602" y="8516"/>
                  </a:lnTo>
                  <a:lnTo>
                    <a:pt x="5910" y="8320"/>
                  </a:lnTo>
                  <a:lnTo>
                    <a:pt x="6191" y="8124"/>
                  </a:lnTo>
                  <a:lnTo>
                    <a:pt x="6443" y="7900"/>
                  </a:lnTo>
                  <a:lnTo>
                    <a:pt x="6695" y="7648"/>
                  </a:lnTo>
                  <a:lnTo>
                    <a:pt x="6919" y="7368"/>
                  </a:lnTo>
                  <a:lnTo>
                    <a:pt x="7143" y="7088"/>
                  </a:lnTo>
                  <a:lnTo>
                    <a:pt x="7339" y="6780"/>
                  </a:lnTo>
                  <a:lnTo>
                    <a:pt x="7479" y="6443"/>
                  </a:lnTo>
                  <a:lnTo>
                    <a:pt x="7647" y="6107"/>
                  </a:lnTo>
                  <a:lnTo>
                    <a:pt x="7647" y="6079"/>
                  </a:lnTo>
                  <a:lnTo>
                    <a:pt x="29356" y="19553"/>
                  </a:lnTo>
                  <a:lnTo>
                    <a:pt x="29356" y="19609"/>
                  </a:lnTo>
                  <a:lnTo>
                    <a:pt x="29188" y="20085"/>
                  </a:lnTo>
                  <a:lnTo>
                    <a:pt x="29047" y="20589"/>
                  </a:lnTo>
                  <a:lnTo>
                    <a:pt x="28963" y="21065"/>
                  </a:lnTo>
                  <a:lnTo>
                    <a:pt x="28907" y="21541"/>
                  </a:lnTo>
                  <a:lnTo>
                    <a:pt x="28879" y="22046"/>
                  </a:lnTo>
                  <a:lnTo>
                    <a:pt x="28879" y="22522"/>
                  </a:lnTo>
                  <a:lnTo>
                    <a:pt x="28935" y="23026"/>
                  </a:lnTo>
                  <a:lnTo>
                    <a:pt x="29019" y="23502"/>
                  </a:lnTo>
                  <a:lnTo>
                    <a:pt x="29131" y="23978"/>
                  </a:lnTo>
                  <a:lnTo>
                    <a:pt x="29300" y="24427"/>
                  </a:lnTo>
                  <a:lnTo>
                    <a:pt x="29468" y="24875"/>
                  </a:lnTo>
                  <a:lnTo>
                    <a:pt x="29692" y="25295"/>
                  </a:lnTo>
                  <a:lnTo>
                    <a:pt x="29944" y="25715"/>
                  </a:lnTo>
                  <a:lnTo>
                    <a:pt x="30224" y="26135"/>
                  </a:lnTo>
                  <a:lnTo>
                    <a:pt x="30532" y="26527"/>
                  </a:lnTo>
                  <a:lnTo>
                    <a:pt x="30868" y="26863"/>
                  </a:lnTo>
                  <a:lnTo>
                    <a:pt x="32381" y="25575"/>
                  </a:lnTo>
                  <a:lnTo>
                    <a:pt x="33893" y="24258"/>
                  </a:lnTo>
                  <a:lnTo>
                    <a:pt x="35322" y="22942"/>
                  </a:lnTo>
                  <a:lnTo>
                    <a:pt x="36722" y="21625"/>
                  </a:lnTo>
                  <a:lnTo>
                    <a:pt x="31708" y="18488"/>
                  </a:lnTo>
                  <a:lnTo>
                    <a:pt x="28123" y="16275"/>
                  </a:lnTo>
                  <a:lnTo>
                    <a:pt x="1905" y="1"/>
                  </a:lnTo>
                  <a:close/>
                  <a:moveTo>
                    <a:pt x="0" y="37956"/>
                  </a:moveTo>
                  <a:lnTo>
                    <a:pt x="0" y="47592"/>
                  </a:lnTo>
                  <a:lnTo>
                    <a:pt x="2045" y="46443"/>
                  </a:lnTo>
                  <a:lnTo>
                    <a:pt x="4090" y="45267"/>
                  </a:lnTo>
                  <a:lnTo>
                    <a:pt x="6134" y="44034"/>
                  </a:lnTo>
                  <a:lnTo>
                    <a:pt x="8179" y="42802"/>
                  </a:lnTo>
                  <a:lnTo>
                    <a:pt x="7843" y="42354"/>
                  </a:lnTo>
                  <a:lnTo>
                    <a:pt x="7479" y="41905"/>
                  </a:lnTo>
                  <a:lnTo>
                    <a:pt x="7087" y="41457"/>
                  </a:lnTo>
                  <a:lnTo>
                    <a:pt x="6667" y="41037"/>
                  </a:lnTo>
                  <a:lnTo>
                    <a:pt x="6219" y="40645"/>
                  </a:lnTo>
                  <a:lnTo>
                    <a:pt x="5770" y="40281"/>
                  </a:lnTo>
                  <a:lnTo>
                    <a:pt x="5294" y="39917"/>
                  </a:lnTo>
                  <a:lnTo>
                    <a:pt x="4790" y="39580"/>
                  </a:lnTo>
                  <a:lnTo>
                    <a:pt x="4202" y="39272"/>
                  </a:lnTo>
                  <a:lnTo>
                    <a:pt x="3642" y="38964"/>
                  </a:lnTo>
                  <a:lnTo>
                    <a:pt x="3053" y="38712"/>
                  </a:lnTo>
                  <a:lnTo>
                    <a:pt x="2437" y="38488"/>
                  </a:lnTo>
                  <a:lnTo>
                    <a:pt x="1849" y="38292"/>
                  </a:lnTo>
                  <a:lnTo>
                    <a:pt x="1233" y="38152"/>
                  </a:lnTo>
                  <a:lnTo>
                    <a:pt x="616" y="38040"/>
                  </a:lnTo>
                  <a:lnTo>
                    <a:pt x="0" y="379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7"/>
            <p:cNvSpPr/>
            <p:nvPr/>
          </p:nvSpPr>
          <p:spPr>
            <a:xfrm>
              <a:off x="3168766" y="2900050"/>
              <a:ext cx="129344" cy="152433"/>
            </a:xfrm>
            <a:custGeom>
              <a:avLst/>
              <a:gdLst/>
              <a:ahLst/>
              <a:cxnLst/>
              <a:rect l="l" t="t" r="r" b="b"/>
              <a:pathLst>
                <a:path w="8180" h="9637" fill="none" extrusionOk="0">
                  <a:moveTo>
                    <a:pt x="0" y="1"/>
                  </a:moveTo>
                  <a:lnTo>
                    <a:pt x="0" y="9637"/>
                  </a:lnTo>
                  <a:lnTo>
                    <a:pt x="0" y="9637"/>
                  </a:lnTo>
                  <a:lnTo>
                    <a:pt x="2045" y="8488"/>
                  </a:lnTo>
                  <a:lnTo>
                    <a:pt x="4090" y="7312"/>
                  </a:lnTo>
                  <a:lnTo>
                    <a:pt x="6134" y="6079"/>
                  </a:lnTo>
                  <a:lnTo>
                    <a:pt x="8179" y="4847"/>
                  </a:lnTo>
                  <a:lnTo>
                    <a:pt x="8179" y="4847"/>
                  </a:lnTo>
                  <a:lnTo>
                    <a:pt x="7843" y="4399"/>
                  </a:lnTo>
                  <a:lnTo>
                    <a:pt x="7479" y="3950"/>
                  </a:lnTo>
                  <a:lnTo>
                    <a:pt x="7087" y="3502"/>
                  </a:lnTo>
                  <a:lnTo>
                    <a:pt x="6667" y="3082"/>
                  </a:lnTo>
                  <a:lnTo>
                    <a:pt x="6219" y="2690"/>
                  </a:lnTo>
                  <a:lnTo>
                    <a:pt x="5770" y="2326"/>
                  </a:lnTo>
                  <a:lnTo>
                    <a:pt x="5294" y="1962"/>
                  </a:lnTo>
                  <a:lnTo>
                    <a:pt x="4790" y="1625"/>
                  </a:lnTo>
                  <a:lnTo>
                    <a:pt x="4790" y="1625"/>
                  </a:lnTo>
                  <a:lnTo>
                    <a:pt x="4202" y="1317"/>
                  </a:lnTo>
                  <a:lnTo>
                    <a:pt x="3642" y="1009"/>
                  </a:lnTo>
                  <a:lnTo>
                    <a:pt x="3053" y="757"/>
                  </a:lnTo>
                  <a:lnTo>
                    <a:pt x="2437" y="533"/>
                  </a:lnTo>
                  <a:lnTo>
                    <a:pt x="1849" y="337"/>
                  </a:lnTo>
                  <a:lnTo>
                    <a:pt x="1233" y="197"/>
                  </a:lnTo>
                  <a:lnTo>
                    <a:pt x="616" y="8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7"/>
            <p:cNvSpPr/>
            <p:nvPr/>
          </p:nvSpPr>
          <p:spPr>
            <a:xfrm>
              <a:off x="3168766" y="2395851"/>
              <a:ext cx="488116" cy="580866"/>
            </a:xfrm>
            <a:custGeom>
              <a:avLst/>
              <a:gdLst/>
              <a:ahLst/>
              <a:cxnLst/>
              <a:rect l="l" t="t" r="r" b="b"/>
              <a:pathLst>
                <a:path w="30869" h="36723" extrusionOk="0">
                  <a:moveTo>
                    <a:pt x="7647" y="0"/>
                  </a:moveTo>
                  <a:lnTo>
                    <a:pt x="7647" y="28"/>
                  </a:lnTo>
                  <a:lnTo>
                    <a:pt x="7479" y="364"/>
                  </a:lnTo>
                  <a:lnTo>
                    <a:pt x="7339" y="701"/>
                  </a:lnTo>
                  <a:lnTo>
                    <a:pt x="7143" y="1009"/>
                  </a:lnTo>
                  <a:lnTo>
                    <a:pt x="6919" y="1289"/>
                  </a:lnTo>
                  <a:lnTo>
                    <a:pt x="6695" y="1569"/>
                  </a:lnTo>
                  <a:lnTo>
                    <a:pt x="6443" y="1821"/>
                  </a:lnTo>
                  <a:lnTo>
                    <a:pt x="6191" y="2045"/>
                  </a:lnTo>
                  <a:lnTo>
                    <a:pt x="5910" y="2241"/>
                  </a:lnTo>
                  <a:lnTo>
                    <a:pt x="5602" y="2437"/>
                  </a:lnTo>
                  <a:lnTo>
                    <a:pt x="5294" y="2577"/>
                  </a:lnTo>
                  <a:lnTo>
                    <a:pt x="4986" y="2717"/>
                  </a:lnTo>
                  <a:lnTo>
                    <a:pt x="4650" y="2829"/>
                  </a:lnTo>
                  <a:lnTo>
                    <a:pt x="4314" y="2941"/>
                  </a:lnTo>
                  <a:lnTo>
                    <a:pt x="3978" y="2998"/>
                  </a:lnTo>
                  <a:lnTo>
                    <a:pt x="3642" y="3026"/>
                  </a:lnTo>
                  <a:lnTo>
                    <a:pt x="3277" y="3054"/>
                  </a:lnTo>
                  <a:lnTo>
                    <a:pt x="2885" y="3026"/>
                  </a:lnTo>
                  <a:lnTo>
                    <a:pt x="2465" y="2969"/>
                  </a:lnTo>
                  <a:lnTo>
                    <a:pt x="2073" y="2885"/>
                  </a:lnTo>
                  <a:lnTo>
                    <a:pt x="1653" y="2745"/>
                  </a:lnTo>
                  <a:lnTo>
                    <a:pt x="1149" y="2521"/>
                  </a:lnTo>
                  <a:lnTo>
                    <a:pt x="700" y="2241"/>
                  </a:lnTo>
                  <a:lnTo>
                    <a:pt x="0" y="3782"/>
                  </a:lnTo>
                  <a:lnTo>
                    <a:pt x="0" y="31877"/>
                  </a:lnTo>
                  <a:lnTo>
                    <a:pt x="616" y="31961"/>
                  </a:lnTo>
                  <a:lnTo>
                    <a:pt x="1233" y="32073"/>
                  </a:lnTo>
                  <a:lnTo>
                    <a:pt x="1849" y="32213"/>
                  </a:lnTo>
                  <a:lnTo>
                    <a:pt x="2437" y="32409"/>
                  </a:lnTo>
                  <a:lnTo>
                    <a:pt x="3053" y="32633"/>
                  </a:lnTo>
                  <a:lnTo>
                    <a:pt x="3642" y="32885"/>
                  </a:lnTo>
                  <a:lnTo>
                    <a:pt x="4202" y="33193"/>
                  </a:lnTo>
                  <a:lnTo>
                    <a:pt x="4790" y="33501"/>
                  </a:lnTo>
                  <a:lnTo>
                    <a:pt x="5294" y="33838"/>
                  </a:lnTo>
                  <a:lnTo>
                    <a:pt x="5770" y="34202"/>
                  </a:lnTo>
                  <a:lnTo>
                    <a:pt x="6219" y="34566"/>
                  </a:lnTo>
                  <a:lnTo>
                    <a:pt x="6667" y="34958"/>
                  </a:lnTo>
                  <a:lnTo>
                    <a:pt x="7087" y="35378"/>
                  </a:lnTo>
                  <a:lnTo>
                    <a:pt x="7479" y="35826"/>
                  </a:lnTo>
                  <a:lnTo>
                    <a:pt x="7843" y="36275"/>
                  </a:lnTo>
                  <a:lnTo>
                    <a:pt x="8179" y="36723"/>
                  </a:lnTo>
                  <a:lnTo>
                    <a:pt x="11148" y="34902"/>
                  </a:lnTo>
                  <a:lnTo>
                    <a:pt x="14118" y="32997"/>
                  </a:lnTo>
                  <a:lnTo>
                    <a:pt x="17031" y="31064"/>
                  </a:lnTo>
                  <a:lnTo>
                    <a:pt x="19916" y="29104"/>
                  </a:lnTo>
                  <a:lnTo>
                    <a:pt x="22773" y="27087"/>
                  </a:lnTo>
                  <a:lnTo>
                    <a:pt x="24174" y="26051"/>
                  </a:lnTo>
                  <a:lnTo>
                    <a:pt x="25546" y="25014"/>
                  </a:lnTo>
                  <a:lnTo>
                    <a:pt x="26919" y="23978"/>
                  </a:lnTo>
                  <a:lnTo>
                    <a:pt x="28235" y="22913"/>
                  </a:lnTo>
                  <a:lnTo>
                    <a:pt x="29580" y="21877"/>
                  </a:lnTo>
                  <a:lnTo>
                    <a:pt x="30868" y="20784"/>
                  </a:lnTo>
                  <a:lnTo>
                    <a:pt x="30532" y="20448"/>
                  </a:lnTo>
                  <a:lnTo>
                    <a:pt x="30224" y="20056"/>
                  </a:lnTo>
                  <a:lnTo>
                    <a:pt x="29944" y="19636"/>
                  </a:lnTo>
                  <a:lnTo>
                    <a:pt x="29692" y="19216"/>
                  </a:lnTo>
                  <a:lnTo>
                    <a:pt x="29468" y="18796"/>
                  </a:lnTo>
                  <a:lnTo>
                    <a:pt x="29300" y="18348"/>
                  </a:lnTo>
                  <a:lnTo>
                    <a:pt x="29131" y="17899"/>
                  </a:lnTo>
                  <a:lnTo>
                    <a:pt x="29019" y="17423"/>
                  </a:lnTo>
                  <a:lnTo>
                    <a:pt x="28935" y="16947"/>
                  </a:lnTo>
                  <a:lnTo>
                    <a:pt x="28879" y="16443"/>
                  </a:lnTo>
                  <a:lnTo>
                    <a:pt x="28879" y="15967"/>
                  </a:lnTo>
                  <a:lnTo>
                    <a:pt x="28907" y="15462"/>
                  </a:lnTo>
                  <a:lnTo>
                    <a:pt x="28963" y="14986"/>
                  </a:lnTo>
                  <a:lnTo>
                    <a:pt x="29047" y="14510"/>
                  </a:lnTo>
                  <a:lnTo>
                    <a:pt x="29188" y="14006"/>
                  </a:lnTo>
                  <a:lnTo>
                    <a:pt x="29356" y="13530"/>
                  </a:lnTo>
                  <a:lnTo>
                    <a:pt x="29356" y="13474"/>
                  </a:lnTo>
                  <a:lnTo>
                    <a:pt x="76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7"/>
            <p:cNvSpPr/>
            <p:nvPr/>
          </p:nvSpPr>
          <p:spPr>
            <a:xfrm>
              <a:off x="3168766" y="2395851"/>
              <a:ext cx="488108" cy="580866"/>
            </a:xfrm>
            <a:custGeom>
              <a:avLst/>
              <a:gdLst/>
              <a:ahLst/>
              <a:cxnLst/>
              <a:rect l="l" t="t" r="r" b="b"/>
              <a:pathLst>
                <a:path w="30869" h="36723" fill="none" extrusionOk="0">
                  <a:moveTo>
                    <a:pt x="7647" y="0"/>
                  </a:moveTo>
                  <a:lnTo>
                    <a:pt x="7647" y="28"/>
                  </a:lnTo>
                  <a:lnTo>
                    <a:pt x="7647" y="28"/>
                  </a:lnTo>
                  <a:lnTo>
                    <a:pt x="7479" y="364"/>
                  </a:lnTo>
                  <a:lnTo>
                    <a:pt x="7339" y="701"/>
                  </a:lnTo>
                  <a:lnTo>
                    <a:pt x="7143" y="1009"/>
                  </a:lnTo>
                  <a:lnTo>
                    <a:pt x="6919" y="1289"/>
                  </a:lnTo>
                  <a:lnTo>
                    <a:pt x="6695" y="1569"/>
                  </a:lnTo>
                  <a:lnTo>
                    <a:pt x="6443" y="1821"/>
                  </a:lnTo>
                  <a:lnTo>
                    <a:pt x="6191" y="2045"/>
                  </a:lnTo>
                  <a:lnTo>
                    <a:pt x="5910" y="2241"/>
                  </a:lnTo>
                  <a:lnTo>
                    <a:pt x="5602" y="2437"/>
                  </a:lnTo>
                  <a:lnTo>
                    <a:pt x="5294" y="2577"/>
                  </a:lnTo>
                  <a:lnTo>
                    <a:pt x="4986" y="2717"/>
                  </a:lnTo>
                  <a:lnTo>
                    <a:pt x="4650" y="2829"/>
                  </a:lnTo>
                  <a:lnTo>
                    <a:pt x="4314" y="2941"/>
                  </a:lnTo>
                  <a:lnTo>
                    <a:pt x="3978" y="2998"/>
                  </a:lnTo>
                  <a:lnTo>
                    <a:pt x="3642" y="3026"/>
                  </a:lnTo>
                  <a:lnTo>
                    <a:pt x="3277" y="3054"/>
                  </a:lnTo>
                  <a:lnTo>
                    <a:pt x="3277" y="3054"/>
                  </a:lnTo>
                  <a:lnTo>
                    <a:pt x="2885" y="3026"/>
                  </a:lnTo>
                  <a:lnTo>
                    <a:pt x="2465" y="2969"/>
                  </a:lnTo>
                  <a:lnTo>
                    <a:pt x="2073" y="2885"/>
                  </a:lnTo>
                  <a:lnTo>
                    <a:pt x="1653" y="2745"/>
                  </a:lnTo>
                  <a:lnTo>
                    <a:pt x="1653" y="2745"/>
                  </a:lnTo>
                  <a:lnTo>
                    <a:pt x="1149" y="2521"/>
                  </a:lnTo>
                  <a:lnTo>
                    <a:pt x="700" y="2241"/>
                  </a:lnTo>
                  <a:lnTo>
                    <a:pt x="700" y="2241"/>
                  </a:lnTo>
                  <a:lnTo>
                    <a:pt x="0" y="3782"/>
                  </a:lnTo>
                  <a:lnTo>
                    <a:pt x="0" y="31877"/>
                  </a:lnTo>
                  <a:lnTo>
                    <a:pt x="0" y="31877"/>
                  </a:lnTo>
                  <a:lnTo>
                    <a:pt x="616" y="31961"/>
                  </a:lnTo>
                  <a:lnTo>
                    <a:pt x="1233" y="32073"/>
                  </a:lnTo>
                  <a:lnTo>
                    <a:pt x="1849" y="32213"/>
                  </a:lnTo>
                  <a:lnTo>
                    <a:pt x="2437" y="32409"/>
                  </a:lnTo>
                  <a:lnTo>
                    <a:pt x="3053" y="32633"/>
                  </a:lnTo>
                  <a:lnTo>
                    <a:pt x="3642" y="32885"/>
                  </a:lnTo>
                  <a:lnTo>
                    <a:pt x="4202" y="33193"/>
                  </a:lnTo>
                  <a:lnTo>
                    <a:pt x="4790" y="33501"/>
                  </a:lnTo>
                  <a:lnTo>
                    <a:pt x="4790" y="33501"/>
                  </a:lnTo>
                  <a:lnTo>
                    <a:pt x="5294" y="33838"/>
                  </a:lnTo>
                  <a:lnTo>
                    <a:pt x="5770" y="34202"/>
                  </a:lnTo>
                  <a:lnTo>
                    <a:pt x="6219" y="34566"/>
                  </a:lnTo>
                  <a:lnTo>
                    <a:pt x="6667" y="34958"/>
                  </a:lnTo>
                  <a:lnTo>
                    <a:pt x="7087" y="35378"/>
                  </a:lnTo>
                  <a:lnTo>
                    <a:pt x="7479" y="35826"/>
                  </a:lnTo>
                  <a:lnTo>
                    <a:pt x="7843" y="36275"/>
                  </a:lnTo>
                  <a:lnTo>
                    <a:pt x="8179" y="36723"/>
                  </a:lnTo>
                  <a:lnTo>
                    <a:pt x="8179" y="36723"/>
                  </a:lnTo>
                  <a:lnTo>
                    <a:pt x="11148" y="34902"/>
                  </a:lnTo>
                  <a:lnTo>
                    <a:pt x="14118" y="32997"/>
                  </a:lnTo>
                  <a:lnTo>
                    <a:pt x="17031" y="31064"/>
                  </a:lnTo>
                  <a:lnTo>
                    <a:pt x="19916" y="29104"/>
                  </a:lnTo>
                  <a:lnTo>
                    <a:pt x="22773" y="27087"/>
                  </a:lnTo>
                  <a:lnTo>
                    <a:pt x="24174" y="26051"/>
                  </a:lnTo>
                  <a:lnTo>
                    <a:pt x="25546" y="25014"/>
                  </a:lnTo>
                  <a:lnTo>
                    <a:pt x="26919" y="23978"/>
                  </a:lnTo>
                  <a:lnTo>
                    <a:pt x="28235" y="22913"/>
                  </a:lnTo>
                  <a:lnTo>
                    <a:pt x="29580" y="21877"/>
                  </a:lnTo>
                  <a:lnTo>
                    <a:pt x="30868" y="20784"/>
                  </a:lnTo>
                  <a:lnTo>
                    <a:pt x="30868" y="20784"/>
                  </a:lnTo>
                  <a:lnTo>
                    <a:pt x="30532" y="20448"/>
                  </a:lnTo>
                  <a:lnTo>
                    <a:pt x="30224" y="20056"/>
                  </a:lnTo>
                  <a:lnTo>
                    <a:pt x="29944" y="19636"/>
                  </a:lnTo>
                  <a:lnTo>
                    <a:pt x="29692" y="19216"/>
                  </a:lnTo>
                  <a:lnTo>
                    <a:pt x="29468" y="18796"/>
                  </a:lnTo>
                  <a:lnTo>
                    <a:pt x="29300" y="18348"/>
                  </a:lnTo>
                  <a:lnTo>
                    <a:pt x="29131" y="17899"/>
                  </a:lnTo>
                  <a:lnTo>
                    <a:pt x="29019" y="17423"/>
                  </a:lnTo>
                  <a:lnTo>
                    <a:pt x="28935" y="16947"/>
                  </a:lnTo>
                  <a:lnTo>
                    <a:pt x="28879" y="16443"/>
                  </a:lnTo>
                  <a:lnTo>
                    <a:pt x="28879" y="15967"/>
                  </a:lnTo>
                  <a:lnTo>
                    <a:pt x="28907" y="15462"/>
                  </a:lnTo>
                  <a:lnTo>
                    <a:pt x="28963" y="14986"/>
                  </a:lnTo>
                  <a:lnTo>
                    <a:pt x="29047" y="14510"/>
                  </a:lnTo>
                  <a:lnTo>
                    <a:pt x="29188" y="14006"/>
                  </a:lnTo>
                  <a:lnTo>
                    <a:pt x="29356" y="13530"/>
                  </a:lnTo>
                  <a:lnTo>
                    <a:pt x="29356" y="13474"/>
                  </a:lnTo>
                  <a:lnTo>
                    <a:pt x="764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7"/>
            <p:cNvSpPr/>
            <p:nvPr/>
          </p:nvSpPr>
          <p:spPr>
            <a:xfrm>
              <a:off x="3700705" y="2641750"/>
              <a:ext cx="49176" cy="116543"/>
            </a:xfrm>
            <a:custGeom>
              <a:avLst/>
              <a:gdLst/>
              <a:ahLst/>
              <a:cxnLst/>
              <a:rect l="l" t="t" r="r" b="b"/>
              <a:pathLst>
                <a:path w="3110" h="7368" extrusionOk="0">
                  <a:moveTo>
                    <a:pt x="3109" y="0"/>
                  </a:moveTo>
                  <a:lnTo>
                    <a:pt x="2073" y="2465"/>
                  </a:lnTo>
                  <a:lnTo>
                    <a:pt x="1037" y="4930"/>
                  </a:lnTo>
                  <a:lnTo>
                    <a:pt x="0" y="7367"/>
                  </a:lnTo>
                  <a:lnTo>
                    <a:pt x="1065" y="4930"/>
                  </a:lnTo>
                  <a:lnTo>
                    <a:pt x="2101" y="2465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7"/>
            <p:cNvSpPr/>
            <p:nvPr/>
          </p:nvSpPr>
          <p:spPr>
            <a:xfrm>
              <a:off x="3683423" y="2641750"/>
              <a:ext cx="66459" cy="155091"/>
            </a:xfrm>
            <a:custGeom>
              <a:avLst/>
              <a:gdLst/>
              <a:ahLst/>
              <a:cxnLst/>
              <a:rect l="l" t="t" r="r" b="b"/>
              <a:pathLst>
                <a:path w="4203" h="9805" fill="none" extrusionOk="0">
                  <a:moveTo>
                    <a:pt x="4202" y="0"/>
                  </a:moveTo>
                  <a:lnTo>
                    <a:pt x="4202" y="0"/>
                  </a:lnTo>
                  <a:lnTo>
                    <a:pt x="4174" y="0"/>
                  </a:lnTo>
                  <a:lnTo>
                    <a:pt x="4202" y="0"/>
                  </a:lnTo>
                  <a:lnTo>
                    <a:pt x="4202" y="0"/>
                  </a:lnTo>
                  <a:lnTo>
                    <a:pt x="3166" y="2465"/>
                  </a:lnTo>
                  <a:lnTo>
                    <a:pt x="2130" y="4930"/>
                  </a:lnTo>
                  <a:lnTo>
                    <a:pt x="1093" y="7367"/>
                  </a:lnTo>
                  <a:lnTo>
                    <a:pt x="1" y="9804"/>
                  </a:lnTo>
                  <a:lnTo>
                    <a:pt x="1" y="9804"/>
                  </a:lnTo>
                  <a:lnTo>
                    <a:pt x="1" y="9804"/>
                  </a:lnTo>
                  <a:lnTo>
                    <a:pt x="1093" y="7367"/>
                  </a:lnTo>
                  <a:lnTo>
                    <a:pt x="2158" y="4930"/>
                  </a:lnTo>
                  <a:lnTo>
                    <a:pt x="3194" y="2465"/>
                  </a:lnTo>
                  <a:lnTo>
                    <a:pt x="4202" y="0"/>
                  </a:lnTo>
                  <a:lnTo>
                    <a:pt x="42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7"/>
            <p:cNvSpPr/>
            <p:nvPr/>
          </p:nvSpPr>
          <p:spPr>
            <a:xfrm>
              <a:off x="3168766" y="2641750"/>
              <a:ext cx="581115" cy="485170"/>
            </a:xfrm>
            <a:custGeom>
              <a:avLst/>
              <a:gdLst/>
              <a:ahLst/>
              <a:cxnLst/>
              <a:rect l="l" t="t" r="r" b="b"/>
              <a:pathLst>
                <a:path w="36751" h="30673" extrusionOk="0">
                  <a:moveTo>
                    <a:pt x="36722" y="0"/>
                  </a:moveTo>
                  <a:lnTo>
                    <a:pt x="35322" y="1317"/>
                  </a:lnTo>
                  <a:lnTo>
                    <a:pt x="33893" y="2633"/>
                  </a:lnTo>
                  <a:lnTo>
                    <a:pt x="32381" y="3950"/>
                  </a:lnTo>
                  <a:lnTo>
                    <a:pt x="30868" y="5238"/>
                  </a:lnTo>
                  <a:lnTo>
                    <a:pt x="31344" y="5687"/>
                  </a:lnTo>
                  <a:lnTo>
                    <a:pt x="31877" y="6079"/>
                  </a:lnTo>
                  <a:lnTo>
                    <a:pt x="30448" y="9272"/>
                  </a:lnTo>
                  <a:lnTo>
                    <a:pt x="28991" y="12437"/>
                  </a:lnTo>
                  <a:lnTo>
                    <a:pt x="28991" y="12437"/>
                  </a:lnTo>
                  <a:lnTo>
                    <a:pt x="30784" y="11149"/>
                  </a:lnTo>
                  <a:lnTo>
                    <a:pt x="32549" y="9804"/>
                  </a:lnTo>
                  <a:lnTo>
                    <a:pt x="33641" y="7367"/>
                  </a:lnTo>
                  <a:lnTo>
                    <a:pt x="34678" y="4930"/>
                  </a:lnTo>
                  <a:lnTo>
                    <a:pt x="35714" y="2465"/>
                  </a:lnTo>
                  <a:lnTo>
                    <a:pt x="36750" y="0"/>
                  </a:lnTo>
                  <a:close/>
                  <a:moveTo>
                    <a:pt x="8179" y="21177"/>
                  </a:moveTo>
                  <a:lnTo>
                    <a:pt x="6134" y="22409"/>
                  </a:lnTo>
                  <a:lnTo>
                    <a:pt x="4090" y="23642"/>
                  </a:lnTo>
                  <a:lnTo>
                    <a:pt x="2045" y="24818"/>
                  </a:lnTo>
                  <a:lnTo>
                    <a:pt x="0" y="25967"/>
                  </a:lnTo>
                  <a:lnTo>
                    <a:pt x="0" y="26275"/>
                  </a:lnTo>
                  <a:lnTo>
                    <a:pt x="308" y="26023"/>
                  </a:lnTo>
                  <a:lnTo>
                    <a:pt x="616" y="25770"/>
                  </a:lnTo>
                  <a:lnTo>
                    <a:pt x="924" y="25546"/>
                  </a:lnTo>
                  <a:lnTo>
                    <a:pt x="1233" y="25350"/>
                  </a:lnTo>
                  <a:lnTo>
                    <a:pt x="1541" y="25182"/>
                  </a:lnTo>
                  <a:lnTo>
                    <a:pt x="1877" y="25042"/>
                  </a:lnTo>
                  <a:lnTo>
                    <a:pt x="2213" y="24958"/>
                  </a:lnTo>
                  <a:lnTo>
                    <a:pt x="2577" y="24930"/>
                  </a:lnTo>
                  <a:lnTo>
                    <a:pt x="2913" y="24958"/>
                  </a:lnTo>
                  <a:lnTo>
                    <a:pt x="3221" y="25042"/>
                  </a:lnTo>
                  <a:lnTo>
                    <a:pt x="3585" y="25182"/>
                  </a:lnTo>
                  <a:lnTo>
                    <a:pt x="3922" y="25350"/>
                  </a:lnTo>
                  <a:lnTo>
                    <a:pt x="4230" y="25546"/>
                  </a:lnTo>
                  <a:lnTo>
                    <a:pt x="4482" y="25799"/>
                  </a:lnTo>
                  <a:lnTo>
                    <a:pt x="4706" y="26051"/>
                  </a:lnTo>
                  <a:lnTo>
                    <a:pt x="4902" y="26331"/>
                  </a:lnTo>
                  <a:lnTo>
                    <a:pt x="5070" y="26639"/>
                  </a:lnTo>
                  <a:lnTo>
                    <a:pt x="5182" y="27003"/>
                  </a:lnTo>
                  <a:lnTo>
                    <a:pt x="5266" y="27367"/>
                  </a:lnTo>
                  <a:lnTo>
                    <a:pt x="5294" y="27759"/>
                  </a:lnTo>
                  <a:lnTo>
                    <a:pt x="7619" y="26415"/>
                  </a:lnTo>
                  <a:lnTo>
                    <a:pt x="9944" y="25042"/>
                  </a:lnTo>
                  <a:lnTo>
                    <a:pt x="9804" y="24510"/>
                  </a:lnTo>
                  <a:lnTo>
                    <a:pt x="9636" y="24034"/>
                  </a:lnTo>
                  <a:lnTo>
                    <a:pt x="9440" y="23530"/>
                  </a:lnTo>
                  <a:lnTo>
                    <a:pt x="9244" y="23025"/>
                  </a:lnTo>
                  <a:lnTo>
                    <a:pt x="9020" y="22549"/>
                  </a:lnTo>
                  <a:lnTo>
                    <a:pt x="8768" y="22101"/>
                  </a:lnTo>
                  <a:lnTo>
                    <a:pt x="8487" y="21625"/>
                  </a:lnTo>
                  <a:lnTo>
                    <a:pt x="8179" y="21177"/>
                  </a:lnTo>
                  <a:close/>
                  <a:moveTo>
                    <a:pt x="2353" y="26919"/>
                  </a:moveTo>
                  <a:lnTo>
                    <a:pt x="2157" y="26975"/>
                  </a:lnTo>
                  <a:lnTo>
                    <a:pt x="1989" y="27031"/>
                  </a:lnTo>
                  <a:lnTo>
                    <a:pt x="1821" y="27143"/>
                  </a:lnTo>
                  <a:lnTo>
                    <a:pt x="1457" y="27395"/>
                  </a:lnTo>
                  <a:lnTo>
                    <a:pt x="1065" y="27703"/>
                  </a:lnTo>
                  <a:lnTo>
                    <a:pt x="3109" y="28992"/>
                  </a:lnTo>
                  <a:lnTo>
                    <a:pt x="3445" y="28796"/>
                  </a:lnTo>
                  <a:lnTo>
                    <a:pt x="3529" y="28488"/>
                  </a:lnTo>
                  <a:lnTo>
                    <a:pt x="3585" y="28207"/>
                  </a:lnTo>
                  <a:lnTo>
                    <a:pt x="3585" y="27955"/>
                  </a:lnTo>
                  <a:lnTo>
                    <a:pt x="3529" y="27731"/>
                  </a:lnTo>
                  <a:lnTo>
                    <a:pt x="3473" y="27535"/>
                  </a:lnTo>
                  <a:lnTo>
                    <a:pt x="3361" y="27339"/>
                  </a:lnTo>
                  <a:lnTo>
                    <a:pt x="3221" y="27199"/>
                  </a:lnTo>
                  <a:lnTo>
                    <a:pt x="3053" y="27059"/>
                  </a:lnTo>
                  <a:lnTo>
                    <a:pt x="2913" y="27003"/>
                  </a:lnTo>
                  <a:lnTo>
                    <a:pt x="2773" y="26947"/>
                  </a:lnTo>
                  <a:lnTo>
                    <a:pt x="2633" y="26919"/>
                  </a:lnTo>
                  <a:close/>
                  <a:moveTo>
                    <a:pt x="140" y="28600"/>
                  </a:moveTo>
                  <a:lnTo>
                    <a:pt x="0" y="28740"/>
                  </a:lnTo>
                  <a:lnTo>
                    <a:pt x="0" y="30672"/>
                  </a:lnTo>
                  <a:lnTo>
                    <a:pt x="1877" y="29664"/>
                  </a:lnTo>
                  <a:lnTo>
                    <a:pt x="140" y="28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7"/>
            <p:cNvSpPr/>
            <p:nvPr/>
          </p:nvSpPr>
          <p:spPr>
            <a:xfrm>
              <a:off x="3168766" y="3094115"/>
              <a:ext cx="29680" cy="32805"/>
            </a:xfrm>
            <a:custGeom>
              <a:avLst/>
              <a:gdLst/>
              <a:ahLst/>
              <a:cxnLst/>
              <a:rect l="l" t="t" r="r" b="b"/>
              <a:pathLst>
                <a:path w="1877" h="2074" fill="none" extrusionOk="0">
                  <a:moveTo>
                    <a:pt x="140" y="1"/>
                  </a:moveTo>
                  <a:lnTo>
                    <a:pt x="140" y="1"/>
                  </a:lnTo>
                  <a:lnTo>
                    <a:pt x="0" y="141"/>
                  </a:lnTo>
                  <a:lnTo>
                    <a:pt x="0" y="2073"/>
                  </a:lnTo>
                  <a:lnTo>
                    <a:pt x="0" y="2073"/>
                  </a:lnTo>
                  <a:lnTo>
                    <a:pt x="1877" y="1065"/>
                  </a:lnTo>
                  <a:lnTo>
                    <a:pt x="14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7"/>
            <p:cNvSpPr/>
            <p:nvPr/>
          </p:nvSpPr>
          <p:spPr>
            <a:xfrm>
              <a:off x="3185590" y="3067526"/>
              <a:ext cx="39878" cy="32805"/>
            </a:xfrm>
            <a:custGeom>
              <a:avLst/>
              <a:gdLst/>
              <a:ahLst/>
              <a:cxnLst/>
              <a:rect l="l" t="t" r="r" b="b"/>
              <a:pathLst>
                <a:path w="2522" h="2074" fill="none" extrusionOk="0">
                  <a:moveTo>
                    <a:pt x="1457" y="1"/>
                  </a:moveTo>
                  <a:lnTo>
                    <a:pt x="1457" y="1"/>
                  </a:lnTo>
                  <a:lnTo>
                    <a:pt x="1289" y="1"/>
                  </a:lnTo>
                  <a:lnTo>
                    <a:pt x="1093" y="57"/>
                  </a:lnTo>
                  <a:lnTo>
                    <a:pt x="925" y="113"/>
                  </a:lnTo>
                  <a:lnTo>
                    <a:pt x="757" y="225"/>
                  </a:lnTo>
                  <a:lnTo>
                    <a:pt x="393" y="477"/>
                  </a:lnTo>
                  <a:lnTo>
                    <a:pt x="1" y="785"/>
                  </a:lnTo>
                  <a:lnTo>
                    <a:pt x="2045" y="2074"/>
                  </a:lnTo>
                  <a:lnTo>
                    <a:pt x="2045" y="2074"/>
                  </a:lnTo>
                  <a:lnTo>
                    <a:pt x="2381" y="1878"/>
                  </a:lnTo>
                  <a:lnTo>
                    <a:pt x="2381" y="1878"/>
                  </a:lnTo>
                  <a:lnTo>
                    <a:pt x="2465" y="1570"/>
                  </a:lnTo>
                  <a:lnTo>
                    <a:pt x="2521" y="1289"/>
                  </a:lnTo>
                  <a:lnTo>
                    <a:pt x="2521" y="1037"/>
                  </a:lnTo>
                  <a:lnTo>
                    <a:pt x="2465" y="813"/>
                  </a:lnTo>
                  <a:lnTo>
                    <a:pt x="2409" y="617"/>
                  </a:lnTo>
                  <a:lnTo>
                    <a:pt x="2297" y="421"/>
                  </a:lnTo>
                  <a:lnTo>
                    <a:pt x="2157" y="281"/>
                  </a:lnTo>
                  <a:lnTo>
                    <a:pt x="1989" y="141"/>
                  </a:lnTo>
                  <a:lnTo>
                    <a:pt x="1989" y="141"/>
                  </a:lnTo>
                  <a:lnTo>
                    <a:pt x="1849" y="85"/>
                  </a:lnTo>
                  <a:lnTo>
                    <a:pt x="1709" y="29"/>
                  </a:lnTo>
                  <a:lnTo>
                    <a:pt x="1569" y="1"/>
                  </a:lnTo>
                  <a:lnTo>
                    <a:pt x="14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7"/>
            <p:cNvSpPr/>
            <p:nvPr/>
          </p:nvSpPr>
          <p:spPr>
            <a:xfrm>
              <a:off x="3168766" y="2976702"/>
              <a:ext cx="157237" cy="104142"/>
            </a:xfrm>
            <a:custGeom>
              <a:avLst/>
              <a:gdLst/>
              <a:ahLst/>
              <a:cxnLst/>
              <a:rect l="l" t="t" r="r" b="b"/>
              <a:pathLst>
                <a:path w="9944" h="6584" fill="none" extrusionOk="0">
                  <a:moveTo>
                    <a:pt x="8179" y="1"/>
                  </a:moveTo>
                  <a:lnTo>
                    <a:pt x="8179" y="1"/>
                  </a:lnTo>
                  <a:lnTo>
                    <a:pt x="6134" y="1233"/>
                  </a:lnTo>
                  <a:lnTo>
                    <a:pt x="4090" y="2466"/>
                  </a:lnTo>
                  <a:lnTo>
                    <a:pt x="2045" y="3642"/>
                  </a:lnTo>
                  <a:lnTo>
                    <a:pt x="0" y="4791"/>
                  </a:lnTo>
                  <a:lnTo>
                    <a:pt x="0" y="5099"/>
                  </a:lnTo>
                  <a:lnTo>
                    <a:pt x="0" y="5099"/>
                  </a:lnTo>
                  <a:lnTo>
                    <a:pt x="308" y="4847"/>
                  </a:lnTo>
                  <a:lnTo>
                    <a:pt x="616" y="4594"/>
                  </a:lnTo>
                  <a:lnTo>
                    <a:pt x="924" y="4370"/>
                  </a:lnTo>
                  <a:lnTo>
                    <a:pt x="1233" y="4174"/>
                  </a:lnTo>
                  <a:lnTo>
                    <a:pt x="1541" y="4006"/>
                  </a:lnTo>
                  <a:lnTo>
                    <a:pt x="1877" y="3866"/>
                  </a:lnTo>
                  <a:lnTo>
                    <a:pt x="2213" y="3782"/>
                  </a:lnTo>
                  <a:lnTo>
                    <a:pt x="2577" y="3754"/>
                  </a:lnTo>
                  <a:lnTo>
                    <a:pt x="2577" y="3754"/>
                  </a:lnTo>
                  <a:lnTo>
                    <a:pt x="2913" y="3782"/>
                  </a:lnTo>
                  <a:lnTo>
                    <a:pt x="3221" y="3866"/>
                  </a:lnTo>
                  <a:lnTo>
                    <a:pt x="3585" y="4006"/>
                  </a:lnTo>
                  <a:lnTo>
                    <a:pt x="3922" y="4174"/>
                  </a:lnTo>
                  <a:lnTo>
                    <a:pt x="3922" y="4174"/>
                  </a:lnTo>
                  <a:lnTo>
                    <a:pt x="4230" y="4370"/>
                  </a:lnTo>
                  <a:lnTo>
                    <a:pt x="4482" y="4623"/>
                  </a:lnTo>
                  <a:lnTo>
                    <a:pt x="4706" y="4875"/>
                  </a:lnTo>
                  <a:lnTo>
                    <a:pt x="4902" y="5155"/>
                  </a:lnTo>
                  <a:lnTo>
                    <a:pt x="5070" y="5463"/>
                  </a:lnTo>
                  <a:lnTo>
                    <a:pt x="5182" y="5827"/>
                  </a:lnTo>
                  <a:lnTo>
                    <a:pt x="5266" y="6191"/>
                  </a:lnTo>
                  <a:lnTo>
                    <a:pt x="5294" y="6583"/>
                  </a:lnTo>
                  <a:lnTo>
                    <a:pt x="5294" y="6583"/>
                  </a:lnTo>
                  <a:lnTo>
                    <a:pt x="7619" y="5239"/>
                  </a:lnTo>
                  <a:lnTo>
                    <a:pt x="9944" y="3866"/>
                  </a:lnTo>
                  <a:lnTo>
                    <a:pt x="9944" y="3866"/>
                  </a:lnTo>
                  <a:lnTo>
                    <a:pt x="9804" y="3334"/>
                  </a:lnTo>
                  <a:lnTo>
                    <a:pt x="9636" y="2858"/>
                  </a:lnTo>
                  <a:lnTo>
                    <a:pt x="9440" y="2354"/>
                  </a:lnTo>
                  <a:lnTo>
                    <a:pt x="9244" y="1849"/>
                  </a:lnTo>
                  <a:lnTo>
                    <a:pt x="9020" y="1373"/>
                  </a:lnTo>
                  <a:lnTo>
                    <a:pt x="8768" y="925"/>
                  </a:lnTo>
                  <a:lnTo>
                    <a:pt x="8487" y="449"/>
                  </a:lnTo>
                  <a:lnTo>
                    <a:pt x="81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7"/>
            <p:cNvSpPr/>
            <p:nvPr/>
          </p:nvSpPr>
          <p:spPr>
            <a:xfrm>
              <a:off x="3627178" y="2641750"/>
              <a:ext cx="122703" cy="196738"/>
            </a:xfrm>
            <a:custGeom>
              <a:avLst/>
              <a:gdLst/>
              <a:ahLst/>
              <a:cxnLst/>
              <a:rect l="l" t="t" r="r" b="b"/>
              <a:pathLst>
                <a:path w="7760" h="12438" fill="none" extrusionOk="0">
                  <a:moveTo>
                    <a:pt x="7731" y="0"/>
                  </a:moveTo>
                  <a:lnTo>
                    <a:pt x="7731" y="0"/>
                  </a:lnTo>
                  <a:lnTo>
                    <a:pt x="6331" y="1317"/>
                  </a:lnTo>
                  <a:lnTo>
                    <a:pt x="4902" y="2633"/>
                  </a:lnTo>
                  <a:lnTo>
                    <a:pt x="3390" y="3950"/>
                  </a:lnTo>
                  <a:lnTo>
                    <a:pt x="1877" y="5238"/>
                  </a:lnTo>
                  <a:lnTo>
                    <a:pt x="1877" y="5238"/>
                  </a:lnTo>
                  <a:lnTo>
                    <a:pt x="2353" y="5687"/>
                  </a:lnTo>
                  <a:lnTo>
                    <a:pt x="2886" y="6079"/>
                  </a:lnTo>
                  <a:lnTo>
                    <a:pt x="2886" y="6079"/>
                  </a:lnTo>
                  <a:lnTo>
                    <a:pt x="1457" y="9272"/>
                  </a:lnTo>
                  <a:lnTo>
                    <a:pt x="0" y="12437"/>
                  </a:lnTo>
                  <a:lnTo>
                    <a:pt x="0" y="12437"/>
                  </a:lnTo>
                  <a:lnTo>
                    <a:pt x="1793" y="11149"/>
                  </a:lnTo>
                  <a:lnTo>
                    <a:pt x="3558" y="9804"/>
                  </a:lnTo>
                  <a:lnTo>
                    <a:pt x="3558" y="9804"/>
                  </a:lnTo>
                  <a:lnTo>
                    <a:pt x="4650" y="7367"/>
                  </a:lnTo>
                  <a:lnTo>
                    <a:pt x="5687" y="4930"/>
                  </a:lnTo>
                  <a:lnTo>
                    <a:pt x="6723" y="2465"/>
                  </a:lnTo>
                  <a:lnTo>
                    <a:pt x="7759" y="0"/>
                  </a:lnTo>
                  <a:lnTo>
                    <a:pt x="77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7"/>
            <p:cNvSpPr/>
            <p:nvPr/>
          </p:nvSpPr>
          <p:spPr>
            <a:xfrm>
              <a:off x="3298094" y="2724602"/>
              <a:ext cx="374718" cy="313266"/>
            </a:xfrm>
            <a:custGeom>
              <a:avLst/>
              <a:gdLst/>
              <a:ahLst/>
              <a:cxnLst/>
              <a:rect l="l" t="t" r="r" b="b"/>
              <a:pathLst>
                <a:path w="23698" h="19805" extrusionOk="0">
                  <a:moveTo>
                    <a:pt x="22689" y="0"/>
                  </a:moveTo>
                  <a:lnTo>
                    <a:pt x="21401" y="1093"/>
                  </a:lnTo>
                  <a:lnTo>
                    <a:pt x="20056" y="2129"/>
                  </a:lnTo>
                  <a:lnTo>
                    <a:pt x="18740" y="3194"/>
                  </a:lnTo>
                  <a:lnTo>
                    <a:pt x="17367" y="4230"/>
                  </a:lnTo>
                  <a:lnTo>
                    <a:pt x="15995" y="5267"/>
                  </a:lnTo>
                  <a:lnTo>
                    <a:pt x="14594" y="6303"/>
                  </a:lnTo>
                  <a:lnTo>
                    <a:pt x="11737" y="8320"/>
                  </a:lnTo>
                  <a:lnTo>
                    <a:pt x="8852" y="10280"/>
                  </a:lnTo>
                  <a:lnTo>
                    <a:pt x="5939" y="12213"/>
                  </a:lnTo>
                  <a:lnTo>
                    <a:pt x="2969" y="14118"/>
                  </a:lnTo>
                  <a:lnTo>
                    <a:pt x="0" y="15939"/>
                  </a:lnTo>
                  <a:lnTo>
                    <a:pt x="308" y="16387"/>
                  </a:lnTo>
                  <a:lnTo>
                    <a:pt x="589" y="16863"/>
                  </a:lnTo>
                  <a:lnTo>
                    <a:pt x="841" y="17311"/>
                  </a:lnTo>
                  <a:lnTo>
                    <a:pt x="1065" y="17787"/>
                  </a:lnTo>
                  <a:lnTo>
                    <a:pt x="1261" y="18292"/>
                  </a:lnTo>
                  <a:lnTo>
                    <a:pt x="1457" y="18796"/>
                  </a:lnTo>
                  <a:lnTo>
                    <a:pt x="1625" y="19272"/>
                  </a:lnTo>
                  <a:lnTo>
                    <a:pt x="1765" y="19804"/>
                  </a:lnTo>
                  <a:lnTo>
                    <a:pt x="4202" y="18320"/>
                  </a:lnTo>
                  <a:lnTo>
                    <a:pt x="6639" y="16807"/>
                  </a:lnTo>
                  <a:lnTo>
                    <a:pt x="9048" y="15294"/>
                  </a:lnTo>
                  <a:lnTo>
                    <a:pt x="11429" y="13726"/>
                  </a:lnTo>
                  <a:lnTo>
                    <a:pt x="13810" y="12129"/>
                  </a:lnTo>
                  <a:lnTo>
                    <a:pt x="16163" y="10533"/>
                  </a:lnTo>
                  <a:lnTo>
                    <a:pt x="18488" y="8880"/>
                  </a:lnTo>
                  <a:lnTo>
                    <a:pt x="20812" y="7199"/>
                  </a:lnTo>
                  <a:lnTo>
                    <a:pt x="22269" y="4034"/>
                  </a:lnTo>
                  <a:lnTo>
                    <a:pt x="23698" y="841"/>
                  </a:lnTo>
                  <a:lnTo>
                    <a:pt x="23165" y="449"/>
                  </a:lnTo>
                  <a:lnTo>
                    <a:pt x="226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7"/>
            <p:cNvSpPr/>
            <p:nvPr/>
          </p:nvSpPr>
          <p:spPr>
            <a:xfrm>
              <a:off x="3298094" y="2724602"/>
              <a:ext cx="374718" cy="313266"/>
            </a:xfrm>
            <a:custGeom>
              <a:avLst/>
              <a:gdLst/>
              <a:ahLst/>
              <a:cxnLst/>
              <a:rect l="l" t="t" r="r" b="b"/>
              <a:pathLst>
                <a:path w="23698" h="19805" fill="none" extrusionOk="0">
                  <a:moveTo>
                    <a:pt x="22689" y="0"/>
                  </a:moveTo>
                  <a:lnTo>
                    <a:pt x="22689" y="0"/>
                  </a:lnTo>
                  <a:lnTo>
                    <a:pt x="21401" y="1093"/>
                  </a:lnTo>
                  <a:lnTo>
                    <a:pt x="20056" y="2129"/>
                  </a:lnTo>
                  <a:lnTo>
                    <a:pt x="18740" y="3194"/>
                  </a:lnTo>
                  <a:lnTo>
                    <a:pt x="17367" y="4230"/>
                  </a:lnTo>
                  <a:lnTo>
                    <a:pt x="15995" y="5267"/>
                  </a:lnTo>
                  <a:lnTo>
                    <a:pt x="14594" y="6303"/>
                  </a:lnTo>
                  <a:lnTo>
                    <a:pt x="11737" y="8320"/>
                  </a:lnTo>
                  <a:lnTo>
                    <a:pt x="8852" y="10280"/>
                  </a:lnTo>
                  <a:lnTo>
                    <a:pt x="5939" y="12213"/>
                  </a:lnTo>
                  <a:lnTo>
                    <a:pt x="2969" y="14118"/>
                  </a:lnTo>
                  <a:lnTo>
                    <a:pt x="0" y="15939"/>
                  </a:lnTo>
                  <a:lnTo>
                    <a:pt x="0" y="15939"/>
                  </a:lnTo>
                  <a:lnTo>
                    <a:pt x="308" y="16387"/>
                  </a:lnTo>
                  <a:lnTo>
                    <a:pt x="589" y="16863"/>
                  </a:lnTo>
                  <a:lnTo>
                    <a:pt x="841" y="17311"/>
                  </a:lnTo>
                  <a:lnTo>
                    <a:pt x="1065" y="17787"/>
                  </a:lnTo>
                  <a:lnTo>
                    <a:pt x="1261" y="18292"/>
                  </a:lnTo>
                  <a:lnTo>
                    <a:pt x="1457" y="18796"/>
                  </a:lnTo>
                  <a:lnTo>
                    <a:pt x="1625" y="19272"/>
                  </a:lnTo>
                  <a:lnTo>
                    <a:pt x="1765" y="19804"/>
                  </a:lnTo>
                  <a:lnTo>
                    <a:pt x="1765" y="19804"/>
                  </a:lnTo>
                  <a:lnTo>
                    <a:pt x="4202" y="18320"/>
                  </a:lnTo>
                  <a:lnTo>
                    <a:pt x="6639" y="16807"/>
                  </a:lnTo>
                  <a:lnTo>
                    <a:pt x="9048" y="15294"/>
                  </a:lnTo>
                  <a:lnTo>
                    <a:pt x="11429" y="13726"/>
                  </a:lnTo>
                  <a:lnTo>
                    <a:pt x="13810" y="12129"/>
                  </a:lnTo>
                  <a:lnTo>
                    <a:pt x="16163" y="10533"/>
                  </a:lnTo>
                  <a:lnTo>
                    <a:pt x="18488" y="8880"/>
                  </a:lnTo>
                  <a:lnTo>
                    <a:pt x="20812" y="7199"/>
                  </a:lnTo>
                  <a:lnTo>
                    <a:pt x="20812" y="7199"/>
                  </a:lnTo>
                  <a:lnTo>
                    <a:pt x="22269" y="4034"/>
                  </a:lnTo>
                  <a:lnTo>
                    <a:pt x="23698" y="841"/>
                  </a:lnTo>
                  <a:lnTo>
                    <a:pt x="23698" y="841"/>
                  </a:lnTo>
                  <a:lnTo>
                    <a:pt x="23165" y="449"/>
                  </a:lnTo>
                  <a:lnTo>
                    <a:pt x="226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7"/>
            <p:cNvSpPr/>
            <p:nvPr/>
          </p:nvSpPr>
          <p:spPr>
            <a:xfrm>
              <a:off x="3168766" y="3036081"/>
              <a:ext cx="83726" cy="74896"/>
            </a:xfrm>
            <a:custGeom>
              <a:avLst/>
              <a:gdLst/>
              <a:ahLst/>
              <a:cxnLst/>
              <a:rect l="l" t="t" r="r" b="b"/>
              <a:pathLst>
                <a:path w="5295" h="4735" fill="none" extrusionOk="0">
                  <a:moveTo>
                    <a:pt x="2577" y="0"/>
                  </a:moveTo>
                  <a:lnTo>
                    <a:pt x="2577" y="0"/>
                  </a:lnTo>
                  <a:lnTo>
                    <a:pt x="2213" y="28"/>
                  </a:lnTo>
                  <a:lnTo>
                    <a:pt x="1877" y="112"/>
                  </a:lnTo>
                  <a:lnTo>
                    <a:pt x="1541" y="252"/>
                  </a:lnTo>
                  <a:lnTo>
                    <a:pt x="1233" y="420"/>
                  </a:lnTo>
                  <a:lnTo>
                    <a:pt x="924" y="616"/>
                  </a:lnTo>
                  <a:lnTo>
                    <a:pt x="616" y="840"/>
                  </a:lnTo>
                  <a:lnTo>
                    <a:pt x="308" y="1093"/>
                  </a:lnTo>
                  <a:lnTo>
                    <a:pt x="0" y="1345"/>
                  </a:lnTo>
                  <a:lnTo>
                    <a:pt x="0" y="3810"/>
                  </a:lnTo>
                  <a:lnTo>
                    <a:pt x="0" y="3810"/>
                  </a:lnTo>
                  <a:lnTo>
                    <a:pt x="140" y="3670"/>
                  </a:lnTo>
                  <a:lnTo>
                    <a:pt x="1877" y="4734"/>
                  </a:lnTo>
                  <a:lnTo>
                    <a:pt x="1877" y="4734"/>
                  </a:lnTo>
                  <a:lnTo>
                    <a:pt x="3109" y="4062"/>
                  </a:lnTo>
                  <a:lnTo>
                    <a:pt x="1065" y="2773"/>
                  </a:lnTo>
                  <a:lnTo>
                    <a:pt x="1065" y="2773"/>
                  </a:lnTo>
                  <a:lnTo>
                    <a:pt x="1457" y="2465"/>
                  </a:lnTo>
                  <a:lnTo>
                    <a:pt x="1821" y="2213"/>
                  </a:lnTo>
                  <a:lnTo>
                    <a:pt x="1989" y="2101"/>
                  </a:lnTo>
                  <a:lnTo>
                    <a:pt x="2157" y="2045"/>
                  </a:lnTo>
                  <a:lnTo>
                    <a:pt x="2353" y="1989"/>
                  </a:lnTo>
                  <a:lnTo>
                    <a:pt x="2521" y="1989"/>
                  </a:lnTo>
                  <a:lnTo>
                    <a:pt x="2521" y="1989"/>
                  </a:lnTo>
                  <a:lnTo>
                    <a:pt x="2633" y="1989"/>
                  </a:lnTo>
                  <a:lnTo>
                    <a:pt x="2773" y="2017"/>
                  </a:lnTo>
                  <a:lnTo>
                    <a:pt x="2913" y="2073"/>
                  </a:lnTo>
                  <a:lnTo>
                    <a:pt x="3053" y="2129"/>
                  </a:lnTo>
                  <a:lnTo>
                    <a:pt x="3053" y="2129"/>
                  </a:lnTo>
                  <a:lnTo>
                    <a:pt x="3221" y="2269"/>
                  </a:lnTo>
                  <a:lnTo>
                    <a:pt x="3361" y="2409"/>
                  </a:lnTo>
                  <a:lnTo>
                    <a:pt x="3473" y="2605"/>
                  </a:lnTo>
                  <a:lnTo>
                    <a:pt x="3529" y="2801"/>
                  </a:lnTo>
                  <a:lnTo>
                    <a:pt x="3585" y="3025"/>
                  </a:lnTo>
                  <a:lnTo>
                    <a:pt x="3585" y="3277"/>
                  </a:lnTo>
                  <a:lnTo>
                    <a:pt x="3529" y="3558"/>
                  </a:lnTo>
                  <a:lnTo>
                    <a:pt x="3445" y="3866"/>
                  </a:lnTo>
                  <a:lnTo>
                    <a:pt x="3445" y="3866"/>
                  </a:lnTo>
                  <a:lnTo>
                    <a:pt x="5294" y="2829"/>
                  </a:lnTo>
                  <a:lnTo>
                    <a:pt x="5294" y="2829"/>
                  </a:lnTo>
                  <a:lnTo>
                    <a:pt x="5266" y="2437"/>
                  </a:lnTo>
                  <a:lnTo>
                    <a:pt x="5182" y="2073"/>
                  </a:lnTo>
                  <a:lnTo>
                    <a:pt x="5070" y="1709"/>
                  </a:lnTo>
                  <a:lnTo>
                    <a:pt x="4902" y="1401"/>
                  </a:lnTo>
                  <a:lnTo>
                    <a:pt x="4706" y="1121"/>
                  </a:lnTo>
                  <a:lnTo>
                    <a:pt x="4482" y="869"/>
                  </a:lnTo>
                  <a:lnTo>
                    <a:pt x="4230" y="616"/>
                  </a:lnTo>
                  <a:lnTo>
                    <a:pt x="3922" y="420"/>
                  </a:lnTo>
                  <a:lnTo>
                    <a:pt x="3922" y="420"/>
                  </a:lnTo>
                  <a:lnTo>
                    <a:pt x="3585" y="252"/>
                  </a:lnTo>
                  <a:lnTo>
                    <a:pt x="3221" y="112"/>
                  </a:lnTo>
                  <a:lnTo>
                    <a:pt x="2913" y="28"/>
                  </a:lnTo>
                  <a:lnTo>
                    <a:pt x="25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7"/>
            <p:cNvSpPr/>
            <p:nvPr/>
          </p:nvSpPr>
          <p:spPr>
            <a:xfrm>
              <a:off x="2654979" y="2676312"/>
              <a:ext cx="1503711" cy="1243256"/>
            </a:xfrm>
            <a:custGeom>
              <a:avLst/>
              <a:gdLst/>
              <a:ahLst/>
              <a:cxnLst/>
              <a:rect l="l" t="t" r="r" b="b"/>
              <a:pathLst>
                <a:path w="95098" h="78600" extrusionOk="0">
                  <a:moveTo>
                    <a:pt x="74594" y="0"/>
                  </a:moveTo>
                  <a:lnTo>
                    <a:pt x="72521" y="1737"/>
                  </a:lnTo>
                  <a:lnTo>
                    <a:pt x="70420" y="3446"/>
                  </a:lnTo>
                  <a:lnTo>
                    <a:pt x="68291" y="5126"/>
                  </a:lnTo>
                  <a:lnTo>
                    <a:pt x="66134" y="6779"/>
                  </a:lnTo>
                  <a:lnTo>
                    <a:pt x="63977" y="8404"/>
                  </a:lnTo>
                  <a:lnTo>
                    <a:pt x="61793" y="10028"/>
                  </a:lnTo>
                  <a:lnTo>
                    <a:pt x="59608" y="11625"/>
                  </a:lnTo>
                  <a:lnTo>
                    <a:pt x="57395" y="13165"/>
                  </a:lnTo>
                  <a:lnTo>
                    <a:pt x="55182" y="14706"/>
                  </a:lnTo>
                  <a:lnTo>
                    <a:pt x="52941" y="16219"/>
                  </a:lnTo>
                  <a:lnTo>
                    <a:pt x="50672" y="17703"/>
                  </a:lnTo>
                  <a:lnTo>
                    <a:pt x="48403" y="19160"/>
                  </a:lnTo>
                  <a:lnTo>
                    <a:pt x="46106" y="20616"/>
                  </a:lnTo>
                  <a:lnTo>
                    <a:pt x="43810" y="22017"/>
                  </a:lnTo>
                  <a:lnTo>
                    <a:pt x="41485" y="23417"/>
                  </a:lnTo>
                  <a:lnTo>
                    <a:pt x="39160" y="24790"/>
                  </a:lnTo>
                  <a:lnTo>
                    <a:pt x="36807" y="26106"/>
                  </a:lnTo>
                  <a:lnTo>
                    <a:pt x="34454" y="27423"/>
                  </a:lnTo>
                  <a:lnTo>
                    <a:pt x="32073" y="28712"/>
                  </a:lnTo>
                  <a:lnTo>
                    <a:pt x="29692" y="29972"/>
                  </a:lnTo>
                  <a:lnTo>
                    <a:pt x="27283" y="31204"/>
                  </a:lnTo>
                  <a:lnTo>
                    <a:pt x="24874" y="32409"/>
                  </a:lnTo>
                  <a:lnTo>
                    <a:pt x="22437" y="33613"/>
                  </a:lnTo>
                  <a:lnTo>
                    <a:pt x="20000" y="34762"/>
                  </a:lnTo>
                  <a:lnTo>
                    <a:pt x="17535" y="35882"/>
                  </a:lnTo>
                  <a:lnTo>
                    <a:pt x="15070" y="37003"/>
                  </a:lnTo>
                  <a:lnTo>
                    <a:pt x="12577" y="38067"/>
                  </a:lnTo>
                  <a:lnTo>
                    <a:pt x="10084" y="39132"/>
                  </a:lnTo>
                  <a:lnTo>
                    <a:pt x="7591" y="40168"/>
                  </a:lnTo>
                  <a:lnTo>
                    <a:pt x="5070" y="41148"/>
                  </a:lnTo>
                  <a:lnTo>
                    <a:pt x="2521" y="42129"/>
                  </a:lnTo>
                  <a:lnTo>
                    <a:pt x="0" y="43081"/>
                  </a:lnTo>
                  <a:lnTo>
                    <a:pt x="20476" y="78599"/>
                  </a:lnTo>
                  <a:lnTo>
                    <a:pt x="23025" y="77647"/>
                  </a:lnTo>
                  <a:lnTo>
                    <a:pt x="25546" y="76666"/>
                  </a:lnTo>
                  <a:lnTo>
                    <a:pt x="28067" y="75658"/>
                  </a:lnTo>
                  <a:lnTo>
                    <a:pt x="30588" y="74649"/>
                  </a:lnTo>
                  <a:lnTo>
                    <a:pt x="33081" y="73585"/>
                  </a:lnTo>
                  <a:lnTo>
                    <a:pt x="35574" y="72521"/>
                  </a:lnTo>
                  <a:lnTo>
                    <a:pt x="38039" y="71400"/>
                  </a:lnTo>
                  <a:lnTo>
                    <a:pt x="40476" y="70280"/>
                  </a:lnTo>
                  <a:lnTo>
                    <a:pt x="42941" y="69103"/>
                  </a:lnTo>
                  <a:lnTo>
                    <a:pt x="45350" y="67927"/>
                  </a:lnTo>
                  <a:lnTo>
                    <a:pt x="47787" y="66722"/>
                  </a:lnTo>
                  <a:lnTo>
                    <a:pt x="50196" y="65490"/>
                  </a:lnTo>
                  <a:lnTo>
                    <a:pt x="52577" y="64229"/>
                  </a:lnTo>
                  <a:lnTo>
                    <a:pt x="54958" y="62941"/>
                  </a:lnTo>
                  <a:lnTo>
                    <a:pt x="57311" y="61624"/>
                  </a:lnTo>
                  <a:lnTo>
                    <a:pt x="59664" y="60280"/>
                  </a:lnTo>
                  <a:lnTo>
                    <a:pt x="61989" y="58907"/>
                  </a:lnTo>
                  <a:lnTo>
                    <a:pt x="64314" y="57535"/>
                  </a:lnTo>
                  <a:lnTo>
                    <a:pt x="66610" y="56106"/>
                  </a:lnTo>
                  <a:lnTo>
                    <a:pt x="68907" y="54678"/>
                  </a:lnTo>
                  <a:lnTo>
                    <a:pt x="71176" y="53221"/>
                  </a:lnTo>
                  <a:lnTo>
                    <a:pt x="73445" y="51709"/>
                  </a:lnTo>
                  <a:lnTo>
                    <a:pt x="75686" y="50196"/>
                  </a:lnTo>
                  <a:lnTo>
                    <a:pt x="77899" y="48655"/>
                  </a:lnTo>
                  <a:lnTo>
                    <a:pt x="80112" y="47115"/>
                  </a:lnTo>
                  <a:lnTo>
                    <a:pt x="82297" y="45518"/>
                  </a:lnTo>
                  <a:lnTo>
                    <a:pt x="84481" y="43921"/>
                  </a:lnTo>
                  <a:lnTo>
                    <a:pt x="86638" y="42269"/>
                  </a:lnTo>
                  <a:lnTo>
                    <a:pt x="88767" y="40616"/>
                  </a:lnTo>
                  <a:lnTo>
                    <a:pt x="90896" y="38936"/>
                  </a:lnTo>
                  <a:lnTo>
                    <a:pt x="93025" y="37227"/>
                  </a:lnTo>
                  <a:lnTo>
                    <a:pt x="95098" y="35518"/>
                  </a:lnTo>
                  <a:lnTo>
                    <a:pt x="745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7"/>
            <p:cNvSpPr/>
            <p:nvPr/>
          </p:nvSpPr>
          <p:spPr>
            <a:xfrm>
              <a:off x="2654979" y="2676312"/>
              <a:ext cx="1503711" cy="1243256"/>
            </a:xfrm>
            <a:custGeom>
              <a:avLst/>
              <a:gdLst/>
              <a:ahLst/>
              <a:cxnLst/>
              <a:rect l="l" t="t" r="r" b="b"/>
              <a:pathLst>
                <a:path w="95098" h="78600" fill="none" extrusionOk="0">
                  <a:moveTo>
                    <a:pt x="95098" y="35518"/>
                  </a:moveTo>
                  <a:lnTo>
                    <a:pt x="95098" y="35518"/>
                  </a:lnTo>
                  <a:lnTo>
                    <a:pt x="93025" y="37227"/>
                  </a:lnTo>
                  <a:lnTo>
                    <a:pt x="90896" y="38936"/>
                  </a:lnTo>
                  <a:lnTo>
                    <a:pt x="88767" y="40616"/>
                  </a:lnTo>
                  <a:lnTo>
                    <a:pt x="86638" y="42269"/>
                  </a:lnTo>
                  <a:lnTo>
                    <a:pt x="84481" y="43921"/>
                  </a:lnTo>
                  <a:lnTo>
                    <a:pt x="82297" y="45518"/>
                  </a:lnTo>
                  <a:lnTo>
                    <a:pt x="80112" y="47115"/>
                  </a:lnTo>
                  <a:lnTo>
                    <a:pt x="77899" y="48655"/>
                  </a:lnTo>
                  <a:lnTo>
                    <a:pt x="75686" y="50196"/>
                  </a:lnTo>
                  <a:lnTo>
                    <a:pt x="73445" y="51709"/>
                  </a:lnTo>
                  <a:lnTo>
                    <a:pt x="71176" y="53221"/>
                  </a:lnTo>
                  <a:lnTo>
                    <a:pt x="68907" y="54678"/>
                  </a:lnTo>
                  <a:lnTo>
                    <a:pt x="66610" y="56106"/>
                  </a:lnTo>
                  <a:lnTo>
                    <a:pt x="64314" y="57535"/>
                  </a:lnTo>
                  <a:lnTo>
                    <a:pt x="61989" y="58907"/>
                  </a:lnTo>
                  <a:lnTo>
                    <a:pt x="59664" y="60280"/>
                  </a:lnTo>
                  <a:lnTo>
                    <a:pt x="57311" y="61624"/>
                  </a:lnTo>
                  <a:lnTo>
                    <a:pt x="54958" y="62941"/>
                  </a:lnTo>
                  <a:lnTo>
                    <a:pt x="52577" y="64229"/>
                  </a:lnTo>
                  <a:lnTo>
                    <a:pt x="50196" y="65490"/>
                  </a:lnTo>
                  <a:lnTo>
                    <a:pt x="47787" y="66722"/>
                  </a:lnTo>
                  <a:lnTo>
                    <a:pt x="45350" y="67927"/>
                  </a:lnTo>
                  <a:lnTo>
                    <a:pt x="42941" y="69103"/>
                  </a:lnTo>
                  <a:lnTo>
                    <a:pt x="40476" y="70280"/>
                  </a:lnTo>
                  <a:lnTo>
                    <a:pt x="38039" y="71400"/>
                  </a:lnTo>
                  <a:lnTo>
                    <a:pt x="35574" y="72521"/>
                  </a:lnTo>
                  <a:lnTo>
                    <a:pt x="33081" y="73585"/>
                  </a:lnTo>
                  <a:lnTo>
                    <a:pt x="30588" y="74649"/>
                  </a:lnTo>
                  <a:lnTo>
                    <a:pt x="28067" y="75658"/>
                  </a:lnTo>
                  <a:lnTo>
                    <a:pt x="25546" y="76666"/>
                  </a:lnTo>
                  <a:lnTo>
                    <a:pt x="23025" y="77647"/>
                  </a:lnTo>
                  <a:lnTo>
                    <a:pt x="20476" y="78599"/>
                  </a:lnTo>
                  <a:lnTo>
                    <a:pt x="20476" y="78599"/>
                  </a:lnTo>
                  <a:lnTo>
                    <a:pt x="0" y="43081"/>
                  </a:lnTo>
                  <a:lnTo>
                    <a:pt x="0" y="43081"/>
                  </a:lnTo>
                  <a:lnTo>
                    <a:pt x="2521" y="42129"/>
                  </a:lnTo>
                  <a:lnTo>
                    <a:pt x="5070" y="41148"/>
                  </a:lnTo>
                  <a:lnTo>
                    <a:pt x="7591" y="40168"/>
                  </a:lnTo>
                  <a:lnTo>
                    <a:pt x="10084" y="39132"/>
                  </a:lnTo>
                  <a:lnTo>
                    <a:pt x="12577" y="38067"/>
                  </a:lnTo>
                  <a:lnTo>
                    <a:pt x="15070" y="37003"/>
                  </a:lnTo>
                  <a:lnTo>
                    <a:pt x="17535" y="35882"/>
                  </a:lnTo>
                  <a:lnTo>
                    <a:pt x="20000" y="34762"/>
                  </a:lnTo>
                  <a:lnTo>
                    <a:pt x="22437" y="33613"/>
                  </a:lnTo>
                  <a:lnTo>
                    <a:pt x="24874" y="32409"/>
                  </a:lnTo>
                  <a:lnTo>
                    <a:pt x="27283" y="31204"/>
                  </a:lnTo>
                  <a:lnTo>
                    <a:pt x="29692" y="29972"/>
                  </a:lnTo>
                  <a:lnTo>
                    <a:pt x="32073" y="28712"/>
                  </a:lnTo>
                  <a:lnTo>
                    <a:pt x="34454" y="27423"/>
                  </a:lnTo>
                  <a:lnTo>
                    <a:pt x="36807" y="26106"/>
                  </a:lnTo>
                  <a:lnTo>
                    <a:pt x="39160" y="24790"/>
                  </a:lnTo>
                  <a:lnTo>
                    <a:pt x="41485" y="23417"/>
                  </a:lnTo>
                  <a:lnTo>
                    <a:pt x="43810" y="22017"/>
                  </a:lnTo>
                  <a:lnTo>
                    <a:pt x="46106" y="20616"/>
                  </a:lnTo>
                  <a:lnTo>
                    <a:pt x="48403" y="19160"/>
                  </a:lnTo>
                  <a:lnTo>
                    <a:pt x="50672" y="17703"/>
                  </a:lnTo>
                  <a:lnTo>
                    <a:pt x="52941" y="16219"/>
                  </a:lnTo>
                  <a:lnTo>
                    <a:pt x="55182" y="14706"/>
                  </a:lnTo>
                  <a:lnTo>
                    <a:pt x="57395" y="13165"/>
                  </a:lnTo>
                  <a:lnTo>
                    <a:pt x="59608" y="11625"/>
                  </a:lnTo>
                  <a:lnTo>
                    <a:pt x="61793" y="10028"/>
                  </a:lnTo>
                  <a:lnTo>
                    <a:pt x="63977" y="8404"/>
                  </a:lnTo>
                  <a:lnTo>
                    <a:pt x="66134" y="6779"/>
                  </a:lnTo>
                  <a:lnTo>
                    <a:pt x="68291" y="5126"/>
                  </a:lnTo>
                  <a:lnTo>
                    <a:pt x="70420" y="3446"/>
                  </a:lnTo>
                  <a:lnTo>
                    <a:pt x="72521" y="1737"/>
                  </a:lnTo>
                  <a:lnTo>
                    <a:pt x="74594" y="0"/>
                  </a:lnTo>
                  <a:lnTo>
                    <a:pt x="74594" y="0"/>
                  </a:lnTo>
                  <a:lnTo>
                    <a:pt x="95098" y="355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7"/>
            <p:cNvSpPr/>
            <p:nvPr/>
          </p:nvSpPr>
          <p:spPr>
            <a:xfrm>
              <a:off x="2978751" y="2676312"/>
              <a:ext cx="1179940" cy="1243256"/>
            </a:xfrm>
            <a:custGeom>
              <a:avLst/>
              <a:gdLst/>
              <a:ahLst/>
              <a:cxnLst/>
              <a:rect l="l" t="t" r="r" b="b"/>
              <a:pathLst>
                <a:path w="74622" h="78600" extrusionOk="0">
                  <a:moveTo>
                    <a:pt x="26611" y="39524"/>
                  </a:moveTo>
                  <a:lnTo>
                    <a:pt x="26331" y="39776"/>
                  </a:lnTo>
                  <a:lnTo>
                    <a:pt x="26107" y="40028"/>
                  </a:lnTo>
                  <a:lnTo>
                    <a:pt x="25939" y="40280"/>
                  </a:lnTo>
                  <a:lnTo>
                    <a:pt x="25854" y="40532"/>
                  </a:lnTo>
                  <a:lnTo>
                    <a:pt x="25798" y="40784"/>
                  </a:lnTo>
                  <a:lnTo>
                    <a:pt x="25798" y="41008"/>
                  </a:lnTo>
                  <a:lnTo>
                    <a:pt x="25854" y="41260"/>
                  </a:lnTo>
                  <a:lnTo>
                    <a:pt x="25967" y="41485"/>
                  </a:lnTo>
                  <a:lnTo>
                    <a:pt x="26051" y="41597"/>
                  </a:lnTo>
                  <a:lnTo>
                    <a:pt x="26163" y="41709"/>
                  </a:lnTo>
                  <a:lnTo>
                    <a:pt x="26275" y="41793"/>
                  </a:lnTo>
                  <a:lnTo>
                    <a:pt x="26415" y="41849"/>
                  </a:lnTo>
                  <a:lnTo>
                    <a:pt x="26555" y="41905"/>
                  </a:lnTo>
                  <a:lnTo>
                    <a:pt x="26695" y="41961"/>
                  </a:lnTo>
                  <a:lnTo>
                    <a:pt x="27059" y="41989"/>
                  </a:lnTo>
                  <a:lnTo>
                    <a:pt x="27479" y="41933"/>
                  </a:lnTo>
                  <a:lnTo>
                    <a:pt x="27955" y="41849"/>
                  </a:lnTo>
                  <a:lnTo>
                    <a:pt x="26611" y="39524"/>
                  </a:lnTo>
                  <a:close/>
                  <a:moveTo>
                    <a:pt x="54118" y="0"/>
                  </a:moveTo>
                  <a:lnTo>
                    <a:pt x="52521" y="1345"/>
                  </a:lnTo>
                  <a:lnTo>
                    <a:pt x="50924" y="2661"/>
                  </a:lnTo>
                  <a:lnTo>
                    <a:pt x="49272" y="3950"/>
                  </a:lnTo>
                  <a:lnTo>
                    <a:pt x="47647" y="5238"/>
                  </a:lnTo>
                  <a:lnTo>
                    <a:pt x="45994" y="6527"/>
                  </a:lnTo>
                  <a:lnTo>
                    <a:pt x="44342" y="7787"/>
                  </a:lnTo>
                  <a:lnTo>
                    <a:pt x="42689" y="9020"/>
                  </a:lnTo>
                  <a:lnTo>
                    <a:pt x="41008" y="10252"/>
                  </a:lnTo>
                  <a:lnTo>
                    <a:pt x="38684" y="11933"/>
                  </a:lnTo>
                  <a:lnTo>
                    <a:pt x="36359" y="13586"/>
                  </a:lnTo>
                  <a:lnTo>
                    <a:pt x="34006" y="15182"/>
                  </a:lnTo>
                  <a:lnTo>
                    <a:pt x="31625" y="16779"/>
                  </a:lnTo>
                  <a:lnTo>
                    <a:pt x="29244" y="18347"/>
                  </a:lnTo>
                  <a:lnTo>
                    <a:pt x="26835" y="19860"/>
                  </a:lnTo>
                  <a:lnTo>
                    <a:pt x="24398" y="21373"/>
                  </a:lnTo>
                  <a:lnTo>
                    <a:pt x="21961" y="22857"/>
                  </a:lnTo>
                  <a:lnTo>
                    <a:pt x="19636" y="24230"/>
                  </a:lnTo>
                  <a:lnTo>
                    <a:pt x="17311" y="25574"/>
                  </a:lnTo>
                  <a:lnTo>
                    <a:pt x="15462" y="26611"/>
                  </a:lnTo>
                  <a:lnTo>
                    <a:pt x="15126" y="26807"/>
                  </a:lnTo>
                  <a:lnTo>
                    <a:pt x="13894" y="27479"/>
                  </a:lnTo>
                  <a:lnTo>
                    <a:pt x="12017" y="28487"/>
                  </a:lnTo>
                  <a:lnTo>
                    <a:pt x="12017" y="30868"/>
                  </a:lnTo>
                  <a:lnTo>
                    <a:pt x="14454" y="29580"/>
                  </a:lnTo>
                  <a:lnTo>
                    <a:pt x="16891" y="28235"/>
                  </a:lnTo>
                  <a:lnTo>
                    <a:pt x="19300" y="26863"/>
                  </a:lnTo>
                  <a:lnTo>
                    <a:pt x="21681" y="25490"/>
                  </a:lnTo>
                  <a:lnTo>
                    <a:pt x="24062" y="24062"/>
                  </a:lnTo>
                  <a:lnTo>
                    <a:pt x="26415" y="22605"/>
                  </a:lnTo>
                  <a:lnTo>
                    <a:pt x="28768" y="21149"/>
                  </a:lnTo>
                  <a:lnTo>
                    <a:pt x="31093" y="19664"/>
                  </a:lnTo>
                  <a:lnTo>
                    <a:pt x="33417" y="18123"/>
                  </a:lnTo>
                  <a:lnTo>
                    <a:pt x="35714" y="16583"/>
                  </a:lnTo>
                  <a:lnTo>
                    <a:pt x="37983" y="15014"/>
                  </a:lnTo>
                  <a:lnTo>
                    <a:pt x="40252" y="13418"/>
                  </a:lnTo>
                  <a:lnTo>
                    <a:pt x="42493" y="11793"/>
                  </a:lnTo>
                  <a:lnTo>
                    <a:pt x="44734" y="10140"/>
                  </a:lnTo>
                  <a:lnTo>
                    <a:pt x="46947" y="8460"/>
                  </a:lnTo>
                  <a:lnTo>
                    <a:pt x="49132" y="6779"/>
                  </a:lnTo>
                  <a:lnTo>
                    <a:pt x="49412" y="7227"/>
                  </a:lnTo>
                  <a:lnTo>
                    <a:pt x="49748" y="7675"/>
                  </a:lnTo>
                  <a:lnTo>
                    <a:pt x="50112" y="8039"/>
                  </a:lnTo>
                  <a:lnTo>
                    <a:pt x="50504" y="8348"/>
                  </a:lnTo>
                  <a:lnTo>
                    <a:pt x="50924" y="8628"/>
                  </a:lnTo>
                  <a:lnTo>
                    <a:pt x="51344" y="8852"/>
                  </a:lnTo>
                  <a:lnTo>
                    <a:pt x="51793" y="9020"/>
                  </a:lnTo>
                  <a:lnTo>
                    <a:pt x="52269" y="9160"/>
                  </a:lnTo>
                  <a:lnTo>
                    <a:pt x="52745" y="9216"/>
                  </a:lnTo>
                  <a:lnTo>
                    <a:pt x="53221" y="9244"/>
                  </a:lnTo>
                  <a:lnTo>
                    <a:pt x="53641" y="9216"/>
                  </a:lnTo>
                  <a:lnTo>
                    <a:pt x="54034" y="9188"/>
                  </a:lnTo>
                  <a:lnTo>
                    <a:pt x="54454" y="9076"/>
                  </a:lnTo>
                  <a:lnTo>
                    <a:pt x="54846" y="8964"/>
                  </a:lnTo>
                  <a:lnTo>
                    <a:pt x="55238" y="8796"/>
                  </a:lnTo>
                  <a:lnTo>
                    <a:pt x="55602" y="8600"/>
                  </a:lnTo>
                  <a:lnTo>
                    <a:pt x="55966" y="8376"/>
                  </a:lnTo>
                  <a:lnTo>
                    <a:pt x="56302" y="8095"/>
                  </a:lnTo>
                  <a:lnTo>
                    <a:pt x="56358" y="8067"/>
                  </a:lnTo>
                  <a:lnTo>
                    <a:pt x="69103" y="30196"/>
                  </a:lnTo>
                  <a:lnTo>
                    <a:pt x="69075" y="30224"/>
                  </a:lnTo>
                  <a:lnTo>
                    <a:pt x="68627" y="30616"/>
                  </a:lnTo>
                  <a:lnTo>
                    <a:pt x="68235" y="31064"/>
                  </a:lnTo>
                  <a:lnTo>
                    <a:pt x="67899" y="31513"/>
                  </a:lnTo>
                  <a:lnTo>
                    <a:pt x="67591" y="31989"/>
                  </a:lnTo>
                  <a:lnTo>
                    <a:pt x="67311" y="32493"/>
                  </a:lnTo>
                  <a:lnTo>
                    <a:pt x="67087" y="33025"/>
                  </a:lnTo>
                  <a:lnTo>
                    <a:pt x="66919" y="33557"/>
                  </a:lnTo>
                  <a:lnTo>
                    <a:pt x="66779" y="34118"/>
                  </a:lnTo>
                  <a:lnTo>
                    <a:pt x="66694" y="34678"/>
                  </a:lnTo>
                  <a:lnTo>
                    <a:pt x="66666" y="35238"/>
                  </a:lnTo>
                  <a:lnTo>
                    <a:pt x="66694" y="35798"/>
                  </a:lnTo>
                  <a:lnTo>
                    <a:pt x="66750" y="36387"/>
                  </a:lnTo>
                  <a:lnTo>
                    <a:pt x="66863" y="36947"/>
                  </a:lnTo>
                  <a:lnTo>
                    <a:pt x="67003" y="37507"/>
                  </a:lnTo>
                  <a:lnTo>
                    <a:pt x="67227" y="38039"/>
                  </a:lnTo>
                  <a:lnTo>
                    <a:pt x="67479" y="38571"/>
                  </a:lnTo>
                  <a:lnTo>
                    <a:pt x="64762" y="40700"/>
                  </a:lnTo>
                  <a:lnTo>
                    <a:pt x="61989" y="42745"/>
                  </a:lnTo>
                  <a:lnTo>
                    <a:pt x="61989" y="44258"/>
                  </a:lnTo>
                  <a:lnTo>
                    <a:pt x="63137" y="44258"/>
                  </a:lnTo>
                  <a:lnTo>
                    <a:pt x="63137" y="44566"/>
                  </a:lnTo>
                  <a:lnTo>
                    <a:pt x="66050" y="42353"/>
                  </a:lnTo>
                  <a:lnTo>
                    <a:pt x="68935" y="40112"/>
                  </a:lnTo>
                  <a:lnTo>
                    <a:pt x="71792" y="37843"/>
                  </a:lnTo>
                  <a:lnTo>
                    <a:pt x="74622" y="35518"/>
                  </a:lnTo>
                  <a:lnTo>
                    <a:pt x="60952" y="11793"/>
                  </a:lnTo>
                  <a:lnTo>
                    <a:pt x="55910" y="3081"/>
                  </a:lnTo>
                  <a:lnTo>
                    <a:pt x="54118" y="0"/>
                  </a:lnTo>
                  <a:close/>
                  <a:moveTo>
                    <a:pt x="30868" y="42941"/>
                  </a:moveTo>
                  <a:lnTo>
                    <a:pt x="30644" y="42969"/>
                  </a:lnTo>
                  <a:lnTo>
                    <a:pt x="30112" y="43081"/>
                  </a:lnTo>
                  <a:lnTo>
                    <a:pt x="31429" y="45406"/>
                  </a:lnTo>
                  <a:lnTo>
                    <a:pt x="31737" y="45154"/>
                  </a:lnTo>
                  <a:lnTo>
                    <a:pt x="31961" y="44874"/>
                  </a:lnTo>
                  <a:lnTo>
                    <a:pt x="32129" y="44622"/>
                  </a:lnTo>
                  <a:lnTo>
                    <a:pt x="32241" y="44370"/>
                  </a:lnTo>
                  <a:lnTo>
                    <a:pt x="32297" y="44146"/>
                  </a:lnTo>
                  <a:lnTo>
                    <a:pt x="32297" y="43893"/>
                  </a:lnTo>
                  <a:lnTo>
                    <a:pt x="32241" y="43669"/>
                  </a:lnTo>
                  <a:lnTo>
                    <a:pt x="32157" y="43445"/>
                  </a:lnTo>
                  <a:lnTo>
                    <a:pt x="32129" y="43445"/>
                  </a:lnTo>
                  <a:lnTo>
                    <a:pt x="32045" y="43333"/>
                  </a:lnTo>
                  <a:lnTo>
                    <a:pt x="31933" y="43221"/>
                  </a:lnTo>
                  <a:lnTo>
                    <a:pt x="31821" y="43137"/>
                  </a:lnTo>
                  <a:lnTo>
                    <a:pt x="31709" y="43053"/>
                  </a:lnTo>
                  <a:lnTo>
                    <a:pt x="31569" y="42997"/>
                  </a:lnTo>
                  <a:lnTo>
                    <a:pt x="31429" y="42969"/>
                  </a:lnTo>
                  <a:lnTo>
                    <a:pt x="31121" y="42941"/>
                  </a:lnTo>
                  <a:close/>
                  <a:moveTo>
                    <a:pt x="25995" y="35994"/>
                  </a:moveTo>
                  <a:lnTo>
                    <a:pt x="26835" y="37451"/>
                  </a:lnTo>
                  <a:lnTo>
                    <a:pt x="27199" y="37283"/>
                  </a:lnTo>
                  <a:lnTo>
                    <a:pt x="27591" y="37115"/>
                  </a:lnTo>
                  <a:lnTo>
                    <a:pt x="27955" y="36975"/>
                  </a:lnTo>
                  <a:lnTo>
                    <a:pt x="28347" y="36891"/>
                  </a:lnTo>
                  <a:lnTo>
                    <a:pt x="28740" y="36807"/>
                  </a:lnTo>
                  <a:lnTo>
                    <a:pt x="29132" y="36723"/>
                  </a:lnTo>
                  <a:lnTo>
                    <a:pt x="29524" y="36695"/>
                  </a:lnTo>
                  <a:lnTo>
                    <a:pt x="29972" y="36695"/>
                  </a:lnTo>
                  <a:lnTo>
                    <a:pt x="30196" y="38319"/>
                  </a:lnTo>
                  <a:lnTo>
                    <a:pt x="29552" y="38375"/>
                  </a:lnTo>
                  <a:lnTo>
                    <a:pt x="28908" y="38487"/>
                  </a:lnTo>
                  <a:lnTo>
                    <a:pt x="28263" y="38655"/>
                  </a:lnTo>
                  <a:lnTo>
                    <a:pt x="27675" y="38879"/>
                  </a:lnTo>
                  <a:lnTo>
                    <a:pt x="29188" y="41541"/>
                  </a:lnTo>
                  <a:lnTo>
                    <a:pt x="29776" y="41372"/>
                  </a:lnTo>
                  <a:lnTo>
                    <a:pt x="30364" y="41232"/>
                  </a:lnTo>
                  <a:lnTo>
                    <a:pt x="30924" y="41120"/>
                  </a:lnTo>
                  <a:lnTo>
                    <a:pt x="31205" y="41092"/>
                  </a:lnTo>
                  <a:lnTo>
                    <a:pt x="31821" y="41092"/>
                  </a:lnTo>
                  <a:lnTo>
                    <a:pt x="32129" y="41148"/>
                  </a:lnTo>
                  <a:lnTo>
                    <a:pt x="32437" y="41232"/>
                  </a:lnTo>
                  <a:lnTo>
                    <a:pt x="32745" y="41344"/>
                  </a:lnTo>
                  <a:lnTo>
                    <a:pt x="33025" y="41541"/>
                  </a:lnTo>
                  <a:lnTo>
                    <a:pt x="33277" y="41765"/>
                  </a:lnTo>
                  <a:lnTo>
                    <a:pt x="33529" y="42045"/>
                  </a:lnTo>
                  <a:lnTo>
                    <a:pt x="33754" y="42381"/>
                  </a:lnTo>
                  <a:lnTo>
                    <a:pt x="33866" y="42633"/>
                  </a:lnTo>
                  <a:lnTo>
                    <a:pt x="33978" y="42885"/>
                  </a:lnTo>
                  <a:lnTo>
                    <a:pt x="34062" y="43137"/>
                  </a:lnTo>
                  <a:lnTo>
                    <a:pt x="34118" y="43417"/>
                  </a:lnTo>
                  <a:lnTo>
                    <a:pt x="34118" y="43697"/>
                  </a:lnTo>
                  <a:lnTo>
                    <a:pt x="34118" y="43977"/>
                  </a:lnTo>
                  <a:lnTo>
                    <a:pt x="34090" y="44258"/>
                  </a:lnTo>
                  <a:lnTo>
                    <a:pt x="34006" y="44566"/>
                  </a:lnTo>
                  <a:lnTo>
                    <a:pt x="33922" y="44846"/>
                  </a:lnTo>
                  <a:lnTo>
                    <a:pt x="33782" y="45154"/>
                  </a:lnTo>
                  <a:lnTo>
                    <a:pt x="33614" y="45434"/>
                  </a:lnTo>
                  <a:lnTo>
                    <a:pt x="33417" y="45714"/>
                  </a:lnTo>
                  <a:lnTo>
                    <a:pt x="33193" y="45994"/>
                  </a:lnTo>
                  <a:lnTo>
                    <a:pt x="32913" y="46274"/>
                  </a:lnTo>
                  <a:lnTo>
                    <a:pt x="32605" y="46554"/>
                  </a:lnTo>
                  <a:lnTo>
                    <a:pt x="32269" y="46835"/>
                  </a:lnTo>
                  <a:lnTo>
                    <a:pt x="33109" y="48291"/>
                  </a:lnTo>
                  <a:lnTo>
                    <a:pt x="32045" y="48935"/>
                  </a:lnTo>
                  <a:lnTo>
                    <a:pt x="31205" y="47479"/>
                  </a:lnTo>
                  <a:lnTo>
                    <a:pt x="30840" y="47647"/>
                  </a:lnTo>
                  <a:lnTo>
                    <a:pt x="30448" y="47815"/>
                  </a:lnTo>
                  <a:lnTo>
                    <a:pt x="30084" y="47955"/>
                  </a:lnTo>
                  <a:lnTo>
                    <a:pt x="29692" y="48067"/>
                  </a:lnTo>
                  <a:lnTo>
                    <a:pt x="29300" y="48151"/>
                  </a:lnTo>
                  <a:lnTo>
                    <a:pt x="28880" y="48207"/>
                  </a:lnTo>
                  <a:lnTo>
                    <a:pt x="28488" y="48235"/>
                  </a:lnTo>
                  <a:lnTo>
                    <a:pt x="28095" y="48263"/>
                  </a:lnTo>
                  <a:lnTo>
                    <a:pt x="27703" y="48235"/>
                  </a:lnTo>
                  <a:lnTo>
                    <a:pt x="27339" y="48207"/>
                  </a:lnTo>
                  <a:lnTo>
                    <a:pt x="27171" y="46554"/>
                  </a:lnTo>
                  <a:lnTo>
                    <a:pt x="27171" y="46554"/>
                  </a:lnTo>
                  <a:lnTo>
                    <a:pt x="27535" y="46582"/>
                  </a:lnTo>
                  <a:lnTo>
                    <a:pt x="27927" y="46611"/>
                  </a:lnTo>
                  <a:lnTo>
                    <a:pt x="28235" y="46611"/>
                  </a:lnTo>
                  <a:lnTo>
                    <a:pt x="28544" y="46582"/>
                  </a:lnTo>
                  <a:lnTo>
                    <a:pt x="28880" y="46526"/>
                  </a:lnTo>
                  <a:lnTo>
                    <a:pt x="29188" y="46470"/>
                  </a:lnTo>
                  <a:lnTo>
                    <a:pt x="29496" y="46386"/>
                  </a:lnTo>
                  <a:lnTo>
                    <a:pt x="29776" y="46302"/>
                  </a:lnTo>
                  <a:lnTo>
                    <a:pt x="30084" y="46190"/>
                  </a:lnTo>
                  <a:lnTo>
                    <a:pt x="30364" y="46050"/>
                  </a:lnTo>
                  <a:lnTo>
                    <a:pt x="28880" y="43445"/>
                  </a:lnTo>
                  <a:lnTo>
                    <a:pt x="28319" y="43585"/>
                  </a:lnTo>
                  <a:lnTo>
                    <a:pt x="27759" y="43725"/>
                  </a:lnTo>
                  <a:lnTo>
                    <a:pt x="27199" y="43809"/>
                  </a:lnTo>
                  <a:lnTo>
                    <a:pt x="26639" y="43837"/>
                  </a:lnTo>
                  <a:lnTo>
                    <a:pt x="26303" y="43837"/>
                  </a:lnTo>
                  <a:lnTo>
                    <a:pt x="25967" y="43781"/>
                  </a:lnTo>
                  <a:lnTo>
                    <a:pt x="25658" y="43697"/>
                  </a:lnTo>
                  <a:lnTo>
                    <a:pt x="25350" y="43557"/>
                  </a:lnTo>
                  <a:lnTo>
                    <a:pt x="25070" y="43389"/>
                  </a:lnTo>
                  <a:lnTo>
                    <a:pt x="24790" y="43137"/>
                  </a:lnTo>
                  <a:lnTo>
                    <a:pt x="24538" y="42857"/>
                  </a:lnTo>
                  <a:lnTo>
                    <a:pt x="24314" y="42521"/>
                  </a:lnTo>
                  <a:lnTo>
                    <a:pt x="24174" y="42269"/>
                  </a:lnTo>
                  <a:lnTo>
                    <a:pt x="24062" y="41989"/>
                  </a:lnTo>
                  <a:lnTo>
                    <a:pt x="23978" y="41737"/>
                  </a:lnTo>
                  <a:lnTo>
                    <a:pt x="23950" y="41456"/>
                  </a:lnTo>
                  <a:lnTo>
                    <a:pt x="23922" y="41176"/>
                  </a:lnTo>
                  <a:lnTo>
                    <a:pt x="23922" y="40896"/>
                  </a:lnTo>
                  <a:lnTo>
                    <a:pt x="23950" y="40616"/>
                  </a:lnTo>
                  <a:lnTo>
                    <a:pt x="24034" y="40308"/>
                  </a:lnTo>
                  <a:lnTo>
                    <a:pt x="24118" y="40028"/>
                  </a:lnTo>
                  <a:lnTo>
                    <a:pt x="24258" y="39748"/>
                  </a:lnTo>
                  <a:lnTo>
                    <a:pt x="24426" y="39468"/>
                  </a:lnTo>
                  <a:lnTo>
                    <a:pt x="24622" y="39188"/>
                  </a:lnTo>
                  <a:lnTo>
                    <a:pt x="24874" y="38907"/>
                  </a:lnTo>
                  <a:lnTo>
                    <a:pt x="25126" y="38627"/>
                  </a:lnTo>
                  <a:lnTo>
                    <a:pt x="25434" y="38347"/>
                  </a:lnTo>
                  <a:lnTo>
                    <a:pt x="25798" y="38095"/>
                  </a:lnTo>
                  <a:lnTo>
                    <a:pt x="24930" y="36611"/>
                  </a:lnTo>
                  <a:lnTo>
                    <a:pt x="25995" y="35994"/>
                  </a:lnTo>
                  <a:close/>
                  <a:moveTo>
                    <a:pt x="27619" y="30728"/>
                  </a:moveTo>
                  <a:lnTo>
                    <a:pt x="26891" y="30812"/>
                  </a:lnTo>
                  <a:lnTo>
                    <a:pt x="26135" y="30924"/>
                  </a:lnTo>
                  <a:lnTo>
                    <a:pt x="25378" y="31120"/>
                  </a:lnTo>
                  <a:lnTo>
                    <a:pt x="24650" y="31345"/>
                  </a:lnTo>
                  <a:lnTo>
                    <a:pt x="23922" y="31597"/>
                  </a:lnTo>
                  <a:lnTo>
                    <a:pt x="23193" y="31933"/>
                  </a:lnTo>
                  <a:lnTo>
                    <a:pt x="22493" y="32297"/>
                  </a:lnTo>
                  <a:lnTo>
                    <a:pt x="21989" y="32605"/>
                  </a:lnTo>
                  <a:lnTo>
                    <a:pt x="21513" y="32941"/>
                  </a:lnTo>
                  <a:lnTo>
                    <a:pt x="21037" y="33277"/>
                  </a:lnTo>
                  <a:lnTo>
                    <a:pt x="20588" y="33641"/>
                  </a:lnTo>
                  <a:lnTo>
                    <a:pt x="20168" y="34034"/>
                  </a:lnTo>
                  <a:lnTo>
                    <a:pt x="19776" y="34426"/>
                  </a:lnTo>
                  <a:lnTo>
                    <a:pt x="19412" y="34846"/>
                  </a:lnTo>
                  <a:lnTo>
                    <a:pt x="19048" y="35266"/>
                  </a:lnTo>
                  <a:lnTo>
                    <a:pt x="18712" y="35714"/>
                  </a:lnTo>
                  <a:lnTo>
                    <a:pt x="18404" y="36162"/>
                  </a:lnTo>
                  <a:lnTo>
                    <a:pt x="18123" y="36639"/>
                  </a:lnTo>
                  <a:lnTo>
                    <a:pt x="17871" y="37115"/>
                  </a:lnTo>
                  <a:lnTo>
                    <a:pt x="17647" y="37591"/>
                  </a:lnTo>
                  <a:lnTo>
                    <a:pt x="17423" y="38095"/>
                  </a:lnTo>
                  <a:lnTo>
                    <a:pt x="17227" y="38599"/>
                  </a:lnTo>
                  <a:lnTo>
                    <a:pt x="17087" y="39132"/>
                  </a:lnTo>
                  <a:lnTo>
                    <a:pt x="16947" y="39636"/>
                  </a:lnTo>
                  <a:lnTo>
                    <a:pt x="16835" y="40168"/>
                  </a:lnTo>
                  <a:lnTo>
                    <a:pt x="16751" y="40700"/>
                  </a:lnTo>
                  <a:lnTo>
                    <a:pt x="16695" y="41232"/>
                  </a:lnTo>
                  <a:lnTo>
                    <a:pt x="16639" y="41793"/>
                  </a:lnTo>
                  <a:lnTo>
                    <a:pt x="16639" y="42325"/>
                  </a:lnTo>
                  <a:lnTo>
                    <a:pt x="16667" y="42857"/>
                  </a:lnTo>
                  <a:lnTo>
                    <a:pt x="16723" y="43417"/>
                  </a:lnTo>
                  <a:lnTo>
                    <a:pt x="16779" y="43949"/>
                  </a:lnTo>
                  <a:lnTo>
                    <a:pt x="16891" y="44482"/>
                  </a:lnTo>
                  <a:lnTo>
                    <a:pt x="17031" y="45042"/>
                  </a:lnTo>
                  <a:lnTo>
                    <a:pt x="17199" y="45574"/>
                  </a:lnTo>
                  <a:lnTo>
                    <a:pt x="17367" y="46106"/>
                  </a:lnTo>
                  <a:lnTo>
                    <a:pt x="17591" y="46639"/>
                  </a:lnTo>
                  <a:lnTo>
                    <a:pt x="17843" y="47143"/>
                  </a:lnTo>
                  <a:lnTo>
                    <a:pt x="18123" y="47675"/>
                  </a:lnTo>
                  <a:lnTo>
                    <a:pt x="18404" y="48123"/>
                  </a:lnTo>
                  <a:lnTo>
                    <a:pt x="18684" y="48543"/>
                  </a:lnTo>
                  <a:lnTo>
                    <a:pt x="18992" y="48963"/>
                  </a:lnTo>
                  <a:lnTo>
                    <a:pt x="19328" y="49384"/>
                  </a:lnTo>
                  <a:lnTo>
                    <a:pt x="19664" y="49776"/>
                  </a:lnTo>
                  <a:lnTo>
                    <a:pt x="20028" y="50140"/>
                  </a:lnTo>
                  <a:lnTo>
                    <a:pt x="20420" y="50476"/>
                  </a:lnTo>
                  <a:lnTo>
                    <a:pt x="20785" y="50812"/>
                  </a:lnTo>
                  <a:lnTo>
                    <a:pt x="21205" y="51148"/>
                  </a:lnTo>
                  <a:lnTo>
                    <a:pt x="21597" y="51428"/>
                  </a:lnTo>
                  <a:lnTo>
                    <a:pt x="22017" y="51709"/>
                  </a:lnTo>
                  <a:lnTo>
                    <a:pt x="22465" y="51989"/>
                  </a:lnTo>
                  <a:lnTo>
                    <a:pt x="22913" y="52213"/>
                  </a:lnTo>
                  <a:lnTo>
                    <a:pt x="23362" y="52437"/>
                  </a:lnTo>
                  <a:lnTo>
                    <a:pt x="23810" y="52633"/>
                  </a:lnTo>
                  <a:lnTo>
                    <a:pt x="24286" y="52829"/>
                  </a:lnTo>
                  <a:lnTo>
                    <a:pt x="32297" y="52829"/>
                  </a:lnTo>
                  <a:lnTo>
                    <a:pt x="32689" y="52661"/>
                  </a:lnTo>
                  <a:lnTo>
                    <a:pt x="33081" y="52493"/>
                  </a:lnTo>
                  <a:lnTo>
                    <a:pt x="33473" y="52297"/>
                  </a:lnTo>
                  <a:lnTo>
                    <a:pt x="33866" y="52073"/>
                  </a:lnTo>
                  <a:lnTo>
                    <a:pt x="34286" y="51849"/>
                  </a:lnTo>
                  <a:lnTo>
                    <a:pt x="34650" y="51596"/>
                  </a:lnTo>
                  <a:lnTo>
                    <a:pt x="35014" y="51316"/>
                  </a:lnTo>
                  <a:lnTo>
                    <a:pt x="35378" y="51036"/>
                  </a:lnTo>
                  <a:lnTo>
                    <a:pt x="35714" y="50756"/>
                  </a:lnTo>
                  <a:lnTo>
                    <a:pt x="36050" y="50448"/>
                  </a:lnTo>
                  <a:lnTo>
                    <a:pt x="36359" y="50140"/>
                  </a:lnTo>
                  <a:lnTo>
                    <a:pt x="36667" y="49804"/>
                  </a:lnTo>
                  <a:lnTo>
                    <a:pt x="36947" y="49468"/>
                  </a:lnTo>
                  <a:lnTo>
                    <a:pt x="37227" y="49103"/>
                  </a:lnTo>
                  <a:lnTo>
                    <a:pt x="37479" y="48767"/>
                  </a:lnTo>
                  <a:lnTo>
                    <a:pt x="37703" y="48403"/>
                  </a:lnTo>
                  <a:lnTo>
                    <a:pt x="38151" y="47647"/>
                  </a:lnTo>
                  <a:lnTo>
                    <a:pt x="38543" y="46863"/>
                  </a:lnTo>
                  <a:lnTo>
                    <a:pt x="38852" y="46050"/>
                  </a:lnTo>
                  <a:lnTo>
                    <a:pt x="39104" y="45210"/>
                  </a:lnTo>
                  <a:lnTo>
                    <a:pt x="39300" y="44370"/>
                  </a:lnTo>
                  <a:lnTo>
                    <a:pt x="39440" y="43501"/>
                  </a:lnTo>
                  <a:lnTo>
                    <a:pt x="39524" y="42633"/>
                  </a:lnTo>
                  <a:lnTo>
                    <a:pt x="39524" y="41737"/>
                  </a:lnTo>
                  <a:lnTo>
                    <a:pt x="39468" y="40868"/>
                  </a:lnTo>
                  <a:lnTo>
                    <a:pt x="39328" y="40000"/>
                  </a:lnTo>
                  <a:lnTo>
                    <a:pt x="38936" y="40000"/>
                  </a:lnTo>
                  <a:lnTo>
                    <a:pt x="38936" y="38347"/>
                  </a:lnTo>
                  <a:lnTo>
                    <a:pt x="38740" y="37815"/>
                  </a:lnTo>
                  <a:lnTo>
                    <a:pt x="38515" y="37283"/>
                  </a:lnTo>
                  <a:lnTo>
                    <a:pt x="38263" y="36751"/>
                  </a:lnTo>
                  <a:lnTo>
                    <a:pt x="37983" y="36246"/>
                  </a:lnTo>
                  <a:lnTo>
                    <a:pt x="37591" y="35602"/>
                  </a:lnTo>
                  <a:lnTo>
                    <a:pt x="37143" y="34986"/>
                  </a:lnTo>
                  <a:lnTo>
                    <a:pt x="36667" y="34398"/>
                  </a:lnTo>
                  <a:lnTo>
                    <a:pt x="36163" y="33866"/>
                  </a:lnTo>
                  <a:lnTo>
                    <a:pt x="35630" y="33361"/>
                  </a:lnTo>
                  <a:lnTo>
                    <a:pt x="35042" y="32913"/>
                  </a:lnTo>
                  <a:lnTo>
                    <a:pt x="34454" y="32493"/>
                  </a:lnTo>
                  <a:lnTo>
                    <a:pt x="33838" y="32129"/>
                  </a:lnTo>
                  <a:lnTo>
                    <a:pt x="33221" y="31793"/>
                  </a:lnTo>
                  <a:lnTo>
                    <a:pt x="32577" y="31513"/>
                  </a:lnTo>
                  <a:lnTo>
                    <a:pt x="31905" y="31289"/>
                  </a:lnTo>
                  <a:lnTo>
                    <a:pt x="31205" y="31064"/>
                  </a:lnTo>
                  <a:lnTo>
                    <a:pt x="30504" y="30924"/>
                  </a:lnTo>
                  <a:lnTo>
                    <a:pt x="29804" y="30812"/>
                  </a:lnTo>
                  <a:lnTo>
                    <a:pt x="29104" y="30728"/>
                  </a:lnTo>
                  <a:close/>
                  <a:moveTo>
                    <a:pt x="20700" y="67563"/>
                  </a:moveTo>
                  <a:lnTo>
                    <a:pt x="18544" y="68599"/>
                  </a:lnTo>
                  <a:lnTo>
                    <a:pt x="16387" y="69579"/>
                  </a:lnTo>
                  <a:lnTo>
                    <a:pt x="14202" y="70560"/>
                  </a:lnTo>
                  <a:lnTo>
                    <a:pt x="12017" y="71512"/>
                  </a:lnTo>
                  <a:lnTo>
                    <a:pt x="12017" y="72717"/>
                  </a:lnTo>
                  <a:lnTo>
                    <a:pt x="11989" y="73305"/>
                  </a:lnTo>
                  <a:lnTo>
                    <a:pt x="11905" y="73893"/>
                  </a:lnTo>
                  <a:lnTo>
                    <a:pt x="14118" y="72941"/>
                  </a:lnTo>
                  <a:lnTo>
                    <a:pt x="16331" y="71960"/>
                  </a:lnTo>
                  <a:lnTo>
                    <a:pt x="18516" y="70980"/>
                  </a:lnTo>
                  <a:lnTo>
                    <a:pt x="20700" y="69944"/>
                  </a:lnTo>
                  <a:lnTo>
                    <a:pt x="20700" y="67563"/>
                  </a:lnTo>
                  <a:close/>
                  <a:moveTo>
                    <a:pt x="0" y="78571"/>
                  </a:moveTo>
                  <a:lnTo>
                    <a:pt x="0" y="78599"/>
                  </a:lnTo>
                  <a:lnTo>
                    <a:pt x="84" y="785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7"/>
            <p:cNvSpPr/>
            <p:nvPr/>
          </p:nvSpPr>
          <p:spPr>
            <a:xfrm>
              <a:off x="2978751" y="3919108"/>
              <a:ext cx="1344" cy="459"/>
            </a:xfrm>
            <a:custGeom>
              <a:avLst/>
              <a:gdLst/>
              <a:ahLst/>
              <a:cxnLst/>
              <a:rect l="l" t="t" r="r" b="b"/>
              <a:pathLst>
                <a:path w="85" h="29" fill="none" extrusionOk="0">
                  <a:moveTo>
                    <a:pt x="8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7"/>
            <p:cNvSpPr/>
            <p:nvPr/>
          </p:nvSpPr>
          <p:spPr>
            <a:xfrm>
              <a:off x="3166995" y="3744974"/>
              <a:ext cx="139084" cy="100156"/>
            </a:xfrm>
            <a:custGeom>
              <a:avLst/>
              <a:gdLst/>
              <a:ahLst/>
              <a:cxnLst/>
              <a:rect l="l" t="t" r="r" b="b"/>
              <a:pathLst>
                <a:path w="8796" h="6332" fill="none" extrusionOk="0">
                  <a:moveTo>
                    <a:pt x="8795" y="1"/>
                  </a:moveTo>
                  <a:lnTo>
                    <a:pt x="8795" y="1"/>
                  </a:lnTo>
                  <a:lnTo>
                    <a:pt x="6639" y="1037"/>
                  </a:lnTo>
                  <a:lnTo>
                    <a:pt x="4482" y="2017"/>
                  </a:lnTo>
                  <a:lnTo>
                    <a:pt x="2297" y="2998"/>
                  </a:lnTo>
                  <a:lnTo>
                    <a:pt x="112" y="3950"/>
                  </a:lnTo>
                  <a:lnTo>
                    <a:pt x="112" y="5155"/>
                  </a:lnTo>
                  <a:lnTo>
                    <a:pt x="112" y="5155"/>
                  </a:lnTo>
                  <a:lnTo>
                    <a:pt x="84" y="5743"/>
                  </a:lnTo>
                  <a:lnTo>
                    <a:pt x="0" y="6331"/>
                  </a:lnTo>
                  <a:lnTo>
                    <a:pt x="0" y="6331"/>
                  </a:lnTo>
                  <a:lnTo>
                    <a:pt x="2213" y="5379"/>
                  </a:lnTo>
                  <a:lnTo>
                    <a:pt x="4426" y="4398"/>
                  </a:lnTo>
                  <a:lnTo>
                    <a:pt x="6611" y="3418"/>
                  </a:lnTo>
                  <a:lnTo>
                    <a:pt x="8795" y="2382"/>
                  </a:lnTo>
                  <a:lnTo>
                    <a:pt x="87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7"/>
            <p:cNvSpPr/>
            <p:nvPr/>
          </p:nvSpPr>
          <p:spPr>
            <a:xfrm>
              <a:off x="3454888" y="3355531"/>
              <a:ext cx="34566" cy="39006"/>
            </a:xfrm>
            <a:custGeom>
              <a:avLst/>
              <a:gdLst/>
              <a:ahLst/>
              <a:cxnLst/>
              <a:rect l="l" t="t" r="r" b="b"/>
              <a:pathLst>
                <a:path w="2186" h="2466" fill="none" extrusionOk="0">
                  <a:moveTo>
                    <a:pt x="1009" y="0"/>
                  </a:moveTo>
                  <a:lnTo>
                    <a:pt x="1009" y="0"/>
                  </a:lnTo>
                  <a:lnTo>
                    <a:pt x="756" y="0"/>
                  </a:lnTo>
                  <a:lnTo>
                    <a:pt x="532" y="28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317" y="2465"/>
                  </a:lnTo>
                  <a:lnTo>
                    <a:pt x="1317" y="2465"/>
                  </a:lnTo>
                  <a:lnTo>
                    <a:pt x="1625" y="2213"/>
                  </a:lnTo>
                  <a:lnTo>
                    <a:pt x="1849" y="1933"/>
                  </a:lnTo>
                  <a:lnTo>
                    <a:pt x="2017" y="1681"/>
                  </a:lnTo>
                  <a:lnTo>
                    <a:pt x="2129" y="1429"/>
                  </a:lnTo>
                  <a:lnTo>
                    <a:pt x="2185" y="1205"/>
                  </a:lnTo>
                  <a:lnTo>
                    <a:pt x="2185" y="952"/>
                  </a:lnTo>
                  <a:lnTo>
                    <a:pt x="2129" y="728"/>
                  </a:lnTo>
                  <a:lnTo>
                    <a:pt x="2045" y="504"/>
                  </a:lnTo>
                  <a:lnTo>
                    <a:pt x="2017" y="504"/>
                  </a:lnTo>
                  <a:lnTo>
                    <a:pt x="2017" y="504"/>
                  </a:lnTo>
                  <a:lnTo>
                    <a:pt x="1933" y="392"/>
                  </a:lnTo>
                  <a:lnTo>
                    <a:pt x="1821" y="280"/>
                  </a:lnTo>
                  <a:lnTo>
                    <a:pt x="1709" y="196"/>
                  </a:lnTo>
                  <a:lnTo>
                    <a:pt x="1597" y="112"/>
                  </a:lnTo>
                  <a:lnTo>
                    <a:pt x="1457" y="56"/>
                  </a:lnTo>
                  <a:lnTo>
                    <a:pt x="1317" y="28"/>
                  </a:lnTo>
                  <a:lnTo>
                    <a:pt x="10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7"/>
            <p:cNvSpPr/>
            <p:nvPr/>
          </p:nvSpPr>
          <p:spPr>
            <a:xfrm>
              <a:off x="3386674" y="3301467"/>
              <a:ext cx="34123" cy="39006"/>
            </a:xfrm>
            <a:custGeom>
              <a:avLst/>
              <a:gdLst/>
              <a:ahLst/>
              <a:cxnLst/>
              <a:rect l="l" t="t" r="r" b="b"/>
              <a:pathLst>
                <a:path w="2158" h="2466" fill="none" extrusionOk="0">
                  <a:moveTo>
                    <a:pt x="813" y="1"/>
                  </a:moveTo>
                  <a:lnTo>
                    <a:pt x="813" y="1"/>
                  </a:lnTo>
                  <a:lnTo>
                    <a:pt x="533" y="253"/>
                  </a:lnTo>
                  <a:lnTo>
                    <a:pt x="309" y="505"/>
                  </a:lnTo>
                  <a:lnTo>
                    <a:pt x="141" y="757"/>
                  </a:lnTo>
                  <a:lnTo>
                    <a:pt x="56" y="1009"/>
                  </a:lnTo>
                  <a:lnTo>
                    <a:pt x="0" y="1261"/>
                  </a:lnTo>
                  <a:lnTo>
                    <a:pt x="0" y="1485"/>
                  </a:lnTo>
                  <a:lnTo>
                    <a:pt x="56" y="1737"/>
                  </a:lnTo>
                  <a:lnTo>
                    <a:pt x="169" y="1962"/>
                  </a:lnTo>
                  <a:lnTo>
                    <a:pt x="169" y="1962"/>
                  </a:lnTo>
                  <a:lnTo>
                    <a:pt x="253" y="2074"/>
                  </a:lnTo>
                  <a:lnTo>
                    <a:pt x="365" y="2186"/>
                  </a:lnTo>
                  <a:lnTo>
                    <a:pt x="477" y="2270"/>
                  </a:lnTo>
                  <a:lnTo>
                    <a:pt x="617" y="2326"/>
                  </a:lnTo>
                  <a:lnTo>
                    <a:pt x="757" y="2382"/>
                  </a:lnTo>
                  <a:lnTo>
                    <a:pt x="897" y="2438"/>
                  </a:lnTo>
                  <a:lnTo>
                    <a:pt x="1261" y="2466"/>
                  </a:lnTo>
                  <a:lnTo>
                    <a:pt x="1261" y="2466"/>
                  </a:lnTo>
                  <a:lnTo>
                    <a:pt x="1681" y="2410"/>
                  </a:lnTo>
                  <a:lnTo>
                    <a:pt x="2157" y="2326"/>
                  </a:lnTo>
                  <a:lnTo>
                    <a:pt x="8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7"/>
            <p:cNvSpPr/>
            <p:nvPr/>
          </p:nvSpPr>
          <p:spPr>
            <a:xfrm>
              <a:off x="3356995" y="3245647"/>
              <a:ext cx="161237" cy="204710"/>
            </a:xfrm>
            <a:custGeom>
              <a:avLst/>
              <a:gdLst/>
              <a:ahLst/>
              <a:cxnLst/>
              <a:rect l="l" t="t" r="r" b="b"/>
              <a:pathLst>
                <a:path w="10197" h="12942" fill="none" extrusionOk="0">
                  <a:moveTo>
                    <a:pt x="2718" y="7843"/>
                  </a:moveTo>
                  <a:lnTo>
                    <a:pt x="2718" y="7843"/>
                  </a:lnTo>
                  <a:lnTo>
                    <a:pt x="2382" y="7843"/>
                  </a:lnTo>
                  <a:lnTo>
                    <a:pt x="2046" y="7787"/>
                  </a:lnTo>
                  <a:lnTo>
                    <a:pt x="1737" y="7703"/>
                  </a:lnTo>
                  <a:lnTo>
                    <a:pt x="1429" y="7563"/>
                  </a:lnTo>
                  <a:lnTo>
                    <a:pt x="1149" y="7395"/>
                  </a:lnTo>
                  <a:lnTo>
                    <a:pt x="869" y="7143"/>
                  </a:lnTo>
                  <a:lnTo>
                    <a:pt x="617" y="6863"/>
                  </a:lnTo>
                  <a:lnTo>
                    <a:pt x="393" y="6527"/>
                  </a:lnTo>
                  <a:lnTo>
                    <a:pt x="393" y="6527"/>
                  </a:lnTo>
                  <a:lnTo>
                    <a:pt x="253" y="6275"/>
                  </a:lnTo>
                  <a:lnTo>
                    <a:pt x="141" y="5995"/>
                  </a:lnTo>
                  <a:lnTo>
                    <a:pt x="57" y="5743"/>
                  </a:lnTo>
                  <a:lnTo>
                    <a:pt x="29" y="5462"/>
                  </a:lnTo>
                  <a:lnTo>
                    <a:pt x="1" y="5182"/>
                  </a:lnTo>
                  <a:lnTo>
                    <a:pt x="1" y="4902"/>
                  </a:lnTo>
                  <a:lnTo>
                    <a:pt x="29" y="4622"/>
                  </a:lnTo>
                  <a:lnTo>
                    <a:pt x="113" y="4314"/>
                  </a:lnTo>
                  <a:lnTo>
                    <a:pt x="197" y="4034"/>
                  </a:lnTo>
                  <a:lnTo>
                    <a:pt x="337" y="3754"/>
                  </a:lnTo>
                  <a:lnTo>
                    <a:pt x="505" y="3474"/>
                  </a:lnTo>
                  <a:lnTo>
                    <a:pt x="701" y="3194"/>
                  </a:lnTo>
                  <a:lnTo>
                    <a:pt x="953" y="2913"/>
                  </a:lnTo>
                  <a:lnTo>
                    <a:pt x="1205" y="2633"/>
                  </a:lnTo>
                  <a:lnTo>
                    <a:pt x="1513" y="2353"/>
                  </a:lnTo>
                  <a:lnTo>
                    <a:pt x="1877" y="2101"/>
                  </a:lnTo>
                  <a:lnTo>
                    <a:pt x="1877" y="2101"/>
                  </a:lnTo>
                  <a:lnTo>
                    <a:pt x="1009" y="617"/>
                  </a:lnTo>
                  <a:lnTo>
                    <a:pt x="2074" y="0"/>
                  </a:lnTo>
                  <a:lnTo>
                    <a:pt x="2914" y="1457"/>
                  </a:lnTo>
                  <a:lnTo>
                    <a:pt x="2914" y="1457"/>
                  </a:lnTo>
                  <a:lnTo>
                    <a:pt x="3278" y="1289"/>
                  </a:lnTo>
                  <a:lnTo>
                    <a:pt x="3670" y="1121"/>
                  </a:lnTo>
                  <a:lnTo>
                    <a:pt x="4034" y="981"/>
                  </a:lnTo>
                  <a:lnTo>
                    <a:pt x="4426" y="897"/>
                  </a:lnTo>
                  <a:lnTo>
                    <a:pt x="4819" y="813"/>
                  </a:lnTo>
                  <a:lnTo>
                    <a:pt x="5211" y="729"/>
                  </a:lnTo>
                  <a:lnTo>
                    <a:pt x="5603" y="701"/>
                  </a:lnTo>
                  <a:lnTo>
                    <a:pt x="5995" y="701"/>
                  </a:lnTo>
                  <a:lnTo>
                    <a:pt x="5995" y="701"/>
                  </a:lnTo>
                  <a:lnTo>
                    <a:pt x="6051" y="701"/>
                  </a:lnTo>
                  <a:lnTo>
                    <a:pt x="6051" y="701"/>
                  </a:lnTo>
                  <a:lnTo>
                    <a:pt x="6275" y="2325"/>
                  </a:lnTo>
                  <a:lnTo>
                    <a:pt x="6275" y="2325"/>
                  </a:lnTo>
                  <a:lnTo>
                    <a:pt x="5631" y="2381"/>
                  </a:lnTo>
                  <a:lnTo>
                    <a:pt x="4987" y="2493"/>
                  </a:lnTo>
                  <a:lnTo>
                    <a:pt x="4342" y="2661"/>
                  </a:lnTo>
                  <a:lnTo>
                    <a:pt x="3754" y="2885"/>
                  </a:lnTo>
                  <a:lnTo>
                    <a:pt x="3754" y="2885"/>
                  </a:lnTo>
                  <a:lnTo>
                    <a:pt x="5267" y="5547"/>
                  </a:lnTo>
                  <a:lnTo>
                    <a:pt x="5267" y="5547"/>
                  </a:lnTo>
                  <a:lnTo>
                    <a:pt x="5855" y="5378"/>
                  </a:lnTo>
                  <a:lnTo>
                    <a:pt x="6443" y="5238"/>
                  </a:lnTo>
                  <a:lnTo>
                    <a:pt x="7003" y="5126"/>
                  </a:lnTo>
                  <a:lnTo>
                    <a:pt x="7284" y="5098"/>
                  </a:lnTo>
                  <a:lnTo>
                    <a:pt x="7564" y="5098"/>
                  </a:lnTo>
                  <a:lnTo>
                    <a:pt x="7564" y="5098"/>
                  </a:lnTo>
                  <a:lnTo>
                    <a:pt x="7900" y="5098"/>
                  </a:lnTo>
                  <a:lnTo>
                    <a:pt x="8208" y="5154"/>
                  </a:lnTo>
                  <a:lnTo>
                    <a:pt x="8516" y="5238"/>
                  </a:lnTo>
                  <a:lnTo>
                    <a:pt x="8824" y="5350"/>
                  </a:lnTo>
                  <a:lnTo>
                    <a:pt x="9104" y="5547"/>
                  </a:lnTo>
                  <a:lnTo>
                    <a:pt x="9356" y="5771"/>
                  </a:lnTo>
                  <a:lnTo>
                    <a:pt x="9608" y="6051"/>
                  </a:lnTo>
                  <a:lnTo>
                    <a:pt x="9833" y="6387"/>
                  </a:lnTo>
                  <a:lnTo>
                    <a:pt x="9833" y="6387"/>
                  </a:lnTo>
                  <a:lnTo>
                    <a:pt x="9945" y="6639"/>
                  </a:lnTo>
                  <a:lnTo>
                    <a:pt x="10057" y="6891"/>
                  </a:lnTo>
                  <a:lnTo>
                    <a:pt x="10141" y="7143"/>
                  </a:lnTo>
                  <a:lnTo>
                    <a:pt x="10197" y="7423"/>
                  </a:lnTo>
                  <a:lnTo>
                    <a:pt x="10197" y="7703"/>
                  </a:lnTo>
                  <a:lnTo>
                    <a:pt x="10197" y="7983"/>
                  </a:lnTo>
                  <a:lnTo>
                    <a:pt x="10169" y="8264"/>
                  </a:lnTo>
                  <a:lnTo>
                    <a:pt x="10085" y="8572"/>
                  </a:lnTo>
                  <a:lnTo>
                    <a:pt x="10001" y="8852"/>
                  </a:lnTo>
                  <a:lnTo>
                    <a:pt x="9861" y="9160"/>
                  </a:lnTo>
                  <a:lnTo>
                    <a:pt x="9693" y="9440"/>
                  </a:lnTo>
                  <a:lnTo>
                    <a:pt x="9496" y="9720"/>
                  </a:lnTo>
                  <a:lnTo>
                    <a:pt x="9272" y="10000"/>
                  </a:lnTo>
                  <a:lnTo>
                    <a:pt x="8992" y="10280"/>
                  </a:lnTo>
                  <a:lnTo>
                    <a:pt x="8684" y="10560"/>
                  </a:lnTo>
                  <a:lnTo>
                    <a:pt x="8348" y="10841"/>
                  </a:lnTo>
                  <a:lnTo>
                    <a:pt x="8348" y="10841"/>
                  </a:lnTo>
                  <a:lnTo>
                    <a:pt x="9188" y="12297"/>
                  </a:lnTo>
                  <a:lnTo>
                    <a:pt x="8124" y="12941"/>
                  </a:lnTo>
                  <a:lnTo>
                    <a:pt x="7284" y="11485"/>
                  </a:lnTo>
                  <a:lnTo>
                    <a:pt x="7284" y="11485"/>
                  </a:lnTo>
                  <a:lnTo>
                    <a:pt x="6919" y="11653"/>
                  </a:lnTo>
                  <a:lnTo>
                    <a:pt x="6527" y="11821"/>
                  </a:lnTo>
                  <a:lnTo>
                    <a:pt x="6163" y="11961"/>
                  </a:lnTo>
                  <a:lnTo>
                    <a:pt x="5771" y="12073"/>
                  </a:lnTo>
                  <a:lnTo>
                    <a:pt x="5379" y="12157"/>
                  </a:lnTo>
                  <a:lnTo>
                    <a:pt x="4959" y="12213"/>
                  </a:lnTo>
                  <a:lnTo>
                    <a:pt x="4567" y="12241"/>
                  </a:lnTo>
                  <a:lnTo>
                    <a:pt x="4174" y="12269"/>
                  </a:lnTo>
                  <a:lnTo>
                    <a:pt x="4174" y="12269"/>
                  </a:lnTo>
                  <a:lnTo>
                    <a:pt x="3782" y="12241"/>
                  </a:lnTo>
                  <a:lnTo>
                    <a:pt x="3418" y="12213"/>
                  </a:lnTo>
                  <a:lnTo>
                    <a:pt x="3418" y="12213"/>
                  </a:lnTo>
                  <a:lnTo>
                    <a:pt x="3250" y="10560"/>
                  </a:lnTo>
                  <a:lnTo>
                    <a:pt x="3250" y="10560"/>
                  </a:lnTo>
                  <a:lnTo>
                    <a:pt x="3614" y="10588"/>
                  </a:lnTo>
                  <a:lnTo>
                    <a:pt x="4006" y="10617"/>
                  </a:lnTo>
                  <a:lnTo>
                    <a:pt x="4006" y="10617"/>
                  </a:lnTo>
                  <a:lnTo>
                    <a:pt x="4314" y="10617"/>
                  </a:lnTo>
                  <a:lnTo>
                    <a:pt x="4623" y="10588"/>
                  </a:lnTo>
                  <a:lnTo>
                    <a:pt x="4959" y="10532"/>
                  </a:lnTo>
                  <a:lnTo>
                    <a:pt x="5267" y="10476"/>
                  </a:lnTo>
                  <a:lnTo>
                    <a:pt x="5575" y="10392"/>
                  </a:lnTo>
                  <a:lnTo>
                    <a:pt x="5855" y="10308"/>
                  </a:lnTo>
                  <a:lnTo>
                    <a:pt x="6163" y="10196"/>
                  </a:lnTo>
                  <a:lnTo>
                    <a:pt x="6443" y="10056"/>
                  </a:lnTo>
                  <a:lnTo>
                    <a:pt x="4959" y="7451"/>
                  </a:lnTo>
                  <a:lnTo>
                    <a:pt x="4959" y="7451"/>
                  </a:lnTo>
                  <a:lnTo>
                    <a:pt x="4398" y="7591"/>
                  </a:lnTo>
                  <a:lnTo>
                    <a:pt x="3838" y="7731"/>
                  </a:lnTo>
                  <a:lnTo>
                    <a:pt x="3278" y="7815"/>
                  </a:lnTo>
                  <a:lnTo>
                    <a:pt x="2718" y="7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7"/>
            <p:cNvSpPr/>
            <p:nvPr/>
          </p:nvSpPr>
          <p:spPr>
            <a:xfrm>
              <a:off x="3241834" y="3162352"/>
              <a:ext cx="361879" cy="349583"/>
            </a:xfrm>
            <a:custGeom>
              <a:avLst/>
              <a:gdLst/>
              <a:ahLst/>
              <a:cxnLst/>
              <a:rect l="l" t="t" r="r" b="b"/>
              <a:pathLst>
                <a:path w="22886" h="22101" fill="none" extrusionOk="0">
                  <a:moveTo>
                    <a:pt x="11737" y="0"/>
                  </a:moveTo>
                  <a:lnTo>
                    <a:pt x="11737" y="0"/>
                  </a:lnTo>
                  <a:lnTo>
                    <a:pt x="10981" y="0"/>
                  </a:lnTo>
                  <a:lnTo>
                    <a:pt x="10253" y="84"/>
                  </a:lnTo>
                  <a:lnTo>
                    <a:pt x="9497" y="196"/>
                  </a:lnTo>
                  <a:lnTo>
                    <a:pt x="8740" y="392"/>
                  </a:lnTo>
                  <a:lnTo>
                    <a:pt x="8012" y="617"/>
                  </a:lnTo>
                  <a:lnTo>
                    <a:pt x="7284" y="869"/>
                  </a:lnTo>
                  <a:lnTo>
                    <a:pt x="6555" y="1205"/>
                  </a:lnTo>
                  <a:lnTo>
                    <a:pt x="5855" y="1569"/>
                  </a:lnTo>
                  <a:lnTo>
                    <a:pt x="5855" y="1569"/>
                  </a:lnTo>
                  <a:lnTo>
                    <a:pt x="5351" y="1877"/>
                  </a:lnTo>
                  <a:lnTo>
                    <a:pt x="4875" y="2213"/>
                  </a:lnTo>
                  <a:lnTo>
                    <a:pt x="4399" y="2549"/>
                  </a:lnTo>
                  <a:lnTo>
                    <a:pt x="3950" y="2913"/>
                  </a:lnTo>
                  <a:lnTo>
                    <a:pt x="3530" y="3306"/>
                  </a:lnTo>
                  <a:lnTo>
                    <a:pt x="3138" y="3698"/>
                  </a:lnTo>
                  <a:lnTo>
                    <a:pt x="2774" y="4118"/>
                  </a:lnTo>
                  <a:lnTo>
                    <a:pt x="2410" y="4538"/>
                  </a:lnTo>
                  <a:lnTo>
                    <a:pt x="2074" y="4986"/>
                  </a:lnTo>
                  <a:lnTo>
                    <a:pt x="1766" y="5434"/>
                  </a:lnTo>
                  <a:lnTo>
                    <a:pt x="1485" y="5911"/>
                  </a:lnTo>
                  <a:lnTo>
                    <a:pt x="1233" y="6387"/>
                  </a:lnTo>
                  <a:lnTo>
                    <a:pt x="1009" y="6863"/>
                  </a:lnTo>
                  <a:lnTo>
                    <a:pt x="785" y="7367"/>
                  </a:lnTo>
                  <a:lnTo>
                    <a:pt x="589" y="7871"/>
                  </a:lnTo>
                  <a:lnTo>
                    <a:pt x="449" y="8404"/>
                  </a:lnTo>
                  <a:lnTo>
                    <a:pt x="309" y="8908"/>
                  </a:lnTo>
                  <a:lnTo>
                    <a:pt x="197" y="9440"/>
                  </a:lnTo>
                  <a:lnTo>
                    <a:pt x="113" y="9972"/>
                  </a:lnTo>
                  <a:lnTo>
                    <a:pt x="57" y="10504"/>
                  </a:lnTo>
                  <a:lnTo>
                    <a:pt x="1" y="11065"/>
                  </a:lnTo>
                  <a:lnTo>
                    <a:pt x="1" y="11597"/>
                  </a:lnTo>
                  <a:lnTo>
                    <a:pt x="29" y="12129"/>
                  </a:lnTo>
                  <a:lnTo>
                    <a:pt x="85" y="12689"/>
                  </a:lnTo>
                  <a:lnTo>
                    <a:pt x="141" y="13221"/>
                  </a:lnTo>
                  <a:lnTo>
                    <a:pt x="253" y="13754"/>
                  </a:lnTo>
                  <a:lnTo>
                    <a:pt x="393" y="14314"/>
                  </a:lnTo>
                  <a:lnTo>
                    <a:pt x="561" y="14846"/>
                  </a:lnTo>
                  <a:lnTo>
                    <a:pt x="729" y="15378"/>
                  </a:lnTo>
                  <a:lnTo>
                    <a:pt x="953" y="15911"/>
                  </a:lnTo>
                  <a:lnTo>
                    <a:pt x="1205" y="16415"/>
                  </a:lnTo>
                  <a:lnTo>
                    <a:pt x="1485" y="16947"/>
                  </a:lnTo>
                  <a:lnTo>
                    <a:pt x="1485" y="16947"/>
                  </a:lnTo>
                  <a:lnTo>
                    <a:pt x="1766" y="17395"/>
                  </a:lnTo>
                  <a:lnTo>
                    <a:pt x="2046" y="17815"/>
                  </a:lnTo>
                  <a:lnTo>
                    <a:pt x="2354" y="18235"/>
                  </a:lnTo>
                  <a:lnTo>
                    <a:pt x="2690" y="18656"/>
                  </a:lnTo>
                  <a:lnTo>
                    <a:pt x="3026" y="19048"/>
                  </a:lnTo>
                  <a:lnTo>
                    <a:pt x="3390" y="19412"/>
                  </a:lnTo>
                  <a:lnTo>
                    <a:pt x="3782" y="19748"/>
                  </a:lnTo>
                  <a:lnTo>
                    <a:pt x="4147" y="20084"/>
                  </a:lnTo>
                  <a:lnTo>
                    <a:pt x="4567" y="20420"/>
                  </a:lnTo>
                  <a:lnTo>
                    <a:pt x="4959" y="20700"/>
                  </a:lnTo>
                  <a:lnTo>
                    <a:pt x="5379" y="20981"/>
                  </a:lnTo>
                  <a:lnTo>
                    <a:pt x="5827" y="21261"/>
                  </a:lnTo>
                  <a:lnTo>
                    <a:pt x="6275" y="21485"/>
                  </a:lnTo>
                  <a:lnTo>
                    <a:pt x="6724" y="21709"/>
                  </a:lnTo>
                  <a:lnTo>
                    <a:pt x="7172" y="21905"/>
                  </a:lnTo>
                  <a:lnTo>
                    <a:pt x="7648" y="22101"/>
                  </a:lnTo>
                  <a:lnTo>
                    <a:pt x="10589" y="22101"/>
                  </a:lnTo>
                  <a:lnTo>
                    <a:pt x="11149" y="22101"/>
                  </a:lnTo>
                  <a:lnTo>
                    <a:pt x="11149" y="22101"/>
                  </a:lnTo>
                  <a:lnTo>
                    <a:pt x="12914" y="22101"/>
                  </a:lnTo>
                  <a:lnTo>
                    <a:pt x="12914" y="22101"/>
                  </a:lnTo>
                  <a:lnTo>
                    <a:pt x="13950" y="22101"/>
                  </a:lnTo>
                  <a:lnTo>
                    <a:pt x="13950" y="22101"/>
                  </a:lnTo>
                  <a:lnTo>
                    <a:pt x="15155" y="22101"/>
                  </a:lnTo>
                  <a:lnTo>
                    <a:pt x="15155" y="22101"/>
                  </a:lnTo>
                  <a:lnTo>
                    <a:pt x="15659" y="22101"/>
                  </a:lnTo>
                  <a:lnTo>
                    <a:pt x="15659" y="22101"/>
                  </a:lnTo>
                  <a:lnTo>
                    <a:pt x="16051" y="21933"/>
                  </a:lnTo>
                  <a:lnTo>
                    <a:pt x="16443" y="21765"/>
                  </a:lnTo>
                  <a:lnTo>
                    <a:pt x="16835" y="21569"/>
                  </a:lnTo>
                  <a:lnTo>
                    <a:pt x="17228" y="21345"/>
                  </a:lnTo>
                  <a:lnTo>
                    <a:pt x="17228" y="21345"/>
                  </a:lnTo>
                  <a:lnTo>
                    <a:pt x="17648" y="21121"/>
                  </a:lnTo>
                  <a:lnTo>
                    <a:pt x="18012" y="20868"/>
                  </a:lnTo>
                  <a:lnTo>
                    <a:pt x="18376" y="20588"/>
                  </a:lnTo>
                  <a:lnTo>
                    <a:pt x="18740" y="20308"/>
                  </a:lnTo>
                  <a:lnTo>
                    <a:pt x="19076" y="20028"/>
                  </a:lnTo>
                  <a:lnTo>
                    <a:pt x="19412" y="19720"/>
                  </a:lnTo>
                  <a:lnTo>
                    <a:pt x="19721" y="19412"/>
                  </a:lnTo>
                  <a:lnTo>
                    <a:pt x="20029" y="19076"/>
                  </a:lnTo>
                  <a:lnTo>
                    <a:pt x="20309" y="18740"/>
                  </a:lnTo>
                  <a:lnTo>
                    <a:pt x="20589" y="18375"/>
                  </a:lnTo>
                  <a:lnTo>
                    <a:pt x="20841" y="18039"/>
                  </a:lnTo>
                  <a:lnTo>
                    <a:pt x="21065" y="17675"/>
                  </a:lnTo>
                  <a:lnTo>
                    <a:pt x="21513" y="16919"/>
                  </a:lnTo>
                  <a:lnTo>
                    <a:pt x="21905" y="16135"/>
                  </a:lnTo>
                  <a:lnTo>
                    <a:pt x="22214" y="15322"/>
                  </a:lnTo>
                  <a:lnTo>
                    <a:pt x="22466" y="14482"/>
                  </a:lnTo>
                  <a:lnTo>
                    <a:pt x="22662" y="13642"/>
                  </a:lnTo>
                  <a:lnTo>
                    <a:pt x="22802" y="12773"/>
                  </a:lnTo>
                  <a:lnTo>
                    <a:pt x="22886" y="11905"/>
                  </a:lnTo>
                  <a:lnTo>
                    <a:pt x="22886" y="11009"/>
                  </a:lnTo>
                  <a:lnTo>
                    <a:pt x="22830" y="10140"/>
                  </a:lnTo>
                  <a:lnTo>
                    <a:pt x="22690" y="9272"/>
                  </a:lnTo>
                  <a:lnTo>
                    <a:pt x="22298" y="9272"/>
                  </a:lnTo>
                  <a:lnTo>
                    <a:pt x="22298" y="7619"/>
                  </a:lnTo>
                  <a:lnTo>
                    <a:pt x="22298" y="7619"/>
                  </a:lnTo>
                  <a:lnTo>
                    <a:pt x="22102" y="7087"/>
                  </a:lnTo>
                  <a:lnTo>
                    <a:pt x="21877" y="6555"/>
                  </a:lnTo>
                  <a:lnTo>
                    <a:pt x="21625" y="6023"/>
                  </a:lnTo>
                  <a:lnTo>
                    <a:pt x="21345" y="5518"/>
                  </a:lnTo>
                  <a:lnTo>
                    <a:pt x="21345" y="5518"/>
                  </a:lnTo>
                  <a:lnTo>
                    <a:pt x="20953" y="4874"/>
                  </a:lnTo>
                  <a:lnTo>
                    <a:pt x="20505" y="4258"/>
                  </a:lnTo>
                  <a:lnTo>
                    <a:pt x="20029" y="3670"/>
                  </a:lnTo>
                  <a:lnTo>
                    <a:pt x="19525" y="3138"/>
                  </a:lnTo>
                  <a:lnTo>
                    <a:pt x="18992" y="2633"/>
                  </a:lnTo>
                  <a:lnTo>
                    <a:pt x="18404" y="2185"/>
                  </a:lnTo>
                  <a:lnTo>
                    <a:pt x="17816" y="1765"/>
                  </a:lnTo>
                  <a:lnTo>
                    <a:pt x="17200" y="1401"/>
                  </a:lnTo>
                  <a:lnTo>
                    <a:pt x="16583" y="1065"/>
                  </a:lnTo>
                  <a:lnTo>
                    <a:pt x="15939" y="785"/>
                  </a:lnTo>
                  <a:lnTo>
                    <a:pt x="15267" y="561"/>
                  </a:lnTo>
                  <a:lnTo>
                    <a:pt x="14567" y="336"/>
                  </a:lnTo>
                  <a:lnTo>
                    <a:pt x="13866" y="196"/>
                  </a:lnTo>
                  <a:lnTo>
                    <a:pt x="13166" y="84"/>
                  </a:lnTo>
                  <a:lnTo>
                    <a:pt x="12466" y="0"/>
                  </a:lnTo>
                  <a:lnTo>
                    <a:pt x="1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7"/>
            <p:cNvSpPr/>
            <p:nvPr/>
          </p:nvSpPr>
          <p:spPr>
            <a:xfrm>
              <a:off x="3168766" y="2676312"/>
              <a:ext cx="989925" cy="704923"/>
            </a:xfrm>
            <a:custGeom>
              <a:avLst/>
              <a:gdLst/>
              <a:ahLst/>
              <a:cxnLst/>
              <a:rect l="l" t="t" r="r" b="b"/>
              <a:pathLst>
                <a:path w="62605" h="44566" fill="none" extrusionOk="0">
                  <a:moveTo>
                    <a:pt x="42101" y="0"/>
                  </a:moveTo>
                  <a:lnTo>
                    <a:pt x="42101" y="0"/>
                  </a:lnTo>
                  <a:lnTo>
                    <a:pt x="40504" y="1345"/>
                  </a:lnTo>
                  <a:lnTo>
                    <a:pt x="38907" y="2661"/>
                  </a:lnTo>
                  <a:lnTo>
                    <a:pt x="37255" y="3950"/>
                  </a:lnTo>
                  <a:lnTo>
                    <a:pt x="35630" y="5238"/>
                  </a:lnTo>
                  <a:lnTo>
                    <a:pt x="33977" y="6527"/>
                  </a:lnTo>
                  <a:lnTo>
                    <a:pt x="32325" y="7787"/>
                  </a:lnTo>
                  <a:lnTo>
                    <a:pt x="30672" y="9020"/>
                  </a:lnTo>
                  <a:lnTo>
                    <a:pt x="28991" y="10252"/>
                  </a:lnTo>
                  <a:lnTo>
                    <a:pt x="28991" y="10252"/>
                  </a:lnTo>
                  <a:lnTo>
                    <a:pt x="26667" y="11933"/>
                  </a:lnTo>
                  <a:lnTo>
                    <a:pt x="24342" y="13586"/>
                  </a:lnTo>
                  <a:lnTo>
                    <a:pt x="21989" y="15182"/>
                  </a:lnTo>
                  <a:lnTo>
                    <a:pt x="19608" y="16779"/>
                  </a:lnTo>
                  <a:lnTo>
                    <a:pt x="17227" y="18347"/>
                  </a:lnTo>
                  <a:lnTo>
                    <a:pt x="14818" y="19860"/>
                  </a:lnTo>
                  <a:lnTo>
                    <a:pt x="12381" y="21373"/>
                  </a:lnTo>
                  <a:lnTo>
                    <a:pt x="9944" y="22857"/>
                  </a:lnTo>
                  <a:lnTo>
                    <a:pt x="9944" y="22857"/>
                  </a:lnTo>
                  <a:lnTo>
                    <a:pt x="7619" y="24230"/>
                  </a:lnTo>
                  <a:lnTo>
                    <a:pt x="5294" y="25574"/>
                  </a:lnTo>
                  <a:lnTo>
                    <a:pt x="5294" y="25574"/>
                  </a:lnTo>
                  <a:lnTo>
                    <a:pt x="3445" y="26611"/>
                  </a:lnTo>
                  <a:lnTo>
                    <a:pt x="3445" y="26611"/>
                  </a:lnTo>
                  <a:lnTo>
                    <a:pt x="3109" y="26807"/>
                  </a:lnTo>
                  <a:lnTo>
                    <a:pt x="3109" y="26807"/>
                  </a:lnTo>
                  <a:lnTo>
                    <a:pt x="1877" y="27479"/>
                  </a:lnTo>
                  <a:lnTo>
                    <a:pt x="1877" y="27479"/>
                  </a:lnTo>
                  <a:lnTo>
                    <a:pt x="0" y="28487"/>
                  </a:lnTo>
                  <a:lnTo>
                    <a:pt x="0" y="30868"/>
                  </a:lnTo>
                  <a:lnTo>
                    <a:pt x="0" y="30868"/>
                  </a:lnTo>
                  <a:lnTo>
                    <a:pt x="2437" y="29580"/>
                  </a:lnTo>
                  <a:lnTo>
                    <a:pt x="4874" y="28235"/>
                  </a:lnTo>
                  <a:lnTo>
                    <a:pt x="7283" y="26863"/>
                  </a:lnTo>
                  <a:lnTo>
                    <a:pt x="9664" y="25490"/>
                  </a:lnTo>
                  <a:lnTo>
                    <a:pt x="12045" y="24062"/>
                  </a:lnTo>
                  <a:lnTo>
                    <a:pt x="14398" y="22605"/>
                  </a:lnTo>
                  <a:lnTo>
                    <a:pt x="16751" y="21149"/>
                  </a:lnTo>
                  <a:lnTo>
                    <a:pt x="19076" y="19664"/>
                  </a:lnTo>
                  <a:lnTo>
                    <a:pt x="21400" y="18123"/>
                  </a:lnTo>
                  <a:lnTo>
                    <a:pt x="23697" y="16583"/>
                  </a:lnTo>
                  <a:lnTo>
                    <a:pt x="25966" y="15014"/>
                  </a:lnTo>
                  <a:lnTo>
                    <a:pt x="28235" y="13418"/>
                  </a:lnTo>
                  <a:lnTo>
                    <a:pt x="30476" y="11793"/>
                  </a:lnTo>
                  <a:lnTo>
                    <a:pt x="32717" y="10140"/>
                  </a:lnTo>
                  <a:lnTo>
                    <a:pt x="34930" y="8460"/>
                  </a:lnTo>
                  <a:lnTo>
                    <a:pt x="37115" y="6779"/>
                  </a:lnTo>
                  <a:lnTo>
                    <a:pt x="37115" y="6779"/>
                  </a:lnTo>
                  <a:lnTo>
                    <a:pt x="37395" y="7227"/>
                  </a:lnTo>
                  <a:lnTo>
                    <a:pt x="37731" y="7675"/>
                  </a:lnTo>
                  <a:lnTo>
                    <a:pt x="37731" y="7675"/>
                  </a:lnTo>
                  <a:lnTo>
                    <a:pt x="38095" y="8039"/>
                  </a:lnTo>
                  <a:lnTo>
                    <a:pt x="38487" y="8348"/>
                  </a:lnTo>
                  <a:lnTo>
                    <a:pt x="38907" y="8628"/>
                  </a:lnTo>
                  <a:lnTo>
                    <a:pt x="39327" y="8852"/>
                  </a:lnTo>
                  <a:lnTo>
                    <a:pt x="39776" y="9020"/>
                  </a:lnTo>
                  <a:lnTo>
                    <a:pt x="40252" y="9160"/>
                  </a:lnTo>
                  <a:lnTo>
                    <a:pt x="40728" y="9216"/>
                  </a:lnTo>
                  <a:lnTo>
                    <a:pt x="41204" y="9244"/>
                  </a:lnTo>
                  <a:lnTo>
                    <a:pt x="41204" y="9244"/>
                  </a:lnTo>
                  <a:lnTo>
                    <a:pt x="41624" y="9216"/>
                  </a:lnTo>
                  <a:lnTo>
                    <a:pt x="42017" y="9188"/>
                  </a:lnTo>
                  <a:lnTo>
                    <a:pt x="42437" y="9076"/>
                  </a:lnTo>
                  <a:lnTo>
                    <a:pt x="42829" y="8964"/>
                  </a:lnTo>
                  <a:lnTo>
                    <a:pt x="43221" y="8796"/>
                  </a:lnTo>
                  <a:lnTo>
                    <a:pt x="43585" y="8600"/>
                  </a:lnTo>
                  <a:lnTo>
                    <a:pt x="43949" y="8376"/>
                  </a:lnTo>
                  <a:lnTo>
                    <a:pt x="44285" y="8095"/>
                  </a:lnTo>
                  <a:lnTo>
                    <a:pt x="44341" y="8067"/>
                  </a:lnTo>
                  <a:lnTo>
                    <a:pt x="57086" y="30196"/>
                  </a:lnTo>
                  <a:lnTo>
                    <a:pt x="57058" y="30224"/>
                  </a:lnTo>
                  <a:lnTo>
                    <a:pt x="57058" y="30224"/>
                  </a:lnTo>
                  <a:lnTo>
                    <a:pt x="56610" y="30616"/>
                  </a:lnTo>
                  <a:lnTo>
                    <a:pt x="56218" y="31064"/>
                  </a:lnTo>
                  <a:lnTo>
                    <a:pt x="55882" y="31513"/>
                  </a:lnTo>
                  <a:lnTo>
                    <a:pt x="55574" y="31989"/>
                  </a:lnTo>
                  <a:lnTo>
                    <a:pt x="55294" y="32493"/>
                  </a:lnTo>
                  <a:lnTo>
                    <a:pt x="55070" y="33025"/>
                  </a:lnTo>
                  <a:lnTo>
                    <a:pt x="54902" y="33557"/>
                  </a:lnTo>
                  <a:lnTo>
                    <a:pt x="54762" y="34118"/>
                  </a:lnTo>
                  <a:lnTo>
                    <a:pt x="54677" y="34678"/>
                  </a:lnTo>
                  <a:lnTo>
                    <a:pt x="54649" y="35238"/>
                  </a:lnTo>
                  <a:lnTo>
                    <a:pt x="54677" y="35798"/>
                  </a:lnTo>
                  <a:lnTo>
                    <a:pt x="54733" y="36387"/>
                  </a:lnTo>
                  <a:lnTo>
                    <a:pt x="54846" y="36947"/>
                  </a:lnTo>
                  <a:lnTo>
                    <a:pt x="54986" y="37507"/>
                  </a:lnTo>
                  <a:lnTo>
                    <a:pt x="55210" y="38039"/>
                  </a:lnTo>
                  <a:lnTo>
                    <a:pt x="55462" y="38571"/>
                  </a:lnTo>
                  <a:lnTo>
                    <a:pt x="55462" y="38571"/>
                  </a:lnTo>
                  <a:lnTo>
                    <a:pt x="52745" y="40700"/>
                  </a:lnTo>
                  <a:lnTo>
                    <a:pt x="49972" y="42745"/>
                  </a:lnTo>
                  <a:lnTo>
                    <a:pt x="49972" y="44258"/>
                  </a:lnTo>
                  <a:lnTo>
                    <a:pt x="51120" y="44258"/>
                  </a:lnTo>
                  <a:lnTo>
                    <a:pt x="51120" y="44566"/>
                  </a:lnTo>
                  <a:lnTo>
                    <a:pt x="51120" y="44566"/>
                  </a:lnTo>
                  <a:lnTo>
                    <a:pt x="54033" y="42353"/>
                  </a:lnTo>
                  <a:lnTo>
                    <a:pt x="56918" y="40112"/>
                  </a:lnTo>
                  <a:lnTo>
                    <a:pt x="59775" y="37843"/>
                  </a:lnTo>
                  <a:lnTo>
                    <a:pt x="62605" y="35518"/>
                  </a:lnTo>
                  <a:lnTo>
                    <a:pt x="62605" y="35518"/>
                  </a:lnTo>
                  <a:lnTo>
                    <a:pt x="48935" y="11793"/>
                  </a:lnTo>
                  <a:lnTo>
                    <a:pt x="48935" y="11793"/>
                  </a:lnTo>
                  <a:lnTo>
                    <a:pt x="43893" y="3081"/>
                  </a:lnTo>
                  <a:lnTo>
                    <a:pt x="43893" y="3081"/>
                  </a:lnTo>
                  <a:lnTo>
                    <a:pt x="421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7"/>
            <p:cNvSpPr/>
            <p:nvPr/>
          </p:nvSpPr>
          <p:spPr>
            <a:xfrm>
              <a:off x="3168766" y="2783523"/>
              <a:ext cx="902673" cy="1023946"/>
            </a:xfrm>
            <a:custGeom>
              <a:avLst/>
              <a:gdLst/>
              <a:ahLst/>
              <a:cxnLst/>
              <a:rect l="l" t="t" r="r" b="b"/>
              <a:pathLst>
                <a:path w="57087" h="64735" extrusionOk="0">
                  <a:moveTo>
                    <a:pt x="27311" y="33222"/>
                  </a:moveTo>
                  <a:lnTo>
                    <a:pt x="27451" y="34090"/>
                  </a:lnTo>
                  <a:lnTo>
                    <a:pt x="27507" y="34959"/>
                  </a:lnTo>
                  <a:lnTo>
                    <a:pt x="27507" y="35855"/>
                  </a:lnTo>
                  <a:lnTo>
                    <a:pt x="27423" y="36723"/>
                  </a:lnTo>
                  <a:lnTo>
                    <a:pt x="27283" y="37592"/>
                  </a:lnTo>
                  <a:lnTo>
                    <a:pt x="27087" y="38432"/>
                  </a:lnTo>
                  <a:lnTo>
                    <a:pt x="26835" y="39272"/>
                  </a:lnTo>
                  <a:lnTo>
                    <a:pt x="26526" y="40085"/>
                  </a:lnTo>
                  <a:lnTo>
                    <a:pt x="26134" y="40869"/>
                  </a:lnTo>
                  <a:lnTo>
                    <a:pt x="25686" y="41625"/>
                  </a:lnTo>
                  <a:lnTo>
                    <a:pt x="25462" y="41989"/>
                  </a:lnTo>
                  <a:lnTo>
                    <a:pt x="25210" y="42325"/>
                  </a:lnTo>
                  <a:lnTo>
                    <a:pt x="24930" y="42690"/>
                  </a:lnTo>
                  <a:lnTo>
                    <a:pt x="24650" y="43026"/>
                  </a:lnTo>
                  <a:lnTo>
                    <a:pt x="24342" y="43362"/>
                  </a:lnTo>
                  <a:lnTo>
                    <a:pt x="24033" y="43670"/>
                  </a:lnTo>
                  <a:lnTo>
                    <a:pt x="23697" y="43978"/>
                  </a:lnTo>
                  <a:lnTo>
                    <a:pt x="23361" y="44258"/>
                  </a:lnTo>
                  <a:lnTo>
                    <a:pt x="22997" y="44538"/>
                  </a:lnTo>
                  <a:lnTo>
                    <a:pt x="22633" y="44818"/>
                  </a:lnTo>
                  <a:lnTo>
                    <a:pt x="22269" y="45071"/>
                  </a:lnTo>
                  <a:lnTo>
                    <a:pt x="21849" y="45295"/>
                  </a:lnTo>
                  <a:lnTo>
                    <a:pt x="21456" y="45519"/>
                  </a:lnTo>
                  <a:lnTo>
                    <a:pt x="21064" y="45715"/>
                  </a:lnTo>
                  <a:lnTo>
                    <a:pt x="20672" y="45883"/>
                  </a:lnTo>
                  <a:lnTo>
                    <a:pt x="20280" y="46051"/>
                  </a:lnTo>
                  <a:lnTo>
                    <a:pt x="28039" y="46051"/>
                  </a:lnTo>
                  <a:lnTo>
                    <a:pt x="28039" y="41765"/>
                  </a:lnTo>
                  <a:lnTo>
                    <a:pt x="29159" y="41765"/>
                  </a:lnTo>
                  <a:lnTo>
                    <a:pt x="29159" y="37508"/>
                  </a:lnTo>
                  <a:lnTo>
                    <a:pt x="28039" y="37508"/>
                  </a:lnTo>
                  <a:lnTo>
                    <a:pt x="28039" y="33222"/>
                  </a:lnTo>
                  <a:close/>
                  <a:moveTo>
                    <a:pt x="37115" y="1"/>
                  </a:moveTo>
                  <a:lnTo>
                    <a:pt x="34930" y="1682"/>
                  </a:lnTo>
                  <a:lnTo>
                    <a:pt x="32717" y="3362"/>
                  </a:lnTo>
                  <a:lnTo>
                    <a:pt x="30476" y="5015"/>
                  </a:lnTo>
                  <a:lnTo>
                    <a:pt x="28235" y="6640"/>
                  </a:lnTo>
                  <a:lnTo>
                    <a:pt x="25966" y="8236"/>
                  </a:lnTo>
                  <a:lnTo>
                    <a:pt x="23697" y="9805"/>
                  </a:lnTo>
                  <a:lnTo>
                    <a:pt x="21400" y="11345"/>
                  </a:lnTo>
                  <a:lnTo>
                    <a:pt x="19076" y="12886"/>
                  </a:lnTo>
                  <a:lnTo>
                    <a:pt x="16751" y="14371"/>
                  </a:lnTo>
                  <a:lnTo>
                    <a:pt x="14398" y="15827"/>
                  </a:lnTo>
                  <a:lnTo>
                    <a:pt x="12045" y="17284"/>
                  </a:lnTo>
                  <a:lnTo>
                    <a:pt x="9664" y="18712"/>
                  </a:lnTo>
                  <a:lnTo>
                    <a:pt x="7283" y="20085"/>
                  </a:lnTo>
                  <a:lnTo>
                    <a:pt x="4874" y="21457"/>
                  </a:lnTo>
                  <a:lnTo>
                    <a:pt x="2437" y="22802"/>
                  </a:lnTo>
                  <a:lnTo>
                    <a:pt x="0" y="24090"/>
                  </a:lnTo>
                  <a:lnTo>
                    <a:pt x="0" y="64734"/>
                  </a:lnTo>
                  <a:lnTo>
                    <a:pt x="2185" y="63782"/>
                  </a:lnTo>
                  <a:lnTo>
                    <a:pt x="4370" y="62801"/>
                  </a:lnTo>
                  <a:lnTo>
                    <a:pt x="6527" y="61821"/>
                  </a:lnTo>
                  <a:lnTo>
                    <a:pt x="8683" y="60785"/>
                  </a:lnTo>
                  <a:lnTo>
                    <a:pt x="8683" y="58908"/>
                  </a:lnTo>
                  <a:lnTo>
                    <a:pt x="9244" y="58908"/>
                  </a:lnTo>
                  <a:lnTo>
                    <a:pt x="9244" y="54650"/>
                  </a:lnTo>
                  <a:lnTo>
                    <a:pt x="8683" y="54650"/>
                  </a:lnTo>
                  <a:lnTo>
                    <a:pt x="8683" y="50337"/>
                  </a:lnTo>
                  <a:lnTo>
                    <a:pt x="10364" y="50337"/>
                  </a:lnTo>
                  <a:lnTo>
                    <a:pt x="10364" y="46051"/>
                  </a:lnTo>
                  <a:lnTo>
                    <a:pt x="12269" y="46051"/>
                  </a:lnTo>
                  <a:lnTo>
                    <a:pt x="11793" y="45855"/>
                  </a:lnTo>
                  <a:lnTo>
                    <a:pt x="11345" y="45659"/>
                  </a:lnTo>
                  <a:lnTo>
                    <a:pt x="10896" y="45435"/>
                  </a:lnTo>
                  <a:lnTo>
                    <a:pt x="10448" y="45211"/>
                  </a:lnTo>
                  <a:lnTo>
                    <a:pt x="10000" y="44931"/>
                  </a:lnTo>
                  <a:lnTo>
                    <a:pt x="9580" y="44650"/>
                  </a:lnTo>
                  <a:lnTo>
                    <a:pt x="9188" y="44370"/>
                  </a:lnTo>
                  <a:lnTo>
                    <a:pt x="8768" y="44034"/>
                  </a:lnTo>
                  <a:lnTo>
                    <a:pt x="8403" y="43698"/>
                  </a:lnTo>
                  <a:lnTo>
                    <a:pt x="8011" y="43362"/>
                  </a:lnTo>
                  <a:lnTo>
                    <a:pt x="7647" y="42998"/>
                  </a:lnTo>
                  <a:lnTo>
                    <a:pt x="7311" y="42606"/>
                  </a:lnTo>
                  <a:lnTo>
                    <a:pt x="6975" y="42185"/>
                  </a:lnTo>
                  <a:lnTo>
                    <a:pt x="6667" y="41765"/>
                  </a:lnTo>
                  <a:lnTo>
                    <a:pt x="6387" y="41345"/>
                  </a:lnTo>
                  <a:lnTo>
                    <a:pt x="6106" y="40897"/>
                  </a:lnTo>
                  <a:lnTo>
                    <a:pt x="5826" y="40365"/>
                  </a:lnTo>
                  <a:lnTo>
                    <a:pt x="5574" y="39861"/>
                  </a:lnTo>
                  <a:lnTo>
                    <a:pt x="5350" y="39328"/>
                  </a:lnTo>
                  <a:lnTo>
                    <a:pt x="5182" y="38796"/>
                  </a:lnTo>
                  <a:lnTo>
                    <a:pt x="5014" y="38264"/>
                  </a:lnTo>
                  <a:lnTo>
                    <a:pt x="4874" y="37704"/>
                  </a:lnTo>
                  <a:lnTo>
                    <a:pt x="4762" y="37171"/>
                  </a:lnTo>
                  <a:lnTo>
                    <a:pt x="4706" y="36639"/>
                  </a:lnTo>
                  <a:lnTo>
                    <a:pt x="4650" y="36079"/>
                  </a:lnTo>
                  <a:lnTo>
                    <a:pt x="4622" y="35547"/>
                  </a:lnTo>
                  <a:lnTo>
                    <a:pt x="4622" y="35015"/>
                  </a:lnTo>
                  <a:lnTo>
                    <a:pt x="4678" y="34454"/>
                  </a:lnTo>
                  <a:lnTo>
                    <a:pt x="4734" y="33922"/>
                  </a:lnTo>
                  <a:lnTo>
                    <a:pt x="4818" y="33390"/>
                  </a:lnTo>
                  <a:lnTo>
                    <a:pt x="4930" y="32858"/>
                  </a:lnTo>
                  <a:lnTo>
                    <a:pt x="5070" y="32354"/>
                  </a:lnTo>
                  <a:lnTo>
                    <a:pt x="5210" y="31821"/>
                  </a:lnTo>
                  <a:lnTo>
                    <a:pt x="5406" y="31317"/>
                  </a:lnTo>
                  <a:lnTo>
                    <a:pt x="5630" y="30813"/>
                  </a:lnTo>
                  <a:lnTo>
                    <a:pt x="5854" y="30337"/>
                  </a:lnTo>
                  <a:lnTo>
                    <a:pt x="6106" y="29861"/>
                  </a:lnTo>
                  <a:lnTo>
                    <a:pt x="6387" y="29384"/>
                  </a:lnTo>
                  <a:lnTo>
                    <a:pt x="6695" y="28936"/>
                  </a:lnTo>
                  <a:lnTo>
                    <a:pt x="7031" y="28488"/>
                  </a:lnTo>
                  <a:lnTo>
                    <a:pt x="7395" y="28068"/>
                  </a:lnTo>
                  <a:lnTo>
                    <a:pt x="7759" y="27648"/>
                  </a:lnTo>
                  <a:lnTo>
                    <a:pt x="8151" y="27256"/>
                  </a:lnTo>
                  <a:lnTo>
                    <a:pt x="8571" y="26863"/>
                  </a:lnTo>
                  <a:lnTo>
                    <a:pt x="9020" y="26499"/>
                  </a:lnTo>
                  <a:lnTo>
                    <a:pt x="9496" y="26163"/>
                  </a:lnTo>
                  <a:lnTo>
                    <a:pt x="9972" y="25827"/>
                  </a:lnTo>
                  <a:lnTo>
                    <a:pt x="10476" y="25519"/>
                  </a:lnTo>
                  <a:lnTo>
                    <a:pt x="11176" y="25155"/>
                  </a:lnTo>
                  <a:lnTo>
                    <a:pt x="11905" y="24819"/>
                  </a:lnTo>
                  <a:lnTo>
                    <a:pt x="12633" y="24567"/>
                  </a:lnTo>
                  <a:lnTo>
                    <a:pt x="13361" y="24342"/>
                  </a:lnTo>
                  <a:lnTo>
                    <a:pt x="14118" y="24146"/>
                  </a:lnTo>
                  <a:lnTo>
                    <a:pt x="14874" y="24034"/>
                  </a:lnTo>
                  <a:lnTo>
                    <a:pt x="15602" y="23950"/>
                  </a:lnTo>
                  <a:lnTo>
                    <a:pt x="17087" y="23950"/>
                  </a:lnTo>
                  <a:lnTo>
                    <a:pt x="17787" y="24034"/>
                  </a:lnTo>
                  <a:lnTo>
                    <a:pt x="18487" y="24146"/>
                  </a:lnTo>
                  <a:lnTo>
                    <a:pt x="19188" y="24286"/>
                  </a:lnTo>
                  <a:lnTo>
                    <a:pt x="19888" y="24511"/>
                  </a:lnTo>
                  <a:lnTo>
                    <a:pt x="20560" y="24735"/>
                  </a:lnTo>
                  <a:lnTo>
                    <a:pt x="21204" y="25015"/>
                  </a:lnTo>
                  <a:lnTo>
                    <a:pt x="21821" y="25351"/>
                  </a:lnTo>
                  <a:lnTo>
                    <a:pt x="22437" y="25715"/>
                  </a:lnTo>
                  <a:lnTo>
                    <a:pt x="23025" y="26135"/>
                  </a:lnTo>
                  <a:lnTo>
                    <a:pt x="23613" y="26583"/>
                  </a:lnTo>
                  <a:lnTo>
                    <a:pt x="24146" y="27088"/>
                  </a:lnTo>
                  <a:lnTo>
                    <a:pt x="24650" y="27620"/>
                  </a:lnTo>
                  <a:lnTo>
                    <a:pt x="25126" y="28208"/>
                  </a:lnTo>
                  <a:lnTo>
                    <a:pt x="25574" y="28824"/>
                  </a:lnTo>
                  <a:lnTo>
                    <a:pt x="25966" y="29468"/>
                  </a:lnTo>
                  <a:lnTo>
                    <a:pt x="26246" y="29973"/>
                  </a:lnTo>
                  <a:lnTo>
                    <a:pt x="26498" y="30505"/>
                  </a:lnTo>
                  <a:lnTo>
                    <a:pt x="26723" y="31037"/>
                  </a:lnTo>
                  <a:lnTo>
                    <a:pt x="26919" y="31569"/>
                  </a:lnTo>
                  <a:lnTo>
                    <a:pt x="26919" y="28908"/>
                  </a:lnTo>
                  <a:lnTo>
                    <a:pt x="48851" y="28908"/>
                  </a:lnTo>
                  <a:lnTo>
                    <a:pt x="48851" y="33194"/>
                  </a:lnTo>
                  <a:lnTo>
                    <a:pt x="49972" y="33194"/>
                  </a:lnTo>
                  <a:lnTo>
                    <a:pt x="49972" y="35967"/>
                  </a:lnTo>
                  <a:lnTo>
                    <a:pt x="52745" y="33922"/>
                  </a:lnTo>
                  <a:lnTo>
                    <a:pt x="55462" y="31793"/>
                  </a:lnTo>
                  <a:lnTo>
                    <a:pt x="55210" y="31261"/>
                  </a:lnTo>
                  <a:lnTo>
                    <a:pt x="54986" y="30729"/>
                  </a:lnTo>
                  <a:lnTo>
                    <a:pt x="54846" y="30169"/>
                  </a:lnTo>
                  <a:lnTo>
                    <a:pt x="54733" y="29609"/>
                  </a:lnTo>
                  <a:lnTo>
                    <a:pt x="54677" y="29020"/>
                  </a:lnTo>
                  <a:lnTo>
                    <a:pt x="54649" y="28460"/>
                  </a:lnTo>
                  <a:lnTo>
                    <a:pt x="54677" y="27900"/>
                  </a:lnTo>
                  <a:lnTo>
                    <a:pt x="54762" y="27340"/>
                  </a:lnTo>
                  <a:lnTo>
                    <a:pt x="54902" y="26779"/>
                  </a:lnTo>
                  <a:lnTo>
                    <a:pt x="55070" y="26247"/>
                  </a:lnTo>
                  <a:lnTo>
                    <a:pt x="55294" y="25715"/>
                  </a:lnTo>
                  <a:lnTo>
                    <a:pt x="55574" y="25211"/>
                  </a:lnTo>
                  <a:lnTo>
                    <a:pt x="55882" y="24735"/>
                  </a:lnTo>
                  <a:lnTo>
                    <a:pt x="56218" y="24286"/>
                  </a:lnTo>
                  <a:lnTo>
                    <a:pt x="56610" y="23838"/>
                  </a:lnTo>
                  <a:lnTo>
                    <a:pt x="57058" y="23446"/>
                  </a:lnTo>
                  <a:lnTo>
                    <a:pt x="57086" y="23418"/>
                  </a:lnTo>
                  <a:lnTo>
                    <a:pt x="44341" y="1289"/>
                  </a:lnTo>
                  <a:lnTo>
                    <a:pt x="44285" y="1317"/>
                  </a:lnTo>
                  <a:lnTo>
                    <a:pt x="43949" y="1598"/>
                  </a:lnTo>
                  <a:lnTo>
                    <a:pt x="43585" y="1822"/>
                  </a:lnTo>
                  <a:lnTo>
                    <a:pt x="43221" y="2018"/>
                  </a:lnTo>
                  <a:lnTo>
                    <a:pt x="42829" y="2186"/>
                  </a:lnTo>
                  <a:lnTo>
                    <a:pt x="42437" y="2298"/>
                  </a:lnTo>
                  <a:lnTo>
                    <a:pt x="42017" y="2410"/>
                  </a:lnTo>
                  <a:lnTo>
                    <a:pt x="41624" y="2438"/>
                  </a:lnTo>
                  <a:lnTo>
                    <a:pt x="41204" y="2466"/>
                  </a:lnTo>
                  <a:lnTo>
                    <a:pt x="40728" y="2438"/>
                  </a:lnTo>
                  <a:lnTo>
                    <a:pt x="40252" y="2382"/>
                  </a:lnTo>
                  <a:lnTo>
                    <a:pt x="39776" y="2242"/>
                  </a:lnTo>
                  <a:lnTo>
                    <a:pt x="39327" y="2074"/>
                  </a:lnTo>
                  <a:lnTo>
                    <a:pt x="38907" y="1850"/>
                  </a:lnTo>
                  <a:lnTo>
                    <a:pt x="38487" y="1570"/>
                  </a:lnTo>
                  <a:lnTo>
                    <a:pt x="38095" y="1261"/>
                  </a:lnTo>
                  <a:lnTo>
                    <a:pt x="37731" y="897"/>
                  </a:lnTo>
                  <a:lnTo>
                    <a:pt x="37395" y="449"/>
                  </a:lnTo>
                  <a:lnTo>
                    <a:pt x="371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7"/>
            <p:cNvSpPr/>
            <p:nvPr/>
          </p:nvSpPr>
          <p:spPr>
            <a:xfrm>
              <a:off x="3489438" y="3308996"/>
              <a:ext cx="140413" cy="202939"/>
            </a:xfrm>
            <a:custGeom>
              <a:avLst/>
              <a:gdLst/>
              <a:ahLst/>
              <a:cxnLst/>
              <a:rect l="l" t="t" r="r" b="b"/>
              <a:pathLst>
                <a:path w="8880" h="12830" fill="none" extrusionOk="0">
                  <a:moveTo>
                    <a:pt x="7759" y="1"/>
                  </a:moveTo>
                  <a:lnTo>
                    <a:pt x="7031" y="1"/>
                  </a:lnTo>
                  <a:lnTo>
                    <a:pt x="7031" y="1"/>
                  </a:lnTo>
                  <a:lnTo>
                    <a:pt x="7171" y="869"/>
                  </a:lnTo>
                  <a:lnTo>
                    <a:pt x="7227" y="1738"/>
                  </a:lnTo>
                  <a:lnTo>
                    <a:pt x="7227" y="2634"/>
                  </a:lnTo>
                  <a:lnTo>
                    <a:pt x="7143" y="3502"/>
                  </a:lnTo>
                  <a:lnTo>
                    <a:pt x="7003" y="4371"/>
                  </a:lnTo>
                  <a:lnTo>
                    <a:pt x="6807" y="5211"/>
                  </a:lnTo>
                  <a:lnTo>
                    <a:pt x="6555" y="6051"/>
                  </a:lnTo>
                  <a:lnTo>
                    <a:pt x="6246" y="6864"/>
                  </a:lnTo>
                  <a:lnTo>
                    <a:pt x="5854" y="7648"/>
                  </a:lnTo>
                  <a:lnTo>
                    <a:pt x="5406" y="8404"/>
                  </a:lnTo>
                  <a:lnTo>
                    <a:pt x="5182" y="8768"/>
                  </a:lnTo>
                  <a:lnTo>
                    <a:pt x="4930" y="9104"/>
                  </a:lnTo>
                  <a:lnTo>
                    <a:pt x="4650" y="9469"/>
                  </a:lnTo>
                  <a:lnTo>
                    <a:pt x="4370" y="9805"/>
                  </a:lnTo>
                  <a:lnTo>
                    <a:pt x="4062" y="10141"/>
                  </a:lnTo>
                  <a:lnTo>
                    <a:pt x="3753" y="10449"/>
                  </a:lnTo>
                  <a:lnTo>
                    <a:pt x="3417" y="10757"/>
                  </a:lnTo>
                  <a:lnTo>
                    <a:pt x="3081" y="11037"/>
                  </a:lnTo>
                  <a:lnTo>
                    <a:pt x="2717" y="11317"/>
                  </a:lnTo>
                  <a:lnTo>
                    <a:pt x="2353" y="11597"/>
                  </a:lnTo>
                  <a:lnTo>
                    <a:pt x="1989" y="11850"/>
                  </a:lnTo>
                  <a:lnTo>
                    <a:pt x="1569" y="12074"/>
                  </a:lnTo>
                  <a:lnTo>
                    <a:pt x="1569" y="12074"/>
                  </a:lnTo>
                  <a:lnTo>
                    <a:pt x="1176" y="12298"/>
                  </a:lnTo>
                  <a:lnTo>
                    <a:pt x="784" y="12494"/>
                  </a:lnTo>
                  <a:lnTo>
                    <a:pt x="392" y="12662"/>
                  </a:lnTo>
                  <a:lnTo>
                    <a:pt x="0" y="12830"/>
                  </a:lnTo>
                  <a:lnTo>
                    <a:pt x="1120" y="12830"/>
                  </a:lnTo>
                  <a:lnTo>
                    <a:pt x="1120" y="12830"/>
                  </a:lnTo>
                  <a:lnTo>
                    <a:pt x="1709" y="12830"/>
                  </a:lnTo>
                  <a:lnTo>
                    <a:pt x="1709" y="12830"/>
                  </a:lnTo>
                  <a:lnTo>
                    <a:pt x="5042" y="12830"/>
                  </a:lnTo>
                  <a:lnTo>
                    <a:pt x="5042" y="12830"/>
                  </a:lnTo>
                  <a:lnTo>
                    <a:pt x="5350" y="12830"/>
                  </a:lnTo>
                  <a:lnTo>
                    <a:pt x="5350" y="12830"/>
                  </a:lnTo>
                  <a:lnTo>
                    <a:pt x="7759" y="12830"/>
                  </a:lnTo>
                  <a:lnTo>
                    <a:pt x="7759" y="8544"/>
                  </a:lnTo>
                  <a:lnTo>
                    <a:pt x="8879" y="8544"/>
                  </a:lnTo>
                  <a:lnTo>
                    <a:pt x="8879" y="4287"/>
                  </a:lnTo>
                  <a:lnTo>
                    <a:pt x="7759" y="4287"/>
                  </a:lnTo>
                  <a:lnTo>
                    <a:pt x="77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7"/>
            <p:cNvSpPr/>
            <p:nvPr/>
          </p:nvSpPr>
          <p:spPr>
            <a:xfrm>
              <a:off x="3168766" y="2783523"/>
              <a:ext cx="902673" cy="1023946"/>
            </a:xfrm>
            <a:custGeom>
              <a:avLst/>
              <a:gdLst/>
              <a:ahLst/>
              <a:cxnLst/>
              <a:rect l="l" t="t" r="r" b="b"/>
              <a:pathLst>
                <a:path w="57087" h="64735" fill="none" extrusionOk="0">
                  <a:moveTo>
                    <a:pt x="37115" y="1"/>
                  </a:moveTo>
                  <a:lnTo>
                    <a:pt x="37115" y="1"/>
                  </a:lnTo>
                  <a:lnTo>
                    <a:pt x="34930" y="1682"/>
                  </a:lnTo>
                  <a:lnTo>
                    <a:pt x="32717" y="3362"/>
                  </a:lnTo>
                  <a:lnTo>
                    <a:pt x="30476" y="5015"/>
                  </a:lnTo>
                  <a:lnTo>
                    <a:pt x="28235" y="6640"/>
                  </a:lnTo>
                  <a:lnTo>
                    <a:pt x="25966" y="8236"/>
                  </a:lnTo>
                  <a:lnTo>
                    <a:pt x="23697" y="9805"/>
                  </a:lnTo>
                  <a:lnTo>
                    <a:pt x="21400" y="11345"/>
                  </a:lnTo>
                  <a:lnTo>
                    <a:pt x="19076" y="12886"/>
                  </a:lnTo>
                  <a:lnTo>
                    <a:pt x="16751" y="14371"/>
                  </a:lnTo>
                  <a:lnTo>
                    <a:pt x="14398" y="15827"/>
                  </a:lnTo>
                  <a:lnTo>
                    <a:pt x="12045" y="17284"/>
                  </a:lnTo>
                  <a:lnTo>
                    <a:pt x="9664" y="18712"/>
                  </a:lnTo>
                  <a:lnTo>
                    <a:pt x="7283" y="20085"/>
                  </a:lnTo>
                  <a:lnTo>
                    <a:pt x="4874" y="21457"/>
                  </a:lnTo>
                  <a:lnTo>
                    <a:pt x="2437" y="22802"/>
                  </a:lnTo>
                  <a:lnTo>
                    <a:pt x="0" y="24090"/>
                  </a:lnTo>
                  <a:lnTo>
                    <a:pt x="0" y="64734"/>
                  </a:lnTo>
                  <a:lnTo>
                    <a:pt x="0" y="64734"/>
                  </a:lnTo>
                  <a:lnTo>
                    <a:pt x="2185" y="63782"/>
                  </a:lnTo>
                  <a:lnTo>
                    <a:pt x="4370" y="62801"/>
                  </a:lnTo>
                  <a:lnTo>
                    <a:pt x="6527" y="61821"/>
                  </a:lnTo>
                  <a:lnTo>
                    <a:pt x="8683" y="60785"/>
                  </a:lnTo>
                  <a:lnTo>
                    <a:pt x="8683" y="58908"/>
                  </a:lnTo>
                  <a:lnTo>
                    <a:pt x="9244" y="58908"/>
                  </a:lnTo>
                  <a:lnTo>
                    <a:pt x="9244" y="54650"/>
                  </a:lnTo>
                  <a:lnTo>
                    <a:pt x="8683" y="54650"/>
                  </a:lnTo>
                  <a:lnTo>
                    <a:pt x="8683" y="50337"/>
                  </a:lnTo>
                  <a:lnTo>
                    <a:pt x="10364" y="50337"/>
                  </a:lnTo>
                  <a:lnTo>
                    <a:pt x="10364" y="46051"/>
                  </a:lnTo>
                  <a:lnTo>
                    <a:pt x="12269" y="46051"/>
                  </a:lnTo>
                  <a:lnTo>
                    <a:pt x="12269" y="46051"/>
                  </a:lnTo>
                  <a:lnTo>
                    <a:pt x="11793" y="45855"/>
                  </a:lnTo>
                  <a:lnTo>
                    <a:pt x="11345" y="45659"/>
                  </a:lnTo>
                  <a:lnTo>
                    <a:pt x="10896" y="45435"/>
                  </a:lnTo>
                  <a:lnTo>
                    <a:pt x="10448" y="45211"/>
                  </a:lnTo>
                  <a:lnTo>
                    <a:pt x="10000" y="44931"/>
                  </a:lnTo>
                  <a:lnTo>
                    <a:pt x="9580" y="44650"/>
                  </a:lnTo>
                  <a:lnTo>
                    <a:pt x="9188" y="44370"/>
                  </a:lnTo>
                  <a:lnTo>
                    <a:pt x="8768" y="44034"/>
                  </a:lnTo>
                  <a:lnTo>
                    <a:pt x="8403" y="43698"/>
                  </a:lnTo>
                  <a:lnTo>
                    <a:pt x="8011" y="43362"/>
                  </a:lnTo>
                  <a:lnTo>
                    <a:pt x="7647" y="42998"/>
                  </a:lnTo>
                  <a:lnTo>
                    <a:pt x="7311" y="42606"/>
                  </a:lnTo>
                  <a:lnTo>
                    <a:pt x="6975" y="42185"/>
                  </a:lnTo>
                  <a:lnTo>
                    <a:pt x="6667" y="41765"/>
                  </a:lnTo>
                  <a:lnTo>
                    <a:pt x="6387" y="41345"/>
                  </a:lnTo>
                  <a:lnTo>
                    <a:pt x="6106" y="40897"/>
                  </a:lnTo>
                  <a:lnTo>
                    <a:pt x="6106" y="40897"/>
                  </a:lnTo>
                  <a:lnTo>
                    <a:pt x="5826" y="40365"/>
                  </a:lnTo>
                  <a:lnTo>
                    <a:pt x="5574" y="39861"/>
                  </a:lnTo>
                  <a:lnTo>
                    <a:pt x="5350" y="39328"/>
                  </a:lnTo>
                  <a:lnTo>
                    <a:pt x="5182" y="38796"/>
                  </a:lnTo>
                  <a:lnTo>
                    <a:pt x="5014" y="38264"/>
                  </a:lnTo>
                  <a:lnTo>
                    <a:pt x="4874" y="37704"/>
                  </a:lnTo>
                  <a:lnTo>
                    <a:pt x="4762" y="37171"/>
                  </a:lnTo>
                  <a:lnTo>
                    <a:pt x="4706" y="36639"/>
                  </a:lnTo>
                  <a:lnTo>
                    <a:pt x="4650" y="36079"/>
                  </a:lnTo>
                  <a:lnTo>
                    <a:pt x="4622" y="35547"/>
                  </a:lnTo>
                  <a:lnTo>
                    <a:pt x="4622" y="35015"/>
                  </a:lnTo>
                  <a:lnTo>
                    <a:pt x="4678" y="34454"/>
                  </a:lnTo>
                  <a:lnTo>
                    <a:pt x="4734" y="33922"/>
                  </a:lnTo>
                  <a:lnTo>
                    <a:pt x="4818" y="33390"/>
                  </a:lnTo>
                  <a:lnTo>
                    <a:pt x="4930" y="32858"/>
                  </a:lnTo>
                  <a:lnTo>
                    <a:pt x="5070" y="32354"/>
                  </a:lnTo>
                  <a:lnTo>
                    <a:pt x="5210" y="31821"/>
                  </a:lnTo>
                  <a:lnTo>
                    <a:pt x="5406" y="31317"/>
                  </a:lnTo>
                  <a:lnTo>
                    <a:pt x="5630" y="30813"/>
                  </a:lnTo>
                  <a:lnTo>
                    <a:pt x="5854" y="30337"/>
                  </a:lnTo>
                  <a:lnTo>
                    <a:pt x="6106" y="29861"/>
                  </a:lnTo>
                  <a:lnTo>
                    <a:pt x="6387" y="29384"/>
                  </a:lnTo>
                  <a:lnTo>
                    <a:pt x="6695" y="28936"/>
                  </a:lnTo>
                  <a:lnTo>
                    <a:pt x="7031" y="28488"/>
                  </a:lnTo>
                  <a:lnTo>
                    <a:pt x="7395" y="28068"/>
                  </a:lnTo>
                  <a:lnTo>
                    <a:pt x="7759" y="27648"/>
                  </a:lnTo>
                  <a:lnTo>
                    <a:pt x="8151" y="27256"/>
                  </a:lnTo>
                  <a:lnTo>
                    <a:pt x="8571" y="26863"/>
                  </a:lnTo>
                  <a:lnTo>
                    <a:pt x="9020" y="26499"/>
                  </a:lnTo>
                  <a:lnTo>
                    <a:pt x="9496" y="26163"/>
                  </a:lnTo>
                  <a:lnTo>
                    <a:pt x="9972" y="25827"/>
                  </a:lnTo>
                  <a:lnTo>
                    <a:pt x="10476" y="25519"/>
                  </a:lnTo>
                  <a:lnTo>
                    <a:pt x="10476" y="25519"/>
                  </a:lnTo>
                  <a:lnTo>
                    <a:pt x="11176" y="25155"/>
                  </a:lnTo>
                  <a:lnTo>
                    <a:pt x="11905" y="24819"/>
                  </a:lnTo>
                  <a:lnTo>
                    <a:pt x="12633" y="24567"/>
                  </a:lnTo>
                  <a:lnTo>
                    <a:pt x="13361" y="24342"/>
                  </a:lnTo>
                  <a:lnTo>
                    <a:pt x="14118" y="24146"/>
                  </a:lnTo>
                  <a:lnTo>
                    <a:pt x="14874" y="24034"/>
                  </a:lnTo>
                  <a:lnTo>
                    <a:pt x="15602" y="23950"/>
                  </a:lnTo>
                  <a:lnTo>
                    <a:pt x="16358" y="23950"/>
                  </a:lnTo>
                  <a:lnTo>
                    <a:pt x="16358" y="23950"/>
                  </a:lnTo>
                  <a:lnTo>
                    <a:pt x="17087" y="23950"/>
                  </a:lnTo>
                  <a:lnTo>
                    <a:pt x="17787" y="24034"/>
                  </a:lnTo>
                  <a:lnTo>
                    <a:pt x="18487" y="24146"/>
                  </a:lnTo>
                  <a:lnTo>
                    <a:pt x="19188" y="24286"/>
                  </a:lnTo>
                  <a:lnTo>
                    <a:pt x="19888" y="24511"/>
                  </a:lnTo>
                  <a:lnTo>
                    <a:pt x="20560" y="24735"/>
                  </a:lnTo>
                  <a:lnTo>
                    <a:pt x="21204" y="25015"/>
                  </a:lnTo>
                  <a:lnTo>
                    <a:pt x="21821" y="25351"/>
                  </a:lnTo>
                  <a:lnTo>
                    <a:pt x="22437" y="25715"/>
                  </a:lnTo>
                  <a:lnTo>
                    <a:pt x="23025" y="26135"/>
                  </a:lnTo>
                  <a:lnTo>
                    <a:pt x="23613" y="26583"/>
                  </a:lnTo>
                  <a:lnTo>
                    <a:pt x="24146" y="27088"/>
                  </a:lnTo>
                  <a:lnTo>
                    <a:pt x="24650" y="27620"/>
                  </a:lnTo>
                  <a:lnTo>
                    <a:pt x="25126" y="28208"/>
                  </a:lnTo>
                  <a:lnTo>
                    <a:pt x="25574" y="28824"/>
                  </a:lnTo>
                  <a:lnTo>
                    <a:pt x="25966" y="29468"/>
                  </a:lnTo>
                  <a:lnTo>
                    <a:pt x="25966" y="29468"/>
                  </a:lnTo>
                  <a:lnTo>
                    <a:pt x="26246" y="29973"/>
                  </a:lnTo>
                  <a:lnTo>
                    <a:pt x="26498" y="30505"/>
                  </a:lnTo>
                  <a:lnTo>
                    <a:pt x="26723" y="31037"/>
                  </a:lnTo>
                  <a:lnTo>
                    <a:pt x="26919" y="31569"/>
                  </a:lnTo>
                  <a:lnTo>
                    <a:pt x="26919" y="28908"/>
                  </a:lnTo>
                  <a:lnTo>
                    <a:pt x="31736" y="28908"/>
                  </a:lnTo>
                  <a:lnTo>
                    <a:pt x="32297" y="28908"/>
                  </a:lnTo>
                  <a:lnTo>
                    <a:pt x="32297" y="28908"/>
                  </a:lnTo>
                  <a:lnTo>
                    <a:pt x="34061" y="28908"/>
                  </a:lnTo>
                  <a:lnTo>
                    <a:pt x="34061" y="28908"/>
                  </a:lnTo>
                  <a:lnTo>
                    <a:pt x="35126" y="28908"/>
                  </a:lnTo>
                  <a:lnTo>
                    <a:pt x="35126" y="28908"/>
                  </a:lnTo>
                  <a:lnTo>
                    <a:pt x="36330" y="28908"/>
                  </a:lnTo>
                  <a:lnTo>
                    <a:pt x="36330" y="28908"/>
                  </a:lnTo>
                  <a:lnTo>
                    <a:pt x="37927" y="28908"/>
                  </a:lnTo>
                  <a:lnTo>
                    <a:pt x="37927" y="28908"/>
                  </a:lnTo>
                  <a:lnTo>
                    <a:pt x="38543" y="28908"/>
                  </a:lnTo>
                  <a:lnTo>
                    <a:pt x="38543" y="28908"/>
                  </a:lnTo>
                  <a:lnTo>
                    <a:pt x="41876" y="28908"/>
                  </a:lnTo>
                  <a:lnTo>
                    <a:pt x="41876" y="28908"/>
                  </a:lnTo>
                  <a:lnTo>
                    <a:pt x="42185" y="28908"/>
                  </a:lnTo>
                  <a:lnTo>
                    <a:pt x="42185" y="28908"/>
                  </a:lnTo>
                  <a:lnTo>
                    <a:pt x="48851" y="28908"/>
                  </a:lnTo>
                  <a:lnTo>
                    <a:pt x="48851" y="33194"/>
                  </a:lnTo>
                  <a:lnTo>
                    <a:pt x="49972" y="33194"/>
                  </a:lnTo>
                  <a:lnTo>
                    <a:pt x="49972" y="35967"/>
                  </a:lnTo>
                  <a:lnTo>
                    <a:pt x="49972" y="35967"/>
                  </a:lnTo>
                  <a:lnTo>
                    <a:pt x="52745" y="33922"/>
                  </a:lnTo>
                  <a:lnTo>
                    <a:pt x="55462" y="31793"/>
                  </a:lnTo>
                  <a:lnTo>
                    <a:pt x="55462" y="31793"/>
                  </a:lnTo>
                  <a:lnTo>
                    <a:pt x="55210" y="31261"/>
                  </a:lnTo>
                  <a:lnTo>
                    <a:pt x="54986" y="30729"/>
                  </a:lnTo>
                  <a:lnTo>
                    <a:pt x="54846" y="30169"/>
                  </a:lnTo>
                  <a:lnTo>
                    <a:pt x="54733" y="29609"/>
                  </a:lnTo>
                  <a:lnTo>
                    <a:pt x="54677" y="29020"/>
                  </a:lnTo>
                  <a:lnTo>
                    <a:pt x="54649" y="28460"/>
                  </a:lnTo>
                  <a:lnTo>
                    <a:pt x="54677" y="27900"/>
                  </a:lnTo>
                  <a:lnTo>
                    <a:pt x="54762" y="27340"/>
                  </a:lnTo>
                  <a:lnTo>
                    <a:pt x="54902" y="26779"/>
                  </a:lnTo>
                  <a:lnTo>
                    <a:pt x="55070" y="26247"/>
                  </a:lnTo>
                  <a:lnTo>
                    <a:pt x="55294" y="25715"/>
                  </a:lnTo>
                  <a:lnTo>
                    <a:pt x="55574" y="25211"/>
                  </a:lnTo>
                  <a:lnTo>
                    <a:pt x="55882" y="24735"/>
                  </a:lnTo>
                  <a:lnTo>
                    <a:pt x="56218" y="24286"/>
                  </a:lnTo>
                  <a:lnTo>
                    <a:pt x="56610" y="23838"/>
                  </a:lnTo>
                  <a:lnTo>
                    <a:pt x="57058" y="23446"/>
                  </a:lnTo>
                  <a:lnTo>
                    <a:pt x="57086" y="23418"/>
                  </a:lnTo>
                  <a:lnTo>
                    <a:pt x="44341" y="1289"/>
                  </a:lnTo>
                  <a:lnTo>
                    <a:pt x="44285" y="1317"/>
                  </a:lnTo>
                  <a:lnTo>
                    <a:pt x="44285" y="1317"/>
                  </a:lnTo>
                  <a:lnTo>
                    <a:pt x="43949" y="1598"/>
                  </a:lnTo>
                  <a:lnTo>
                    <a:pt x="43585" y="1822"/>
                  </a:lnTo>
                  <a:lnTo>
                    <a:pt x="43221" y="2018"/>
                  </a:lnTo>
                  <a:lnTo>
                    <a:pt x="42829" y="2186"/>
                  </a:lnTo>
                  <a:lnTo>
                    <a:pt x="42437" y="2298"/>
                  </a:lnTo>
                  <a:lnTo>
                    <a:pt x="42017" y="2410"/>
                  </a:lnTo>
                  <a:lnTo>
                    <a:pt x="41624" y="2438"/>
                  </a:lnTo>
                  <a:lnTo>
                    <a:pt x="41204" y="2466"/>
                  </a:lnTo>
                  <a:lnTo>
                    <a:pt x="41204" y="2466"/>
                  </a:lnTo>
                  <a:lnTo>
                    <a:pt x="40728" y="2438"/>
                  </a:lnTo>
                  <a:lnTo>
                    <a:pt x="40252" y="2382"/>
                  </a:lnTo>
                  <a:lnTo>
                    <a:pt x="39776" y="2242"/>
                  </a:lnTo>
                  <a:lnTo>
                    <a:pt x="39327" y="2074"/>
                  </a:lnTo>
                  <a:lnTo>
                    <a:pt x="38907" y="1850"/>
                  </a:lnTo>
                  <a:lnTo>
                    <a:pt x="38487" y="1570"/>
                  </a:lnTo>
                  <a:lnTo>
                    <a:pt x="38095" y="1261"/>
                  </a:lnTo>
                  <a:lnTo>
                    <a:pt x="37731" y="897"/>
                  </a:lnTo>
                  <a:lnTo>
                    <a:pt x="37731" y="897"/>
                  </a:lnTo>
                  <a:lnTo>
                    <a:pt x="37395" y="449"/>
                  </a:lnTo>
                  <a:lnTo>
                    <a:pt x="371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7"/>
            <p:cNvSpPr/>
            <p:nvPr/>
          </p:nvSpPr>
          <p:spPr>
            <a:xfrm>
              <a:off x="3454888" y="3355531"/>
              <a:ext cx="34566" cy="39006"/>
            </a:xfrm>
            <a:custGeom>
              <a:avLst/>
              <a:gdLst/>
              <a:ahLst/>
              <a:cxnLst/>
              <a:rect l="l" t="t" r="r" b="b"/>
              <a:pathLst>
                <a:path w="2186" h="2466" fill="none" extrusionOk="0">
                  <a:moveTo>
                    <a:pt x="1317" y="2465"/>
                  </a:moveTo>
                  <a:lnTo>
                    <a:pt x="1317" y="2465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532" y="28"/>
                  </a:lnTo>
                  <a:lnTo>
                    <a:pt x="756" y="0"/>
                  </a:lnTo>
                  <a:lnTo>
                    <a:pt x="1009" y="0"/>
                  </a:lnTo>
                  <a:lnTo>
                    <a:pt x="1009" y="0"/>
                  </a:lnTo>
                  <a:lnTo>
                    <a:pt x="1317" y="28"/>
                  </a:lnTo>
                  <a:lnTo>
                    <a:pt x="1457" y="56"/>
                  </a:lnTo>
                  <a:lnTo>
                    <a:pt x="1597" y="112"/>
                  </a:lnTo>
                  <a:lnTo>
                    <a:pt x="1709" y="196"/>
                  </a:lnTo>
                  <a:lnTo>
                    <a:pt x="1821" y="280"/>
                  </a:lnTo>
                  <a:lnTo>
                    <a:pt x="1933" y="392"/>
                  </a:lnTo>
                  <a:lnTo>
                    <a:pt x="2017" y="504"/>
                  </a:lnTo>
                  <a:lnTo>
                    <a:pt x="2045" y="504"/>
                  </a:lnTo>
                  <a:lnTo>
                    <a:pt x="2045" y="504"/>
                  </a:lnTo>
                  <a:lnTo>
                    <a:pt x="2129" y="728"/>
                  </a:lnTo>
                  <a:lnTo>
                    <a:pt x="2185" y="952"/>
                  </a:lnTo>
                  <a:lnTo>
                    <a:pt x="2185" y="1205"/>
                  </a:lnTo>
                  <a:lnTo>
                    <a:pt x="2129" y="1429"/>
                  </a:lnTo>
                  <a:lnTo>
                    <a:pt x="2017" y="1681"/>
                  </a:lnTo>
                  <a:lnTo>
                    <a:pt x="1849" y="1933"/>
                  </a:lnTo>
                  <a:lnTo>
                    <a:pt x="1625" y="2213"/>
                  </a:lnTo>
                  <a:lnTo>
                    <a:pt x="1317" y="24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7"/>
            <p:cNvSpPr/>
            <p:nvPr/>
          </p:nvSpPr>
          <p:spPr>
            <a:xfrm>
              <a:off x="3386674" y="3301467"/>
              <a:ext cx="34123" cy="39006"/>
            </a:xfrm>
            <a:custGeom>
              <a:avLst/>
              <a:gdLst/>
              <a:ahLst/>
              <a:cxnLst/>
              <a:rect l="l" t="t" r="r" b="b"/>
              <a:pathLst>
                <a:path w="2158" h="2466" fill="none" extrusionOk="0">
                  <a:moveTo>
                    <a:pt x="1261" y="2466"/>
                  </a:moveTo>
                  <a:lnTo>
                    <a:pt x="1261" y="2466"/>
                  </a:lnTo>
                  <a:lnTo>
                    <a:pt x="897" y="2438"/>
                  </a:lnTo>
                  <a:lnTo>
                    <a:pt x="757" y="2382"/>
                  </a:lnTo>
                  <a:lnTo>
                    <a:pt x="617" y="2326"/>
                  </a:lnTo>
                  <a:lnTo>
                    <a:pt x="477" y="2270"/>
                  </a:lnTo>
                  <a:lnTo>
                    <a:pt x="365" y="2186"/>
                  </a:lnTo>
                  <a:lnTo>
                    <a:pt x="253" y="2074"/>
                  </a:lnTo>
                  <a:lnTo>
                    <a:pt x="169" y="1962"/>
                  </a:lnTo>
                  <a:lnTo>
                    <a:pt x="169" y="1962"/>
                  </a:lnTo>
                  <a:lnTo>
                    <a:pt x="56" y="1737"/>
                  </a:lnTo>
                  <a:lnTo>
                    <a:pt x="0" y="1485"/>
                  </a:lnTo>
                  <a:lnTo>
                    <a:pt x="0" y="1261"/>
                  </a:lnTo>
                  <a:lnTo>
                    <a:pt x="56" y="1009"/>
                  </a:lnTo>
                  <a:lnTo>
                    <a:pt x="141" y="757"/>
                  </a:lnTo>
                  <a:lnTo>
                    <a:pt x="309" y="505"/>
                  </a:lnTo>
                  <a:lnTo>
                    <a:pt x="533" y="253"/>
                  </a:lnTo>
                  <a:lnTo>
                    <a:pt x="813" y="1"/>
                  </a:lnTo>
                  <a:lnTo>
                    <a:pt x="2157" y="2326"/>
                  </a:lnTo>
                  <a:lnTo>
                    <a:pt x="2157" y="2326"/>
                  </a:lnTo>
                  <a:lnTo>
                    <a:pt x="1681" y="2410"/>
                  </a:lnTo>
                  <a:lnTo>
                    <a:pt x="1261" y="2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7"/>
            <p:cNvSpPr/>
            <p:nvPr/>
          </p:nvSpPr>
          <p:spPr>
            <a:xfrm>
              <a:off x="3356995" y="3245647"/>
              <a:ext cx="161237" cy="204710"/>
            </a:xfrm>
            <a:custGeom>
              <a:avLst/>
              <a:gdLst/>
              <a:ahLst/>
              <a:cxnLst/>
              <a:rect l="l" t="t" r="r" b="b"/>
              <a:pathLst>
                <a:path w="10197" h="12942" fill="none" extrusionOk="0">
                  <a:moveTo>
                    <a:pt x="2074" y="0"/>
                  </a:moveTo>
                  <a:lnTo>
                    <a:pt x="1009" y="617"/>
                  </a:lnTo>
                  <a:lnTo>
                    <a:pt x="1009" y="617"/>
                  </a:lnTo>
                  <a:lnTo>
                    <a:pt x="1877" y="2101"/>
                  </a:lnTo>
                  <a:lnTo>
                    <a:pt x="1877" y="2101"/>
                  </a:lnTo>
                  <a:lnTo>
                    <a:pt x="1513" y="2353"/>
                  </a:lnTo>
                  <a:lnTo>
                    <a:pt x="1205" y="2633"/>
                  </a:lnTo>
                  <a:lnTo>
                    <a:pt x="953" y="2913"/>
                  </a:lnTo>
                  <a:lnTo>
                    <a:pt x="701" y="3194"/>
                  </a:lnTo>
                  <a:lnTo>
                    <a:pt x="505" y="3474"/>
                  </a:lnTo>
                  <a:lnTo>
                    <a:pt x="337" y="3754"/>
                  </a:lnTo>
                  <a:lnTo>
                    <a:pt x="197" y="4034"/>
                  </a:lnTo>
                  <a:lnTo>
                    <a:pt x="113" y="4314"/>
                  </a:lnTo>
                  <a:lnTo>
                    <a:pt x="29" y="4622"/>
                  </a:lnTo>
                  <a:lnTo>
                    <a:pt x="1" y="4902"/>
                  </a:lnTo>
                  <a:lnTo>
                    <a:pt x="1" y="5182"/>
                  </a:lnTo>
                  <a:lnTo>
                    <a:pt x="29" y="5462"/>
                  </a:lnTo>
                  <a:lnTo>
                    <a:pt x="57" y="5743"/>
                  </a:lnTo>
                  <a:lnTo>
                    <a:pt x="141" y="5995"/>
                  </a:lnTo>
                  <a:lnTo>
                    <a:pt x="253" y="6275"/>
                  </a:lnTo>
                  <a:lnTo>
                    <a:pt x="393" y="6527"/>
                  </a:lnTo>
                  <a:lnTo>
                    <a:pt x="393" y="6527"/>
                  </a:lnTo>
                  <a:lnTo>
                    <a:pt x="617" y="6863"/>
                  </a:lnTo>
                  <a:lnTo>
                    <a:pt x="869" y="7143"/>
                  </a:lnTo>
                  <a:lnTo>
                    <a:pt x="1149" y="7395"/>
                  </a:lnTo>
                  <a:lnTo>
                    <a:pt x="1429" y="7563"/>
                  </a:lnTo>
                  <a:lnTo>
                    <a:pt x="1737" y="7703"/>
                  </a:lnTo>
                  <a:lnTo>
                    <a:pt x="2046" y="7787"/>
                  </a:lnTo>
                  <a:lnTo>
                    <a:pt x="2382" y="7843"/>
                  </a:lnTo>
                  <a:lnTo>
                    <a:pt x="2718" y="7843"/>
                  </a:lnTo>
                  <a:lnTo>
                    <a:pt x="2718" y="7843"/>
                  </a:lnTo>
                  <a:lnTo>
                    <a:pt x="3278" y="7815"/>
                  </a:lnTo>
                  <a:lnTo>
                    <a:pt x="3838" y="7731"/>
                  </a:lnTo>
                  <a:lnTo>
                    <a:pt x="4398" y="7591"/>
                  </a:lnTo>
                  <a:lnTo>
                    <a:pt x="4959" y="7451"/>
                  </a:lnTo>
                  <a:lnTo>
                    <a:pt x="6443" y="10056"/>
                  </a:lnTo>
                  <a:lnTo>
                    <a:pt x="6443" y="10056"/>
                  </a:lnTo>
                  <a:lnTo>
                    <a:pt x="6163" y="10196"/>
                  </a:lnTo>
                  <a:lnTo>
                    <a:pt x="5855" y="10308"/>
                  </a:lnTo>
                  <a:lnTo>
                    <a:pt x="5575" y="10392"/>
                  </a:lnTo>
                  <a:lnTo>
                    <a:pt x="5267" y="10476"/>
                  </a:lnTo>
                  <a:lnTo>
                    <a:pt x="4959" y="10532"/>
                  </a:lnTo>
                  <a:lnTo>
                    <a:pt x="4623" y="10588"/>
                  </a:lnTo>
                  <a:lnTo>
                    <a:pt x="4314" y="10617"/>
                  </a:lnTo>
                  <a:lnTo>
                    <a:pt x="4006" y="10617"/>
                  </a:lnTo>
                  <a:lnTo>
                    <a:pt x="4006" y="10617"/>
                  </a:lnTo>
                  <a:lnTo>
                    <a:pt x="3614" y="10588"/>
                  </a:lnTo>
                  <a:lnTo>
                    <a:pt x="3250" y="10560"/>
                  </a:lnTo>
                  <a:lnTo>
                    <a:pt x="3250" y="10560"/>
                  </a:lnTo>
                  <a:lnTo>
                    <a:pt x="3418" y="12213"/>
                  </a:lnTo>
                  <a:lnTo>
                    <a:pt x="3418" y="12213"/>
                  </a:lnTo>
                  <a:lnTo>
                    <a:pt x="3782" y="12241"/>
                  </a:lnTo>
                  <a:lnTo>
                    <a:pt x="4174" y="12269"/>
                  </a:lnTo>
                  <a:lnTo>
                    <a:pt x="4174" y="12269"/>
                  </a:lnTo>
                  <a:lnTo>
                    <a:pt x="4567" y="12241"/>
                  </a:lnTo>
                  <a:lnTo>
                    <a:pt x="4959" y="12213"/>
                  </a:lnTo>
                  <a:lnTo>
                    <a:pt x="5379" y="12157"/>
                  </a:lnTo>
                  <a:lnTo>
                    <a:pt x="5771" y="12073"/>
                  </a:lnTo>
                  <a:lnTo>
                    <a:pt x="6163" y="11961"/>
                  </a:lnTo>
                  <a:lnTo>
                    <a:pt x="6527" y="11821"/>
                  </a:lnTo>
                  <a:lnTo>
                    <a:pt x="6919" y="11653"/>
                  </a:lnTo>
                  <a:lnTo>
                    <a:pt x="7284" y="11485"/>
                  </a:lnTo>
                  <a:lnTo>
                    <a:pt x="8124" y="12941"/>
                  </a:lnTo>
                  <a:lnTo>
                    <a:pt x="9188" y="12297"/>
                  </a:lnTo>
                  <a:lnTo>
                    <a:pt x="9188" y="12297"/>
                  </a:lnTo>
                  <a:lnTo>
                    <a:pt x="8348" y="10841"/>
                  </a:lnTo>
                  <a:lnTo>
                    <a:pt x="8348" y="10841"/>
                  </a:lnTo>
                  <a:lnTo>
                    <a:pt x="8684" y="10560"/>
                  </a:lnTo>
                  <a:lnTo>
                    <a:pt x="8992" y="10280"/>
                  </a:lnTo>
                  <a:lnTo>
                    <a:pt x="9272" y="10000"/>
                  </a:lnTo>
                  <a:lnTo>
                    <a:pt x="9496" y="9720"/>
                  </a:lnTo>
                  <a:lnTo>
                    <a:pt x="9693" y="9440"/>
                  </a:lnTo>
                  <a:lnTo>
                    <a:pt x="9861" y="9160"/>
                  </a:lnTo>
                  <a:lnTo>
                    <a:pt x="10001" y="8852"/>
                  </a:lnTo>
                  <a:lnTo>
                    <a:pt x="10085" y="8572"/>
                  </a:lnTo>
                  <a:lnTo>
                    <a:pt x="10169" y="8264"/>
                  </a:lnTo>
                  <a:lnTo>
                    <a:pt x="10197" y="7983"/>
                  </a:lnTo>
                  <a:lnTo>
                    <a:pt x="10197" y="7703"/>
                  </a:lnTo>
                  <a:lnTo>
                    <a:pt x="10197" y="7423"/>
                  </a:lnTo>
                  <a:lnTo>
                    <a:pt x="10141" y="7143"/>
                  </a:lnTo>
                  <a:lnTo>
                    <a:pt x="10057" y="6891"/>
                  </a:lnTo>
                  <a:lnTo>
                    <a:pt x="9945" y="6639"/>
                  </a:lnTo>
                  <a:lnTo>
                    <a:pt x="9833" y="6387"/>
                  </a:lnTo>
                  <a:lnTo>
                    <a:pt x="9833" y="6387"/>
                  </a:lnTo>
                  <a:lnTo>
                    <a:pt x="9608" y="6051"/>
                  </a:lnTo>
                  <a:lnTo>
                    <a:pt x="9356" y="5771"/>
                  </a:lnTo>
                  <a:lnTo>
                    <a:pt x="9104" y="5547"/>
                  </a:lnTo>
                  <a:lnTo>
                    <a:pt x="8824" y="5350"/>
                  </a:lnTo>
                  <a:lnTo>
                    <a:pt x="8516" y="5238"/>
                  </a:lnTo>
                  <a:lnTo>
                    <a:pt x="8208" y="5154"/>
                  </a:lnTo>
                  <a:lnTo>
                    <a:pt x="7900" y="5098"/>
                  </a:lnTo>
                  <a:lnTo>
                    <a:pt x="7564" y="5098"/>
                  </a:lnTo>
                  <a:lnTo>
                    <a:pt x="7564" y="5098"/>
                  </a:lnTo>
                  <a:lnTo>
                    <a:pt x="7284" y="5098"/>
                  </a:lnTo>
                  <a:lnTo>
                    <a:pt x="7003" y="5126"/>
                  </a:lnTo>
                  <a:lnTo>
                    <a:pt x="6443" y="5238"/>
                  </a:lnTo>
                  <a:lnTo>
                    <a:pt x="5855" y="5378"/>
                  </a:lnTo>
                  <a:lnTo>
                    <a:pt x="5267" y="5547"/>
                  </a:lnTo>
                  <a:lnTo>
                    <a:pt x="5267" y="5547"/>
                  </a:lnTo>
                  <a:lnTo>
                    <a:pt x="3754" y="2885"/>
                  </a:lnTo>
                  <a:lnTo>
                    <a:pt x="3754" y="2885"/>
                  </a:lnTo>
                  <a:lnTo>
                    <a:pt x="4342" y="2661"/>
                  </a:lnTo>
                  <a:lnTo>
                    <a:pt x="4987" y="2493"/>
                  </a:lnTo>
                  <a:lnTo>
                    <a:pt x="5631" y="2381"/>
                  </a:lnTo>
                  <a:lnTo>
                    <a:pt x="6275" y="2325"/>
                  </a:lnTo>
                  <a:lnTo>
                    <a:pt x="6275" y="2325"/>
                  </a:lnTo>
                  <a:lnTo>
                    <a:pt x="6051" y="701"/>
                  </a:lnTo>
                  <a:lnTo>
                    <a:pt x="6051" y="701"/>
                  </a:lnTo>
                  <a:lnTo>
                    <a:pt x="5995" y="701"/>
                  </a:lnTo>
                  <a:lnTo>
                    <a:pt x="5995" y="701"/>
                  </a:lnTo>
                  <a:lnTo>
                    <a:pt x="5603" y="701"/>
                  </a:lnTo>
                  <a:lnTo>
                    <a:pt x="5211" y="729"/>
                  </a:lnTo>
                  <a:lnTo>
                    <a:pt x="4819" y="813"/>
                  </a:lnTo>
                  <a:lnTo>
                    <a:pt x="4426" y="897"/>
                  </a:lnTo>
                  <a:lnTo>
                    <a:pt x="4034" y="981"/>
                  </a:lnTo>
                  <a:lnTo>
                    <a:pt x="3670" y="1121"/>
                  </a:lnTo>
                  <a:lnTo>
                    <a:pt x="3278" y="1289"/>
                  </a:lnTo>
                  <a:lnTo>
                    <a:pt x="2914" y="1457"/>
                  </a:lnTo>
                  <a:lnTo>
                    <a:pt x="20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7"/>
            <p:cNvSpPr/>
            <p:nvPr/>
          </p:nvSpPr>
          <p:spPr>
            <a:xfrm>
              <a:off x="3612125" y="3850872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7"/>
            <p:cNvSpPr/>
            <p:nvPr/>
          </p:nvSpPr>
          <p:spPr>
            <a:xfrm>
              <a:off x="3612125" y="3850872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61" y="0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7"/>
            <p:cNvSpPr/>
            <p:nvPr/>
          </p:nvSpPr>
          <p:spPr>
            <a:xfrm>
              <a:off x="3652873" y="3851315"/>
              <a:ext cx="35878" cy="67794"/>
            </a:xfrm>
            <a:custGeom>
              <a:avLst/>
              <a:gdLst/>
              <a:ahLst/>
              <a:cxnLst/>
              <a:rect l="l" t="t" r="r" b="b"/>
              <a:pathLst>
                <a:path w="2269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2269" y="4286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7"/>
            <p:cNvSpPr/>
            <p:nvPr/>
          </p:nvSpPr>
          <p:spPr>
            <a:xfrm>
              <a:off x="3612125" y="3851315"/>
              <a:ext cx="76626" cy="67794"/>
            </a:xfrm>
            <a:custGeom>
              <a:avLst/>
              <a:gdLst/>
              <a:ahLst/>
              <a:cxnLst/>
              <a:rect l="l" t="t" r="r" b="b"/>
              <a:pathLst>
                <a:path w="4846" h="4286" fill="none" extrusionOk="0">
                  <a:moveTo>
                    <a:pt x="4846" y="0"/>
                  </a:moveTo>
                  <a:lnTo>
                    <a:pt x="2577" y="0"/>
                  </a:lnTo>
                  <a:lnTo>
                    <a:pt x="2577" y="4286"/>
                  </a:lnTo>
                  <a:lnTo>
                    <a:pt x="0" y="4286"/>
                  </a:lnTo>
                  <a:lnTo>
                    <a:pt x="4846" y="4286"/>
                  </a:lnTo>
                  <a:lnTo>
                    <a:pt x="48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7"/>
            <p:cNvSpPr/>
            <p:nvPr/>
          </p:nvSpPr>
          <p:spPr>
            <a:xfrm>
              <a:off x="3697606" y="3851315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7"/>
            <p:cNvSpPr/>
            <p:nvPr/>
          </p:nvSpPr>
          <p:spPr>
            <a:xfrm>
              <a:off x="3697606" y="3851315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fill="none" extrusionOk="0">
                  <a:moveTo>
                    <a:pt x="1737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7"/>
            <p:cNvSpPr/>
            <p:nvPr/>
          </p:nvSpPr>
          <p:spPr>
            <a:xfrm>
              <a:off x="3741896" y="3851315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7"/>
            <p:cNvSpPr/>
            <p:nvPr/>
          </p:nvSpPr>
          <p:spPr>
            <a:xfrm>
              <a:off x="3786186" y="3851315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7"/>
            <p:cNvSpPr/>
            <p:nvPr/>
          </p:nvSpPr>
          <p:spPr>
            <a:xfrm>
              <a:off x="3848629" y="3851315"/>
              <a:ext cx="4902" cy="67794"/>
            </a:xfrm>
            <a:custGeom>
              <a:avLst/>
              <a:gdLst/>
              <a:ahLst/>
              <a:cxnLst/>
              <a:rect l="l" t="t" r="r" b="b"/>
              <a:pathLst>
                <a:path w="310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7"/>
            <p:cNvSpPr/>
            <p:nvPr/>
          </p:nvSpPr>
          <p:spPr>
            <a:xfrm>
              <a:off x="3628507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7"/>
            <p:cNvSpPr/>
            <p:nvPr/>
          </p:nvSpPr>
          <p:spPr>
            <a:xfrm>
              <a:off x="3628507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61" y="1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7"/>
            <p:cNvSpPr/>
            <p:nvPr/>
          </p:nvSpPr>
          <p:spPr>
            <a:xfrm>
              <a:off x="3671026" y="3783521"/>
              <a:ext cx="34123" cy="67810"/>
            </a:xfrm>
            <a:custGeom>
              <a:avLst/>
              <a:gdLst/>
              <a:ahLst/>
              <a:cxnLst/>
              <a:rect l="l" t="t" r="r" b="b"/>
              <a:pathLst>
                <a:path w="2158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2157" y="4286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7"/>
            <p:cNvSpPr/>
            <p:nvPr/>
          </p:nvSpPr>
          <p:spPr>
            <a:xfrm>
              <a:off x="3652873" y="3783521"/>
              <a:ext cx="52275" cy="67810"/>
            </a:xfrm>
            <a:custGeom>
              <a:avLst/>
              <a:gdLst/>
              <a:ahLst/>
              <a:cxnLst/>
              <a:rect l="l" t="t" r="r" b="b"/>
              <a:pathLst>
                <a:path w="3306" h="4287" fill="none" extrusionOk="0">
                  <a:moveTo>
                    <a:pt x="3305" y="1"/>
                  </a:moveTo>
                  <a:lnTo>
                    <a:pt x="1149" y="1"/>
                  </a:lnTo>
                  <a:lnTo>
                    <a:pt x="1149" y="4286"/>
                  </a:lnTo>
                  <a:lnTo>
                    <a:pt x="0" y="4286"/>
                  </a:lnTo>
                  <a:lnTo>
                    <a:pt x="3305" y="4286"/>
                  </a:lnTo>
                  <a:lnTo>
                    <a:pt x="33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7"/>
            <p:cNvSpPr/>
            <p:nvPr/>
          </p:nvSpPr>
          <p:spPr>
            <a:xfrm>
              <a:off x="3713988" y="3783521"/>
              <a:ext cx="27482" cy="67810"/>
            </a:xfrm>
            <a:custGeom>
              <a:avLst/>
              <a:gdLst/>
              <a:ahLst/>
              <a:cxnLst/>
              <a:rect l="l" t="t" r="r" b="b"/>
              <a:pathLst>
                <a:path w="1738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737" y="4286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7"/>
            <p:cNvSpPr/>
            <p:nvPr/>
          </p:nvSpPr>
          <p:spPr>
            <a:xfrm>
              <a:off x="3758278" y="3783521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7"/>
            <p:cNvSpPr/>
            <p:nvPr/>
          </p:nvSpPr>
          <p:spPr>
            <a:xfrm>
              <a:off x="3758278" y="3783521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7"/>
            <p:cNvSpPr/>
            <p:nvPr/>
          </p:nvSpPr>
          <p:spPr>
            <a:xfrm>
              <a:off x="3802568" y="3783521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617" y="4286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7"/>
            <p:cNvSpPr/>
            <p:nvPr/>
          </p:nvSpPr>
          <p:spPr>
            <a:xfrm>
              <a:off x="3865026" y="3783521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7"/>
            <p:cNvSpPr/>
            <p:nvPr/>
          </p:nvSpPr>
          <p:spPr>
            <a:xfrm>
              <a:off x="3597499" y="3715284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1" y="1"/>
                  </a:moveTo>
                  <a:lnTo>
                    <a:pt x="1" y="4315"/>
                  </a:lnTo>
                  <a:lnTo>
                    <a:pt x="21961" y="4315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7"/>
            <p:cNvSpPr/>
            <p:nvPr/>
          </p:nvSpPr>
          <p:spPr>
            <a:xfrm>
              <a:off x="3597499" y="3715284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1" y="4315"/>
                  </a:moveTo>
                  <a:lnTo>
                    <a:pt x="1" y="4315"/>
                  </a:lnTo>
                  <a:lnTo>
                    <a:pt x="1" y="1"/>
                  </a:lnTo>
                  <a:lnTo>
                    <a:pt x="21961" y="1"/>
                  </a:lnTo>
                  <a:lnTo>
                    <a:pt x="21961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7"/>
            <p:cNvSpPr/>
            <p:nvPr/>
          </p:nvSpPr>
          <p:spPr>
            <a:xfrm>
              <a:off x="3652873" y="3715727"/>
              <a:ext cx="21267" cy="67810"/>
            </a:xfrm>
            <a:custGeom>
              <a:avLst/>
              <a:gdLst/>
              <a:ahLst/>
              <a:cxnLst/>
              <a:rect l="l" t="t" r="r" b="b"/>
              <a:pathLst>
                <a:path w="1345" h="4287" extrusionOk="0">
                  <a:moveTo>
                    <a:pt x="0" y="1"/>
                  </a:moveTo>
                  <a:lnTo>
                    <a:pt x="0" y="4259"/>
                  </a:lnTo>
                  <a:lnTo>
                    <a:pt x="1149" y="4259"/>
                  </a:lnTo>
                  <a:lnTo>
                    <a:pt x="1149" y="4287"/>
                  </a:lnTo>
                  <a:lnTo>
                    <a:pt x="1345" y="4287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7"/>
            <p:cNvSpPr/>
            <p:nvPr/>
          </p:nvSpPr>
          <p:spPr>
            <a:xfrm>
              <a:off x="3652873" y="3715727"/>
              <a:ext cx="21267" cy="67810"/>
            </a:xfrm>
            <a:custGeom>
              <a:avLst/>
              <a:gdLst/>
              <a:ahLst/>
              <a:cxnLst/>
              <a:rect l="l" t="t" r="r" b="b"/>
              <a:pathLst>
                <a:path w="1345" h="4287" fill="none" extrusionOk="0">
                  <a:moveTo>
                    <a:pt x="1345" y="1"/>
                  </a:moveTo>
                  <a:lnTo>
                    <a:pt x="0" y="1"/>
                  </a:lnTo>
                  <a:lnTo>
                    <a:pt x="0" y="4259"/>
                  </a:lnTo>
                  <a:lnTo>
                    <a:pt x="1149" y="4259"/>
                  </a:lnTo>
                  <a:lnTo>
                    <a:pt x="1149" y="4287"/>
                  </a:lnTo>
                  <a:lnTo>
                    <a:pt x="1345" y="4287"/>
                  </a:lnTo>
                  <a:lnTo>
                    <a:pt x="13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7"/>
            <p:cNvSpPr/>
            <p:nvPr/>
          </p:nvSpPr>
          <p:spPr>
            <a:xfrm>
              <a:off x="3682980" y="3715727"/>
              <a:ext cx="27482" cy="67810"/>
            </a:xfrm>
            <a:custGeom>
              <a:avLst/>
              <a:gdLst/>
              <a:ahLst/>
              <a:cxnLst/>
              <a:rect l="l" t="t" r="r" b="b"/>
              <a:pathLst>
                <a:path w="173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737" y="428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7"/>
            <p:cNvSpPr/>
            <p:nvPr/>
          </p:nvSpPr>
          <p:spPr>
            <a:xfrm>
              <a:off x="3682980" y="3715727"/>
              <a:ext cx="27482" cy="67810"/>
            </a:xfrm>
            <a:custGeom>
              <a:avLst/>
              <a:gdLst/>
              <a:ahLst/>
              <a:cxnLst/>
              <a:rect l="l" t="t" r="r" b="b"/>
              <a:pathLst>
                <a:path w="1738" h="4287" fill="none" extrusionOk="0">
                  <a:moveTo>
                    <a:pt x="1737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737" y="4287"/>
                  </a:lnTo>
                  <a:lnTo>
                    <a:pt x="17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7"/>
            <p:cNvSpPr/>
            <p:nvPr/>
          </p:nvSpPr>
          <p:spPr>
            <a:xfrm>
              <a:off x="3727270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7"/>
            <p:cNvSpPr/>
            <p:nvPr/>
          </p:nvSpPr>
          <p:spPr>
            <a:xfrm>
              <a:off x="3727270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7"/>
            <p:cNvSpPr/>
            <p:nvPr/>
          </p:nvSpPr>
          <p:spPr>
            <a:xfrm>
              <a:off x="3771560" y="3715727"/>
              <a:ext cx="9772" cy="67810"/>
            </a:xfrm>
            <a:custGeom>
              <a:avLst/>
              <a:gdLst/>
              <a:ahLst/>
              <a:cxnLst/>
              <a:rect l="l" t="t" r="r" b="b"/>
              <a:pathLst>
                <a:path w="61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7"/>
            <p:cNvSpPr/>
            <p:nvPr/>
          </p:nvSpPr>
          <p:spPr>
            <a:xfrm>
              <a:off x="3834018" y="3715727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309" y="428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7"/>
            <p:cNvSpPr/>
            <p:nvPr/>
          </p:nvSpPr>
          <p:spPr>
            <a:xfrm>
              <a:off x="3612125" y="3647506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7"/>
            <p:cNvSpPr/>
            <p:nvPr/>
          </p:nvSpPr>
          <p:spPr>
            <a:xfrm>
              <a:off x="3612125" y="3647506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61" y="0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7"/>
            <p:cNvSpPr/>
            <p:nvPr/>
          </p:nvSpPr>
          <p:spPr>
            <a:xfrm>
              <a:off x="3662171" y="3647949"/>
              <a:ext cx="26580" cy="67794"/>
            </a:xfrm>
            <a:custGeom>
              <a:avLst/>
              <a:gdLst/>
              <a:ahLst/>
              <a:cxnLst/>
              <a:rect l="l" t="t" r="r" b="b"/>
              <a:pathLst>
                <a:path w="1681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681" y="4286"/>
                  </a:lnTo>
                  <a:lnTo>
                    <a:pt x="16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7"/>
            <p:cNvSpPr/>
            <p:nvPr/>
          </p:nvSpPr>
          <p:spPr>
            <a:xfrm>
              <a:off x="3652873" y="3647949"/>
              <a:ext cx="35878" cy="67794"/>
            </a:xfrm>
            <a:custGeom>
              <a:avLst/>
              <a:gdLst/>
              <a:ahLst/>
              <a:cxnLst/>
              <a:rect l="l" t="t" r="r" b="b"/>
              <a:pathLst>
                <a:path w="2269" h="4286" fill="none" extrusionOk="0">
                  <a:moveTo>
                    <a:pt x="2269" y="0"/>
                  </a:moveTo>
                  <a:lnTo>
                    <a:pt x="588" y="0"/>
                  </a:lnTo>
                  <a:lnTo>
                    <a:pt x="588" y="4286"/>
                  </a:lnTo>
                  <a:lnTo>
                    <a:pt x="0" y="4286"/>
                  </a:lnTo>
                  <a:lnTo>
                    <a:pt x="2269" y="4286"/>
                  </a:lnTo>
                  <a:lnTo>
                    <a:pt x="22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7"/>
            <p:cNvSpPr/>
            <p:nvPr/>
          </p:nvSpPr>
          <p:spPr>
            <a:xfrm>
              <a:off x="3697606" y="3647949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7"/>
            <p:cNvSpPr/>
            <p:nvPr/>
          </p:nvSpPr>
          <p:spPr>
            <a:xfrm>
              <a:off x="3697606" y="3647949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fill="none" extrusionOk="0">
                  <a:moveTo>
                    <a:pt x="1737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7"/>
            <p:cNvSpPr/>
            <p:nvPr/>
          </p:nvSpPr>
          <p:spPr>
            <a:xfrm>
              <a:off x="3741896" y="3647949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7"/>
            <p:cNvSpPr/>
            <p:nvPr/>
          </p:nvSpPr>
          <p:spPr>
            <a:xfrm>
              <a:off x="3741896" y="3647949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fill="none" extrusionOk="0">
                  <a:moveTo>
                    <a:pt x="1205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7"/>
            <p:cNvSpPr/>
            <p:nvPr/>
          </p:nvSpPr>
          <p:spPr>
            <a:xfrm>
              <a:off x="3786186" y="3647949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7"/>
            <p:cNvSpPr/>
            <p:nvPr/>
          </p:nvSpPr>
          <p:spPr>
            <a:xfrm>
              <a:off x="3848629" y="3647949"/>
              <a:ext cx="4902" cy="67794"/>
            </a:xfrm>
            <a:custGeom>
              <a:avLst/>
              <a:gdLst/>
              <a:ahLst/>
              <a:cxnLst/>
              <a:rect l="l" t="t" r="r" b="b"/>
              <a:pathLst>
                <a:path w="310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7"/>
            <p:cNvSpPr/>
            <p:nvPr/>
          </p:nvSpPr>
          <p:spPr>
            <a:xfrm>
              <a:off x="3620980" y="3579712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7"/>
            <p:cNvSpPr/>
            <p:nvPr/>
          </p:nvSpPr>
          <p:spPr>
            <a:xfrm>
              <a:off x="3620980" y="3579712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7"/>
            <p:cNvSpPr/>
            <p:nvPr/>
          </p:nvSpPr>
          <p:spPr>
            <a:xfrm>
              <a:off x="3652873" y="3580155"/>
              <a:ext cx="44306" cy="67810"/>
            </a:xfrm>
            <a:custGeom>
              <a:avLst/>
              <a:gdLst/>
              <a:ahLst/>
              <a:cxnLst/>
              <a:rect l="l" t="t" r="r" b="b"/>
              <a:pathLst>
                <a:path w="2802" h="4287" extrusionOk="0">
                  <a:moveTo>
                    <a:pt x="0" y="1"/>
                  </a:moveTo>
                  <a:lnTo>
                    <a:pt x="0" y="4258"/>
                  </a:lnTo>
                  <a:lnTo>
                    <a:pt x="588" y="4258"/>
                  </a:lnTo>
                  <a:lnTo>
                    <a:pt x="588" y="4286"/>
                  </a:lnTo>
                  <a:lnTo>
                    <a:pt x="2801" y="4286"/>
                  </a:lnTo>
                  <a:lnTo>
                    <a:pt x="28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7"/>
            <p:cNvSpPr/>
            <p:nvPr/>
          </p:nvSpPr>
          <p:spPr>
            <a:xfrm>
              <a:off x="3652873" y="3580155"/>
              <a:ext cx="44306" cy="67810"/>
            </a:xfrm>
            <a:custGeom>
              <a:avLst/>
              <a:gdLst/>
              <a:ahLst/>
              <a:cxnLst/>
              <a:rect l="l" t="t" r="r" b="b"/>
              <a:pathLst>
                <a:path w="2802" h="4287" fill="none" extrusionOk="0">
                  <a:moveTo>
                    <a:pt x="2801" y="1"/>
                  </a:moveTo>
                  <a:lnTo>
                    <a:pt x="0" y="1"/>
                  </a:lnTo>
                  <a:lnTo>
                    <a:pt x="0" y="4258"/>
                  </a:lnTo>
                  <a:lnTo>
                    <a:pt x="588" y="4258"/>
                  </a:lnTo>
                  <a:lnTo>
                    <a:pt x="588" y="4286"/>
                  </a:lnTo>
                  <a:lnTo>
                    <a:pt x="2801" y="4286"/>
                  </a:lnTo>
                  <a:lnTo>
                    <a:pt x="28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7"/>
            <p:cNvSpPr/>
            <p:nvPr/>
          </p:nvSpPr>
          <p:spPr>
            <a:xfrm>
              <a:off x="3706461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7"/>
            <p:cNvSpPr/>
            <p:nvPr/>
          </p:nvSpPr>
          <p:spPr>
            <a:xfrm>
              <a:off x="3706461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7"/>
            <p:cNvSpPr/>
            <p:nvPr/>
          </p:nvSpPr>
          <p:spPr>
            <a:xfrm>
              <a:off x="3750751" y="3580155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7"/>
            <p:cNvSpPr/>
            <p:nvPr/>
          </p:nvSpPr>
          <p:spPr>
            <a:xfrm>
              <a:off x="3750751" y="3580155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7"/>
            <p:cNvSpPr/>
            <p:nvPr/>
          </p:nvSpPr>
          <p:spPr>
            <a:xfrm>
              <a:off x="3795484" y="3580155"/>
              <a:ext cx="9313" cy="67810"/>
            </a:xfrm>
            <a:custGeom>
              <a:avLst/>
              <a:gdLst/>
              <a:ahLst/>
              <a:cxnLst/>
              <a:rect l="l" t="t" r="r" b="b"/>
              <a:pathLst>
                <a:path w="589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589" y="428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7"/>
            <p:cNvSpPr/>
            <p:nvPr/>
          </p:nvSpPr>
          <p:spPr>
            <a:xfrm>
              <a:off x="3857499" y="3580155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7"/>
            <p:cNvSpPr/>
            <p:nvPr/>
          </p:nvSpPr>
          <p:spPr>
            <a:xfrm>
              <a:off x="3612125" y="3511918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33" y="4315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7"/>
            <p:cNvSpPr/>
            <p:nvPr/>
          </p:nvSpPr>
          <p:spPr>
            <a:xfrm>
              <a:off x="3612125" y="3511918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fill="none" extrusionOk="0">
                  <a:moveTo>
                    <a:pt x="21933" y="4315"/>
                  </a:moveTo>
                  <a:lnTo>
                    <a:pt x="0" y="4315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7"/>
            <p:cNvSpPr/>
            <p:nvPr/>
          </p:nvSpPr>
          <p:spPr>
            <a:xfrm>
              <a:off x="3679881" y="3512361"/>
              <a:ext cx="8428" cy="67810"/>
            </a:xfrm>
            <a:custGeom>
              <a:avLst/>
              <a:gdLst/>
              <a:ahLst/>
              <a:cxnLst/>
              <a:rect l="l" t="t" r="r" b="b"/>
              <a:pathLst>
                <a:path w="533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533" y="4287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7"/>
            <p:cNvSpPr/>
            <p:nvPr/>
          </p:nvSpPr>
          <p:spPr>
            <a:xfrm>
              <a:off x="3697606" y="3512361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7"/>
            <p:cNvSpPr/>
            <p:nvPr/>
          </p:nvSpPr>
          <p:spPr>
            <a:xfrm>
              <a:off x="3697606" y="3512361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fill="none" extrusionOk="0">
                  <a:moveTo>
                    <a:pt x="1737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7"/>
            <p:cNvSpPr/>
            <p:nvPr/>
          </p:nvSpPr>
          <p:spPr>
            <a:xfrm>
              <a:off x="3741896" y="351236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7"/>
            <p:cNvSpPr/>
            <p:nvPr/>
          </p:nvSpPr>
          <p:spPr>
            <a:xfrm>
              <a:off x="3741896" y="351236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7"/>
            <p:cNvSpPr/>
            <p:nvPr/>
          </p:nvSpPr>
          <p:spPr>
            <a:xfrm>
              <a:off x="3786186" y="3512361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7"/>
            <p:cNvSpPr/>
            <p:nvPr/>
          </p:nvSpPr>
          <p:spPr>
            <a:xfrm>
              <a:off x="3848629" y="3512361"/>
              <a:ext cx="4902" cy="67810"/>
            </a:xfrm>
            <a:custGeom>
              <a:avLst/>
              <a:gdLst/>
              <a:ahLst/>
              <a:cxnLst/>
              <a:rect l="l" t="t" r="r" b="b"/>
              <a:pathLst>
                <a:path w="310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309" y="428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7"/>
            <p:cNvSpPr/>
            <p:nvPr/>
          </p:nvSpPr>
          <p:spPr>
            <a:xfrm>
              <a:off x="3612125" y="3444140"/>
              <a:ext cx="346810" cy="68237"/>
            </a:xfrm>
            <a:custGeom>
              <a:avLst/>
              <a:gdLst/>
              <a:ahLst/>
              <a:cxnLst/>
              <a:rect l="l" t="t" r="r" b="b"/>
              <a:pathLst>
                <a:path w="21933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7"/>
            <p:cNvSpPr/>
            <p:nvPr/>
          </p:nvSpPr>
          <p:spPr>
            <a:xfrm>
              <a:off x="3612125" y="3444140"/>
              <a:ext cx="346810" cy="68237"/>
            </a:xfrm>
            <a:custGeom>
              <a:avLst/>
              <a:gdLst/>
              <a:ahLst/>
              <a:cxnLst/>
              <a:rect l="l" t="t" r="r" b="b"/>
              <a:pathLst>
                <a:path w="21933" h="4314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33" y="0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7"/>
            <p:cNvSpPr/>
            <p:nvPr/>
          </p:nvSpPr>
          <p:spPr>
            <a:xfrm>
              <a:off x="3612125" y="3444140"/>
              <a:ext cx="76183" cy="68237"/>
            </a:xfrm>
            <a:custGeom>
              <a:avLst/>
              <a:gdLst/>
              <a:ahLst/>
              <a:cxnLst/>
              <a:rect l="l" t="t" r="r" b="b"/>
              <a:pathLst>
                <a:path w="4818" h="4314" extrusionOk="0">
                  <a:moveTo>
                    <a:pt x="0" y="0"/>
                  </a:moveTo>
                  <a:lnTo>
                    <a:pt x="0" y="4286"/>
                  </a:lnTo>
                  <a:lnTo>
                    <a:pt x="4286" y="4286"/>
                  </a:lnTo>
                  <a:lnTo>
                    <a:pt x="4286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0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7"/>
            <p:cNvSpPr/>
            <p:nvPr/>
          </p:nvSpPr>
          <p:spPr>
            <a:xfrm>
              <a:off x="3612125" y="3444140"/>
              <a:ext cx="76183" cy="68237"/>
            </a:xfrm>
            <a:custGeom>
              <a:avLst/>
              <a:gdLst/>
              <a:ahLst/>
              <a:cxnLst/>
              <a:rect l="l" t="t" r="r" b="b"/>
              <a:pathLst>
                <a:path w="4818" h="4314" fill="none" extrusionOk="0">
                  <a:moveTo>
                    <a:pt x="1120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4286" y="4286"/>
                  </a:lnTo>
                  <a:lnTo>
                    <a:pt x="4286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0" y="28"/>
                  </a:lnTo>
                  <a:lnTo>
                    <a:pt x="11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7"/>
            <p:cNvSpPr/>
            <p:nvPr/>
          </p:nvSpPr>
          <p:spPr>
            <a:xfrm>
              <a:off x="3697606" y="3444583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7"/>
            <p:cNvSpPr/>
            <p:nvPr/>
          </p:nvSpPr>
          <p:spPr>
            <a:xfrm>
              <a:off x="3697606" y="3444583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fill="none" extrusionOk="0">
                  <a:moveTo>
                    <a:pt x="1737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7"/>
            <p:cNvSpPr/>
            <p:nvPr/>
          </p:nvSpPr>
          <p:spPr>
            <a:xfrm>
              <a:off x="3741896" y="3444583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7"/>
            <p:cNvSpPr/>
            <p:nvPr/>
          </p:nvSpPr>
          <p:spPr>
            <a:xfrm>
              <a:off x="3741896" y="3444583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fill="none" extrusionOk="0">
                  <a:moveTo>
                    <a:pt x="1205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7"/>
            <p:cNvSpPr/>
            <p:nvPr/>
          </p:nvSpPr>
          <p:spPr>
            <a:xfrm>
              <a:off x="3786186" y="3444583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7"/>
            <p:cNvSpPr/>
            <p:nvPr/>
          </p:nvSpPr>
          <p:spPr>
            <a:xfrm>
              <a:off x="3848629" y="3444583"/>
              <a:ext cx="4902" cy="67794"/>
            </a:xfrm>
            <a:custGeom>
              <a:avLst/>
              <a:gdLst/>
              <a:ahLst/>
              <a:cxnLst/>
              <a:rect l="l" t="t" r="r" b="b"/>
              <a:pathLst>
                <a:path w="310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7"/>
            <p:cNvSpPr/>
            <p:nvPr/>
          </p:nvSpPr>
          <p:spPr>
            <a:xfrm>
              <a:off x="3629835" y="3376347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7"/>
            <p:cNvSpPr/>
            <p:nvPr/>
          </p:nvSpPr>
          <p:spPr>
            <a:xfrm>
              <a:off x="3629835" y="3376347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61" y="1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7"/>
            <p:cNvSpPr/>
            <p:nvPr/>
          </p:nvSpPr>
          <p:spPr>
            <a:xfrm>
              <a:off x="3629835" y="3376790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4846" y="4286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7"/>
            <p:cNvSpPr/>
            <p:nvPr/>
          </p:nvSpPr>
          <p:spPr>
            <a:xfrm>
              <a:off x="3629835" y="3376790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fill="none" extrusionOk="0">
                  <a:moveTo>
                    <a:pt x="4846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4846" y="4286"/>
                  </a:lnTo>
                  <a:lnTo>
                    <a:pt x="48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7"/>
            <p:cNvSpPr/>
            <p:nvPr/>
          </p:nvSpPr>
          <p:spPr>
            <a:xfrm>
              <a:off x="3715316" y="3376790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7"/>
            <p:cNvSpPr/>
            <p:nvPr/>
          </p:nvSpPr>
          <p:spPr>
            <a:xfrm>
              <a:off x="3715316" y="3376790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7"/>
            <p:cNvSpPr/>
            <p:nvPr/>
          </p:nvSpPr>
          <p:spPr>
            <a:xfrm>
              <a:off x="3759606" y="3376790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7"/>
            <p:cNvSpPr/>
            <p:nvPr/>
          </p:nvSpPr>
          <p:spPr>
            <a:xfrm>
              <a:off x="3759606" y="3376790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7"/>
            <p:cNvSpPr/>
            <p:nvPr/>
          </p:nvSpPr>
          <p:spPr>
            <a:xfrm>
              <a:off x="3804339" y="3376790"/>
              <a:ext cx="9329" cy="67810"/>
            </a:xfrm>
            <a:custGeom>
              <a:avLst/>
              <a:gdLst/>
              <a:ahLst/>
              <a:cxnLst/>
              <a:rect l="l" t="t" r="r" b="b"/>
              <a:pathLst>
                <a:path w="590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589" y="428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7"/>
            <p:cNvSpPr/>
            <p:nvPr/>
          </p:nvSpPr>
          <p:spPr>
            <a:xfrm>
              <a:off x="3866354" y="3376790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7"/>
            <p:cNvSpPr/>
            <p:nvPr/>
          </p:nvSpPr>
          <p:spPr>
            <a:xfrm>
              <a:off x="3612125" y="3308553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33" y="4315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7"/>
            <p:cNvSpPr/>
            <p:nvPr/>
          </p:nvSpPr>
          <p:spPr>
            <a:xfrm>
              <a:off x="3612125" y="3308553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fill="none" extrusionOk="0">
                  <a:moveTo>
                    <a:pt x="21933" y="4315"/>
                  </a:moveTo>
                  <a:lnTo>
                    <a:pt x="0" y="4315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7"/>
            <p:cNvSpPr/>
            <p:nvPr/>
          </p:nvSpPr>
          <p:spPr>
            <a:xfrm>
              <a:off x="3612125" y="3308996"/>
              <a:ext cx="76183" cy="67810"/>
            </a:xfrm>
            <a:custGeom>
              <a:avLst/>
              <a:gdLst/>
              <a:ahLst/>
              <a:cxnLst/>
              <a:rect l="l" t="t" r="r" b="b"/>
              <a:pathLst>
                <a:path w="4818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4818" y="4287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7"/>
            <p:cNvSpPr/>
            <p:nvPr/>
          </p:nvSpPr>
          <p:spPr>
            <a:xfrm>
              <a:off x="3612125" y="3308996"/>
              <a:ext cx="76183" cy="67810"/>
            </a:xfrm>
            <a:custGeom>
              <a:avLst/>
              <a:gdLst/>
              <a:ahLst/>
              <a:cxnLst/>
              <a:rect l="l" t="t" r="r" b="b"/>
              <a:pathLst>
                <a:path w="4818" h="4287" fill="none" extrusionOk="0">
                  <a:moveTo>
                    <a:pt x="4818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4818" y="4287"/>
                  </a:lnTo>
                  <a:lnTo>
                    <a:pt x="48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7"/>
            <p:cNvSpPr/>
            <p:nvPr/>
          </p:nvSpPr>
          <p:spPr>
            <a:xfrm>
              <a:off x="3697606" y="3308996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7"/>
            <p:cNvSpPr/>
            <p:nvPr/>
          </p:nvSpPr>
          <p:spPr>
            <a:xfrm>
              <a:off x="3697606" y="3308996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fill="none" extrusionOk="0">
                  <a:moveTo>
                    <a:pt x="1737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7"/>
            <p:cNvSpPr/>
            <p:nvPr/>
          </p:nvSpPr>
          <p:spPr>
            <a:xfrm>
              <a:off x="3741896" y="3308996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7"/>
            <p:cNvSpPr/>
            <p:nvPr/>
          </p:nvSpPr>
          <p:spPr>
            <a:xfrm>
              <a:off x="3741896" y="3308996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7"/>
            <p:cNvSpPr/>
            <p:nvPr/>
          </p:nvSpPr>
          <p:spPr>
            <a:xfrm>
              <a:off x="3786186" y="3308996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7"/>
            <p:cNvSpPr/>
            <p:nvPr/>
          </p:nvSpPr>
          <p:spPr>
            <a:xfrm>
              <a:off x="3848629" y="3308996"/>
              <a:ext cx="4902" cy="67810"/>
            </a:xfrm>
            <a:custGeom>
              <a:avLst/>
              <a:gdLst/>
              <a:ahLst/>
              <a:cxnLst/>
              <a:rect l="l" t="t" r="r" b="b"/>
              <a:pathLst>
                <a:path w="310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309" y="428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7"/>
            <p:cNvSpPr/>
            <p:nvPr/>
          </p:nvSpPr>
          <p:spPr>
            <a:xfrm>
              <a:off x="3594400" y="3240775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21933" y="4314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7"/>
            <p:cNvSpPr/>
            <p:nvPr/>
          </p:nvSpPr>
          <p:spPr>
            <a:xfrm>
              <a:off x="3594400" y="3240775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fill="none" extrusionOk="0">
                  <a:moveTo>
                    <a:pt x="21933" y="4314"/>
                  </a:moveTo>
                  <a:lnTo>
                    <a:pt x="1" y="4314"/>
                  </a:lnTo>
                  <a:lnTo>
                    <a:pt x="1" y="0"/>
                  </a:lnTo>
                  <a:lnTo>
                    <a:pt x="21933" y="0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7"/>
            <p:cNvSpPr/>
            <p:nvPr/>
          </p:nvSpPr>
          <p:spPr>
            <a:xfrm>
              <a:off x="3594400" y="3240775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4818" y="4314"/>
                  </a:lnTo>
                  <a:lnTo>
                    <a:pt x="4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7"/>
            <p:cNvSpPr/>
            <p:nvPr/>
          </p:nvSpPr>
          <p:spPr>
            <a:xfrm>
              <a:off x="3594400" y="3240775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fill="none" extrusionOk="0">
                  <a:moveTo>
                    <a:pt x="4818" y="0"/>
                  </a:moveTo>
                  <a:lnTo>
                    <a:pt x="1" y="0"/>
                  </a:lnTo>
                  <a:lnTo>
                    <a:pt x="1" y="4314"/>
                  </a:lnTo>
                  <a:lnTo>
                    <a:pt x="4818" y="4314"/>
                  </a:lnTo>
                  <a:lnTo>
                    <a:pt x="48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7"/>
            <p:cNvSpPr/>
            <p:nvPr/>
          </p:nvSpPr>
          <p:spPr>
            <a:xfrm>
              <a:off x="3679438" y="3240775"/>
              <a:ext cx="27924" cy="16"/>
            </a:xfrm>
            <a:custGeom>
              <a:avLst/>
              <a:gdLst/>
              <a:ahLst/>
              <a:cxnLst/>
              <a:rect l="l" t="t" r="r" b="b"/>
              <a:pathLst>
                <a:path w="1766" h="1" extrusionOk="0">
                  <a:moveTo>
                    <a:pt x="176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765" y="0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7"/>
            <p:cNvSpPr/>
            <p:nvPr/>
          </p:nvSpPr>
          <p:spPr>
            <a:xfrm>
              <a:off x="3679438" y="3240775"/>
              <a:ext cx="27924" cy="16"/>
            </a:xfrm>
            <a:custGeom>
              <a:avLst/>
              <a:gdLst/>
              <a:ahLst/>
              <a:cxnLst/>
              <a:rect l="l" t="t" r="r" b="b"/>
              <a:pathLst>
                <a:path w="1766" h="1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765" y="0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7"/>
            <p:cNvSpPr/>
            <p:nvPr/>
          </p:nvSpPr>
          <p:spPr>
            <a:xfrm>
              <a:off x="3679438" y="3240775"/>
              <a:ext cx="27924" cy="68237"/>
            </a:xfrm>
            <a:custGeom>
              <a:avLst/>
              <a:gdLst/>
              <a:ahLst/>
              <a:cxnLst/>
              <a:rect l="l" t="t" r="r" b="b"/>
              <a:pathLst>
                <a:path w="1766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1765" y="4314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3679438" y="3240775"/>
              <a:ext cx="27924" cy="68237"/>
            </a:xfrm>
            <a:custGeom>
              <a:avLst/>
              <a:gdLst/>
              <a:ahLst/>
              <a:cxnLst/>
              <a:rect l="l" t="t" r="r" b="b"/>
              <a:pathLst>
                <a:path w="1766" h="4314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4314"/>
                  </a:lnTo>
                  <a:lnTo>
                    <a:pt x="1765" y="4314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3724171" y="3240775"/>
              <a:ext cx="19070" cy="16"/>
            </a:xfrm>
            <a:custGeom>
              <a:avLst/>
              <a:gdLst/>
              <a:ahLst/>
              <a:cxnLst/>
              <a:rect l="l" t="t" r="r" b="b"/>
              <a:pathLst>
                <a:path w="1206" h="1" extrusionOk="0">
                  <a:moveTo>
                    <a:pt x="120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205" y="0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3724171" y="3240775"/>
              <a:ext cx="19070" cy="16"/>
            </a:xfrm>
            <a:custGeom>
              <a:avLst/>
              <a:gdLst/>
              <a:ahLst/>
              <a:cxnLst/>
              <a:rect l="l" t="t" r="r" b="b"/>
              <a:pathLst>
                <a:path w="1206" h="1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205" y="0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3724171" y="3240775"/>
              <a:ext cx="19070" cy="68237"/>
            </a:xfrm>
            <a:custGeom>
              <a:avLst/>
              <a:gdLst/>
              <a:ahLst/>
              <a:cxnLst/>
              <a:rect l="l" t="t" r="r" b="b"/>
              <a:pathLst>
                <a:path w="1206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1205" y="4314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3724171" y="3240775"/>
              <a:ext cx="19070" cy="68237"/>
            </a:xfrm>
            <a:custGeom>
              <a:avLst/>
              <a:gdLst/>
              <a:ahLst/>
              <a:cxnLst/>
              <a:rect l="l" t="t" r="r" b="b"/>
              <a:pathLst>
                <a:path w="1206" h="4314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4314"/>
                  </a:lnTo>
                  <a:lnTo>
                    <a:pt x="1205" y="4314"/>
                  </a:lnTo>
                  <a:lnTo>
                    <a:pt x="120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3768461" y="3240775"/>
              <a:ext cx="9772" cy="16"/>
            </a:xfrm>
            <a:custGeom>
              <a:avLst/>
              <a:gdLst/>
              <a:ahLst/>
              <a:cxnLst/>
              <a:rect l="l" t="t" r="r" b="b"/>
              <a:pathLst>
                <a:path w="618" h="1" extrusionOk="0">
                  <a:moveTo>
                    <a:pt x="617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17" y="0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3768461" y="3240775"/>
              <a:ext cx="9772" cy="16"/>
            </a:xfrm>
            <a:custGeom>
              <a:avLst/>
              <a:gdLst/>
              <a:ahLst/>
              <a:cxnLst/>
              <a:rect l="l" t="t" r="r" b="b"/>
              <a:pathLst>
                <a:path w="618" h="1" fill="none" extrusionOk="0">
                  <a:moveTo>
                    <a:pt x="617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17" y="0"/>
                  </a:lnTo>
                  <a:lnTo>
                    <a:pt x="6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3768461" y="3240775"/>
              <a:ext cx="9772" cy="68237"/>
            </a:xfrm>
            <a:custGeom>
              <a:avLst/>
              <a:gdLst/>
              <a:ahLst/>
              <a:cxnLst/>
              <a:rect l="l" t="t" r="r" b="b"/>
              <a:pathLst>
                <a:path w="618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617" y="4314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3830919" y="3240775"/>
              <a:ext cx="4886" cy="16"/>
            </a:xfrm>
            <a:custGeom>
              <a:avLst/>
              <a:gdLst/>
              <a:ahLst/>
              <a:cxnLst/>
              <a:rect l="l" t="t" r="r" b="b"/>
              <a:pathLst>
                <a:path w="309" h="1" extrusionOk="0">
                  <a:moveTo>
                    <a:pt x="30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09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3830919" y="3240775"/>
              <a:ext cx="4886" cy="16"/>
            </a:xfrm>
            <a:custGeom>
              <a:avLst/>
              <a:gdLst/>
              <a:ahLst/>
              <a:cxnLst/>
              <a:rect l="l" t="t" r="r" b="b"/>
              <a:pathLst>
                <a:path w="309" h="1" fill="none" extrusionOk="0">
                  <a:moveTo>
                    <a:pt x="30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09" y="0"/>
                  </a:lnTo>
                  <a:lnTo>
                    <a:pt x="3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3830919" y="3240775"/>
              <a:ext cx="4886" cy="68237"/>
            </a:xfrm>
            <a:custGeom>
              <a:avLst/>
              <a:gdLst/>
              <a:ahLst/>
              <a:cxnLst/>
              <a:rect l="l" t="t" r="r" b="b"/>
              <a:pathLst>
                <a:path w="309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309" y="431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3306064" y="3850872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3306064" y="3850872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33" y="0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3306064" y="3850872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1" y="28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3306064" y="3850872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fill="none" extrusionOk="0">
                  <a:moveTo>
                    <a:pt x="1121" y="0"/>
                  </a:moveTo>
                  <a:lnTo>
                    <a:pt x="0" y="0"/>
                  </a:lnTo>
                  <a:lnTo>
                    <a:pt x="0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1" y="28"/>
                  </a:lnTo>
                  <a:lnTo>
                    <a:pt x="11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3391102" y="3851315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3391102" y="3851315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3435835" y="3851315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3435835" y="3851315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3480125" y="3851315"/>
              <a:ext cx="9772" cy="67794"/>
            </a:xfrm>
            <a:custGeom>
              <a:avLst/>
              <a:gdLst/>
              <a:ahLst/>
              <a:cxnLst/>
              <a:rect l="l" t="t" r="r" b="b"/>
              <a:pathLst>
                <a:path w="618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3542583" y="3851315"/>
              <a:ext cx="4443" cy="67794"/>
            </a:xfrm>
            <a:custGeom>
              <a:avLst/>
              <a:gdLst/>
              <a:ahLst/>
              <a:cxnLst/>
              <a:rect l="l" t="t" r="r" b="b"/>
              <a:pathLst>
                <a:path w="281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280" y="4286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3323773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1" y="1"/>
                  </a:moveTo>
                  <a:lnTo>
                    <a:pt x="1" y="4314"/>
                  </a:lnTo>
                  <a:lnTo>
                    <a:pt x="21962" y="4314"/>
                  </a:lnTo>
                  <a:lnTo>
                    <a:pt x="21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3323773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2" y="4314"/>
                  </a:moveTo>
                  <a:lnTo>
                    <a:pt x="1" y="4314"/>
                  </a:lnTo>
                  <a:lnTo>
                    <a:pt x="1" y="1"/>
                  </a:lnTo>
                  <a:lnTo>
                    <a:pt x="21962" y="1"/>
                  </a:lnTo>
                  <a:lnTo>
                    <a:pt x="21962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3323773" y="3783521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4847" y="4286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3323773" y="3783521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fill="none" extrusionOk="0">
                  <a:moveTo>
                    <a:pt x="4847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4847" y="4286"/>
                  </a:lnTo>
                  <a:lnTo>
                    <a:pt x="48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7"/>
            <p:cNvSpPr/>
            <p:nvPr/>
          </p:nvSpPr>
          <p:spPr>
            <a:xfrm>
              <a:off x="3408827" y="3783521"/>
              <a:ext cx="27909" cy="67810"/>
            </a:xfrm>
            <a:custGeom>
              <a:avLst/>
              <a:gdLst/>
              <a:ahLst/>
              <a:cxnLst/>
              <a:rect l="l" t="t" r="r" b="b"/>
              <a:pathLst>
                <a:path w="1765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7"/>
            <p:cNvSpPr/>
            <p:nvPr/>
          </p:nvSpPr>
          <p:spPr>
            <a:xfrm>
              <a:off x="3408827" y="3783521"/>
              <a:ext cx="27909" cy="67810"/>
            </a:xfrm>
            <a:custGeom>
              <a:avLst/>
              <a:gdLst/>
              <a:ahLst/>
              <a:cxnLst/>
              <a:rect l="l" t="t" r="r" b="b"/>
              <a:pathLst>
                <a:path w="1765" h="4287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3453560" y="378352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3453560" y="378352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3497850" y="3783521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616" y="4286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7"/>
            <p:cNvSpPr/>
            <p:nvPr/>
          </p:nvSpPr>
          <p:spPr>
            <a:xfrm>
              <a:off x="3560293" y="3783521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7"/>
            <p:cNvSpPr/>
            <p:nvPr/>
          </p:nvSpPr>
          <p:spPr>
            <a:xfrm>
              <a:off x="3306064" y="3715284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33" y="4315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7"/>
            <p:cNvSpPr/>
            <p:nvPr/>
          </p:nvSpPr>
          <p:spPr>
            <a:xfrm>
              <a:off x="3306064" y="3715284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fill="none" extrusionOk="0">
                  <a:moveTo>
                    <a:pt x="21933" y="4315"/>
                  </a:moveTo>
                  <a:lnTo>
                    <a:pt x="0" y="4315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7"/>
            <p:cNvSpPr/>
            <p:nvPr/>
          </p:nvSpPr>
          <p:spPr>
            <a:xfrm>
              <a:off x="3306064" y="3715284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4818" y="4315"/>
                  </a:lnTo>
                  <a:lnTo>
                    <a:pt x="4818" y="29"/>
                  </a:lnTo>
                  <a:lnTo>
                    <a:pt x="561" y="2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7"/>
            <p:cNvSpPr/>
            <p:nvPr/>
          </p:nvSpPr>
          <p:spPr>
            <a:xfrm>
              <a:off x="3306064" y="3715284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fill="none" extrusionOk="0">
                  <a:moveTo>
                    <a:pt x="561" y="1"/>
                  </a:moveTo>
                  <a:lnTo>
                    <a:pt x="0" y="1"/>
                  </a:lnTo>
                  <a:lnTo>
                    <a:pt x="0" y="4315"/>
                  </a:lnTo>
                  <a:lnTo>
                    <a:pt x="4818" y="4315"/>
                  </a:lnTo>
                  <a:lnTo>
                    <a:pt x="4818" y="29"/>
                  </a:lnTo>
                  <a:lnTo>
                    <a:pt x="561" y="29"/>
                  </a:lnTo>
                  <a:lnTo>
                    <a:pt x="5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7"/>
            <p:cNvSpPr/>
            <p:nvPr/>
          </p:nvSpPr>
          <p:spPr>
            <a:xfrm>
              <a:off x="3391102" y="3715727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765" y="4287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7"/>
            <p:cNvSpPr/>
            <p:nvPr/>
          </p:nvSpPr>
          <p:spPr>
            <a:xfrm>
              <a:off x="3391102" y="3715727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765" y="4287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7"/>
            <p:cNvSpPr/>
            <p:nvPr/>
          </p:nvSpPr>
          <p:spPr>
            <a:xfrm>
              <a:off x="3435835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7"/>
            <p:cNvSpPr/>
            <p:nvPr/>
          </p:nvSpPr>
          <p:spPr>
            <a:xfrm>
              <a:off x="3435835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7"/>
            <p:cNvSpPr/>
            <p:nvPr/>
          </p:nvSpPr>
          <p:spPr>
            <a:xfrm>
              <a:off x="3480125" y="3715727"/>
              <a:ext cx="9772" cy="67810"/>
            </a:xfrm>
            <a:custGeom>
              <a:avLst/>
              <a:gdLst/>
              <a:ahLst/>
              <a:cxnLst/>
              <a:rect l="l" t="t" r="r" b="b"/>
              <a:pathLst>
                <a:path w="61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7"/>
            <p:cNvSpPr/>
            <p:nvPr/>
          </p:nvSpPr>
          <p:spPr>
            <a:xfrm>
              <a:off x="3542583" y="3715727"/>
              <a:ext cx="4443" cy="67810"/>
            </a:xfrm>
            <a:custGeom>
              <a:avLst/>
              <a:gdLst/>
              <a:ahLst/>
              <a:cxnLst/>
              <a:rect l="l" t="t" r="r" b="b"/>
              <a:pathLst>
                <a:path w="281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280" y="4287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7"/>
            <p:cNvSpPr/>
            <p:nvPr/>
          </p:nvSpPr>
          <p:spPr>
            <a:xfrm>
              <a:off x="3314919" y="3647506"/>
              <a:ext cx="347268" cy="68237"/>
            </a:xfrm>
            <a:custGeom>
              <a:avLst/>
              <a:gdLst/>
              <a:ahLst/>
              <a:cxnLst/>
              <a:rect l="l" t="t" r="r" b="b"/>
              <a:pathLst>
                <a:path w="21962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21961" y="4314"/>
                  </a:lnTo>
                  <a:lnTo>
                    <a:pt x="2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7"/>
            <p:cNvSpPr/>
            <p:nvPr/>
          </p:nvSpPr>
          <p:spPr>
            <a:xfrm>
              <a:off x="3314919" y="3647506"/>
              <a:ext cx="347268" cy="68237"/>
            </a:xfrm>
            <a:custGeom>
              <a:avLst/>
              <a:gdLst/>
              <a:ahLst/>
              <a:cxnLst/>
              <a:rect l="l" t="t" r="r" b="b"/>
              <a:pathLst>
                <a:path w="21962" h="4314" fill="none" extrusionOk="0">
                  <a:moveTo>
                    <a:pt x="21961" y="4314"/>
                  </a:moveTo>
                  <a:lnTo>
                    <a:pt x="1" y="4314"/>
                  </a:lnTo>
                  <a:lnTo>
                    <a:pt x="1" y="0"/>
                  </a:lnTo>
                  <a:lnTo>
                    <a:pt x="21961" y="0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7"/>
            <p:cNvSpPr/>
            <p:nvPr/>
          </p:nvSpPr>
          <p:spPr>
            <a:xfrm>
              <a:off x="3314919" y="3647949"/>
              <a:ext cx="76199" cy="67794"/>
            </a:xfrm>
            <a:custGeom>
              <a:avLst/>
              <a:gdLst/>
              <a:ahLst/>
              <a:cxnLst/>
              <a:rect l="l" t="t" r="r" b="b"/>
              <a:pathLst>
                <a:path w="4819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4819" y="4286"/>
                  </a:lnTo>
                  <a:lnTo>
                    <a:pt x="48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7"/>
            <p:cNvSpPr/>
            <p:nvPr/>
          </p:nvSpPr>
          <p:spPr>
            <a:xfrm>
              <a:off x="3314919" y="3647949"/>
              <a:ext cx="76199" cy="67794"/>
            </a:xfrm>
            <a:custGeom>
              <a:avLst/>
              <a:gdLst/>
              <a:ahLst/>
              <a:cxnLst/>
              <a:rect l="l" t="t" r="r" b="b"/>
              <a:pathLst>
                <a:path w="4819" h="4286" fill="none" extrusionOk="0">
                  <a:moveTo>
                    <a:pt x="4819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4819" y="4286"/>
                  </a:lnTo>
                  <a:lnTo>
                    <a:pt x="48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7"/>
            <p:cNvSpPr/>
            <p:nvPr/>
          </p:nvSpPr>
          <p:spPr>
            <a:xfrm>
              <a:off x="3399957" y="3647949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7"/>
            <p:cNvSpPr/>
            <p:nvPr/>
          </p:nvSpPr>
          <p:spPr>
            <a:xfrm>
              <a:off x="3399957" y="3647949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7"/>
            <p:cNvSpPr/>
            <p:nvPr/>
          </p:nvSpPr>
          <p:spPr>
            <a:xfrm>
              <a:off x="3444690" y="3647949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7"/>
            <p:cNvSpPr/>
            <p:nvPr/>
          </p:nvSpPr>
          <p:spPr>
            <a:xfrm>
              <a:off x="3444690" y="3647949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7"/>
            <p:cNvSpPr/>
            <p:nvPr/>
          </p:nvSpPr>
          <p:spPr>
            <a:xfrm>
              <a:off x="3488995" y="3647949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6" y="4286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7"/>
            <p:cNvSpPr/>
            <p:nvPr/>
          </p:nvSpPr>
          <p:spPr>
            <a:xfrm>
              <a:off x="3488995" y="3647949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fill="none" extrusionOk="0">
                  <a:moveTo>
                    <a:pt x="616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616" y="4286"/>
                  </a:lnTo>
                  <a:lnTo>
                    <a:pt x="6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7"/>
            <p:cNvSpPr/>
            <p:nvPr/>
          </p:nvSpPr>
          <p:spPr>
            <a:xfrm>
              <a:off x="3551438" y="3647949"/>
              <a:ext cx="4886" cy="67794"/>
            </a:xfrm>
            <a:custGeom>
              <a:avLst/>
              <a:gdLst/>
              <a:ahLst/>
              <a:cxnLst/>
              <a:rect l="l" t="t" r="r" b="b"/>
              <a:pathLst>
                <a:path w="309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7"/>
            <p:cNvSpPr/>
            <p:nvPr/>
          </p:nvSpPr>
          <p:spPr>
            <a:xfrm>
              <a:off x="3306064" y="3579712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7"/>
            <p:cNvSpPr/>
            <p:nvPr/>
          </p:nvSpPr>
          <p:spPr>
            <a:xfrm>
              <a:off x="3306064" y="3579712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7"/>
            <p:cNvSpPr/>
            <p:nvPr/>
          </p:nvSpPr>
          <p:spPr>
            <a:xfrm>
              <a:off x="3306064" y="3579712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4818" y="4314"/>
                  </a:lnTo>
                  <a:lnTo>
                    <a:pt x="4818" y="29"/>
                  </a:lnTo>
                  <a:lnTo>
                    <a:pt x="1681" y="29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7"/>
            <p:cNvSpPr/>
            <p:nvPr/>
          </p:nvSpPr>
          <p:spPr>
            <a:xfrm>
              <a:off x="3306064" y="3579712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fill="none" extrusionOk="0">
                  <a:moveTo>
                    <a:pt x="1681" y="1"/>
                  </a:moveTo>
                  <a:lnTo>
                    <a:pt x="0" y="1"/>
                  </a:lnTo>
                  <a:lnTo>
                    <a:pt x="0" y="4314"/>
                  </a:lnTo>
                  <a:lnTo>
                    <a:pt x="4818" y="4314"/>
                  </a:lnTo>
                  <a:lnTo>
                    <a:pt x="4818" y="29"/>
                  </a:lnTo>
                  <a:lnTo>
                    <a:pt x="1681" y="29"/>
                  </a:lnTo>
                  <a:lnTo>
                    <a:pt x="16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7"/>
            <p:cNvSpPr/>
            <p:nvPr/>
          </p:nvSpPr>
          <p:spPr>
            <a:xfrm>
              <a:off x="3391102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7"/>
            <p:cNvSpPr/>
            <p:nvPr/>
          </p:nvSpPr>
          <p:spPr>
            <a:xfrm>
              <a:off x="3391102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7"/>
            <p:cNvSpPr/>
            <p:nvPr/>
          </p:nvSpPr>
          <p:spPr>
            <a:xfrm>
              <a:off x="3435835" y="3580155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7"/>
            <p:cNvSpPr/>
            <p:nvPr/>
          </p:nvSpPr>
          <p:spPr>
            <a:xfrm>
              <a:off x="3435835" y="3580155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7"/>
            <p:cNvSpPr/>
            <p:nvPr/>
          </p:nvSpPr>
          <p:spPr>
            <a:xfrm>
              <a:off x="3480125" y="3580155"/>
              <a:ext cx="9772" cy="67810"/>
            </a:xfrm>
            <a:custGeom>
              <a:avLst/>
              <a:gdLst/>
              <a:ahLst/>
              <a:cxnLst/>
              <a:rect l="l" t="t" r="r" b="b"/>
              <a:pathLst>
                <a:path w="618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617" y="4286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7"/>
            <p:cNvSpPr/>
            <p:nvPr/>
          </p:nvSpPr>
          <p:spPr>
            <a:xfrm>
              <a:off x="3542583" y="3580155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7"/>
            <p:cNvSpPr/>
            <p:nvPr/>
          </p:nvSpPr>
          <p:spPr>
            <a:xfrm>
              <a:off x="3332644" y="3511918"/>
              <a:ext cx="347252" cy="68253"/>
            </a:xfrm>
            <a:custGeom>
              <a:avLst/>
              <a:gdLst/>
              <a:ahLst/>
              <a:cxnLst/>
              <a:rect l="l" t="t" r="r" b="b"/>
              <a:pathLst>
                <a:path w="21961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61" y="4315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7"/>
            <p:cNvSpPr/>
            <p:nvPr/>
          </p:nvSpPr>
          <p:spPr>
            <a:xfrm>
              <a:off x="3332644" y="3511918"/>
              <a:ext cx="76642" cy="68253"/>
            </a:xfrm>
            <a:custGeom>
              <a:avLst/>
              <a:gdLst/>
              <a:ahLst/>
              <a:cxnLst/>
              <a:rect l="l" t="t" r="r" b="b"/>
              <a:pathLst>
                <a:path w="4847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4846" y="4315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7"/>
            <p:cNvSpPr/>
            <p:nvPr/>
          </p:nvSpPr>
          <p:spPr>
            <a:xfrm>
              <a:off x="3332644" y="3511918"/>
              <a:ext cx="76642" cy="68253"/>
            </a:xfrm>
            <a:custGeom>
              <a:avLst/>
              <a:gdLst/>
              <a:ahLst/>
              <a:cxnLst/>
              <a:rect l="l" t="t" r="r" b="b"/>
              <a:pathLst>
                <a:path w="4847" h="4315" fill="none" extrusionOk="0">
                  <a:moveTo>
                    <a:pt x="4846" y="1"/>
                  </a:moveTo>
                  <a:lnTo>
                    <a:pt x="1905" y="1"/>
                  </a:lnTo>
                  <a:lnTo>
                    <a:pt x="0" y="1"/>
                  </a:lnTo>
                  <a:lnTo>
                    <a:pt x="0" y="4315"/>
                  </a:lnTo>
                  <a:lnTo>
                    <a:pt x="4846" y="4315"/>
                  </a:lnTo>
                  <a:lnTo>
                    <a:pt x="48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7"/>
            <p:cNvSpPr/>
            <p:nvPr/>
          </p:nvSpPr>
          <p:spPr>
            <a:xfrm>
              <a:off x="3418125" y="3511918"/>
              <a:ext cx="27909" cy="16"/>
            </a:xfrm>
            <a:custGeom>
              <a:avLst/>
              <a:gdLst/>
              <a:ahLst/>
              <a:cxnLst/>
              <a:rect l="l" t="t" r="r" b="b"/>
              <a:pathLst>
                <a:path w="1765" h="1" extrusionOk="0">
                  <a:moveTo>
                    <a:pt x="176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765" y="1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rgbClr val="C6A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7"/>
            <p:cNvSpPr/>
            <p:nvPr/>
          </p:nvSpPr>
          <p:spPr>
            <a:xfrm>
              <a:off x="3418125" y="3511918"/>
              <a:ext cx="27909" cy="16"/>
            </a:xfrm>
            <a:custGeom>
              <a:avLst/>
              <a:gdLst/>
              <a:ahLst/>
              <a:cxnLst/>
              <a:rect l="l" t="t" r="r" b="b"/>
              <a:pathLst>
                <a:path w="1765" h="1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765" y="1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7"/>
            <p:cNvSpPr/>
            <p:nvPr/>
          </p:nvSpPr>
          <p:spPr>
            <a:xfrm>
              <a:off x="3418125" y="3511918"/>
              <a:ext cx="27909" cy="68253"/>
            </a:xfrm>
            <a:custGeom>
              <a:avLst/>
              <a:gdLst/>
              <a:ahLst/>
              <a:cxnLst/>
              <a:rect l="l" t="t" r="r" b="b"/>
              <a:pathLst>
                <a:path w="1765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1765" y="4315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7"/>
            <p:cNvSpPr/>
            <p:nvPr/>
          </p:nvSpPr>
          <p:spPr>
            <a:xfrm>
              <a:off x="3418125" y="3511918"/>
              <a:ext cx="27909" cy="68253"/>
            </a:xfrm>
            <a:custGeom>
              <a:avLst/>
              <a:gdLst/>
              <a:ahLst/>
              <a:cxnLst/>
              <a:rect l="l" t="t" r="r" b="b"/>
              <a:pathLst>
                <a:path w="1765" h="4315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4315"/>
                  </a:lnTo>
                  <a:lnTo>
                    <a:pt x="1765" y="4315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7"/>
            <p:cNvSpPr/>
            <p:nvPr/>
          </p:nvSpPr>
          <p:spPr>
            <a:xfrm>
              <a:off x="3462415" y="3511918"/>
              <a:ext cx="19054" cy="16"/>
            </a:xfrm>
            <a:custGeom>
              <a:avLst/>
              <a:gdLst/>
              <a:ahLst/>
              <a:cxnLst/>
              <a:rect l="l" t="t" r="r" b="b"/>
              <a:pathLst>
                <a:path w="1205" h="1" extrusionOk="0">
                  <a:moveTo>
                    <a:pt x="120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05" y="1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rgbClr val="C6A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7"/>
            <p:cNvSpPr/>
            <p:nvPr/>
          </p:nvSpPr>
          <p:spPr>
            <a:xfrm>
              <a:off x="3462415" y="3511918"/>
              <a:ext cx="19054" cy="16"/>
            </a:xfrm>
            <a:custGeom>
              <a:avLst/>
              <a:gdLst/>
              <a:ahLst/>
              <a:cxnLst/>
              <a:rect l="l" t="t" r="r" b="b"/>
              <a:pathLst>
                <a:path w="1205" h="1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05" y="1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7"/>
            <p:cNvSpPr/>
            <p:nvPr/>
          </p:nvSpPr>
          <p:spPr>
            <a:xfrm>
              <a:off x="3462415" y="3511918"/>
              <a:ext cx="19054" cy="68253"/>
            </a:xfrm>
            <a:custGeom>
              <a:avLst/>
              <a:gdLst/>
              <a:ahLst/>
              <a:cxnLst/>
              <a:rect l="l" t="t" r="r" b="b"/>
              <a:pathLst>
                <a:path w="1205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1205" y="4315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7"/>
            <p:cNvSpPr/>
            <p:nvPr/>
          </p:nvSpPr>
          <p:spPr>
            <a:xfrm>
              <a:off x="3462415" y="3511918"/>
              <a:ext cx="19054" cy="68253"/>
            </a:xfrm>
            <a:custGeom>
              <a:avLst/>
              <a:gdLst/>
              <a:ahLst/>
              <a:cxnLst/>
              <a:rect l="l" t="t" r="r" b="b"/>
              <a:pathLst>
                <a:path w="1205" h="4315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315"/>
                  </a:lnTo>
                  <a:lnTo>
                    <a:pt x="1205" y="4315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7"/>
            <p:cNvSpPr/>
            <p:nvPr/>
          </p:nvSpPr>
          <p:spPr>
            <a:xfrm>
              <a:off x="3507148" y="3511918"/>
              <a:ext cx="9313" cy="16"/>
            </a:xfrm>
            <a:custGeom>
              <a:avLst/>
              <a:gdLst/>
              <a:ahLst/>
              <a:cxnLst/>
              <a:rect l="l" t="t" r="r" b="b"/>
              <a:pathLst>
                <a:path w="589" h="1" extrusionOk="0">
                  <a:moveTo>
                    <a:pt x="589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589" y="1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7"/>
            <p:cNvSpPr/>
            <p:nvPr/>
          </p:nvSpPr>
          <p:spPr>
            <a:xfrm>
              <a:off x="3507148" y="3511918"/>
              <a:ext cx="9313" cy="16"/>
            </a:xfrm>
            <a:custGeom>
              <a:avLst/>
              <a:gdLst/>
              <a:ahLst/>
              <a:cxnLst/>
              <a:rect l="l" t="t" r="r" b="b"/>
              <a:pathLst>
                <a:path w="589" h="1" fill="none" extrusionOk="0">
                  <a:moveTo>
                    <a:pt x="589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589" y="1"/>
                  </a:lnTo>
                  <a:lnTo>
                    <a:pt x="5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7"/>
            <p:cNvSpPr/>
            <p:nvPr/>
          </p:nvSpPr>
          <p:spPr>
            <a:xfrm>
              <a:off x="3507148" y="3511918"/>
              <a:ext cx="9313" cy="68253"/>
            </a:xfrm>
            <a:custGeom>
              <a:avLst/>
              <a:gdLst/>
              <a:ahLst/>
              <a:cxnLst/>
              <a:rect l="l" t="t" r="r" b="b"/>
              <a:pathLst>
                <a:path w="589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589" y="431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7"/>
            <p:cNvSpPr/>
            <p:nvPr/>
          </p:nvSpPr>
          <p:spPr>
            <a:xfrm>
              <a:off x="3569148" y="3511918"/>
              <a:ext cx="4902" cy="16"/>
            </a:xfrm>
            <a:custGeom>
              <a:avLst/>
              <a:gdLst/>
              <a:ahLst/>
              <a:cxnLst/>
              <a:rect l="l" t="t" r="r" b="b"/>
              <a:pathLst>
                <a:path w="310" h="1" extrusionOk="0">
                  <a:moveTo>
                    <a:pt x="309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09" y="1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7"/>
            <p:cNvSpPr/>
            <p:nvPr/>
          </p:nvSpPr>
          <p:spPr>
            <a:xfrm>
              <a:off x="3569148" y="3511918"/>
              <a:ext cx="4902" cy="16"/>
            </a:xfrm>
            <a:custGeom>
              <a:avLst/>
              <a:gdLst/>
              <a:ahLst/>
              <a:cxnLst/>
              <a:rect l="l" t="t" r="r" b="b"/>
              <a:pathLst>
                <a:path w="310" h="1" fill="none" extrusionOk="0">
                  <a:moveTo>
                    <a:pt x="309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09" y="1"/>
                  </a:lnTo>
                  <a:lnTo>
                    <a:pt x="3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7"/>
            <p:cNvSpPr/>
            <p:nvPr/>
          </p:nvSpPr>
          <p:spPr>
            <a:xfrm>
              <a:off x="3569148" y="3511918"/>
              <a:ext cx="4902" cy="68253"/>
            </a:xfrm>
            <a:custGeom>
              <a:avLst/>
              <a:gdLst/>
              <a:ahLst/>
              <a:cxnLst/>
              <a:rect l="l" t="t" r="r" b="b"/>
              <a:pathLst>
                <a:path w="310" h="4315" extrusionOk="0">
                  <a:moveTo>
                    <a:pt x="1" y="1"/>
                  </a:moveTo>
                  <a:lnTo>
                    <a:pt x="1" y="4315"/>
                  </a:lnTo>
                  <a:lnTo>
                    <a:pt x="309" y="4315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7"/>
            <p:cNvSpPr/>
            <p:nvPr/>
          </p:nvSpPr>
          <p:spPr>
            <a:xfrm>
              <a:off x="1688093" y="1103435"/>
              <a:ext cx="1480689" cy="2815689"/>
            </a:xfrm>
            <a:custGeom>
              <a:avLst/>
              <a:gdLst/>
              <a:ahLst/>
              <a:cxnLst/>
              <a:rect l="l" t="t" r="r" b="b"/>
              <a:pathLst>
                <a:path w="93642" h="178011" extrusionOk="0">
                  <a:moveTo>
                    <a:pt x="5855" y="0"/>
                  </a:moveTo>
                  <a:lnTo>
                    <a:pt x="5267" y="28"/>
                  </a:lnTo>
                  <a:lnTo>
                    <a:pt x="4678" y="140"/>
                  </a:lnTo>
                  <a:lnTo>
                    <a:pt x="4118" y="280"/>
                  </a:lnTo>
                  <a:lnTo>
                    <a:pt x="3586" y="477"/>
                  </a:lnTo>
                  <a:lnTo>
                    <a:pt x="3082" y="701"/>
                  </a:lnTo>
                  <a:lnTo>
                    <a:pt x="2577" y="1009"/>
                  </a:lnTo>
                  <a:lnTo>
                    <a:pt x="2129" y="1345"/>
                  </a:lnTo>
                  <a:lnTo>
                    <a:pt x="1709" y="1709"/>
                  </a:lnTo>
                  <a:lnTo>
                    <a:pt x="1345" y="2129"/>
                  </a:lnTo>
                  <a:lnTo>
                    <a:pt x="1009" y="2577"/>
                  </a:lnTo>
                  <a:lnTo>
                    <a:pt x="729" y="3082"/>
                  </a:lnTo>
                  <a:lnTo>
                    <a:pt x="477" y="3586"/>
                  </a:lnTo>
                  <a:lnTo>
                    <a:pt x="281" y="4118"/>
                  </a:lnTo>
                  <a:lnTo>
                    <a:pt x="141" y="4678"/>
                  </a:lnTo>
                  <a:lnTo>
                    <a:pt x="28" y="5266"/>
                  </a:lnTo>
                  <a:lnTo>
                    <a:pt x="0" y="5855"/>
                  </a:lnTo>
                  <a:lnTo>
                    <a:pt x="0" y="172156"/>
                  </a:lnTo>
                  <a:lnTo>
                    <a:pt x="28" y="172744"/>
                  </a:lnTo>
                  <a:lnTo>
                    <a:pt x="141" y="173332"/>
                  </a:lnTo>
                  <a:lnTo>
                    <a:pt x="281" y="173892"/>
                  </a:lnTo>
                  <a:lnTo>
                    <a:pt x="477" y="174425"/>
                  </a:lnTo>
                  <a:lnTo>
                    <a:pt x="729" y="174957"/>
                  </a:lnTo>
                  <a:lnTo>
                    <a:pt x="1009" y="175433"/>
                  </a:lnTo>
                  <a:lnTo>
                    <a:pt x="1345" y="175881"/>
                  </a:lnTo>
                  <a:lnTo>
                    <a:pt x="1709" y="176301"/>
                  </a:lnTo>
                  <a:lnTo>
                    <a:pt x="2129" y="176665"/>
                  </a:lnTo>
                  <a:lnTo>
                    <a:pt x="2577" y="177002"/>
                  </a:lnTo>
                  <a:lnTo>
                    <a:pt x="3082" y="177310"/>
                  </a:lnTo>
                  <a:lnTo>
                    <a:pt x="3586" y="177534"/>
                  </a:lnTo>
                  <a:lnTo>
                    <a:pt x="4118" y="177730"/>
                  </a:lnTo>
                  <a:lnTo>
                    <a:pt x="4678" y="177898"/>
                  </a:lnTo>
                  <a:lnTo>
                    <a:pt x="5267" y="177982"/>
                  </a:lnTo>
                  <a:lnTo>
                    <a:pt x="5855" y="178010"/>
                  </a:lnTo>
                  <a:lnTo>
                    <a:pt x="87815" y="178010"/>
                  </a:lnTo>
                  <a:lnTo>
                    <a:pt x="88403" y="177982"/>
                  </a:lnTo>
                  <a:lnTo>
                    <a:pt x="88991" y="177898"/>
                  </a:lnTo>
                  <a:lnTo>
                    <a:pt x="89551" y="177730"/>
                  </a:lnTo>
                  <a:lnTo>
                    <a:pt x="90084" y="177534"/>
                  </a:lnTo>
                  <a:lnTo>
                    <a:pt x="90588" y="177310"/>
                  </a:lnTo>
                  <a:lnTo>
                    <a:pt x="91064" y="177002"/>
                  </a:lnTo>
                  <a:lnTo>
                    <a:pt x="91512" y="176665"/>
                  </a:lnTo>
                  <a:lnTo>
                    <a:pt x="91932" y="176301"/>
                  </a:lnTo>
                  <a:lnTo>
                    <a:pt x="92325" y="175881"/>
                  </a:lnTo>
                  <a:lnTo>
                    <a:pt x="92661" y="175433"/>
                  </a:lnTo>
                  <a:lnTo>
                    <a:pt x="92941" y="174957"/>
                  </a:lnTo>
                  <a:lnTo>
                    <a:pt x="93193" y="174425"/>
                  </a:lnTo>
                  <a:lnTo>
                    <a:pt x="93389" y="173892"/>
                  </a:lnTo>
                  <a:lnTo>
                    <a:pt x="93529" y="173332"/>
                  </a:lnTo>
                  <a:lnTo>
                    <a:pt x="93613" y="172744"/>
                  </a:lnTo>
                  <a:lnTo>
                    <a:pt x="93641" y="172156"/>
                  </a:lnTo>
                  <a:lnTo>
                    <a:pt x="93641" y="5855"/>
                  </a:lnTo>
                  <a:lnTo>
                    <a:pt x="93613" y="5266"/>
                  </a:lnTo>
                  <a:lnTo>
                    <a:pt x="93529" y="4678"/>
                  </a:lnTo>
                  <a:lnTo>
                    <a:pt x="93389" y="4118"/>
                  </a:lnTo>
                  <a:lnTo>
                    <a:pt x="93193" y="3586"/>
                  </a:lnTo>
                  <a:lnTo>
                    <a:pt x="92941" y="3082"/>
                  </a:lnTo>
                  <a:lnTo>
                    <a:pt x="92661" y="2577"/>
                  </a:lnTo>
                  <a:lnTo>
                    <a:pt x="92325" y="2129"/>
                  </a:lnTo>
                  <a:lnTo>
                    <a:pt x="91932" y="1709"/>
                  </a:lnTo>
                  <a:lnTo>
                    <a:pt x="91512" y="1345"/>
                  </a:lnTo>
                  <a:lnTo>
                    <a:pt x="91064" y="1009"/>
                  </a:lnTo>
                  <a:lnTo>
                    <a:pt x="90588" y="701"/>
                  </a:lnTo>
                  <a:lnTo>
                    <a:pt x="90084" y="477"/>
                  </a:lnTo>
                  <a:lnTo>
                    <a:pt x="89551" y="280"/>
                  </a:lnTo>
                  <a:lnTo>
                    <a:pt x="88991" y="140"/>
                  </a:lnTo>
                  <a:lnTo>
                    <a:pt x="88403" y="28"/>
                  </a:lnTo>
                  <a:lnTo>
                    <a:pt x="878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7"/>
            <p:cNvSpPr/>
            <p:nvPr/>
          </p:nvSpPr>
          <p:spPr>
            <a:xfrm>
              <a:off x="1738582" y="1159255"/>
              <a:ext cx="1381024" cy="2701819"/>
            </a:xfrm>
            <a:custGeom>
              <a:avLst/>
              <a:gdLst/>
              <a:ahLst/>
              <a:cxnLst/>
              <a:rect l="l" t="t" r="r" b="b"/>
              <a:pathLst>
                <a:path w="87339" h="170812" extrusionOk="0">
                  <a:moveTo>
                    <a:pt x="1793" y="1"/>
                  </a:moveTo>
                  <a:lnTo>
                    <a:pt x="1597" y="29"/>
                  </a:lnTo>
                  <a:lnTo>
                    <a:pt x="1401" y="57"/>
                  </a:lnTo>
                  <a:lnTo>
                    <a:pt x="1233" y="113"/>
                  </a:lnTo>
                  <a:lnTo>
                    <a:pt x="1065" y="169"/>
                  </a:lnTo>
                  <a:lnTo>
                    <a:pt x="925" y="253"/>
                  </a:lnTo>
                  <a:lnTo>
                    <a:pt x="757" y="365"/>
                  </a:lnTo>
                  <a:lnTo>
                    <a:pt x="617" y="477"/>
                  </a:lnTo>
                  <a:lnTo>
                    <a:pt x="505" y="589"/>
                  </a:lnTo>
                  <a:lnTo>
                    <a:pt x="393" y="729"/>
                  </a:lnTo>
                  <a:lnTo>
                    <a:pt x="281" y="869"/>
                  </a:lnTo>
                  <a:lnTo>
                    <a:pt x="197" y="1037"/>
                  </a:lnTo>
                  <a:lnTo>
                    <a:pt x="141" y="1205"/>
                  </a:lnTo>
                  <a:lnTo>
                    <a:pt x="85" y="1373"/>
                  </a:lnTo>
                  <a:lnTo>
                    <a:pt x="29" y="1541"/>
                  </a:lnTo>
                  <a:lnTo>
                    <a:pt x="1" y="1737"/>
                  </a:lnTo>
                  <a:lnTo>
                    <a:pt x="1" y="1933"/>
                  </a:lnTo>
                  <a:lnTo>
                    <a:pt x="1" y="168711"/>
                  </a:lnTo>
                  <a:lnTo>
                    <a:pt x="1" y="168795"/>
                  </a:lnTo>
                  <a:lnTo>
                    <a:pt x="29" y="169019"/>
                  </a:lnTo>
                  <a:lnTo>
                    <a:pt x="57" y="169215"/>
                  </a:lnTo>
                  <a:lnTo>
                    <a:pt x="113" y="169411"/>
                  </a:lnTo>
                  <a:lnTo>
                    <a:pt x="197" y="169607"/>
                  </a:lnTo>
                  <a:lnTo>
                    <a:pt x="281" y="169775"/>
                  </a:lnTo>
                  <a:lnTo>
                    <a:pt x="365" y="169943"/>
                  </a:lnTo>
                  <a:lnTo>
                    <a:pt x="505" y="170111"/>
                  </a:lnTo>
                  <a:lnTo>
                    <a:pt x="617" y="170251"/>
                  </a:lnTo>
                  <a:lnTo>
                    <a:pt x="785" y="170363"/>
                  </a:lnTo>
                  <a:lnTo>
                    <a:pt x="925" y="170475"/>
                  </a:lnTo>
                  <a:lnTo>
                    <a:pt x="1121" y="170587"/>
                  </a:lnTo>
                  <a:lnTo>
                    <a:pt x="1289" y="170672"/>
                  </a:lnTo>
                  <a:lnTo>
                    <a:pt x="1485" y="170728"/>
                  </a:lnTo>
                  <a:lnTo>
                    <a:pt x="1681" y="170784"/>
                  </a:lnTo>
                  <a:lnTo>
                    <a:pt x="1877" y="170812"/>
                  </a:lnTo>
                  <a:lnTo>
                    <a:pt x="85266" y="170812"/>
                  </a:lnTo>
                  <a:lnTo>
                    <a:pt x="85518" y="170784"/>
                  </a:lnTo>
                  <a:lnTo>
                    <a:pt x="85714" y="170728"/>
                  </a:lnTo>
                  <a:lnTo>
                    <a:pt x="85938" y="170644"/>
                  </a:lnTo>
                  <a:lnTo>
                    <a:pt x="86134" y="170531"/>
                  </a:lnTo>
                  <a:lnTo>
                    <a:pt x="86330" y="170419"/>
                  </a:lnTo>
                  <a:lnTo>
                    <a:pt x="86499" y="170307"/>
                  </a:lnTo>
                  <a:lnTo>
                    <a:pt x="86667" y="170139"/>
                  </a:lnTo>
                  <a:lnTo>
                    <a:pt x="86807" y="169999"/>
                  </a:lnTo>
                  <a:lnTo>
                    <a:pt x="86947" y="169803"/>
                  </a:lnTo>
                  <a:lnTo>
                    <a:pt x="87059" y="169635"/>
                  </a:lnTo>
                  <a:lnTo>
                    <a:pt x="87143" y="169411"/>
                  </a:lnTo>
                  <a:lnTo>
                    <a:pt x="87227" y="169215"/>
                  </a:lnTo>
                  <a:lnTo>
                    <a:pt x="87283" y="168991"/>
                  </a:lnTo>
                  <a:lnTo>
                    <a:pt x="87311" y="168767"/>
                  </a:lnTo>
                  <a:lnTo>
                    <a:pt x="87339" y="168543"/>
                  </a:lnTo>
                  <a:lnTo>
                    <a:pt x="87339" y="2130"/>
                  </a:lnTo>
                  <a:lnTo>
                    <a:pt x="87339" y="1905"/>
                  </a:lnTo>
                  <a:lnTo>
                    <a:pt x="87283" y="1709"/>
                  </a:lnTo>
                  <a:lnTo>
                    <a:pt x="87255" y="1513"/>
                  </a:lnTo>
                  <a:lnTo>
                    <a:pt x="87171" y="1317"/>
                  </a:lnTo>
                  <a:lnTo>
                    <a:pt x="87087" y="1121"/>
                  </a:lnTo>
                  <a:lnTo>
                    <a:pt x="87003" y="953"/>
                  </a:lnTo>
                  <a:lnTo>
                    <a:pt x="86863" y="785"/>
                  </a:lnTo>
                  <a:lnTo>
                    <a:pt x="86751" y="645"/>
                  </a:lnTo>
                  <a:lnTo>
                    <a:pt x="86611" y="505"/>
                  </a:lnTo>
                  <a:lnTo>
                    <a:pt x="86443" y="393"/>
                  </a:lnTo>
                  <a:lnTo>
                    <a:pt x="86274" y="281"/>
                  </a:lnTo>
                  <a:lnTo>
                    <a:pt x="86078" y="197"/>
                  </a:lnTo>
                  <a:lnTo>
                    <a:pt x="85910" y="113"/>
                  </a:lnTo>
                  <a:lnTo>
                    <a:pt x="85686" y="57"/>
                  </a:lnTo>
                  <a:lnTo>
                    <a:pt x="85490" y="29"/>
                  </a:lnTo>
                  <a:lnTo>
                    <a:pt x="85294" y="1"/>
                  </a:lnTo>
                  <a:lnTo>
                    <a:pt x="64874" y="1"/>
                  </a:lnTo>
                  <a:lnTo>
                    <a:pt x="64650" y="29"/>
                  </a:lnTo>
                  <a:lnTo>
                    <a:pt x="64426" y="85"/>
                  </a:lnTo>
                  <a:lnTo>
                    <a:pt x="64230" y="169"/>
                  </a:lnTo>
                  <a:lnTo>
                    <a:pt x="64062" y="281"/>
                  </a:lnTo>
                  <a:lnTo>
                    <a:pt x="63894" y="393"/>
                  </a:lnTo>
                  <a:lnTo>
                    <a:pt x="63754" y="561"/>
                  </a:lnTo>
                  <a:lnTo>
                    <a:pt x="63642" y="757"/>
                  </a:lnTo>
                  <a:lnTo>
                    <a:pt x="63530" y="953"/>
                  </a:lnTo>
                  <a:lnTo>
                    <a:pt x="62689" y="3054"/>
                  </a:lnTo>
                  <a:lnTo>
                    <a:pt x="62577" y="3250"/>
                  </a:lnTo>
                  <a:lnTo>
                    <a:pt x="62465" y="3446"/>
                  </a:lnTo>
                  <a:lnTo>
                    <a:pt x="62325" y="3586"/>
                  </a:lnTo>
                  <a:lnTo>
                    <a:pt x="62157" y="3726"/>
                  </a:lnTo>
                  <a:lnTo>
                    <a:pt x="61961" y="3838"/>
                  </a:lnTo>
                  <a:lnTo>
                    <a:pt x="61765" y="3922"/>
                  </a:lnTo>
                  <a:lnTo>
                    <a:pt x="61569" y="3950"/>
                  </a:lnTo>
                  <a:lnTo>
                    <a:pt x="61345" y="3978"/>
                  </a:lnTo>
                  <a:lnTo>
                    <a:pt x="26051" y="3978"/>
                  </a:lnTo>
                  <a:lnTo>
                    <a:pt x="25827" y="3950"/>
                  </a:lnTo>
                  <a:lnTo>
                    <a:pt x="25631" y="3894"/>
                  </a:lnTo>
                  <a:lnTo>
                    <a:pt x="25435" y="3838"/>
                  </a:lnTo>
                  <a:lnTo>
                    <a:pt x="25239" y="3726"/>
                  </a:lnTo>
                  <a:lnTo>
                    <a:pt x="25071" y="3586"/>
                  </a:lnTo>
                  <a:lnTo>
                    <a:pt x="24930" y="3418"/>
                  </a:lnTo>
                  <a:lnTo>
                    <a:pt x="24818" y="3250"/>
                  </a:lnTo>
                  <a:lnTo>
                    <a:pt x="24706" y="3054"/>
                  </a:lnTo>
                  <a:lnTo>
                    <a:pt x="23866" y="953"/>
                  </a:lnTo>
                  <a:lnTo>
                    <a:pt x="23754" y="729"/>
                  </a:lnTo>
                  <a:lnTo>
                    <a:pt x="23642" y="561"/>
                  </a:lnTo>
                  <a:lnTo>
                    <a:pt x="23502" y="393"/>
                  </a:lnTo>
                  <a:lnTo>
                    <a:pt x="23334" y="281"/>
                  </a:lnTo>
                  <a:lnTo>
                    <a:pt x="23138" y="169"/>
                  </a:lnTo>
                  <a:lnTo>
                    <a:pt x="22942" y="85"/>
                  </a:lnTo>
                  <a:lnTo>
                    <a:pt x="22746" y="29"/>
                  </a:lnTo>
                  <a:lnTo>
                    <a:pt x="225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7"/>
            <p:cNvSpPr/>
            <p:nvPr/>
          </p:nvSpPr>
          <p:spPr>
            <a:xfrm>
              <a:off x="1738582" y="1159255"/>
              <a:ext cx="1381024" cy="2701819"/>
            </a:xfrm>
            <a:custGeom>
              <a:avLst/>
              <a:gdLst/>
              <a:ahLst/>
              <a:cxnLst/>
              <a:rect l="l" t="t" r="r" b="b"/>
              <a:pathLst>
                <a:path w="87339" h="170812" fill="none" extrusionOk="0">
                  <a:moveTo>
                    <a:pt x="87339" y="2130"/>
                  </a:moveTo>
                  <a:lnTo>
                    <a:pt x="87339" y="168543"/>
                  </a:lnTo>
                  <a:lnTo>
                    <a:pt x="87339" y="168543"/>
                  </a:lnTo>
                  <a:lnTo>
                    <a:pt x="87311" y="168767"/>
                  </a:lnTo>
                  <a:lnTo>
                    <a:pt x="87283" y="168991"/>
                  </a:lnTo>
                  <a:lnTo>
                    <a:pt x="87227" y="169215"/>
                  </a:lnTo>
                  <a:lnTo>
                    <a:pt x="87143" y="169411"/>
                  </a:lnTo>
                  <a:lnTo>
                    <a:pt x="87059" y="169635"/>
                  </a:lnTo>
                  <a:lnTo>
                    <a:pt x="86947" y="169803"/>
                  </a:lnTo>
                  <a:lnTo>
                    <a:pt x="86807" y="169999"/>
                  </a:lnTo>
                  <a:lnTo>
                    <a:pt x="86667" y="170139"/>
                  </a:lnTo>
                  <a:lnTo>
                    <a:pt x="86499" y="170307"/>
                  </a:lnTo>
                  <a:lnTo>
                    <a:pt x="86330" y="170419"/>
                  </a:lnTo>
                  <a:lnTo>
                    <a:pt x="86134" y="170531"/>
                  </a:lnTo>
                  <a:lnTo>
                    <a:pt x="85938" y="170644"/>
                  </a:lnTo>
                  <a:lnTo>
                    <a:pt x="85714" y="170728"/>
                  </a:lnTo>
                  <a:lnTo>
                    <a:pt x="85518" y="170784"/>
                  </a:lnTo>
                  <a:lnTo>
                    <a:pt x="85266" y="170812"/>
                  </a:lnTo>
                  <a:lnTo>
                    <a:pt x="85042" y="170812"/>
                  </a:lnTo>
                  <a:lnTo>
                    <a:pt x="85042" y="170812"/>
                  </a:lnTo>
                  <a:lnTo>
                    <a:pt x="85014" y="170812"/>
                  </a:lnTo>
                  <a:lnTo>
                    <a:pt x="2074" y="170812"/>
                  </a:lnTo>
                  <a:lnTo>
                    <a:pt x="2074" y="170812"/>
                  </a:lnTo>
                  <a:lnTo>
                    <a:pt x="1877" y="170812"/>
                  </a:lnTo>
                  <a:lnTo>
                    <a:pt x="1681" y="170784"/>
                  </a:lnTo>
                  <a:lnTo>
                    <a:pt x="1485" y="170728"/>
                  </a:lnTo>
                  <a:lnTo>
                    <a:pt x="1289" y="170672"/>
                  </a:lnTo>
                  <a:lnTo>
                    <a:pt x="1121" y="170587"/>
                  </a:lnTo>
                  <a:lnTo>
                    <a:pt x="925" y="170475"/>
                  </a:lnTo>
                  <a:lnTo>
                    <a:pt x="785" y="170363"/>
                  </a:lnTo>
                  <a:lnTo>
                    <a:pt x="617" y="170251"/>
                  </a:lnTo>
                  <a:lnTo>
                    <a:pt x="505" y="170111"/>
                  </a:lnTo>
                  <a:lnTo>
                    <a:pt x="365" y="169943"/>
                  </a:lnTo>
                  <a:lnTo>
                    <a:pt x="281" y="169775"/>
                  </a:lnTo>
                  <a:lnTo>
                    <a:pt x="197" y="169607"/>
                  </a:lnTo>
                  <a:lnTo>
                    <a:pt x="113" y="169411"/>
                  </a:lnTo>
                  <a:lnTo>
                    <a:pt x="57" y="169215"/>
                  </a:lnTo>
                  <a:lnTo>
                    <a:pt x="29" y="169019"/>
                  </a:lnTo>
                  <a:lnTo>
                    <a:pt x="1" y="168795"/>
                  </a:lnTo>
                  <a:lnTo>
                    <a:pt x="1" y="168795"/>
                  </a:lnTo>
                  <a:lnTo>
                    <a:pt x="1" y="168711"/>
                  </a:lnTo>
                  <a:lnTo>
                    <a:pt x="1" y="1933"/>
                  </a:lnTo>
                  <a:lnTo>
                    <a:pt x="1" y="1933"/>
                  </a:lnTo>
                  <a:lnTo>
                    <a:pt x="1" y="1737"/>
                  </a:lnTo>
                  <a:lnTo>
                    <a:pt x="29" y="1541"/>
                  </a:lnTo>
                  <a:lnTo>
                    <a:pt x="85" y="1373"/>
                  </a:lnTo>
                  <a:lnTo>
                    <a:pt x="141" y="1205"/>
                  </a:lnTo>
                  <a:lnTo>
                    <a:pt x="197" y="1037"/>
                  </a:lnTo>
                  <a:lnTo>
                    <a:pt x="281" y="869"/>
                  </a:lnTo>
                  <a:lnTo>
                    <a:pt x="393" y="729"/>
                  </a:lnTo>
                  <a:lnTo>
                    <a:pt x="505" y="589"/>
                  </a:lnTo>
                  <a:lnTo>
                    <a:pt x="617" y="477"/>
                  </a:lnTo>
                  <a:lnTo>
                    <a:pt x="757" y="365"/>
                  </a:lnTo>
                  <a:lnTo>
                    <a:pt x="925" y="253"/>
                  </a:lnTo>
                  <a:lnTo>
                    <a:pt x="1065" y="169"/>
                  </a:lnTo>
                  <a:lnTo>
                    <a:pt x="1233" y="113"/>
                  </a:lnTo>
                  <a:lnTo>
                    <a:pt x="1401" y="57"/>
                  </a:lnTo>
                  <a:lnTo>
                    <a:pt x="1597" y="29"/>
                  </a:lnTo>
                  <a:lnTo>
                    <a:pt x="1793" y="1"/>
                  </a:lnTo>
                  <a:lnTo>
                    <a:pt x="1793" y="1"/>
                  </a:lnTo>
                  <a:lnTo>
                    <a:pt x="22522" y="1"/>
                  </a:lnTo>
                  <a:lnTo>
                    <a:pt x="22522" y="1"/>
                  </a:lnTo>
                  <a:lnTo>
                    <a:pt x="22746" y="29"/>
                  </a:lnTo>
                  <a:lnTo>
                    <a:pt x="22942" y="85"/>
                  </a:lnTo>
                  <a:lnTo>
                    <a:pt x="23138" y="169"/>
                  </a:lnTo>
                  <a:lnTo>
                    <a:pt x="23334" y="281"/>
                  </a:lnTo>
                  <a:lnTo>
                    <a:pt x="23502" y="393"/>
                  </a:lnTo>
                  <a:lnTo>
                    <a:pt x="23642" y="561"/>
                  </a:lnTo>
                  <a:lnTo>
                    <a:pt x="23754" y="729"/>
                  </a:lnTo>
                  <a:lnTo>
                    <a:pt x="23866" y="953"/>
                  </a:lnTo>
                  <a:lnTo>
                    <a:pt x="24706" y="3054"/>
                  </a:lnTo>
                  <a:lnTo>
                    <a:pt x="24706" y="3054"/>
                  </a:lnTo>
                  <a:lnTo>
                    <a:pt x="24818" y="3250"/>
                  </a:lnTo>
                  <a:lnTo>
                    <a:pt x="24930" y="3418"/>
                  </a:lnTo>
                  <a:lnTo>
                    <a:pt x="25071" y="3586"/>
                  </a:lnTo>
                  <a:lnTo>
                    <a:pt x="25239" y="3726"/>
                  </a:lnTo>
                  <a:lnTo>
                    <a:pt x="25435" y="3838"/>
                  </a:lnTo>
                  <a:lnTo>
                    <a:pt x="25631" y="3894"/>
                  </a:lnTo>
                  <a:lnTo>
                    <a:pt x="25827" y="3950"/>
                  </a:lnTo>
                  <a:lnTo>
                    <a:pt x="26051" y="3978"/>
                  </a:lnTo>
                  <a:lnTo>
                    <a:pt x="61345" y="3978"/>
                  </a:lnTo>
                  <a:lnTo>
                    <a:pt x="61345" y="3978"/>
                  </a:lnTo>
                  <a:lnTo>
                    <a:pt x="61569" y="3950"/>
                  </a:lnTo>
                  <a:lnTo>
                    <a:pt x="61765" y="3922"/>
                  </a:lnTo>
                  <a:lnTo>
                    <a:pt x="61961" y="3838"/>
                  </a:lnTo>
                  <a:lnTo>
                    <a:pt x="62157" y="3726"/>
                  </a:lnTo>
                  <a:lnTo>
                    <a:pt x="62325" y="3586"/>
                  </a:lnTo>
                  <a:lnTo>
                    <a:pt x="62465" y="3446"/>
                  </a:lnTo>
                  <a:lnTo>
                    <a:pt x="62577" y="3250"/>
                  </a:lnTo>
                  <a:lnTo>
                    <a:pt x="62689" y="3054"/>
                  </a:lnTo>
                  <a:lnTo>
                    <a:pt x="63530" y="953"/>
                  </a:lnTo>
                  <a:lnTo>
                    <a:pt x="63530" y="953"/>
                  </a:lnTo>
                  <a:lnTo>
                    <a:pt x="63642" y="757"/>
                  </a:lnTo>
                  <a:lnTo>
                    <a:pt x="63754" y="561"/>
                  </a:lnTo>
                  <a:lnTo>
                    <a:pt x="63894" y="393"/>
                  </a:lnTo>
                  <a:lnTo>
                    <a:pt x="64062" y="281"/>
                  </a:lnTo>
                  <a:lnTo>
                    <a:pt x="64230" y="169"/>
                  </a:lnTo>
                  <a:lnTo>
                    <a:pt x="64426" y="85"/>
                  </a:lnTo>
                  <a:lnTo>
                    <a:pt x="64650" y="29"/>
                  </a:lnTo>
                  <a:lnTo>
                    <a:pt x="64874" y="1"/>
                  </a:lnTo>
                  <a:lnTo>
                    <a:pt x="85294" y="1"/>
                  </a:lnTo>
                  <a:lnTo>
                    <a:pt x="85294" y="1"/>
                  </a:lnTo>
                  <a:lnTo>
                    <a:pt x="85490" y="29"/>
                  </a:lnTo>
                  <a:lnTo>
                    <a:pt x="85686" y="57"/>
                  </a:lnTo>
                  <a:lnTo>
                    <a:pt x="85910" y="113"/>
                  </a:lnTo>
                  <a:lnTo>
                    <a:pt x="86078" y="197"/>
                  </a:lnTo>
                  <a:lnTo>
                    <a:pt x="86274" y="281"/>
                  </a:lnTo>
                  <a:lnTo>
                    <a:pt x="86443" y="393"/>
                  </a:lnTo>
                  <a:lnTo>
                    <a:pt x="86611" y="505"/>
                  </a:lnTo>
                  <a:lnTo>
                    <a:pt x="86751" y="645"/>
                  </a:lnTo>
                  <a:lnTo>
                    <a:pt x="86863" y="785"/>
                  </a:lnTo>
                  <a:lnTo>
                    <a:pt x="87003" y="953"/>
                  </a:lnTo>
                  <a:lnTo>
                    <a:pt x="87087" y="1121"/>
                  </a:lnTo>
                  <a:lnTo>
                    <a:pt x="87171" y="1317"/>
                  </a:lnTo>
                  <a:lnTo>
                    <a:pt x="87255" y="1513"/>
                  </a:lnTo>
                  <a:lnTo>
                    <a:pt x="87283" y="1709"/>
                  </a:lnTo>
                  <a:lnTo>
                    <a:pt x="87339" y="1905"/>
                  </a:lnTo>
                  <a:lnTo>
                    <a:pt x="87339" y="2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7"/>
            <p:cNvSpPr/>
            <p:nvPr/>
          </p:nvSpPr>
          <p:spPr>
            <a:xfrm>
              <a:off x="1738582" y="1269139"/>
              <a:ext cx="16" cy="2483379"/>
            </a:xfrm>
            <a:custGeom>
              <a:avLst/>
              <a:gdLst/>
              <a:ahLst/>
              <a:cxnLst/>
              <a:rect l="l" t="t" r="r" b="b"/>
              <a:pathLst>
                <a:path w="1" h="157002" extrusionOk="0">
                  <a:moveTo>
                    <a:pt x="1" y="72717"/>
                  </a:moveTo>
                  <a:lnTo>
                    <a:pt x="1" y="72717"/>
                  </a:lnTo>
                  <a:lnTo>
                    <a:pt x="1" y="72717"/>
                  </a:lnTo>
                  <a:lnTo>
                    <a:pt x="1" y="157002"/>
                  </a:lnTo>
                  <a:lnTo>
                    <a:pt x="1" y="157002"/>
                  </a:lnTo>
                  <a:lnTo>
                    <a:pt x="1" y="72717"/>
                  </a:lnTo>
                  <a:close/>
                  <a:moveTo>
                    <a:pt x="1" y="14174"/>
                  </a:moveTo>
                  <a:lnTo>
                    <a:pt x="1" y="14174"/>
                  </a:lnTo>
                  <a:lnTo>
                    <a:pt x="1" y="56639"/>
                  </a:lnTo>
                  <a:lnTo>
                    <a:pt x="1" y="56639"/>
                  </a:lnTo>
                  <a:lnTo>
                    <a:pt x="1" y="56667"/>
                  </a:lnTo>
                  <a:lnTo>
                    <a:pt x="1" y="14174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7"/>
            <p:cNvSpPr/>
            <p:nvPr/>
          </p:nvSpPr>
          <p:spPr>
            <a:xfrm>
              <a:off x="1738582" y="2419325"/>
              <a:ext cx="16" cy="1333194"/>
            </a:xfrm>
            <a:custGeom>
              <a:avLst/>
              <a:gdLst/>
              <a:ahLst/>
              <a:cxnLst/>
              <a:rect l="l" t="t" r="r" b="b"/>
              <a:pathLst>
                <a:path w="1" h="84286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84286"/>
                  </a:lnTo>
                  <a:lnTo>
                    <a:pt x="1" y="8428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7"/>
            <p:cNvSpPr/>
            <p:nvPr/>
          </p:nvSpPr>
          <p:spPr>
            <a:xfrm>
              <a:off x="1738582" y="1493321"/>
              <a:ext cx="16" cy="672149"/>
            </a:xfrm>
            <a:custGeom>
              <a:avLst/>
              <a:gdLst/>
              <a:ahLst/>
              <a:cxnLst/>
              <a:rect l="l" t="t" r="r" b="b"/>
              <a:pathLst>
                <a:path w="1" h="4249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2466"/>
                  </a:lnTo>
                  <a:lnTo>
                    <a:pt x="1" y="42466"/>
                  </a:lnTo>
                  <a:lnTo>
                    <a:pt x="1" y="4249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7"/>
            <p:cNvSpPr/>
            <p:nvPr/>
          </p:nvSpPr>
          <p:spPr>
            <a:xfrm>
              <a:off x="1738582" y="1269139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7"/>
            <p:cNvSpPr/>
            <p:nvPr/>
          </p:nvSpPr>
          <p:spPr>
            <a:xfrm>
              <a:off x="1738582" y="1493321"/>
              <a:ext cx="1381024" cy="2259198"/>
            </a:xfrm>
            <a:custGeom>
              <a:avLst/>
              <a:gdLst/>
              <a:ahLst/>
              <a:cxnLst/>
              <a:rect l="l" t="t" r="r" b="b"/>
              <a:pathLst>
                <a:path w="87339" h="142829" extrusionOk="0">
                  <a:moveTo>
                    <a:pt x="79972" y="89832"/>
                  </a:moveTo>
                  <a:lnTo>
                    <a:pt x="80140" y="89860"/>
                  </a:lnTo>
                  <a:lnTo>
                    <a:pt x="80448" y="89944"/>
                  </a:lnTo>
                  <a:lnTo>
                    <a:pt x="80728" y="90112"/>
                  </a:lnTo>
                  <a:lnTo>
                    <a:pt x="80980" y="90308"/>
                  </a:lnTo>
                  <a:lnTo>
                    <a:pt x="81176" y="90560"/>
                  </a:lnTo>
                  <a:lnTo>
                    <a:pt x="81345" y="90841"/>
                  </a:lnTo>
                  <a:lnTo>
                    <a:pt x="81429" y="91149"/>
                  </a:lnTo>
                  <a:lnTo>
                    <a:pt x="81457" y="91317"/>
                  </a:lnTo>
                  <a:lnTo>
                    <a:pt x="81485" y="91485"/>
                  </a:lnTo>
                  <a:lnTo>
                    <a:pt x="81485" y="100112"/>
                  </a:lnTo>
                  <a:lnTo>
                    <a:pt x="81457" y="100280"/>
                  </a:lnTo>
                  <a:lnTo>
                    <a:pt x="81429" y="100448"/>
                  </a:lnTo>
                  <a:lnTo>
                    <a:pt x="81345" y="100784"/>
                  </a:lnTo>
                  <a:lnTo>
                    <a:pt x="81176" y="101065"/>
                  </a:lnTo>
                  <a:lnTo>
                    <a:pt x="80980" y="101317"/>
                  </a:lnTo>
                  <a:lnTo>
                    <a:pt x="80728" y="101513"/>
                  </a:lnTo>
                  <a:lnTo>
                    <a:pt x="80448" y="101653"/>
                  </a:lnTo>
                  <a:lnTo>
                    <a:pt x="80140" y="101765"/>
                  </a:lnTo>
                  <a:lnTo>
                    <a:pt x="79972" y="101793"/>
                  </a:lnTo>
                  <a:lnTo>
                    <a:pt x="7312" y="101793"/>
                  </a:lnTo>
                  <a:lnTo>
                    <a:pt x="7143" y="101765"/>
                  </a:lnTo>
                  <a:lnTo>
                    <a:pt x="6835" y="101653"/>
                  </a:lnTo>
                  <a:lnTo>
                    <a:pt x="6555" y="101513"/>
                  </a:lnTo>
                  <a:lnTo>
                    <a:pt x="6303" y="101317"/>
                  </a:lnTo>
                  <a:lnTo>
                    <a:pt x="6107" y="101065"/>
                  </a:lnTo>
                  <a:lnTo>
                    <a:pt x="5939" y="100784"/>
                  </a:lnTo>
                  <a:lnTo>
                    <a:pt x="5855" y="100448"/>
                  </a:lnTo>
                  <a:lnTo>
                    <a:pt x="5827" y="100280"/>
                  </a:lnTo>
                  <a:lnTo>
                    <a:pt x="5827" y="100112"/>
                  </a:lnTo>
                  <a:lnTo>
                    <a:pt x="5827" y="91485"/>
                  </a:lnTo>
                  <a:lnTo>
                    <a:pt x="5827" y="91317"/>
                  </a:lnTo>
                  <a:lnTo>
                    <a:pt x="5855" y="91149"/>
                  </a:lnTo>
                  <a:lnTo>
                    <a:pt x="5939" y="90841"/>
                  </a:lnTo>
                  <a:lnTo>
                    <a:pt x="6107" y="90560"/>
                  </a:lnTo>
                  <a:lnTo>
                    <a:pt x="6303" y="90308"/>
                  </a:lnTo>
                  <a:lnTo>
                    <a:pt x="6555" y="90112"/>
                  </a:lnTo>
                  <a:lnTo>
                    <a:pt x="6835" y="89944"/>
                  </a:lnTo>
                  <a:lnTo>
                    <a:pt x="7143" y="89860"/>
                  </a:lnTo>
                  <a:lnTo>
                    <a:pt x="7312" y="89832"/>
                  </a:lnTo>
                  <a:close/>
                  <a:moveTo>
                    <a:pt x="79972" y="106135"/>
                  </a:moveTo>
                  <a:lnTo>
                    <a:pt x="80140" y="106163"/>
                  </a:lnTo>
                  <a:lnTo>
                    <a:pt x="80448" y="106275"/>
                  </a:lnTo>
                  <a:lnTo>
                    <a:pt x="80728" y="106415"/>
                  </a:lnTo>
                  <a:lnTo>
                    <a:pt x="80980" y="106611"/>
                  </a:lnTo>
                  <a:lnTo>
                    <a:pt x="81176" y="106863"/>
                  </a:lnTo>
                  <a:lnTo>
                    <a:pt x="81345" y="107143"/>
                  </a:lnTo>
                  <a:lnTo>
                    <a:pt x="81429" y="107479"/>
                  </a:lnTo>
                  <a:lnTo>
                    <a:pt x="81457" y="107647"/>
                  </a:lnTo>
                  <a:lnTo>
                    <a:pt x="81485" y="107815"/>
                  </a:lnTo>
                  <a:lnTo>
                    <a:pt x="81485" y="116443"/>
                  </a:lnTo>
                  <a:lnTo>
                    <a:pt x="81457" y="116611"/>
                  </a:lnTo>
                  <a:lnTo>
                    <a:pt x="81429" y="116779"/>
                  </a:lnTo>
                  <a:lnTo>
                    <a:pt x="81345" y="117087"/>
                  </a:lnTo>
                  <a:lnTo>
                    <a:pt x="81176" y="117367"/>
                  </a:lnTo>
                  <a:lnTo>
                    <a:pt x="80980" y="117619"/>
                  </a:lnTo>
                  <a:lnTo>
                    <a:pt x="80728" y="117815"/>
                  </a:lnTo>
                  <a:lnTo>
                    <a:pt x="80448" y="117983"/>
                  </a:lnTo>
                  <a:lnTo>
                    <a:pt x="80140" y="118067"/>
                  </a:lnTo>
                  <a:lnTo>
                    <a:pt x="79972" y="118095"/>
                  </a:lnTo>
                  <a:lnTo>
                    <a:pt x="7312" y="118095"/>
                  </a:lnTo>
                  <a:lnTo>
                    <a:pt x="7143" y="118067"/>
                  </a:lnTo>
                  <a:lnTo>
                    <a:pt x="6835" y="117983"/>
                  </a:lnTo>
                  <a:lnTo>
                    <a:pt x="6555" y="117815"/>
                  </a:lnTo>
                  <a:lnTo>
                    <a:pt x="6303" y="117619"/>
                  </a:lnTo>
                  <a:lnTo>
                    <a:pt x="6107" y="117367"/>
                  </a:lnTo>
                  <a:lnTo>
                    <a:pt x="5939" y="117087"/>
                  </a:lnTo>
                  <a:lnTo>
                    <a:pt x="5855" y="116779"/>
                  </a:lnTo>
                  <a:lnTo>
                    <a:pt x="5827" y="116611"/>
                  </a:lnTo>
                  <a:lnTo>
                    <a:pt x="5827" y="116443"/>
                  </a:lnTo>
                  <a:lnTo>
                    <a:pt x="5827" y="107815"/>
                  </a:lnTo>
                  <a:lnTo>
                    <a:pt x="5827" y="107647"/>
                  </a:lnTo>
                  <a:lnTo>
                    <a:pt x="5855" y="107479"/>
                  </a:lnTo>
                  <a:lnTo>
                    <a:pt x="5939" y="107143"/>
                  </a:lnTo>
                  <a:lnTo>
                    <a:pt x="6107" y="106863"/>
                  </a:lnTo>
                  <a:lnTo>
                    <a:pt x="6303" y="106611"/>
                  </a:lnTo>
                  <a:lnTo>
                    <a:pt x="6555" y="106415"/>
                  </a:lnTo>
                  <a:lnTo>
                    <a:pt x="6835" y="106275"/>
                  </a:lnTo>
                  <a:lnTo>
                    <a:pt x="7143" y="106163"/>
                  </a:lnTo>
                  <a:lnTo>
                    <a:pt x="7312" y="106135"/>
                  </a:lnTo>
                  <a:close/>
                  <a:moveTo>
                    <a:pt x="79804" y="122437"/>
                  </a:moveTo>
                  <a:lnTo>
                    <a:pt x="79972" y="122465"/>
                  </a:lnTo>
                  <a:lnTo>
                    <a:pt x="80140" y="122465"/>
                  </a:lnTo>
                  <a:lnTo>
                    <a:pt x="80448" y="122577"/>
                  </a:lnTo>
                  <a:lnTo>
                    <a:pt x="80728" y="122717"/>
                  </a:lnTo>
                  <a:lnTo>
                    <a:pt x="80980" y="122941"/>
                  </a:lnTo>
                  <a:lnTo>
                    <a:pt x="81176" y="123193"/>
                  </a:lnTo>
                  <a:lnTo>
                    <a:pt x="81345" y="123473"/>
                  </a:lnTo>
                  <a:lnTo>
                    <a:pt x="81429" y="123781"/>
                  </a:lnTo>
                  <a:lnTo>
                    <a:pt x="81457" y="123950"/>
                  </a:lnTo>
                  <a:lnTo>
                    <a:pt x="81485" y="124118"/>
                  </a:lnTo>
                  <a:lnTo>
                    <a:pt x="81485" y="132745"/>
                  </a:lnTo>
                  <a:lnTo>
                    <a:pt x="81457" y="132913"/>
                  </a:lnTo>
                  <a:lnTo>
                    <a:pt x="81429" y="133081"/>
                  </a:lnTo>
                  <a:lnTo>
                    <a:pt x="81345" y="133389"/>
                  </a:lnTo>
                  <a:lnTo>
                    <a:pt x="81176" y="133669"/>
                  </a:lnTo>
                  <a:lnTo>
                    <a:pt x="80980" y="133921"/>
                  </a:lnTo>
                  <a:lnTo>
                    <a:pt x="80728" y="134145"/>
                  </a:lnTo>
                  <a:lnTo>
                    <a:pt x="80448" y="134286"/>
                  </a:lnTo>
                  <a:lnTo>
                    <a:pt x="80140" y="134398"/>
                  </a:lnTo>
                  <a:lnTo>
                    <a:pt x="79972" y="134398"/>
                  </a:lnTo>
                  <a:lnTo>
                    <a:pt x="79804" y="134426"/>
                  </a:lnTo>
                  <a:lnTo>
                    <a:pt x="7480" y="134426"/>
                  </a:lnTo>
                  <a:lnTo>
                    <a:pt x="7312" y="134398"/>
                  </a:lnTo>
                  <a:lnTo>
                    <a:pt x="7143" y="134398"/>
                  </a:lnTo>
                  <a:lnTo>
                    <a:pt x="6835" y="134286"/>
                  </a:lnTo>
                  <a:lnTo>
                    <a:pt x="6555" y="134145"/>
                  </a:lnTo>
                  <a:lnTo>
                    <a:pt x="6303" y="133921"/>
                  </a:lnTo>
                  <a:lnTo>
                    <a:pt x="6107" y="133669"/>
                  </a:lnTo>
                  <a:lnTo>
                    <a:pt x="5939" y="133389"/>
                  </a:lnTo>
                  <a:lnTo>
                    <a:pt x="5855" y="133081"/>
                  </a:lnTo>
                  <a:lnTo>
                    <a:pt x="5827" y="132913"/>
                  </a:lnTo>
                  <a:lnTo>
                    <a:pt x="5827" y="132745"/>
                  </a:lnTo>
                  <a:lnTo>
                    <a:pt x="5827" y="124118"/>
                  </a:lnTo>
                  <a:lnTo>
                    <a:pt x="5827" y="123950"/>
                  </a:lnTo>
                  <a:lnTo>
                    <a:pt x="5855" y="123781"/>
                  </a:lnTo>
                  <a:lnTo>
                    <a:pt x="5939" y="123473"/>
                  </a:lnTo>
                  <a:lnTo>
                    <a:pt x="6107" y="123193"/>
                  </a:lnTo>
                  <a:lnTo>
                    <a:pt x="6303" y="122941"/>
                  </a:lnTo>
                  <a:lnTo>
                    <a:pt x="6555" y="122717"/>
                  </a:lnTo>
                  <a:lnTo>
                    <a:pt x="6835" y="122577"/>
                  </a:lnTo>
                  <a:lnTo>
                    <a:pt x="7143" y="122465"/>
                  </a:lnTo>
                  <a:lnTo>
                    <a:pt x="7312" y="122465"/>
                  </a:lnTo>
                  <a:lnTo>
                    <a:pt x="7480" y="122437"/>
                  </a:lnTo>
                  <a:close/>
                  <a:moveTo>
                    <a:pt x="1" y="1"/>
                  </a:moveTo>
                  <a:lnTo>
                    <a:pt x="1" y="42494"/>
                  </a:lnTo>
                  <a:lnTo>
                    <a:pt x="393" y="43278"/>
                  </a:lnTo>
                  <a:lnTo>
                    <a:pt x="729" y="44090"/>
                  </a:lnTo>
                  <a:lnTo>
                    <a:pt x="1065" y="44903"/>
                  </a:lnTo>
                  <a:lnTo>
                    <a:pt x="1373" y="45715"/>
                  </a:lnTo>
                  <a:lnTo>
                    <a:pt x="1653" y="46527"/>
                  </a:lnTo>
                  <a:lnTo>
                    <a:pt x="1933" y="47340"/>
                  </a:lnTo>
                  <a:lnTo>
                    <a:pt x="2158" y="48124"/>
                  </a:lnTo>
                  <a:lnTo>
                    <a:pt x="2354" y="48908"/>
                  </a:lnTo>
                  <a:lnTo>
                    <a:pt x="2522" y="49664"/>
                  </a:lnTo>
                  <a:lnTo>
                    <a:pt x="2634" y="50421"/>
                  </a:lnTo>
                  <a:lnTo>
                    <a:pt x="2718" y="51149"/>
                  </a:lnTo>
                  <a:lnTo>
                    <a:pt x="2774" y="51821"/>
                  </a:lnTo>
                  <a:lnTo>
                    <a:pt x="2774" y="52494"/>
                  </a:lnTo>
                  <a:lnTo>
                    <a:pt x="2746" y="53110"/>
                  </a:lnTo>
                  <a:lnTo>
                    <a:pt x="2662" y="53670"/>
                  </a:lnTo>
                  <a:lnTo>
                    <a:pt x="2522" y="54230"/>
                  </a:lnTo>
                  <a:lnTo>
                    <a:pt x="2326" y="54706"/>
                  </a:lnTo>
                  <a:lnTo>
                    <a:pt x="2102" y="55239"/>
                  </a:lnTo>
                  <a:lnTo>
                    <a:pt x="1821" y="55771"/>
                  </a:lnTo>
                  <a:lnTo>
                    <a:pt x="1513" y="56303"/>
                  </a:lnTo>
                  <a:lnTo>
                    <a:pt x="1177" y="56863"/>
                  </a:lnTo>
                  <a:lnTo>
                    <a:pt x="813" y="57395"/>
                  </a:lnTo>
                  <a:lnTo>
                    <a:pt x="421" y="57984"/>
                  </a:lnTo>
                  <a:lnTo>
                    <a:pt x="1" y="58544"/>
                  </a:lnTo>
                  <a:lnTo>
                    <a:pt x="1" y="142829"/>
                  </a:lnTo>
                  <a:lnTo>
                    <a:pt x="87339" y="142829"/>
                  </a:lnTo>
                  <a:lnTo>
                    <a:pt x="873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7"/>
            <p:cNvSpPr/>
            <p:nvPr/>
          </p:nvSpPr>
          <p:spPr>
            <a:xfrm>
              <a:off x="1830704" y="3429952"/>
              <a:ext cx="1196337" cy="189652"/>
            </a:xfrm>
            <a:custGeom>
              <a:avLst/>
              <a:gdLst/>
              <a:ahLst/>
              <a:cxnLst/>
              <a:rect l="l" t="t" r="r" b="b"/>
              <a:pathLst>
                <a:path w="75659" h="11990" fill="none" extrusionOk="0">
                  <a:moveTo>
                    <a:pt x="1654" y="11990"/>
                  </a:moveTo>
                  <a:lnTo>
                    <a:pt x="1654" y="11990"/>
                  </a:lnTo>
                  <a:lnTo>
                    <a:pt x="1486" y="11962"/>
                  </a:lnTo>
                  <a:lnTo>
                    <a:pt x="1317" y="11962"/>
                  </a:lnTo>
                  <a:lnTo>
                    <a:pt x="1009" y="11850"/>
                  </a:lnTo>
                  <a:lnTo>
                    <a:pt x="729" y="11709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2"/>
                  </a:lnTo>
                  <a:lnTo>
                    <a:pt x="1" y="1682"/>
                  </a:lnTo>
                  <a:lnTo>
                    <a:pt x="1" y="1514"/>
                  </a:lnTo>
                  <a:lnTo>
                    <a:pt x="29" y="1345"/>
                  </a:lnTo>
                  <a:lnTo>
                    <a:pt x="113" y="1037"/>
                  </a:lnTo>
                  <a:lnTo>
                    <a:pt x="281" y="757"/>
                  </a:lnTo>
                  <a:lnTo>
                    <a:pt x="477" y="505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29"/>
                  </a:lnTo>
                  <a:lnTo>
                    <a:pt x="1654" y="1"/>
                  </a:lnTo>
                  <a:lnTo>
                    <a:pt x="73978" y="1"/>
                  </a:lnTo>
                  <a:lnTo>
                    <a:pt x="73978" y="1"/>
                  </a:lnTo>
                  <a:lnTo>
                    <a:pt x="74146" y="29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505"/>
                  </a:lnTo>
                  <a:lnTo>
                    <a:pt x="75350" y="757"/>
                  </a:lnTo>
                  <a:lnTo>
                    <a:pt x="75519" y="1037"/>
                  </a:lnTo>
                  <a:lnTo>
                    <a:pt x="75603" y="1345"/>
                  </a:lnTo>
                  <a:lnTo>
                    <a:pt x="75631" y="1514"/>
                  </a:lnTo>
                  <a:lnTo>
                    <a:pt x="75659" y="1682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709"/>
                  </a:lnTo>
                  <a:lnTo>
                    <a:pt x="74622" y="11850"/>
                  </a:lnTo>
                  <a:lnTo>
                    <a:pt x="74314" y="11962"/>
                  </a:lnTo>
                  <a:lnTo>
                    <a:pt x="74146" y="11962"/>
                  </a:lnTo>
                  <a:lnTo>
                    <a:pt x="73978" y="11990"/>
                  </a:lnTo>
                  <a:lnTo>
                    <a:pt x="1654" y="119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7"/>
            <p:cNvSpPr/>
            <p:nvPr/>
          </p:nvSpPr>
          <p:spPr>
            <a:xfrm>
              <a:off x="1830704" y="3172095"/>
              <a:ext cx="1196337" cy="189209"/>
            </a:xfrm>
            <a:custGeom>
              <a:avLst/>
              <a:gdLst/>
              <a:ahLst/>
              <a:cxnLst/>
              <a:rect l="l" t="t" r="r" b="b"/>
              <a:pathLst>
                <a:path w="75659" h="11962" fill="none" extrusionOk="0">
                  <a:moveTo>
                    <a:pt x="1654" y="11961"/>
                  </a:move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49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1"/>
                  </a:lnTo>
                  <a:lnTo>
                    <a:pt x="1" y="1681"/>
                  </a:lnTo>
                  <a:lnTo>
                    <a:pt x="1" y="1513"/>
                  </a:lnTo>
                  <a:lnTo>
                    <a:pt x="29" y="1345"/>
                  </a:lnTo>
                  <a:lnTo>
                    <a:pt x="113" y="1009"/>
                  </a:lnTo>
                  <a:lnTo>
                    <a:pt x="281" y="729"/>
                  </a:lnTo>
                  <a:lnTo>
                    <a:pt x="477" y="477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1"/>
                  </a:lnTo>
                  <a:lnTo>
                    <a:pt x="1654" y="1"/>
                  </a:lnTo>
                  <a:lnTo>
                    <a:pt x="73978" y="1"/>
                  </a:lnTo>
                  <a:lnTo>
                    <a:pt x="73978" y="1"/>
                  </a:lnTo>
                  <a:lnTo>
                    <a:pt x="74146" y="1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477"/>
                  </a:lnTo>
                  <a:lnTo>
                    <a:pt x="75350" y="729"/>
                  </a:lnTo>
                  <a:lnTo>
                    <a:pt x="75519" y="1009"/>
                  </a:lnTo>
                  <a:lnTo>
                    <a:pt x="75603" y="1345"/>
                  </a:lnTo>
                  <a:lnTo>
                    <a:pt x="75631" y="1513"/>
                  </a:lnTo>
                  <a:lnTo>
                    <a:pt x="75659" y="1681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49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7"/>
            <p:cNvSpPr/>
            <p:nvPr/>
          </p:nvSpPr>
          <p:spPr>
            <a:xfrm>
              <a:off x="1830704" y="2914238"/>
              <a:ext cx="1196337" cy="189193"/>
            </a:xfrm>
            <a:custGeom>
              <a:avLst/>
              <a:gdLst/>
              <a:ahLst/>
              <a:cxnLst/>
              <a:rect l="l" t="t" r="r" b="b"/>
              <a:pathLst>
                <a:path w="75659" h="11961" fill="none" extrusionOk="0">
                  <a:moveTo>
                    <a:pt x="1654" y="11961"/>
                  </a:move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21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2"/>
                  </a:lnTo>
                  <a:lnTo>
                    <a:pt x="29" y="10616"/>
                  </a:lnTo>
                  <a:lnTo>
                    <a:pt x="1" y="10448"/>
                  </a:lnTo>
                  <a:lnTo>
                    <a:pt x="1" y="10280"/>
                  </a:lnTo>
                  <a:lnTo>
                    <a:pt x="1" y="1653"/>
                  </a:lnTo>
                  <a:lnTo>
                    <a:pt x="1" y="1653"/>
                  </a:lnTo>
                  <a:lnTo>
                    <a:pt x="1" y="1485"/>
                  </a:lnTo>
                  <a:lnTo>
                    <a:pt x="29" y="1317"/>
                  </a:lnTo>
                  <a:lnTo>
                    <a:pt x="113" y="1009"/>
                  </a:lnTo>
                  <a:lnTo>
                    <a:pt x="281" y="728"/>
                  </a:lnTo>
                  <a:lnTo>
                    <a:pt x="477" y="476"/>
                  </a:lnTo>
                  <a:lnTo>
                    <a:pt x="729" y="280"/>
                  </a:lnTo>
                  <a:lnTo>
                    <a:pt x="1009" y="112"/>
                  </a:lnTo>
                  <a:lnTo>
                    <a:pt x="1317" y="28"/>
                  </a:lnTo>
                  <a:lnTo>
                    <a:pt x="1486" y="0"/>
                  </a:lnTo>
                  <a:lnTo>
                    <a:pt x="1654" y="0"/>
                  </a:lnTo>
                  <a:lnTo>
                    <a:pt x="73978" y="0"/>
                  </a:lnTo>
                  <a:lnTo>
                    <a:pt x="73978" y="0"/>
                  </a:lnTo>
                  <a:lnTo>
                    <a:pt x="74146" y="0"/>
                  </a:lnTo>
                  <a:lnTo>
                    <a:pt x="74314" y="28"/>
                  </a:lnTo>
                  <a:lnTo>
                    <a:pt x="74622" y="112"/>
                  </a:lnTo>
                  <a:lnTo>
                    <a:pt x="74902" y="280"/>
                  </a:lnTo>
                  <a:lnTo>
                    <a:pt x="75154" y="476"/>
                  </a:lnTo>
                  <a:lnTo>
                    <a:pt x="75350" y="728"/>
                  </a:lnTo>
                  <a:lnTo>
                    <a:pt x="75519" y="1009"/>
                  </a:lnTo>
                  <a:lnTo>
                    <a:pt x="75603" y="1317"/>
                  </a:lnTo>
                  <a:lnTo>
                    <a:pt x="75631" y="1485"/>
                  </a:lnTo>
                  <a:lnTo>
                    <a:pt x="75659" y="1653"/>
                  </a:lnTo>
                  <a:lnTo>
                    <a:pt x="75659" y="10280"/>
                  </a:lnTo>
                  <a:lnTo>
                    <a:pt x="75659" y="10280"/>
                  </a:lnTo>
                  <a:lnTo>
                    <a:pt x="75631" y="10448"/>
                  </a:lnTo>
                  <a:lnTo>
                    <a:pt x="75603" y="10616"/>
                  </a:lnTo>
                  <a:lnTo>
                    <a:pt x="75519" y="10952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21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7"/>
            <p:cNvSpPr/>
            <p:nvPr/>
          </p:nvSpPr>
          <p:spPr>
            <a:xfrm>
              <a:off x="1738582" y="1493321"/>
              <a:ext cx="1381024" cy="2259198"/>
            </a:xfrm>
            <a:custGeom>
              <a:avLst/>
              <a:gdLst/>
              <a:ahLst/>
              <a:cxnLst/>
              <a:rect l="l" t="t" r="r" b="b"/>
              <a:pathLst>
                <a:path w="87339" h="142829" fill="none" extrusionOk="0">
                  <a:moveTo>
                    <a:pt x="87339" y="1"/>
                  </a:moveTo>
                  <a:lnTo>
                    <a:pt x="1" y="1"/>
                  </a:lnTo>
                  <a:lnTo>
                    <a:pt x="1" y="42494"/>
                  </a:lnTo>
                  <a:lnTo>
                    <a:pt x="1" y="42494"/>
                  </a:lnTo>
                  <a:lnTo>
                    <a:pt x="393" y="43278"/>
                  </a:lnTo>
                  <a:lnTo>
                    <a:pt x="729" y="44090"/>
                  </a:lnTo>
                  <a:lnTo>
                    <a:pt x="1065" y="44903"/>
                  </a:lnTo>
                  <a:lnTo>
                    <a:pt x="1373" y="45715"/>
                  </a:lnTo>
                  <a:lnTo>
                    <a:pt x="1653" y="46527"/>
                  </a:lnTo>
                  <a:lnTo>
                    <a:pt x="1933" y="47340"/>
                  </a:lnTo>
                  <a:lnTo>
                    <a:pt x="2158" y="48124"/>
                  </a:lnTo>
                  <a:lnTo>
                    <a:pt x="2354" y="48908"/>
                  </a:lnTo>
                  <a:lnTo>
                    <a:pt x="2522" y="49664"/>
                  </a:lnTo>
                  <a:lnTo>
                    <a:pt x="2634" y="50421"/>
                  </a:lnTo>
                  <a:lnTo>
                    <a:pt x="2718" y="51149"/>
                  </a:lnTo>
                  <a:lnTo>
                    <a:pt x="2774" y="51821"/>
                  </a:lnTo>
                  <a:lnTo>
                    <a:pt x="2774" y="52494"/>
                  </a:lnTo>
                  <a:lnTo>
                    <a:pt x="2746" y="53110"/>
                  </a:lnTo>
                  <a:lnTo>
                    <a:pt x="2662" y="53670"/>
                  </a:lnTo>
                  <a:lnTo>
                    <a:pt x="2522" y="54230"/>
                  </a:lnTo>
                  <a:lnTo>
                    <a:pt x="2522" y="54230"/>
                  </a:lnTo>
                  <a:lnTo>
                    <a:pt x="2326" y="54706"/>
                  </a:lnTo>
                  <a:lnTo>
                    <a:pt x="2102" y="55239"/>
                  </a:lnTo>
                  <a:lnTo>
                    <a:pt x="1821" y="55771"/>
                  </a:lnTo>
                  <a:lnTo>
                    <a:pt x="1513" y="56303"/>
                  </a:lnTo>
                  <a:lnTo>
                    <a:pt x="1177" y="56863"/>
                  </a:lnTo>
                  <a:lnTo>
                    <a:pt x="813" y="57395"/>
                  </a:lnTo>
                  <a:lnTo>
                    <a:pt x="421" y="57984"/>
                  </a:lnTo>
                  <a:lnTo>
                    <a:pt x="1" y="58544"/>
                  </a:lnTo>
                  <a:lnTo>
                    <a:pt x="1" y="142829"/>
                  </a:lnTo>
                  <a:lnTo>
                    <a:pt x="87339" y="142829"/>
                  </a:lnTo>
                  <a:lnTo>
                    <a:pt x="87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7"/>
            <p:cNvSpPr/>
            <p:nvPr/>
          </p:nvSpPr>
          <p:spPr>
            <a:xfrm>
              <a:off x="1738582" y="1269139"/>
              <a:ext cx="1381024" cy="16"/>
            </a:xfrm>
            <a:custGeom>
              <a:avLst/>
              <a:gdLst/>
              <a:ahLst/>
              <a:cxnLst/>
              <a:rect l="l" t="t" r="r" b="b"/>
              <a:pathLst>
                <a:path w="87339" h="1" fill="none" extrusionOk="0">
                  <a:moveTo>
                    <a:pt x="8733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87339" y="0"/>
                  </a:lnTo>
                  <a:lnTo>
                    <a:pt x="87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7"/>
            <p:cNvSpPr/>
            <p:nvPr/>
          </p:nvSpPr>
          <p:spPr>
            <a:xfrm>
              <a:off x="2379040" y="1143754"/>
              <a:ext cx="37665" cy="37677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205" y="0"/>
                  </a:moveTo>
                  <a:lnTo>
                    <a:pt x="953" y="28"/>
                  </a:lnTo>
                  <a:lnTo>
                    <a:pt x="729" y="84"/>
                  </a:lnTo>
                  <a:lnTo>
                    <a:pt x="533" y="196"/>
                  </a:lnTo>
                  <a:lnTo>
                    <a:pt x="337" y="336"/>
                  </a:lnTo>
                  <a:lnTo>
                    <a:pt x="197" y="533"/>
                  </a:lnTo>
                  <a:lnTo>
                    <a:pt x="85" y="729"/>
                  </a:lnTo>
                  <a:lnTo>
                    <a:pt x="29" y="953"/>
                  </a:lnTo>
                  <a:lnTo>
                    <a:pt x="1" y="1205"/>
                  </a:lnTo>
                  <a:lnTo>
                    <a:pt x="29" y="1429"/>
                  </a:lnTo>
                  <a:lnTo>
                    <a:pt x="85" y="1653"/>
                  </a:lnTo>
                  <a:lnTo>
                    <a:pt x="197" y="1877"/>
                  </a:lnTo>
                  <a:lnTo>
                    <a:pt x="337" y="2045"/>
                  </a:lnTo>
                  <a:lnTo>
                    <a:pt x="533" y="2185"/>
                  </a:lnTo>
                  <a:lnTo>
                    <a:pt x="729" y="2297"/>
                  </a:lnTo>
                  <a:lnTo>
                    <a:pt x="953" y="2381"/>
                  </a:lnTo>
                  <a:lnTo>
                    <a:pt x="1429" y="2381"/>
                  </a:lnTo>
                  <a:lnTo>
                    <a:pt x="1653" y="2297"/>
                  </a:lnTo>
                  <a:lnTo>
                    <a:pt x="1849" y="2185"/>
                  </a:lnTo>
                  <a:lnTo>
                    <a:pt x="2045" y="2045"/>
                  </a:lnTo>
                  <a:lnTo>
                    <a:pt x="2185" y="1877"/>
                  </a:lnTo>
                  <a:lnTo>
                    <a:pt x="2297" y="1653"/>
                  </a:lnTo>
                  <a:lnTo>
                    <a:pt x="2353" y="1429"/>
                  </a:lnTo>
                  <a:lnTo>
                    <a:pt x="2381" y="1205"/>
                  </a:lnTo>
                  <a:lnTo>
                    <a:pt x="2353" y="953"/>
                  </a:lnTo>
                  <a:lnTo>
                    <a:pt x="2297" y="729"/>
                  </a:lnTo>
                  <a:lnTo>
                    <a:pt x="2185" y="533"/>
                  </a:lnTo>
                  <a:lnTo>
                    <a:pt x="2045" y="336"/>
                  </a:lnTo>
                  <a:lnTo>
                    <a:pt x="1849" y="196"/>
                  </a:lnTo>
                  <a:lnTo>
                    <a:pt x="1653" y="84"/>
                  </a:lnTo>
                  <a:lnTo>
                    <a:pt x="1429" y="28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7"/>
            <p:cNvSpPr/>
            <p:nvPr/>
          </p:nvSpPr>
          <p:spPr>
            <a:xfrm>
              <a:off x="2431300" y="1150397"/>
              <a:ext cx="24382" cy="24391"/>
            </a:xfrm>
            <a:custGeom>
              <a:avLst/>
              <a:gdLst/>
              <a:ahLst/>
              <a:cxnLst/>
              <a:rect l="l" t="t" r="r" b="b"/>
              <a:pathLst>
                <a:path w="1542" h="1542" extrusionOk="0">
                  <a:moveTo>
                    <a:pt x="757" y="1"/>
                  </a:moveTo>
                  <a:lnTo>
                    <a:pt x="617" y="29"/>
                  </a:lnTo>
                  <a:lnTo>
                    <a:pt x="477" y="57"/>
                  </a:lnTo>
                  <a:lnTo>
                    <a:pt x="337" y="141"/>
                  </a:lnTo>
                  <a:lnTo>
                    <a:pt x="225" y="225"/>
                  </a:lnTo>
                  <a:lnTo>
                    <a:pt x="141" y="337"/>
                  </a:lnTo>
                  <a:lnTo>
                    <a:pt x="57" y="477"/>
                  </a:lnTo>
                  <a:lnTo>
                    <a:pt x="1" y="617"/>
                  </a:lnTo>
                  <a:lnTo>
                    <a:pt x="1" y="785"/>
                  </a:lnTo>
                  <a:lnTo>
                    <a:pt x="1" y="925"/>
                  </a:lnTo>
                  <a:lnTo>
                    <a:pt x="57" y="1065"/>
                  </a:lnTo>
                  <a:lnTo>
                    <a:pt x="141" y="1205"/>
                  </a:lnTo>
                  <a:lnTo>
                    <a:pt x="225" y="1317"/>
                  </a:lnTo>
                  <a:lnTo>
                    <a:pt x="337" y="1401"/>
                  </a:lnTo>
                  <a:lnTo>
                    <a:pt x="477" y="1485"/>
                  </a:lnTo>
                  <a:lnTo>
                    <a:pt x="617" y="1541"/>
                  </a:lnTo>
                  <a:lnTo>
                    <a:pt x="925" y="1541"/>
                  </a:lnTo>
                  <a:lnTo>
                    <a:pt x="1065" y="1485"/>
                  </a:lnTo>
                  <a:lnTo>
                    <a:pt x="1205" y="1401"/>
                  </a:lnTo>
                  <a:lnTo>
                    <a:pt x="1317" y="1317"/>
                  </a:lnTo>
                  <a:lnTo>
                    <a:pt x="1401" y="1205"/>
                  </a:lnTo>
                  <a:lnTo>
                    <a:pt x="1485" y="1065"/>
                  </a:lnTo>
                  <a:lnTo>
                    <a:pt x="1513" y="925"/>
                  </a:lnTo>
                  <a:lnTo>
                    <a:pt x="1541" y="785"/>
                  </a:lnTo>
                  <a:lnTo>
                    <a:pt x="1541" y="757"/>
                  </a:lnTo>
                  <a:lnTo>
                    <a:pt x="1513" y="617"/>
                  </a:lnTo>
                  <a:lnTo>
                    <a:pt x="1485" y="477"/>
                  </a:lnTo>
                  <a:lnTo>
                    <a:pt x="1401" y="337"/>
                  </a:lnTo>
                  <a:lnTo>
                    <a:pt x="1317" y="225"/>
                  </a:lnTo>
                  <a:lnTo>
                    <a:pt x="1205" y="141"/>
                  </a:lnTo>
                  <a:lnTo>
                    <a:pt x="1065" y="57"/>
                  </a:lnTo>
                  <a:lnTo>
                    <a:pt x="925" y="29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7"/>
            <p:cNvSpPr/>
            <p:nvPr/>
          </p:nvSpPr>
          <p:spPr>
            <a:xfrm>
              <a:off x="1894490" y="1209760"/>
              <a:ext cx="16840" cy="23062"/>
            </a:xfrm>
            <a:custGeom>
              <a:avLst/>
              <a:gdLst/>
              <a:ahLst/>
              <a:cxnLst/>
              <a:rect l="l" t="t" r="r" b="b"/>
              <a:pathLst>
                <a:path w="1065" h="1458" extrusionOk="0">
                  <a:moveTo>
                    <a:pt x="1" y="1"/>
                  </a:moveTo>
                  <a:lnTo>
                    <a:pt x="1" y="1458"/>
                  </a:lnTo>
                  <a:lnTo>
                    <a:pt x="1065" y="1458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7"/>
            <p:cNvSpPr/>
            <p:nvPr/>
          </p:nvSpPr>
          <p:spPr>
            <a:xfrm>
              <a:off x="1866582" y="1202231"/>
              <a:ext cx="17299" cy="30591"/>
            </a:xfrm>
            <a:custGeom>
              <a:avLst/>
              <a:gdLst/>
              <a:ahLst/>
              <a:cxnLst/>
              <a:rect l="l" t="t" r="r" b="b"/>
              <a:pathLst>
                <a:path w="1094" h="1934" extrusionOk="0">
                  <a:moveTo>
                    <a:pt x="1" y="1"/>
                  </a:moveTo>
                  <a:lnTo>
                    <a:pt x="1" y="1934"/>
                  </a:lnTo>
                  <a:lnTo>
                    <a:pt x="1093" y="1934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7"/>
            <p:cNvSpPr/>
            <p:nvPr/>
          </p:nvSpPr>
          <p:spPr>
            <a:xfrm>
              <a:off x="1866582" y="1202231"/>
              <a:ext cx="17299" cy="30591"/>
            </a:xfrm>
            <a:custGeom>
              <a:avLst/>
              <a:gdLst/>
              <a:ahLst/>
              <a:cxnLst/>
              <a:rect l="l" t="t" r="r" b="b"/>
              <a:pathLst>
                <a:path w="1094" h="1934" fill="none" extrusionOk="0">
                  <a:moveTo>
                    <a:pt x="1093" y="1"/>
                  </a:moveTo>
                  <a:lnTo>
                    <a:pt x="1" y="1"/>
                  </a:lnTo>
                  <a:lnTo>
                    <a:pt x="1" y="1934"/>
                  </a:lnTo>
                  <a:lnTo>
                    <a:pt x="1093" y="1934"/>
                  </a:lnTo>
                  <a:lnTo>
                    <a:pt x="109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7"/>
            <p:cNvSpPr/>
            <p:nvPr/>
          </p:nvSpPr>
          <p:spPr>
            <a:xfrm>
              <a:off x="1838689" y="1194702"/>
              <a:ext cx="17283" cy="37677"/>
            </a:xfrm>
            <a:custGeom>
              <a:avLst/>
              <a:gdLst/>
              <a:ahLst/>
              <a:cxnLst/>
              <a:rect l="l" t="t" r="r" b="b"/>
              <a:pathLst>
                <a:path w="1093" h="2382" extrusionOk="0">
                  <a:moveTo>
                    <a:pt x="0" y="1"/>
                  </a:moveTo>
                  <a:lnTo>
                    <a:pt x="0" y="2382"/>
                  </a:lnTo>
                  <a:lnTo>
                    <a:pt x="1093" y="2382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7"/>
            <p:cNvSpPr/>
            <p:nvPr/>
          </p:nvSpPr>
          <p:spPr>
            <a:xfrm>
              <a:off x="1811223" y="1187173"/>
              <a:ext cx="16840" cy="45649"/>
            </a:xfrm>
            <a:custGeom>
              <a:avLst/>
              <a:gdLst/>
              <a:ahLst/>
              <a:cxnLst/>
              <a:rect l="l" t="t" r="r" b="b"/>
              <a:pathLst>
                <a:path w="1065" h="2886" extrusionOk="0">
                  <a:moveTo>
                    <a:pt x="1" y="0"/>
                  </a:moveTo>
                  <a:lnTo>
                    <a:pt x="1" y="2886"/>
                  </a:lnTo>
                  <a:lnTo>
                    <a:pt x="1065" y="2886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7"/>
            <p:cNvSpPr/>
            <p:nvPr/>
          </p:nvSpPr>
          <p:spPr>
            <a:xfrm>
              <a:off x="2956598" y="1201788"/>
              <a:ext cx="10215" cy="22619"/>
            </a:xfrm>
            <a:custGeom>
              <a:avLst/>
              <a:gdLst/>
              <a:ahLst/>
              <a:cxnLst/>
              <a:rect l="l" t="t" r="r" b="b"/>
              <a:pathLst>
                <a:path w="646" h="1430" extrusionOk="0">
                  <a:moveTo>
                    <a:pt x="1" y="1"/>
                  </a:moveTo>
                  <a:lnTo>
                    <a:pt x="1" y="1429"/>
                  </a:lnTo>
                  <a:lnTo>
                    <a:pt x="645" y="1429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7"/>
            <p:cNvSpPr/>
            <p:nvPr/>
          </p:nvSpPr>
          <p:spPr>
            <a:xfrm>
              <a:off x="2973880" y="1193374"/>
              <a:ext cx="80627" cy="39006"/>
            </a:xfrm>
            <a:custGeom>
              <a:avLst/>
              <a:gdLst/>
              <a:ahLst/>
              <a:cxnLst/>
              <a:rect l="l" t="t" r="r" b="b"/>
              <a:pathLst>
                <a:path w="5099" h="2466" extrusionOk="0">
                  <a:moveTo>
                    <a:pt x="0" y="1"/>
                  </a:moveTo>
                  <a:lnTo>
                    <a:pt x="0" y="2466"/>
                  </a:lnTo>
                  <a:lnTo>
                    <a:pt x="5098" y="2466"/>
                  </a:lnTo>
                  <a:lnTo>
                    <a:pt x="5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7"/>
            <p:cNvSpPr/>
            <p:nvPr/>
          </p:nvSpPr>
          <p:spPr>
            <a:xfrm>
              <a:off x="2973880" y="1193374"/>
              <a:ext cx="80627" cy="39006"/>
            </a:xfrm>
            <a:custGeom>
              <a:avLst/>
              <a:gdLst/>
              <a:ahLst/>
              <a:cxnLst/>
              <a:rect l="l" t="t" r="r" b="b"/>
              <a:pathLst>
                <a:path w="5099" h="2466" fill="none" extrusionOk="0">
                  <a:moveTo>
                    <a:pt x="5098" y="1"/>
                  </a:moveTo>
                  <a:lnTo>
                    <a:pt x="0" y="1"/>
                  </a:lnTo>
                  <a:lnTo>
                    <a:pt x="0" y="2466"/>
                  </a:lnTo>
                  <a:lnTo>
                    <a:pt x="5098" y="2466"/>
                  </a:lnTo>
                  <a:lnTo>
                    <a:pt x="50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7"/>
            <p:cNvSpPr/>
            <p:nvPr/>
          </p:nvSpPr>
          <p:spPr>
            <a:xfrm>
              <a:off x="1736811" y="1269139"/>
              <a:ext cx="1383238" cy="224197"/>
            </a:xfrm>
            <a:custGeom>
              <a:avLst/>
              <a:gdLst/>
              <a:ahLst/>
              <a:cxnLst/>
              <a:rect l="l" t="t" r="r" b="b"/>
              <a:pathLst>
                <a:path w="87479" h="14174" extrusionOk="0">
                  <a:moveTo>
                    <a:pt x="1" y="0"/>
                  </a:moveTo>
                  <a:lnTo>
                    <a:pt x="1" y="14174"/>
                  </a:lnTo>
                  <a:lnTo>
                    <a:pt x="87479" y="14174"/>
                  </a:lnTo>
                  <a:lnTo>
                    <a:pt x="87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7"/>
            <p:cNvSpPr/>
            <p:nvPr/>
          </p:nvSpPr>
          <p:spPr>
            <a:xfrm>
              <a:off x="1736811" y="1269139"/>
              <a:ext cx="1383238" cy="224197"/>
            </a:xfrm>
            <a:custGeom>
              <a:avLst/>
              <a:gdLst/>
              <a:ahLst/>
              <a:cxnLst/>
              <a:rect l="l" t="t" r="r" b="b"/>
              <a:pathLst>
                <a:path w="87479" h="14174" fill="none" extrusionOk="0">
                  <a:moveTo>
                    <a:pt x="1" y="0"/>
                  </a:moveTo>
                  <a:lnTo>
                    <a:pt x="87479" y="0"/>
                  </a:lnTo>
                  <a:lnTo>
                    <a:pt x="87479" y="14174"/>
                  </a:lnTo>
                  <a:lnTo>
                    <a:pt x="1" y="1417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7"/>
            <p:cNvSpPr/>
            <p:nvPr/>
          </p:nvSpPr>
          <p:spPr>
            <a:xfrm>
              <a:off x="2072093" y="1337376"/>
              <a:ext cx="54505" cy="74437"/>
            </a:xfrm>
            <a:custGeom>
              <a:avLst/>
              <a:gdLst/>
              <a:ahLst/>
              <a:cxnLst/>
              <a:rect l="l" t="t" r="r" b="b"/>
              <a:pathLst>
                <a:path w="3447" h="4706" extrusionOk="0">
                  <a:moveTo>
                    <a:pt x="1" y="0"/>
                  </a:moveTo>
                  <a:lnTo>
                    <a:pt x="1" y="4706"/>
                  </a:lnTo>
                  <a:lnTo>
                    <a:pt x="869" y="4706"/>
                  </a:lnTo>
                  <a:lnTo>
                    <a:pt x="869" y="2913"/>
                  </a:lnTo>
                  <a:lnTo>
                    <a:pt x="3138" y="2913"/>
                  </a:lnTo>
                  <a:lnTo>
                    <a:pt x="3138" y="2157"/>
                  </a:lnTo>
                  <a:lnTo>
                    <a:pt x="869" y="2157"/>
                  </a:lnTo>
                  <a:lnTo>
                    <a:pt x="869" y="728"/>
                  </a:lnTo>
                  <a:lnTo>
                    <a:pt x="3446" y="728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7"/>
            <p:cNvSpPr/>
            <p:nvPr/>
          </p:nvSpPr>
          <p:spPr>
            <a:xfrm>
              <a:off x="2072093" y="1337376"/>
              <a:ext cx="54505" cy="74437"/>
            </a:xfrm>
            <a:custGeom>
              <a:avLst/>
              <a:gdLst/>
              <a:ahLst/>
              <a:cxnLst/>
              <a:rect l="l" t="t" r="r" b="b"/>
              <a:pathLst>
                <a:path w="3447" h="4706" fill="none" extrusionOk="0">
                  <a:moveTo>
                    <a:pt x="3446" y="0"/>
                  </a:moveTo>
                  <a:lnTo>
                    <a:pt x="1" y="0"/>
                  </a:lnTo>
                  <a:lnTo>
                    <a:pt x="1" y="4706"/>
                  </a:lnTo>
                  <a:lnTo>
                    <a:pt x="869" y="4706"/>
                  </a:lnTo>
                  <a:lnTo>
                    <a:pt x="869" y="2913"/>
                  </a:lnTo>
                  <a:lnTo>
                    <a:pt x="3138" y="2913"/>
                  </a:lnTo>
                  <a:lnTo>
                    <a:pt x="3138" y="2157"/>
                  </a:lnTo>
                  <a:lnTo>
                    <a:pt x="869" y="2157"/>
                  </a:lnTo>
                  <a:lnTo>
                    <a:pt x="869" y="728"/>
                  </a:lnTo>
                  <a:lnTo>
                    <a:pt x="3446" y="728"/>
                  </a:lnTo>
                  <a:lnTo>
                    <a:pt x="34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7"/>
            <p:cNvSpPr/>
            <p:nvPr/>
          </p:nvSpPr>
          <p:spPr>
            <a:xfrm>
              <a:off x="2135437" y="1329388"/>
              <a:ext cx="17726" cy="82868"/>
            </a:xfrm>
            <a:custGeom>
              <a:avLst/>
              <a:gdLst/>
              <a:ahLst/>
              <a:cxnLst/>
              <a:rect l="l" t="t" r="r" b="b"/>
              <a:pathLst>
                <a:path w="1121" h="5239" extrusionOk="0">
                  <a:moveTo>
                    <a:pt x="505" y="1"/>
                  </a:moveTo>
                  <a:lnTo>
                    <a:pt x="421" y="29"/>
                  </a:lnTo>
                  <a:lnTo>
                    <a:pt x="309" y="57"/>
                  </a:lnTo>
                  <a:lnTo>
                    <a:pt x="225" y="85"/>
                  </a:lnTo>
                  <a:lnTo>
                    <a:pt x="141" y="169"/>
                  </a:lnTo>
                  <a:lnTo>
                    <a:pt x="85" y="225"/>
                  </a:lnTo>
                  <a:lnTo>
                    <a:pt x="57" y="309"/>
                  </a:lnTo>
                  <a:lnTo>
                    <a:pt x="1" y="421"/>
                  </a:lnTo>
                  <a:lnTo>
                    <a:pt x="1" y="505"/>
                  </a:lnTo>
                  <a:lnTo>
                    <a:pt x="57" y="505"/>
                  </a:lnTo>
                  <a:lnTo>
                    <a:pt x="113" y="617"/>
                  </a:lnTo>
                  <a:lnTo>
                    <a:pt x="197" y="729"/>
                  </a:lnTo>
                  <a:lnTo>
                    <a:pt x="309" y="813"/>
                  </a:lnTo>
                  <a:lnTo>
                    <a:pt x="421" y="869"/>
                  </a:lnTo>
                  <a:lnTo>
                    <a:pt x="589" y="897"/>
                  </a:lnTo>
                  <a:lnTo>
                    <a:pt x="757" y="869"/>
                  </a:lnTo>
                  <a:lnTo>
                    <a:pt x="925" y="785"/>
                  </a:lnTo>
                  <a:lnTo>
                    <a:pt x="1037" y="673"/>
                  </a:lnTo>
                  <a:lnTo>
                    <a:pt x="1121" y="505"/>
                  </a:lnTo>
                  <a:lnTo>
                    <a:pt x="1121" y="449"/>
                  </a:lnTo>
                  <a:lnTo>
                    <a:pt x="1093" y="365"/>
                  </a:lnTo>
                  <a:lnTo>
                    <a:pt x="1065" y="281"/>
                  </a:lnTo>
                  <a:lnTo>
                    <a:pt x="953" y="141"/>
                  </a:lnTo>
                  <a:lnTo>
                    <a:pt x="813" y="29"/>
                  </a:lnTo>
                  <a:lnTo>
                    <a:pt x="729" y="1"/>
                  </a:lnTo>
                  <a:close/>
                  <a:moveTo>
                    <a:pt x="113" y="1654"/>
                  </a:moveTo>
                  <a:lnTo>
                    <a:pt x="113" y="5239"/>
                  </a:lnTo>
                  <a:lnTo>
                    <a:pt x="953" y="5239"/>
                  </a:lnTo>
                  <a:lnTo>
                    <a:pt x="953" y="1654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7"/>
            <p:cNvSpPr/>
            <p:nvPr/>
          </p:nvSpPr>
          <p:spPr>
            <a:xfrm>
              <a:off x="2137208" y="1355535"/>
              <a:ext cx="13298" cy="56722"/>
            </a:xfrm>
            <a:custGeom>
              <a:avLst/>
              <a:gdLst/>
              <a:ahLst/>
              <a:cxnLst/>
              <a:rect l="l" t="t" r="r" b="b"/>
              <a:pathLst>
                <a:path w="841" h="3586" fill="none" extrusionOk="0">
                  <a:moveTo>
                    <a:pt x="841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841" y="3586"/>
                  </a:lnTo>
                  <a:lnTo>
                    <a:pt x="8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7"/>
            <p:cNvSpPr/>
            <p:nvPr/>
          </p:nvSpPr>
          <p:spPr>
            <a:xfrm>
              <a:off x="2135437" y="1329388"/>
              <a:ext cx="17726" cy="14204"/>
            </a:xfrm>
            <a:custGeom>
              <a:avLst/>
              <a:gdLst/>
              <a:ahLst/>
              <a:cxnLst/>
              <a:rect l="l" t="t" r="r" b="b"/>
              <a:pathLst>
                <a:path w="1121" h="898" fill="none" extrusionOk="0">
                  <a:moveTo>
                    <a:pt x="617" y="1"/>
                  </a:moveTo>
                  <a:lnTo>
                    <a:pt x="617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533" y="1"/>
                  </a:lnTo>
                  <a:lnTo>
                    <a:pt x="533" y="1"/>
                  </a:lnTo>
                  <a:lnTo>
                    <a:pt x="505" y="1"/>
                  </a:lnTo>
                  <a:lnTo>
                    <a:pt x="505" y="1"/>
                  </a:lnTo>
                  <a:lnTo>
                    <a:pt x="421" y="29"/>
                  </a:lnTo>
                  <a:lnTo>
                    <a:pt x="309" y="57"/>
                  </a:lnTo>
                  <a:lnTo>
                    <a:pt x="225" y="85"/>
                  </a:lnTo>
                  <a:lnTo>
                    <a:pt x="141" y="169"/>
                  </a:lnTo>
                  <a:lnTo>
                    <a:pt x="85" y="225"/>
                  </a:lnTo>
                  <a:lnTo>
                    <a:pt x="57" y="309"/>
                  </a:lnTo>
                  <a:lnTo>
                    <a:pt x="1" y="421"/>
                  </a:lnTo>
                  <a:lnTo>
                    <a:pt x="1" y="505"/>
                  </a:lnTo>
                  <a:lnTo>
                    <a:pt x="57" y="505"/>
                  </a:lnTo>
                  <a:lnTo>
                    <a:pt x="57" y="505"/>
                  </a:lnTo>
                  <a:lnTo>
                    <a:pt x="113" y="617"/>
                  </a:lnTo>
                  <a:lnTo>
                    <a:pt x="197" y="729"/>
                  </a:lnTo>
                  <a:lnTo>
                    <a:pt x="309" y="813"/>
                  </a:lnTo>
                  <a:lnTo>
                    <a:pt x="421" y="869"/>
                  </a:lnTo>
                  <a:lnTo>
                    <a:pt x="421" y="869"/>
                  </a:lnTo>
                  <a:lnTo>
                    <a:pt x="589" y="897"/>
                  </a:lnTo>
                  <a:lnTo>
                    <a:pt x="589" y="897"/>
                  </a:lnTo>
                  <a:lnTo>
                    <a:pt x="757" y="869"/>
                  </a:lnTo>
                  <a:lnTo>
                    <a:pt x="925" y="785"/>
                  </a:lnTo>
                  <a:lnTo>
                    <a:pt x="1037" y="673"/>
                  </a:lnTo>
                  <a:lnTo>
                    <a:pt x="1121" y="505"/>
                  </a:lnTo>
                  <a:lnTo>
                    <a:pt x="1121" y="505"/>
                  </a:lnTo>
                  <a:lnTo>
                    <a:pt x="1121" y="449"/>
                  </a:lnTo>
                  <a:lnTo>
                    <a:pt x="1121" y="449"/>
                  </a:lnTo>
                  <a:lnTo>
                    <a:pt x="1093" y="365"/>
                  </a:lnTo>
                  <a:lnTo>
                    <a:pt x="1065" y="281"/>
                  </a:lnTo>
                  <a:lnTo>
                    <a:pt x="953" y="141"/>
                  </a:lnTo>
                  <a:lnTo>
                    <a:pt x="813" y="29"/>
                  </a:lnTo>
                  <a:lnTo>
                    <a:pt x="729" y="1"/>
                  </a:lnTo>
                  <a:lnTo>
                    <a:pt x="6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7"/>
            <p:cNvSpPr/>
            <p:nvPr/>
          </p:nvSpPr>
          <p:spPr>
            <a:xfrm>
              <a:off x="2168216" y="1354206"/>
              <a:ext cx="56260" cy="57607"/>
            </a:xfrm>
            <a:custGeom>
              <a:avLst/>
              <a:gdLst/>
              <a:ahLst/>
              <a:cxnLst/>
              <a:rect l="l" t="t" r="r" b="b"/>
              <a:pathLst>
                <a:path w="3558" h="3642" extrusionOk="0">
                  <a:moveTo>
                    <a:pt x="1793" y="1"/>
                  </a:moveTo>
                  <a:lnTo>
                    <a:pt x="1625" y="29"/>
                  </a:lnTo>
                  <a:lnTo>
                    <a:pt x="1317" y="141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0" y="57"/>
                  </a:lnTo>
                  <a:lnTo>
                    <a:pt x="0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09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597" y="757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2045" y="757"/>
                  </a:lnTo>
                  <a:lnTo>
                    <a:pt x="2213" y="813"/>
                  </a:lnTo>
                  <a:lnTo>
                    <a:pt x="2353" y="869"/>
                  </a:lnTo>
                  <a:lnTo>
                    <a:pt x="2493" y="981"/>
                  </a:lnTo>
                  <a:lnTo>
                    <a:pt x="2577" y="1121"/>
                  </a:lnTo>
                  <a:lnTo>
                    <a:pt x="2661" y="1261"/>
                  </a:lnTo>
                  <a:lnTo>
                    <a:pt x="2689" y="1457"/>
                  </a:lnTo>
                  <a:lnTo>
                    <a:pt x="2717" y="1681"/>
                  </a:lnTo>
                  <a:lnTo>
                    <a:pt x="2717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58" y="1317"/>
                  </a:lnTo>
                  <a:lnTo>
                    <a:pt x="3502" y="1037"/>
                  </a:lnTo>
                  <a:lnTo>
                    <a:pt x="3418" y="785"/>
                  </a:lnTo>
                  <a:lnTo>
                    <a:pt x="3278" y="561"/>
                  </a:lnTo>
                  <a:lnTo>
                    <a:pt x="3110" y="365"/>
                  </a:lnTo>
                  <a:lnTo>
                    <a:pt x="2913" y="225"/>
                  </a:lnTo>
                  <a:lnTo>
                    <a:pt x="2661" y="113"/>
                  </a:lnTo>
                  <a:lnTo>
                    <a:pt x="2409" y="29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7"/>
            <p:cNvSpPr/>
            <p:nvPr/>
          </p:nvSpPr>
          <p:spPr>
            <a:xfrm>
              <a:off x="2168216" y="1354206"/>
              <a:ext cx="56260" cy="57607"/>
            </a:xfrm>
            <a:custGeom>
              <a:avLst/>
              <a:gdLst/>
              <a:ahLst/>
              <a:cxnLst/>
              <a:rect l="l" t="t" r="r" b="b"/>
              <a:pathLst>
                <a:path w="3558" h="3642" fill="none" extrusionOk="0">
                  <a:moveTo>
                    <a:pt x="2157" y="1"/>
                  </a:moveTo>
                  <a:lnTo>
                    <a:pt x="2157" y="1"/>
                  </a:lnTo>
                  <a:lnTo>
                    <a:pt x="2045" y="1"/>
                  </a:lnTo>
                  <a:lnTo>
                    <a:pt x="2045" y="1"/>
                  </a:lnTo>
                  <a:lnTo>
                    <a:pt x="1961" y="1"/>
                  </a:lnTo>
                  <a:lnTo>
                    <a:pt x="1961" y="1"/>
                  </a:lnTo>
                  <a:lnTo>
                    <a:pt x="1793" y="1"/>
                  </a:lnTo>
                  <a:lnTo>
                    <a:pt x="1625" y="29"/>
                  </a:lnTo>
                  <a:lnTo>
                    <a:pt x="1317" y="141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0" y="57"/>
                  </a:lnTo>
                  <a:lnTo>
                    <a:pt x="0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09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597" y="757"/>
                  </a:lnTo>
                  <a:lnTo>
                    <a:pt x="1793" y="729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1849" y="729"/>
                  </a:lnTo>
                  <a:lnTo>
                    <a:pt x="2045" y="757"/>
                  </a:lnTo>
                  <a:lnTo>
                    <a:pt x="2213" y="813"/>
                  </a:lnTo>
                  <a:lnTo>
                    <a:pt x="2353" y="869"/>
                  </a:lnTo>
                  <a:lnTo>
                    <a:pt x="2493" y="981"/>
                  </a:lnTo>
                  <a:lnTo>
                    <a:pt x="2577" y="1121"/>
                  </a:lnTo>
                  <a:lnTo>
                    <a:pt x="2661" y="1261"/>
                  </a:lnTo>
                  <a:lnTo>
                    <a:pt x="2689" y="1457"/>
                  </a:lnTo>
                  <a:lnTo>
                    <a:pt x="2717" y="1681"/>
                  </a:lnTo>
                  <a:lnTo>
                    <a:pt x="2717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58" y="1597"/>
                  </a:lnTo>
                  <a:lnTo>
                    <a:pt x="3558" y="1317"/>
                  </a:lnTo>
                  <a:lnTo>
                    <a:pt x="3558" y="1317"/>
                  </a:lnTo>
                  <a:lnTo>
                    <a:pt x="3502" y="1037"/>
                  </a:lnTo>
                  <a:lnTo>
                    <a:pt x="3418" y="785"/>
                  </a:lnTo>
                  <a:lnTo>
                    <a:pt x="3278" y="561"/>
                  </a:lnTo>
                  <a:lnTo>
                    <a:pt x="3110" y="365"/>
                  </a:lnTo>
                  <a:lnTo>
                    <a:pt x="2913" y="225"/>
                  </a:lnTo>
                  <a:lnTo>
                    <a:pt x="2661" y="113"/>
                  </a:lnTo>
                  <a:lnTo>
                    <a:pt x="2409" y="29"/>
                  </a:lnTo>
                  <a:lnTo>
                    <a:pt x="21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7"/>
            <p:cNvSpPr/>
            <p:nvPr/>
          </p:nvSpPr>
          <p:spPr>
            <a:xfrm>
              <a:off x="2237758" y="1354206"/>
              <a:ext cx="51390" cy="58493"/>
            </a:xfrm>
            <a:custGeom>
              <a:avLst/>
              <a:gdLst/>
              <a:ahLst/>
              <a:cxnLst/>
              <a:rect l="l" t="t" r="r" b="b"/>
              <a:pathLst>
                <a:path w="3250" h="3698" extrusionOk="0">
                  <a:moveTo>
                    <a:pt x="2409" y="2101"/>
                  </a:moveTo>
                  <a:lnTo>
                    <a:pt x="2409" y="2522"/>
                  </a:lnTo>
                  <a:lnTo>
                    <a:pt x="2353" y="2634"/>
                  </a:lnTo>
                  <a:lnTo>
                    <a:pt x="2269" y="2746"/>
                  </a:lnTo>
                  <a:lnTo>
                    <a:pt x="2185" y="2858"/>
                  </a:lnTo>
                  <a:lnTo>
                    <a:pt x="2073" y="2942"/>
                  </a:lnTo>
                  <a:lnTo>
                    <a:pt x="1961" y="2998"/>
                  </a:lnTo>
                  <a:lnTo>
                    <a:pt x="1821" y="3054"/>
                  </a:lnTo>
                  <a:lnTo>
                    <a:pt x="1709" y="3082"/>
                  </a:lnTo>
                  <a:lnTo>
                    <a:pt x="1345" y="3082"/>
                  </a:lnTo>
                  <a:lnTo>
                    <a:pt x="1205" y="3026"/>
                  </a:lnTo>
                  <a:lnTo>
                    <a:pt x="1092" y="2998"/>
                  </a:lnTo>
                  <a:lnTo>
                    <a:pt x="1008" y="2914"/>
                  </a:lnTo>
                  <a:lnTo>
                    <a:pt x="924" y="2858"/>
                  </a:lnTo>
                  <a:lnTo>
                    <a:pt x="868" y="2774"/>
                  </a:lnTo>
                  <a:lnTo>
                    <a:pt x="812" y="2690"/>
                  </a:lnTo>
                  <a:lnTo>
                    <a:pt x="812" y="2578"/>
                  </a:lnTo>
                  <a:lnTo>
                    <a:pt x="812" y="2494"/>
                  </a:lnTo>
                  <a:lnTo>
                    <a:pt x="840" y="2409"/>
                  </a:lnTo>
                  <a:lnTo>
                    <a:pt x="896" y="2325"/>
                  </a:lnTo>
                  <a:lnTo>
                    <a:pt x="980" y="2241"/>
                  </a:lnTo>
                  <a:lnTo>
                    <a:pt x="1064" y="2185"/>
                  </a:lnTo>
                  <a:lnTo>
                    <a:pt x="1205" y="2129"/>
                  </a:lnTo>
                  <a:lnTo>
                    <a:pt x="1345" y="2101"/>
                  </a:lnTo>
                  <a:close/>
                  <a:moveTo>
                    <a:pt x="1541" y="1"/>
                  </a:moveTo>
                  <a:lnTo>
                    <a:pt x="1177" y="29"/>
                  </a:lnTo>
                  <a:lnTo>
                    <a:pt x="784" y="113"/>
                  </a:lnTo>
                  <a:lnTo>
                    <a:pt x="448" y="253"/>
                  </a:lnTo>
                  <a:lnTo>
                    <a:pt x="112" y="449"/>
                  </a:lnTo>
                  <a:lnTo>
                    <a:pt x="420" y="1065"/>
                  </a:lnTo>
                  <a:lnTo>
                    <a:pt x="672" y="925"/>
                  </a:lnTo>
                  <a:lnTo>
                    <a:pt x="924" y="813"/>
                  </a:lnTo>
                  <a:lnTo>
                    <a:pt x="1205" y="729"/>
                  </a:lnTo>
                  <a:lnTo>
                    <a:pt x="1513" y="701"/>
                  </a:lnTo>
                  <a:lnTo>
                    <a:pt x="1737" y="729"/>
                  </a:lnTo>
                  <a:lnTo>
                    <a:pt x="1933" y="757"/>
                  </a:lnTo>
                  <a:lnTo>
                    <a:pt x="2073" y="813"/>
                  </a:lnTo>
                  <a:lnTo>
                    <a:pt x="2213" y="925"/>
                  </a:lnTo>
                  <a:lnTo>
                    <a:pt x="2297" y="1037"/>
                  </a:lnTo>
                  <a:lnTo>
                    <a:pt x="2353" y="1149"/>
                  </a:lnTo>
                  <a:lnTo>
                    <a:pt x="2409" y="1317"/>
                  </a:lnTo>
                  <a:lnTo>
                    <a:pt x="2409" y="1485"/>
                  </a:lnTo>
                  <a:lnTo>
                    <a:pt x="2409" y="1541"/>
                  </a:lnTo>
                  <a:lnTo>
                    <a:pt x="1485" y="1541"/>
                  </a:lnTo>
                  <a:lnTo>
                    <a:pt x="1120" y="1569"/>
                  </a:lnTo>
                  <a:lnTo>
                    <a:pt x="784" y="1625"/>
                  </a:lnTo>
                  <a:lnTo>
                    <a:pt x="532" y="1709"/>
                  </a:lnTo>
                  <a:lnTo>
                    <a:pt x="336" y="1849"/>
                  </a:lnTo>
                  <a:lnTo>
                    <a:pt x="168" y="1989"/>
                  </a:lnTo>
                  <a:lnTo>
                    <a:pt x="84" y="2185"/>
                  </a:lnTo>
                  <a:lnTo>
                    <a:pt x="28" y="2381"/>
                  </a:lnTo>
                  <a:lnTo>
                    <a:pt x="0" y="2606"/>
                  </a:lnTo>
                  <a:lnTo>
                    <a:pt x="28" y="2830"/>
                  </a:lnTo>
                  <a:lnTo>
                    <a:pt x="84" y="3054"/>
                  </a:lnTo>
                  <a:lnTo>
                    <a:pt x="196" y="3222"/>
                  </a:lnTo>
                  <a:lnTo>
                    <a:pt x="364" y="3390"/>
                  </a:lnTo>
                  <a:lnTo>
                    <a:pt x="560" y="3530"/>
                  </a:lnTo>
                  <a:lnTo>
                    <a:pt x="784" y="3614"/>
                  </a:lnTo>
                  <a:lnTo>
                    <a:pt x="1036" y="3670"/>
                  </a:lnTo>
                  <a:lnTo>
                    <a:pt x="1345" y="3698"/>
                  </a:lnTo>
                  <a:lnTo>
                    <a:pt x="1457" y="3698"/>
                  </a:lnTo>
                  <a:lnTo>
                    <a:pt x="1737" y="3670"/>
                  </a:lnTo>
                  <a:lnTo>
                    <a:pt x="2017" y="3558"/>
                  </a:lnTo>
                  <a:lnTo>
                    <a:pt x="2241" y="3418"/>
                  </a:lnTo>
                  <a:lnTo>
                    <a:pt x="2353" y="3334"/>
                  </a:lnTo>
                  <a:lnTo>
                    <a:pt x="2465" y="3222"/>
                  </a:lnTo>
                  <a:lnTo>
                    <a:pt x="2465" y="3642"/>
                  </a:lnTo>
                  <a:lnTo>
                    <a:pt x="3249" y="3642"/>
                  </a:lnTo>
                  <a:lnTo>
                    <a:pt x="3249" y="1541"/>
                  </a:lnTo>
                  <a:lnTo>
                    <a:pt x="3221" y="1177"/>
                  </a:lnTo>
                  <a:lnTo>
                    <a:pt x="3137" y="869"/>
                  </a:lnTo>
                  <a:lnTo>
                    <a:pt x="3081" y="729"/>
                  </a:lnTo>
                  <a:lnTo>
                    <a:pt x="2997" y="589"/>
                  </a:lnTo>
                  <a:lnTo>
                    <a:pt x="2913" y="477"/>
                  </a:lnTo>
                  <a:lnTo>
                    <a:pt x="2829" y="393"/>
                  </a:lnTo>
                  <a:lnTo>
                    <a:pt x="2605" y="225"/>
                  </a:lnTo>
                  <a:lnTo>
                    <a:pt x="2325" y="85"/>
                  </a:lnTo>
                  <a:lnTo>
                    <a:pt x="1989" y="29"/>
                  </a:lnTo>
                  <a:lnTo>
                    <a:pt x="1625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7"/>
            <p:cNvSpPr/>
            <p:nvPr/>
          </p:nvSpPr>
          <p:spPr>
            <a:xfrm>
              <a:off x="2250598" y="1387438"/>
              <a:ext cx="25252" cy="15517"/>
            </a:xfrm>
            <a:custGeom>
              <a:avLst/>
              <a:gdLst/>
              <a:ahLst/>
              <a:cxnLst/>
              <a:rect l="l" t="t" r="r" b="b"/>
              <a:pathLst>
                <a:path w="1597" h="981" fill="none" extrusionOk="0">
                  <a:moveTo>
                    <a:pt x="757" y="981"/>
                  </a:moveTo>
                  <a:lnTo>
                    <a:pt x="757" y="981"/>
                  </a:lnTo>
                  <a:lnTo>
                    <a:pt x="673" y="981"/>
                  </a:lnTo>
                  <a:lnTo>
                    <a:pt x="673" y="981"/>
                  </a:lnTo>
                  <a:lnTo>
                    <a:pt x="533" y="981"/>
                  </a:lnTo>
                  <a:lnTo>
                    <a:pt x="393" y="925"/>
                  </a:lnTo>
                  <a:lnTo>
                    <a:pt x="280" y="897"/>
                  </a:lnTo>
                  <a:lnTo>
                    <a:pt x="196" y="813"/>
                  </a:lnTo>
                  <a:lnTo>
                    <a:pt x="112" y="757"/>
                  </a:lnTo>
                  <a:lnTo>
                    <a:pt x="56" y="673"/>
                  </a:lnTo>
                  <a:lnTo>
                    <a:pt x="0" y="589"/>
                  </a:lnTo>
                  <a:lnTo>
                    <a:pt x="0" y="477"/>
                  </a:lnTo>
                  <a:lnTo>
                    <a:pt x="0" y="477"/>
                  </a:lnTo>
                  <a:lnTo>
                    <a:pt x="0" y="393"/>
                  </a:lnTo>
                  <a:lnTo>
                    <a:pt x="28" y="308"/>
                  </a:lnTo>
                  <a:lnTo>
                    <a:pt x="84" y="224"/>
                  </a:lnTo>
                  <a:lnTo>
                    <a:pt x="168" y="140"/>
                  </a:lnTo>
                  <a:lnTo>
                    <a:pt x="252" y="84"/>
                  </a:lnTo>
                  <a:lnTo>
                    <a:pt x="393" y="28"/>
                  </a:lnTo>
                  <a:lnTo>
                    <a:pt x="533" y="0"/>
                  </a:lnTo>
                  <a:lnTo>
                    <a:pt x="729" y="0"/>
                  </a:lnTo>
                  <a:lnTo>
                    <a:pt x="1597" y="0"/>
                  </a:lnTo>
                  <a:lnTo>
                    <a:pt x="1597" y="421"/>
                  </a:lnTo>
                  <a:lnTo>
                    <a:pt x="1597" y="421"/>
                  </a:lnTo>
                  <a:lnTo>
                    <a:pt x="1541" y="533"/>
                  </a:lnTo>
                  <a:lnTo>
                    <a:pt x="1457" y="645"/>
                  </a:lnTo>
                  <a:lnTo>
                    <a:pt x="1373" y="757"/>
                  </a:lnTo>
                  <a:lnTo>
                    <a:pt x="1261" y="841"/>
                  </a:lnTo>
                  <a:lnTo>
                    <a:pt x="1149" y="897"/>
                  </a:lnTo>
                  <a:lnTo>
                    <a:pt x="1009" y="953"/>
                  </a:lnTo>
                  <a:lnTo>
                    <a:pt x="897" y="981"/>
                  </a:lnTo>
                  <a:lnTo>
                    <a:pt x="757" y="9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7"/>
            <p:cNvSpPr/>
            <p:nvPr/>
          </p:nvSpPr>
          <p:spPr>
            <a:xfrm>
              <a:off x="2237758" y="1354206"/>
              <a:ext cx="51390" cy="58493"/>
            </a:xfrm>
            <a:custGeom>
              <a:avLst/>
              <a:gdLst/>
              <a:ahLst/>
              <a:cxnLst/>
              <a:rect l="l" t="t" r="r" b="b"/>
              <a:pathLst>
                <a:path w="3250" h="3698" fill="none" extrusionOk="0">
                  <a:moveTo>
                    <a:pt x="1541" y="1"/>
                  </a:moveTo>
                  <a:lnTo>
                    <a:pt x="1541" y="1"/>
                  </a:lnTo>
                  <a:lnTo>
                    <a:pt x="1177" y="29"/>
                  </a:lnTo>
                  <a:lnTo>
                    <a:pt x="784" y="113"/>
                  </a:lnTo>
                  <a:lnTo>
                    <a:pt x="448" y="253"/>
                  </a:lnTo>
                  <a:lnTo>
                    <a:pt x="112" y="449"/>
                  </a:lnTo>
                  <a:lnTo>
                    <a:pt x="420" y="1065"/>
                  </a:lnTo>
                  <a:lnTo>
                    <a:pt x="420" y="1065"/>
                  </a:lnTo>
                  <a:lnTo>
                    <a:pt x="672" y="925"/>
                  </a:lnTo>
                  <a:lnTo>
                    <a:pt x="924" y="813"/>
                  </a:lnTo>
                  <a:lnTo>
                    <a:pt x="1205" y="729"/>
                  </a:lnTo>
                  <a:lnTo>
                    <a:pt x="1513" y="701"/>
                  </a:lnTo>
                  <a:lnTo>
                    <a:pt x="1513" y="701"/>
                  </a:lnTo>
                  <a:lnTo>
                    <a:pt x="1513" y="701"/>
                  </a:lnTo>
                  <a:lnTo>
                    <a:pt x="1513" y="701"/>
                  </a:lnTo>
                  <a:lnTo>
                    <a:pt x="1737" y="729"/>
                  </a:lnTo>
                  <a:lnTo>
                    <a:pt x="1933" y="757"/>
                  </a:lnTo>
                  <a:lnTo>
                    <a:pt x="2073" y="813"/>
                  </a:lnTo>
                  <a:lnTo>
                    <a:pt x="2213" y="925"/>
                  </a:lnTo>
                  <a:lnTo>
                    <a:pt x="2297" y="1037"/>
                  </a:lnTo>
                  <a:lnTo>
                    <a:pt x="2353" y="1149"/>
                  </a:lnTo>
                  <a:lnTo>
                    <a:pt x="2409" y="1317"/>
                  </a:lnTo>
                  <a:lnTo>
                    <a:pt x="2409" y="1485"/>
                  </a:lnTo>
                  <a:lnTo>
                    <a:pt x="2409" y="1541"/>
                  </a:lnTo>
                  <a:lnTo>
                    <a:pt x="1485" y="1541"/>
                  </a:lnTo>
                  <a:lnTo>
                    <a:pt x="1485" y="1541"/>
                  </a:lnTo>
                  <a:lnTo>
                    <a:pt x="1120" y="1569"/>
                  </a:lnTo>
                  <a:lnTo>
                    <a:pt x="784" y="1625"/>
                  </a:lnTo>
                  <a:lnTo>
                    <a:pt x="532" y="1709"/>
                  </a:lnTo>
                  <a:lnTo>
                    <a:pt x="336" y="1849"/>
                  </a:lnTo>
                  <a:lnTo>
                    <a:pt x="168" y="1989"/>
                  </a:lnTo>
                  <a:lnTo>
                    <a:pt x="84" y="2185"/>
                  </a:lnTo>
                  <a:lnTo>
                    <a:pt x="28" y="2381"/>
                  </a:lnTo>
                  <a:lnTo>
                    <a:pt x="0" y="2606"/>
                  </a:lnTo>
                  <a:lnTo>
                    <a:pt x="0" y="2606"/>
                  </a:lnTo>
                  <a:lnTo>
                    <a:pt x="28" y="2830"/>
                  </a:lnTo>
                  <a:lnTo>
                    <a:pt x="84" y="3054"/>
                  </a:lnTo>
                  <a:lnTo>
                    <a:pt x="196" y="3222"/>
                  </a:lnTo>
                  <a:lnTo>
                    <a:pt x="364" y="3390"/>
                  </a:lnTo>
                  <a:lnTo>
                    <a:pt x="560" y="3530"/>
                  </a:lnTo>
                  <a:lnTo>
                    <a:pt x="784" y="3614"/>
                  </a:lnTo>
                  <a:lnTo>
                    <a:pt x="1036" y="3670"/>
                  </a:lnTo>
                  <a:lnTo>
                    <a:pt x="1345" y="3698"/>
                  </a:lnTo>
                  <a:lnTo>
                    <a:pt x="1345" y="3698"/>
                  </a:lnTo>
                  <a:lnTo>
                    <a:pt x="1457" y="3698"/>
                  </a:lnTo>
                  <a:lnTo>
                    <a:pt x="1457" y="3698"/>
                  </a:lnTo>
                  <a:lnTo>
                    <a:pt x="1737" y="3670"/>
                  </a:lnTo>
                  <a:lnTo>
                    <a:pt x="2017" y="3558"/>
                  </a:lnTo>
                  <a:lnTo>
                    <a:pt x="2241" y="3418"/>
                  </a:lnTo>
                  <a:lnTo>
                    <a:pt x="2353" y="3334"/>
                  </a:lnTo>
                  <a:lnTo>
                    <a:pt x="2465" y="3222"/>
                  </a:lnTo>
                  <a:lnTo>
                    <a:pt x="2465" y="3642"/>
                  </a:lnTo>
                  <a:lnTo>
                    <a:pt x="3249" y="3642"/>
                  </a:lnTo>
                  <a:lnTo>
                    <a:pt x="3249" y="1541"/>
                  </a:lnTo>
                  <a:lnTo>
                    <a:pt x="3249" y="1541"/>
                  </a:lnTo>
                  <a:lnTo>
                    <a:pt x="3221" y="1177"/>
                  </a:lnTo>
                  <a:lnTo>
                    <a:pt x="3137" y="869"/>
                  </a:lnTo>
                  <a:lnTo>
                    <a:pt x="3081" y="729"/>
                  </a:lnTo>
                  <a:lnTo>
                    <a:pt x="2997" y="589"/>
                  </a:lnTo>
                  <a:lnTo>
                    <a:pt x="2913" y="477"/>
                  </a:lnTo>
                  <a:lnTo>
                    <a:pt x="2829" y="393"/>
                  </a:lnTo>
                  <a:lnTo>
                    <a:pt x="2605" y="225"/>
                  </a:lnTo>
                  <a:lnTo>
                    <a:pt x="2325" y="85"/>
                  </a:lnTo>
                  <a:lnTo>
                    <a:pt x="1989" y="29"/>
                  </a:lnTo>
                  <a:lnTo>
                    <a:pt x="1625" y="1"/>
                  </a:lnTo>
                  <a:lnTo>
                    <a:pt x="1625" y="1"/>
                  </a:lnTo>
                  <a:lnTo>
                    <a:pt x="15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7"/>
            <p:cNvSpPr/>
            <p:nvPr/>
          </p:nvSpPr>
          <p:spPr>
            <a:xfrm>
              <a:off x="2305956" y="1354206"/>
              <a:ext cx="56718" cy="57607"/>
            </a:xfrm>
            <a:custGeom>
              <a:avLst/>
              <a:gdLst/>
              <a:ahLst/>
              <a:cxnLst/>
              <a:rect l="l" t="t" r="r" b="b"/>
              <a:pathLst>
                <a:path w="3587" h="3642" extrusionOk="0">
                  <a:moveTo>
                    <a:pt x="1793" y="1"/>
                  </a:moveTo>
                  <a:lnTo>
                    <a:pt x="1653" y="29"/>
                  </a:lnTo>
                  <a:lnTo>
                    <a:pt x="1345" y="141"/>
                  </a:lnTo>
                  <a:lnTo>
                    <a:pt x="1065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1" y="57"/>
                  </a:lnTo>
                  <a:lnTo>
                    <a:pt x="1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37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625" y="757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2046" y="757"/>
                  </a:lnTo>
                  <a:lnTo>
                    <a:pt x="2214" y="813"/>
                  </a:lnTo>
                  <a:lnTo>
                    <a:pt x="2354" y="869"/>
                  </a:lnTo>
                  <a:lnTo>
                    <a:pt x="2494" y="981"/>
                  </a:lnTo>
                  <a:lnTo>
                    <a:pt x="2578" y="1121"/>
                  </a:lnTo>
                  <a:lnTo>
                    <a:pt x="2662" y="1261"/>
                  </a:lnTo>
                  <a:lnTo>
                    <a:pt x="2690" y="1457"/>
                  </a:lnTo>
                  <a:lnTo>
                    <a:pt x="2718" y="1681"/>
                  </a:lnTo>
                  <a:lnTo>
                    <a:pt x="2718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86" y="1289"/>
                  </a:lnTo>
                  <a:lnTo>
                    <a:pt x="3530" y="1037"/>
                  </a:lnTo>
                  <a:lnTo>
                    <a:pt x="3446" y="785"/>
                  </a:lnTo>
                  <a:lnTo>
                    <a:pt x="3306" y="561"/>
                  </a:lnTo>
                  <a:lnTo>
                    <a:pt x="3110" y="365"/>
                  </a:lnTo>
                  <a:lnTo>
                    <a:pt x="2914" y="225"/>
                  </a:lnTo>
                  <a:lnTo>
                    <a:pt x="2690" y="113"/>
                  </a:lnTo>
                  <a:lnTo>
                    <a:pt x="2438" y="29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7"/>
            <p:cNvSpPr/>
            <p:nvPr/>
          </p:nvSpPr>
          <p:spPr>
            <a:xfrm>
              <a:off x="2305956" y="1354206"/>
              <a:ext cx="56718" cy="57607"/>
            </a:xfrm>
            <a:custGeom>
              <a:avLst/>
              <a:gdLst/>
              <a:ahLst/>
              <a:cxnLst/>
              <a:rect l="l" t="t" r="r" b="b"/>
              <a:pathLst>
                <a:path w="3587" h="3642" fill="none" extrusionOk="0">
                  <a:moveTo>
                    <a:pt x="2158" y="1"/>
                  </a:moveTo>
                  <a:lnTo>
                    <a:pt x="2158" y="1"/>
                  </a:lnTo>
                  <a:lnTo>
                    <a:pt x="2046" y="1"/>
                  </a:lnTo>
                  <a:lnTo>
                    <a:pt x="2046" y="1"/>
                  </a:lnTo>
                  <a:lnTo>
                    <a:pt x="1962" y="1"/>
                  </a:lnTo>
                  <a:lnTo>
                    <a:pt x="1962" y="1"/>
                  </a:lnTo>
                  <a:lnTo>
                    <a:pt x="1793" y="1"/>
                  </a:lnTo>
                  <a:lnTo>
                    <a:pt x="1653" y="29"/>
                  </a:lnTo>
                  <a:lnTo>
                    <a:pt x="1345" y="141"/>
                  </a:lnTo>
                  <a:lnTo>
                    <a:pt x="1065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1" y="57"/>
                  </a:lnTo>
                  <a:lnTo>
                    <a:pt x="1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37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625" y="757"/>
                  </a:lnTo>
                  <a:lnTo>
                    <a:pt x="1793" y="729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1849" y="729"/>
                  </a:lnTo>
                  <a:lnTo>
                    <a:pt x="2046" y="757"/>
                  </a:lnTo>
                  <a:lnTo>
                    <a:pt x="2214" y="813"/>
                  </a:lnTo>
                  <a:lnTo>
                    <a:pt x="2354" y="869"/>
                  </a:lnTo>
                  <a:lnTo>
                    <a:pt x="2494" y="981"/>
                  </a:lnTo>
                  <a:lnTo>
                    <a:pt x="2578" y="1121"/>
                  </a:lnTo>
                  <a:lnTo>
                    <a:pt x="2662" y="1261"/>
                  </a:lnTo>
                  <a:lnTo>
                    <a:pt x="2690" y="1457"/>
                  </a:lnTo>
                  <a:lnTo>
                    <a:pt x="2718" y="1681"/>
                  </a:lnTo>
                  <a:lnTo>
                    <a:pt x="2718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58" y="1597"/>
                  </a:lnTo>
                  <a:lnTo>
                    <a:pt x="3586" y="1289"/>
                  </a:lnTo>
                  <a:lnTo>
                    <a:pt x="3586" y="1289"/>
                  </a:lnTo>
                  <a:lnTo>
                    <a:pt x="3530" y="1037"/>
                  </a:lnTo>
                  <a:lnTo>
                    <a:pt x="3446" y="785"/>
                  </a:lnTo>
                  <a:lnTo>
                    <a:pt x="3306" y="561"/>
                  </a:lnTo>
                  <a:lnTo>
                    <a:pt x="3110" y="365"/>
                  </a:lnTo>
                  <a:lnTo>
                    <a:pt x="2914" y="225"/>
                  </a:lnTo>
                  <a:lnTo>
                    <a:pt x="2690" y="113"/>
                  </a:lnTo>
                  <a:lnTo>
                    <a:pt x="2438" y="29"/>
                  </a:lnTo>
                  <a:lnTo>
                    <a:pt x="21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7"/>
            <p:cNvSpPr/>
            <p:nvPr/>
          </p:nvSpPr>
          <p:spPr>
            <a:xfrm>
              <a:off x="2375498" y="1354649"/>
              <a:ext cx="55374" cy="58509"/>
            </a:xfrm>
            <a:custGeom>
              <a:avLst/>
              <a:gdLst/>
              <a:ahLst/>
              <a:cxnLst/>
              <a:rect l="l" t="t" r="r" b="b"/>
              <a:pathLst>
                <a:path w="3502" h="3699" extrusionOk="0">
                  <a:moveTo>
                    <a:pt x="1625" y="1"/>
                  </a:moveTo>
                  <a:lnTo>
                    <a:pt x="1429" y="29"/>
                  </a:lnTo>
                  <a:lnTo>
                    <a:pt x="1261" y="85"/>
                  </a:lnTo>
                  <a:lnTo>
                    <a:pt x="1093" y="141"/>
                  </a:lnTo>
                  <a:lnTo>
                    <a:pt x="925" y="225"/>
                  </a:lnTo>
                  <a:lnTo>
                    <a:pt x="785" y="309"/>
                  </a:lnTo>
                  <a:lnTo>
                    <a:pt x="505" y="561"/>
                  </a:lnTo>
                  <a:lnTo>
                    <a:pt x="309" y="813"/>
                  </a:lnTo>
                  <a:lnTo>
                    <a:pt x="225" y="981"/>
                  </a:lnTo>
                  <a:lnTo>
                    <a:pt x="141" y="1121"/>
                  </a:lnTo>
                  <a:lnTo>
                    <a:pt x="84" y="1289"/>
                  </a:lnTo>
                  <a:lnTo>
                    <a:pt x="28" y="1485"/>
                  </a:lnTo>
                  <a:lnTo>
                    <a:pt x="0" y="1653"/>
                  </a:lnTo>
                  <a:lnTo>
                    <a:pt x="0" y="1849"/>
                  </a:lnTo>
                  <a:lnTo>
                    <a:pt x="0" y="1989"/>
                  </a:lnTo>
                  <a:lnTo>
                    <a:pt x="28" y="2157"/>
                  </a:lnTo>
                  <a:lnTo>
                    <a:pt x="56" y="2325"/>
                  </a:lnTo>
                  <a:lnTo>
                    <a:pt x="197" y="2662"/>
                  </a:lnTo>
                  <a:lnTo>
                    <a:pt x="365" y="2942"/>
                  </a:lnTo>
                  <a:lnTo>
                    <a:pt x="589" y="3194"/>
                  </a:lnTo>
                  <a:lnTo>
                    <a:pt x="841" y="3390"/>
                  </a:lnTo>
                  <a:lnTo>
                    <a:pt x="1149" y="3558"/>
                  </a:lnTo>
                  <a:lnTo>
                    <a:pt x="1485" y="3642"/>
                  </a:lnTo>
                  <a:lnTo>
                    <a:pt x="1653" y="3670"/>
                  </a:lnTo>
                  <a:lnTo>
                    <a:pt x="1821" y="3698"/>
                  </a:lnTo>
                  <a:lnTo>
                    <a:pt x="1961" y="3670"/>
                  </a:lnTo>
                  <a:lnTo>
                    <a:pt x="2045" y="3698"/>
                  </a:lnTo>
                  <a:lnTo>
                    <a:pt x="2269" y="3670"/>
                  </a:lnTo>
                  <a:lnTo>
                    <a:pt x="2493" y="3614"/>
                  </a:lnTo>
                  <a:lnTo>
                    <a:pt x="2690" y="3558"/>
                  </a:lnTo>
                  <a:lnTo>
                    <a:pt x="2886" y="3446"/>
                  </a:lnTo>
                  <a:lnTo>
                    <a:pt x="3054" y="3334"/>
                  </a:lnTo>
                  <a:lnTo>
                    <a:pt x="3222" y="3194"/>
                  </a:lnTo>
                  <a:lnTo>
                    <a:pt x="3362" y="3026"/>
                  </a:lnTo>
                  <a:lnTo>
                    <a:pt x="3502" y="2830"/>
                  </a:lnTo>
                  <a:lnTo>
                    <a:pt x="2858" y="2466"/>
                  </a:lnTo>
                  <a:lnTo>
                    <a:pt x="2774" y="2578"/>
                  </a:lnTo>
                  <a:lnTo>
                    <a:pt x="2690" y="2662"/>
                  </a:lnTo>
                  <a:lnTo>
                    <a:pt x="2577" y="2746"/>
                  </a:lnTo>
                  <a:lnTo>
                    <a:pt x="2465" y="2830"/>
                  </a:lnTo>
                  <a:lnTo>
                    <a:pt x="2353" y="2886"/>
                  </a:lnTo>
                  <a:lnTo>
                    <a:pt x="2213" y="2942"/>
                  </a:lnTo>
                  <a:lnTo>
                    <a:pt x="2101" y="2942"/>
                  </a:lnTo>
                  <a:lnTo>
                    <a:pt x="1961" y="2970"/>
                  </a:lnTo>
                  <a:lnTo>
                    <a:pt x="1933" y="2970"/>
                  </a:lnTo>
                  <a:lnTo>
                    <a:pt x="1709" y="2942"/>
                  </a:lnTo>
                  <a:lnTo>
                    <a:pt x="1513" y="2886"/>
                  </a:lnTo>
                  <a:lnTo>
                    <a:pt x="1317" y="2774"/>
                  </a:lnTo>
                  <a:lnTo>
                    <a:pt x="1149" y="2634"/>
                  </a:lnTo>
                  <a:lnTo>
                    <a:pt x="1009" y="2466"/>
                  </a:lnTo>
                  <a:lnTo>
                    <a:pt x="897" y="2269"/>
                  </a:lnTo>
                  <a:lnTo>
                    <a:pt x="841" y="2073"/>
                  </a:lnTo>
                  <a:lnTo>
                    <a:pt x="813" y="1849"/>
                  </a:lnTo>
                  <a:lnTo>
                    <a:pt x="841" y="1625"/>
                  </a:lnTo>
                  <a:lnTo>
                    <a:pt x="897" y="1401"/>
                  </a:lnTo>
                  <a:lnTo>
                    <a:pt x="1009" y="1205"/>
                  </a:lnTo>
                  <a:lnTo>
                    <a:pt x="1149" y="1037"/>
                  </a:lnTo>
                  <a:lnTo>
                    <a:pt x="1317" y="897"/>
                  </a:lnTo>
                  <a:lnTo>
                    <a:pt x="1513" y="813"/>
                  </a:lnTo>
                  <a:lnTo>
                    <a:pt x="1709" y="729"/>
                  </a:lnTo>
                  <a:lnTo>
                    <a:pt x="1933" y="701"/>
                  </a:lnTo>
                  <a:lnTo>
                    <a:pt x="1961" y="701"/>
                  </a:lnTo>
                  <a:lnTo>
                    <a:pt x="2101" y="729"/>
                  </a:lnTo>
                  <a:lnTo>
                    <a:pt x="2213" y="757"/>
                  </a:lnTo>
                  <a:lnTo>
                    <a:pt x="2353" y="785"/>
                  </a:lnTo>
                  <a:lnTo>
                    <a:pt x="2465" y="841"/>
                  </a:lnTo>
                  <a:lnTo>
                    <a:pt x="2577" y="925"/>
                  </a:lnTo>
                  <a:lnTo>
                    <a:pt x="2690" y="1009"/>
                  </a:lnTo>
                  <a:lnTo>
                    <a:pt x="2774" y="1093"/>
                  </a:lnTo>
                  <a:lnTo>
                    <a:pt x="2858" y="1205"/>
                  </a:lnTo>
                  <a:lnTo>
                    <a:pt x="3502" y="841"/>
                  </a:lnTo>
                  <a:lnTo>
                    <a:pt x="3362" y="645"/>
                  </a:lnTo>
                  <a:lnTo>
                    <a:pt x="3222" y="477"/>
                  </a:lnTo>
                  <a:lnTo>
                    <a:pt x="3082" y="337"/>
                  </a:lnTo>
                  <a:lnTo>
                    <a:pt x="2886" y="225"/>
                  </a:lnTo>
                  <a:lnTo>
                    <a:pt x="2690" y="113"/>
                  </a:lnTo>
                  <a:lnTo>
                    <a:pt x="2493" y="57"/>
                  </a:lnTo>
                  <a:lnTo>
                    <a:pt x="2297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7"/>
            <p:cNvSpPr/>
            <p:nvPr/>
          </p:nvSpPr>
          <p:spPr>
            <a:xfrm>
              <a:off x="2375498" y="1354649"/>
              <a:ext cx="55374" cy="58509"/>
            </a:xfrm>
            <a:custGeom>
              <a:avLst/>
              <a:gdLst/>
              <a:ahLst/>
              <a:cxnLst/>
              <a:rect l="l" t="t" r="r" b="b"/>
              <a:pathLst>
                <a:path w="3502" h="3699" fill="none" extrusionOk="0">
                  <a:moveTo>
                    <a:pt x="1821" y="1"/>
                  </a:moveTo>
                  <a:lnTo>
                    <a:pt x="1821" y="1"/>
                  </a:lnTo>
                  <a:lnTo>
                    <a:pt x="1793" y="1"/>
                  </a:lnTo>
                  <a:lnTo>
                    <a:pt x="1793" y="1"/>
                  </a:lnTo>
                  <a:lnTo>
                    <a:pt x="1625" y="1"/>
                  </a:lnTo>
                  <a:lnTo>
                    <a:pt x="1429" y="29"/>
                  </a:lnTo>
                  <a:lnTo>
                    <a:pt x="1261" y="85"/>
                  </a:lnTo>
                  <a:lnTo>
                    <a:pt x="1093" y="141"/>
                  </a:lnTo>
                  <a:lnTo>
                    <a:pt x="925" y="225"/>
                  </a:lnTo>
                  <a:lnTo>
                    <a:pt x="785" y="309"/>
                  </a:lnTo>
                  <a:lnTo>
                    <a:pt x="505" y="561"/>
                  </a:lnTo>
                  <a:lnTo>
                    <a:pt x="309" y="813"/>
                  </a:lnTo>
                  <a:lnTo>
                    <a:pt x="225" y="981"/>
                  </a:lnTo>
                  <a:lnTo>
                    <a:pt x="141" y="1121"/>
                  </a:lnTo>
                  <a:lnTo>
                    <a:pt x="84" y="1289"/>
                  </a:lnTo>
                  <a:lnTo>
                    <a:pt x="28" y="1485"/>
                  </a:lnTo>
                  <a:lnTo>
                    <a:pt x="0" y="1653"/>
                  </a:lnTo>
                  <a:lnTo>
                    <a:pt x="0" y="1849"/>
                  </a:lnTo>
                  <a:lnTo>
                    <a:pt x="0" y="1849"/>
                  </a:lnTo>
                  <a:lnTo>
                    <a:pt x="0" y="1989"/>
                  </a:lnTo>
                  <a:lnTo>
                    <a:pt x="0" y="1989"/>
                  </a:lnTo>
                  <a:lnTo>
                    <a:pt x="28" y="2157"/>
                  </a:lnTo>
                  <a:lnTo>
                    <a:pt x="56" y="2325"/>
                  </a:lnTo>
                  <a:lnTo>
                    <a:pt x="197" y="2662"/>
                  </a:lnTo>
                  <a:lnTo>
                    <a:pt x="365" y="2942"/>
                  </a:lnTo>
                  <a:lnTo>
                    <a:pt x="589" y="3194"/>
                  </a:lnTo>
                  <a:lnTo>
                    <a:pt x="841" y="3390"/>
                  </a:lnTo>
                  <a:lnTo>
                    <a:pt x="1149" y="3558"/>
                  </a:lnTo>
                  <a:lnTo>
                    <a:pt x="1485" y="3642"/>
                  </a:lnTo>
                  <a:lnTo>
                    <a:pt x="1653" y="3670"/>
                  </a:lnTo>
                  <a:lnTo>
                    <a:pt x="1821" y="3698"/>
                  </a:lnTo>
                  <a:lnTo>
                    <a:pt x="1821" y="3698"/>
                  </a:lnTo>
                  <a:lnTo>
                    <a:pt x="1961" y="3670"/>
                  </a:lnTo>
                  <a:lnTo>
                    <a:pt x="1961" y="3670"/>
                  </a:lnTo>
                  <a:lnTo>
                    <a:pt x="2045" y="3698"/>
                  </a:lnTo>
                  <a:lnTo>
                    <a:pt x="2045" y="3698"/>
                  </a:lnTo>
                  <a:lnTo>
                    <a:pt x="2269" y="3670"/>
                  </a:lnTo>
                  <a:lnTo>
                    <a:pt x="2493" y="3614"/>
                  </a:lnTo>
                  <a:lnTo>
                    <a:pt x="2690" y="3558"/>
                  </a:lnTo>
                  <a:lnTo>
                    <a:pt x="2886" y="3446"/>
                  </a:lnTo>
                  <a:lnTo>
                    <a:pt x="3054" y="3334"/>
                  </a:lnTo>
                  <a:lnTo>
                    <a:pt x="3222" y="3194"/>
                  </a:lnTo>
                  <a:lnTo>
                    <a:pt x="3362" y="3026"/>
                  </a:lnTo>
                  <a:lnTo>
                    <a:pt x="3502" y="2830"/>
                  </a:lnTo>
                  <a:lnTo>
                    <a:pt x="2858" y="2466"/>
                  </a:lnTo>
                  <a:lnTo>
                    <a:pt x="2858" y="2466"/>
                  </a:lnTo>
                  <a:lnTo>
                    <a:pt x="2774" y="2578"/>
                  </a:lnTo>
                  <a:lnTo>
                    <a:pt x="2690" y="2662"/>
                  </a:lnTo>
                  <a:lnTo>
                    <a:pt x="2577" y="2746"/>
                  </a:lnTo>
                  <a:lnTo>
                    <a:pt x="2465" y="2830"/>
                  </a:lnTo>
                  <a:lnTo>
                    <a:pt x="2353" y="2886"/>
                  </a:lnTo>
                  <a:lnTo>
                    <a:pt x="2213" y="2942"/>
                  </a:lnTo>
                  <a:lnTo>
                    <a:pt x="2101" y="2942"/>
                  </a:lnTo>
                  <a:lnTo>
                    <a:pt x="1961" y="2970"/>
                  </a:lnTo>
                  <a:lnTo>
                    <a:pt x="1961" y="2970"/>
                  </a:lnTo>
                  <a:lnTo>
                    <a:pt x="1933" y="2970"/>
                  </a:lnTo>
                  <a:lnTo>
                    <a:pt x="1933" y="2970"/>
                  </a:lnTo>
                  <a:lnTo>
                    <a:pt x="1709" y="2942"/>
                  </a:lnTo>
                  <a:lnTo>
                    <a:pt x="1513" y="2886"/>
                  </a:lnTo>
                  <a:lnTo>
                    <a:pt x="1317" y="2774"/>
                  </a:lnTo>
                  <a:lnTo>
                    <a:pt x="1149" y="2634"/>
                  </a:lnTo>
                  <a:lnTo>
                    <a:pt x="1009" y="2466"/>
                  </a:lnTo>
                  <a:lnTo>
                    <a:pt x="897" y="2269"/>
                  </a:lnTo>
                  <a:lnTo>
                    <a:pt x="841" y="2073"/>
                  </a:lnTo>
                  <a:lnTo>
                    <a:pt x="813" y="1849"/>
                  </a:lnTo>
                  <a:lnTo>
                    <a:pt x="813" y="1849"/>
                  </a:lnTo>
                  <a:lnTo>
                    <a:pt x="841" y="1625"/>
                  </a:lnTo>
                  <a:lnTo>
                    <a:pt x="897" y="1401"/>
                  </a:lnTo>
                  <a:lnTo>
                    <a:pt x="1009" y="1205"/>
                  </a:lnTo>
                  <a:lnTo>
                    <a:pt x="1149" y="1037"/>
                  </a:lnTo>
                  <a:lnTo>
                    <a:pt x="1317" y="897"/>
                  </a:lnTo>
                  <a:lnTo>
                    <a:pt x="1513" y="813"/>
                  </a:lnTo>
                  <a:lnTo>
                    <a:pt x="1709" y="729"/>
                  </a:lnTo>
                  <a:lnTo>
                    <a:pt x="1933" y="701"/>
                  </a:lnTo>
                  <a:lnTo>
                    <a:pt x="1933" y="701"/>
                  </a:lnTo>
                  <a:lnTo>
                    <a:pt x="1961" y="701"/>
                  </a:lnTo>
                  <a:lnTo>
                    <a:pt x="1961" y="701"/>
                  </a:lnTo>
                  <a:lnTo>
                    <a:pt x="2101" y="729"/>
                  </a:lnTo>
                  <a:lnTo>
                    <a:pt x="2213" y="757"/>
                  </a:lnTo>
                  <a:lnTo>
                    <a:pt x="2353" y="785"/>
                  </a:lnTo>
                  <a:lnTo>
                    <a:pt x="2465" y="841"/>
                  </a:lnTo>
                  <a:lnTo>
                    <a:pt x="2577" y="925"/>
                  </a:lnTo>
                  <a:lnTo>
                    <a:pt x="2690" y="1009"/>
                  </a:lnTo>
                  <a:lnTo>
                    <a:pt x="2774" y="1093"/>
                  </a:lnTo>
                  <a:lnTo>
                    <a:pt x="2858" y="1205"/>
                  </a:lnTo>
                  <a:lnTo>
                    <a:pt x="3502" y="841"/>
                  </a:lnTo>
                  <a:lnTo>
                    <a:pt x="3502" y="841"/>
                  </a:lnTo>
                  <a:lnTo>
                    <a:pt x="3362" y="645"/>
                  </a:lnTo>
                  <a:lnTo>
                    <a:pt x="3222" y="477"/>
                  </a:lnTo>
                  <a:lnTo>
                    <a:pt x="3082" y="337"/>
                  </a:lnTo>
                  <a:lnTo>
                    <a:pt x="2886" y="225"/>
                  </a:lnTo>
                  <a:lnTo>
                    <a:pt x="2690" y="113"/>
                  </a:lnTo>
                  <a:lnTo>
                    <a:pt x="2493" y="57"/>
                  </a:lnTo>
                  <a:lnTo>
                    <a:pt x="2297" y="1"/>
                  </a:lnTo>
                  <a:lnTo>
                    <a:pt x="2073" y="1"/>
                  </a:lnTo>
                  <a:lnTo>
                    <a:pt x="2073" y="1"/>
                  </a:lnTo>
                  <a:lnTo>
                    <a:pt x="1961" y="1"/>
                  </a:lnTo>
                  <a:lnTo>
                    <a:pt x="1961" y="1"/>
                  </a:lnTo>
                  <a:lnTo>
                    <a:pt x="18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7"/>
            <p:cNvSpPr/>
            <p:nvPr/>
          </p:nvSpPr>
          <p:spPr>
            <a:xfrm>
              <a:off x="2436613" y="1354206"/>
              <a:ext cx="58489" cy="58493"/>
            </a:xfrm>
            <a:custGeom>
              <a:avLst/>
              <a:gdLst/>
              <a:ahLst/>
              <a:cxnLst/>
              <a:rect l="l" t="t" r="r" b="b"/>
              <a:pathLst>
                <a:path w="3699" h="3698" extrusionOk="0">
                  <a:moveTo>
                    <a:pt x="1906" y="673"/>
                  </a:moveTo>
                  <a:lnTo>
                    <a:pt x="2102" y="701"/>
                  </a:lnTo>
                  <a:lnTo>
                    <a:pt x="2270" y="757"/>
                  </a:lnTo>
                  <a:lnTo>
                    <a:pt x="2438" y="813"/>
                  </a:lnTo>
                  <a:lnTo>
                    <a:pt x="2578" y="925"/>
                  </a:lnTo>
                  <a:lnTo>
                    <a:pt x="2690" y="1065"/>
                  </a:lnTo>
                  <a:lnTo>
                    <a:pt x="2774" y="1205"/>
                  </a:lnTo>
                  <a:lnTo>
                    <a:pt x="2858" y="1373"/>
                  </a:lnTo>
                  <a:lnTo>
                    <a:pt x="2886" y="1569"/>
                  </a:lnTo>
                  <a:lnTo>
                    <a:pt x="813" y="1569"/>
                  </a:lnTo>
                  <a:lnTo>
                    <a:pt x="869" y="1373"/>
                  </a:lnTo>
                  <a:lnTo>
                    <a:pt x="925" y="1205"/>
                  </a:lnTo>
                  <a:lnTo>
                    <a:pt x="1037" y="1065"/>
                  </a:lnTo>
                  <a:lnTo>
                    <a:pt x="1149" y="925"/>
                  </a:lnTo>
                  <a:lnTo>
                    <a:pt x="1289" y="813"/>
                  </a:lnTo>
                  <a:lnTo>
                    <a:pt x="1458" y="757"/>
                  </a:lnTo>
                  <a:lnTo>
                    <a:pt x="1626" y="701"/>
                  </a:lnTo>
                  <a:lnTo>
                    <a:pt x="1822" y="673"/>
                  </a:lnTo>
                  <a:close/>
                  <a:moveTo>
                    <a:pt x="1738" y="1"/>
                  </a:moveTo>
                  <a:lnTo>
                    <a:pt x="1570" y="29"/>
                  </a:lnTo>
                  <a:lnTo>
                    <a:pt x="1374" y="57"/>
                  </a:lnTo>
                  <a:lnTo>
                    <a:pt x="1205" y="113"/>
                  </a:lnTo>
                  <a:lnTo>
                    <a:pt x="1037" y="169"/>
                  </a:lnTo>
                  <a:lnTo>
                    <a:pt x="897" y="253"/>
                  </a:lnTo>
                  <a:lnTo>
                    <a:pt x="757" y="337"/>
                  </a:lnTo>
                  <a:lnTo>
                    <a:pt x="505" y="561"/>
                  </a:lnTo>
                  <a:lnTo>
                    <a:pt x="281" y="841"/>
                  </a:lnTo>
                  <a:lnTo>
                    <a:pt x="197" y="981"/>
                  </a:lnTo>
                  <a:lnTo>
                    <a:pt x="113" y="1149"/>
                  </a:lnTo>
                  <a:lnTo>
                    <a:pt x="57" y="1317"/>
                  </a:lnTo>
                  <a:lnTo>
                    <a:pt x="29" y="1485"/>
                  </a:lnTo>
                  <a:lnTo>
                    <a:pt x="1" y="1653"/>
                  </a:lnTo>
                  <a:lnTo>
                    <a:pt x="1" y="1849"/>
                  </a:lnTo>
                  <a:lnTo>
                    <a:pt x="57" y="2185"/>
                  </a:lnTo>
                  <a:lnTo>
                    <a:pt x="197" y="2522"/>
                  </a:lnTo>
                  <a:lnTo>
                    <a:pt x="365" y="2830"/>
                  </a:lnTo>
                  <a:lnTo>
                    <a:pt x="589" y="3110"/>
                  </a:lnTo>
                  <a:lnTo>
                    <a:pt x="729" y="3250"/>
                  </a:lnTo>
                  <a:lnTo>
                    <a:pt x="897" y="3362"/>
                  </a:lnTo>
                  <a:lnTo>
                    <a:pt x="1065" y="3474"/>
                  </a:lnTo>
                  <a:lnTo>
                    <a:pt x="1261" y="3558"/>
                  </a:lnTo>
                  <a:lnTo>
                    <a:pt x="1430" y="3614"/>
                  </a:lnTo>
                  <a:lnTo>
                    <a:pt x="1626" y="3670"/>
                  </a:lnTo>
                  <a:lnTo>
                    <a:pt x="1822" y="3698"/>
                  </a:lnTo>
                  <a:lnTo>
                    <a:pt x="2214" y="3698"/>
                  </a:lnTo>
                  <a:lnTo>
                    <a:pt x="2410" y="3670"/>
                  </a:lnTo>
                  <a:lnTo>
                    <a:pt x="2606" y="3614"/>
                  </a:lnTo>
                  <a:lnTo>
                    <a:pt x="2774" y="3558"/>
                  </a:lnTo>
                  <a:lnTo>
                    <a:pt x="2970" y="3474"/>
                  </a:lnTo>
                  <a:lnTo>
                    <a:pt x="3138" y="3362"/>
                  </a:lnTo>
                  <a:lnTo>
                    <a:pt x="3278" y="3250"/>
                  </a:lnTo>
                  <a:lnTo>
                    <a:pt x="3446" y="3110"/>
                  </a:lnTo>
                  <a:lnTo>
                    <a:pt x="2998" y="2578"/>
                  </a:lnTo>
                  <a:lnTo>
                    <a:pt x="2802" y="2746"/>
                  </a:lnTo>
                  <a:lnTo>
                    <a:pt x="2578" y="2886"/>
                  </a:lnTo>
                  <a:lnTo>
                    <a:pt x="2326" y="2942"/>
                  </a:lnTo>
                  <a:lnTo>
                    <a:pt x="2074" y="2970"/>
                  </a:lnTo>
                  <a:lnTo>
                    <a:pt x="2018" y="2970"/>
                  </a:lnTo>
                  <a:lnTo>
                    <a:pt x="1906" y="2998"/>
                  </a:lnTo>
                  <a:lnTo>
                    <a:pt x="1738" y="2970"/>
                  </a:lnTo>
                  <a:lnTo>
                    <a:pt x="1542" y="2914"/>
                  </a:lnTo>
                  <a:lnTo>
                    <a:pt x="1374" y="2858"/>
                  </a:lnTo>
                  <a:lnTo>
                    <a:pt x="1233" y="2746"/>
                  </a:lnTo>
                  <a:lnTo>
                    <a:pt x="1093" y="2606"/>
                  </a:lnTo>
                  <a:lnTo>
                    <a:pt x="981" y="2466"/>
                  </a:lnTo>
                  <a:lnTo>
                    <a:pt x="897" y="2297"/>
                  </a:lnTo>
                  <a:lnTo>
                    <a:pt x="841" y="2129"/>
                  </a:lnTo>
                  <a:lnTo>
                    <a:pt x="3670" y="2129"/>
                  </a:lnTo>
                  <a:lnTo>
                    <a:pt x="3698" y="1877"/>
                  </a:lnTo>
                  <a:lnTo>
                    <a:pt x="3698" y="1709"/>
                  </a:lnTo>
                  <a:lnTo>
                    <a:pt x="3670" y="1513"/>
                  </a:lnTo>
                  <a:lnTo>
                    <a:pt x="3642" y="1345"/>
                  </a:lnTo>
                  <a:lnTo>
                    <a:pt x="3530" y="1037"/>
                  </a:lnTo>
                  <a:lnTo>
                    <a:pt x="3362" y="757"/>
                  </a:lnTo>
                  <a:lnTo>
                    <a:pt x="3138" y="505"/>
                  </a:lnTo>
                  <a:lnTo>
                    <a:pt x="2886" y="281"/>
                  </a:lnTo>
                  <a:lnTo>
                    <a:pt x="2606" y="141"/>
                  </a:lnTo>
                  <a:lnTo>
                    <a:pt x="2270" y="29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7"/>
            <p:cNvSpPr/>
            <p:nvPr/>
          </p:nvSpPr>
          <p:spPr>
            <a:xfrm>
              <a:off x="2449468" y="1364835"/>
              <a:ext cx="32795" cy="14204"/>
            </a:xfrm>
            <a:custGeom>
              <a:avLst/>
              <a:gdLst/>
              <a:ahLst/>
              <a:cxnLst/>
              <a:rect l="l" t="t" r="r" b="b"/>
              <a:pathLst>
                <a:path w="2074" h="898" fill="none" extrusionOk="0">
                  <a:moveTo>
                    <a:pt x="0" y="897"/>
                  </a:moveTo>
                  <a:lnTo>
                    <a:pt x="0" y="897"/>
                  </a:lnTo>
                  <a:lnTo>
                    <a:pt x="56" y="701"/>
                  </a:lnTo>
                  <a:lnTo>
                    <a:pt x="112" y="533"/>
                  </a:lnTo>
                  <a:lnTo>
                    <a:pt x="224" y="393"/>
                  </a:lnTo>
                  <a:lnTo>
                    <a:pt x="336" y="253"/>
                  </a:lnTo>
                  <a:lnTo>
                    <a:pt x="476" y="141"/>
                  </a:lnTo>
                  <a:lnTo>
                    <a:pt x="645" y="85"/>
                  </a:lnTo>
                  <a:lnTo>
                    <a:pt x="813" y="29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65" y="1"/>
                  </a:lnTo>
                  <a:lnTo>
                    <a:pt x="1065" y="1"/>
                  </a:lnTo>
                  <a:lnTo>
                    <a:pt x="1093" y="1"/>
                  </a:lnTo>
                  <a:lnTo>
                    <a:pt x="1093" y="1"/>
                  </a:lnTo>
                  <a:lnTo>
                    <a:pt x="1289" y="29"/>
                  </a:lnTo>
                  <a:lnTo>
                    <a:pt x="1457" y="85"/>
                  </a:lnTo>
                  <a:lnTo>
                    <a:pt x="1625" y="141"/>
                  </a:lnTo>
                  <a:lnTo>
                    <a:pt x="1765" y="253"/>
                  </a:lnTo>
                  <a:lnTo>
                    <a:pt x="1877" y="393"/>
                  </a:lnTo>
                  <a:lnTo>
                    <a:pt x="1961" y="533"/>
                  </a:lnTo>
                  <a:lnTo>
                    <a:pt x="2045" y="701"/>
                  </a:lnTo>
                  <a:lnTo>
                    <a:pt x="2073" y="897"/>
                  </a:lnTo>
                  <a:lnTo>
                    <a:pt x="28" y="897"/>
                  </a:lnTo>
                  <a:lnTo>
                    <a:pt x="0" y="8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7"/>
            <p:cNvSpPr/>
            <p:nvPr/>
          </p:nvSpPr>
          <p:spPr>
            <a:xfrm>
              <a:off x="2436613" y="1354206"/>
              <a:ext cx="58489" cy="58493"/>
            </a:xfrm>
            <a:custGeom>
              <a:avLst/>
              <a:gdLst/>
              <a:ahLst/>
              <a:cxnLst/>
              <a:rect l="l" t="t" r="r" b="b"/>
              <a:pathLst>
                <a:path w="3699" h="3698" fill="none" extrusionOk="0">
                  <a:moveTo>
                    <a:pt x="1794" y="1"/>
                  </a:moveTo>
                  <a:lnTo>
                    <a:pt x="1794" y="1"/>
                  </a:lnTo>
                  <a:lnTo>
                    <a:pt x="1738" y="1"/>
                  </a:lnTo>
                  <a:lnTo>
                    <a:pt x="1738" y="1"/>
                  </a:lnTo>
                  <a:lnTo>
                    <a:pt x="1570" y="29"/>
                  </a:lnTo>
                  <a:lnTo>
                    <a:pt x="1374" y="57"/>
                  </a:lnTo>
                  <a:lnTo>
                    <a:pt x="1205" y="113"/>
                  </a:lnTo>
                  <a:lnTo>
                    <a:pt x="1037" y="169"/>
                  </a:lnTo>
                  <a:lnTo>
                    <a:pt x="897" y="253"/>
                  </a:lnTo>
                  <a:lnTo>
                    <a:pt x="757" y="337"/>
                  </a:lnTo>
                  <a:lnTo>
                    <a:pt x="505" y="561"/>
                  </a:lnTo>
                  <a:lnTo>
                    <a:pt x="281" y="841"/>
                  </a:lnTo>
                  <a:lnTo>
                    <a:pt x="197" y="981"/>
                  </a:lnTo>
                  <a:lnTo>
                    <a:pt x="113" y="1149"/>
                  </a:lnTo>
                  <a:lnTo>
                    <a:pt x="57" y="1317"/>
                  </a:lnTo>
                  <a:lnTo>
                    <a:pt x="29" y="1485"/>
                  </a:lnTo>
                  <a:lnTo>
                    <a:pt x="1" y="1653"/>
                  </a:lnTo>
                  <a:lnTo>
                    <a:pt x="1" y="1849"/>
                  </a:lnTo>
                  <a:lnTo>
                    <a:pt x="1" y="1849"/>
                  </a:lnTo>
                  <a:lnTo>
                    <a:pt x="57" y="2185"/>
                  </a:lnTo>
                  <a:lnTo>
                    <a:pt x="197" y="2522"/>
                  </a:lnTo>
                  <a:lnTo>
                    <a:pt x="365" y="2830"/>
                  </a:lnTo>
                  <a:lnTo>
                    <a:pt x="589" y="3110"/>
                  </a:lnTo>
                  <a:lnTo>
                    <a:pt x="589" y="3110"/>
                  </a:lnTo>
                  <a:lnTo>
                    <a:pt x="729" y="3250"/>
                  </a:lnTo>
                  <a:lnTo>
                    <a:pt x="897" y="3362"/>
                  </a:lnTo>
                  <a:lnTo>
                    <a:pt x="1065" y="3474"/>
                  </a:lnTo>
                  <a:lnTo>
                    <a:pt x="1261" y="3558"/>
                  </a:lnTo>
                  <a:lnTo>
                    <a:pt x="1430" y="3614"/>
                  </a:lnTo>
                  <a:lnTo>
                    <a:pt x="1626" y="3670"/>
                  </a:lnTo>
                  <a:lnTo>
                    <a:pt x="1822" y="3698"/>
                  </a:lnTo>
                  <a:lnTo>
                    <a:pt x="2018" y="3698"/>
                  </a:lnTo>
                  <a:lnTo>
                    <a:pt x="2018" y="3698"/>
                  </a:lnTo>
                  <a:lnTo>
                    <a:pt x="2214" y="3698"/>
                  </a:lnTo>
                  <a:lnTo>
                    <a:pt x="2410" y="3670"/>
                  </a:lnTo>
                  <a:lnTo>
                    <a:pt x="2606" y="3614"/>
                  </a:lnTo>
                  <a:lnTo>
                    <a:pt x="2774" y="3558"/>
                  </a:lnTo>
                  <a:lnTo>
                    <a:pt x="2970" y="3474"/>
                  </a:lnTo>
                  <a:lnTo>
                    <a:pt x="3138" y="3362"/>
                  </a:lnTo>
                  <a:lnTo>
                    <a:pt x="3278" y="3250"/>
                  </a:lnTo>
                  <a:lnTo>
                    <a:pt x="3446" y="3110"/>
                  </a:lnTo>
                  <a:lnTo>
                    <a:pt x="2998" y="2578"/>
                  </a:lnTo>
                  <a:lnTo>
                    <a:pt x="2998" y="2578"/>
                  </a:lnTo>
                  <a:lnTo>
                    <a:pt x="2802" y="2746"/>
                  </a:lnTo>
                  <a:lnTo>
                    <a:pt x="2578" y="2886"/>
                  </a:lnTo>
                  <a:lnTo>
                    <a:pt x="2326" y="2942"/>
                  </a:lnTo>
                  <a:lnTo>
                    <a:pt x="2074" y="2970"/>
                  </a:lnTo>
                  <a:lnTo>
                    <a:pt x="2074" y="2970"/>
                  </a:lnTo>
                  <a:lnTo>
                    <a:pt x="2018" y="2970"/>
                  </a:lnTo>
                  <a:lnTo>
                    <a:pt x="2018" y="2970"/>
                  </a:lnTo>
                  <a:lnTo>
                    <a:pt x="1906" y="2998"/>
                  </a:lnTo>
                  <a:lnTo>
                    <a:pt x="1906" y="2998"/>
                  </a:lnTo>
                  <a:lnTo>
                    <a:pt x="1738" y="2970"/>
                  </a:lnTo>
                  <a:lnTo>
                    <a:pt x="1542" y="2914"/>
                  </a:lnTo>
                  <a:lnTo>
                    <a:pt x="1374" y="2858"/>
                  </a:lnTo>
                  <a:lnTo>
                    <a:pt x="1233" y="2746"/>
                  </a:lnTo>
                  <a:lnTo>
                    <a:pt x="1093" y="2606"/>
                  </a:lnTo>
                  <a:lnTo>
                    <a:pt x="981" y="2466"/>
                  </a:lnTo>
                  <a:lnTo>
                    <a:pt x="897" y="2297"/>
                  </a:lnTo>
                  <a:lnTo>
                    <a:pt x="841" y="2129"/>
                  </a:lnTo>
                  <a:lnTo>
                    <a:pt x="3670" y="2129"/>
                  </a:lnTo>
                  <a:lnTo>
                    <a:pt x="3670" y="2129"/>
                  </a:lnTo>
                  <a:lnTo>
                    <a:pt x="3698" y="1877"/>
                  </a:lnTo>
                  <a:lnTo>
                    <a:pt x="3698" y="1877"/>
                  </a:lnTo>
                  <a:lnTo>
                    <a:pt x="3698" y="1709"/>
                  </a:lnTo>
                  <a:lnTo>
                    <a:pt x="3698" y="1709"/>
                  </a:lnTo>
                  <a:lnTo>
                    <a:pt x="3670" y="1513"/>
                  </a:lnTo>
                  <a:lnTo>
                    <a:pt x="3642" y="1345"/>
                  </a:lnTo>
                  <a:lnTo>
                    <a:pt x="3530" y="1037"/>
                  </a:lnTo>
                  <a:lnTo>
                    <a:pt x="3362" y="757"/>
                  </a:lnTo>
                  <a:lnTo>
                    <a:pt x="3138" y="505"/>
                  </a:lnTo>
                  <a:lnTo>
                    <a:pt x="2886" y="281"/>
                  </a:lnTo>
                  <a:lnTo>
                    <a:pt x="2606" y="141"/>
                  </a:lnTo>
                  <a:lnTo>
                    <a:pt x="2270" y="29"/>
                  </a:lnTo>
                  <a:lnTo>
                    <a:pt x="2102" y="1"/>
                  </a:lnTo>
                  <a:lnTo>
                    <a:pt x="1934" y="1"/>
                  </a:lnTo>
                  <a:lnTo>
                    <a:pt x="1934" y="1"/>
                  </a:lnTo>
                  <a:lnTo>
                    <a:pt x="1878" y="1"/>
                  </a:lnTo>
                  <a:lnTo>
                    <a:pt x="1878" y="1"/>
                  </a:lnTo>
                  <a:lnTo>
                    <a:pt x="1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7"/>
            <p:cNvSpPr/>
            <p:nvPr/>
          </p:nvSpPr>
          <p:spPr>
            <a:xfrm>
              <a:off x="2527422" y="1337376"/>
              <a:ext cx="81069" cy="74437"/>
            </a:xfrm>
            <a:custGeom>
              <a:avLst/>
              <a:gdLst/>
              <a:ahLst/>
              <a:cxnLst/>
              <a:rect l="l" t="t" r="r" b="b"/>
              <a:pathLst>
                <a:path w="5127" h="4706" extrusionOk="0">
                  <a:moveTo>
                    <a:pt x="2577" y="868"/>
                  </a:moveTo>
                  <a:lnTo>
                    <a:pt x="3446" y="2941"/>
                  </a:lnTo>
                  <a:lnTo>
                    <a:pt x="1681" y="2941"/>
                  </a:lnTo>
                  <a:lnTo>
                    <a:pt x="2577" y="868"/>
                  </a:lnTo>
                  <a:close/>
                  <a:moveTo>
                    <a:pt x="2129" y="0"/>
                  </a:moveTo>
                  <a:lnTo>
                    <a:pt x="0" y="4706"/>
                  </a:lnTo>
                  <a:lnTo>
                    <a:pt x="925" y="4706"/>
                  </a:lnTo>
                  <a:lnTo>
                    <a:pt x="1373" y="3614"/>
                  </a:lnTo>
                  <a:lnTo>
                    <a:pt x="3754" y="3614"/>
                  </a:lnTo>
                  <a:lnTo>
                    <a:pt x="4202" y="4706"/>
                  </a:lnTo>
                  <a:lnTo>
                    <a:pt x="5126" y="4706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7"/>
            <p:cNvSpPr/>
            <p:nvPr/>
          </p:nvSpPr>
          <p:spPr>
            <a:xfrm>
              <a:off x="2553987" y="1351106"/>
              <a:ext cx="27924" cy="32805"/>
            </a:xfrm>
            <a:custGeom>
              <a:avLst/>
              <a:gdLst/>
              <a:ahLst/>
              <a:cxnLst/>
              <a:rect l="l" t="t" r="r" b="b"/>
              <a:pathLst>
                <a:path w="1766" h="2074" fill="none" extrusionOk="0">
                  <a:moveTo>
                    <a:pt x="1" y="2073"/>
                  </a:moveTo>
                  <a:lnTo>
                    <a:pt x="897" y="0"/>
                  </a:lnTo>
                  <a:lnTo>
                    <a:pt x="1766" y="2073"/>
                  </a:lnTo>
                  <a:lnTo>
                    <a:pt x="1" y="20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7"/>
            <p:cNvSpPr/>
            <p:nvPr/>
          </p:nvSpPr>
          <p:spPr>
            <a:xfrm>
              <a:off x="2527422" y="1337376"/>
              <a:ext cx="81069" cy="74437"/>
            </a:xfrm>
            <a:custGeom>
              <a:avLst/>
              <a:gdLst/>
              <a:ahLst/>
              <a:cxnLst/>
              <a:rect l="l" t="t" r="r" b="b"/>
              <a:pathLst>
                <a:path w="5127" h="4706" fill="none" extrusionOk="0">
                  <a:moveTo>
                    <a:pt x="2997" y="0"/>
                  </a:moveTo>
                  <a:lnTo>
                    <a:pt x="2129" y="0"/>
                  </a:lnTo>
                  <a:lnTo>
                    <a:pt x="0" y="4706"/>
                  </a:lnTo>
                  <a:lnTo>
                    <a:pt x="925" y="4706"/>
                  </a:lnTo>
                  <a:lnTo>
                    <a:pt x="1373" y="3614"/>
                  </a:lnTo>
                  <a:lnTo>
                    <a:pt x="3754" y="3614"/>
                  </a:lnTo>
                  <a:lnTo>
                    <a:pt x="4202" y="4706"/>
                  </a:lnTo>
                  <a:lnTo>
                    <a:pt x="5126" y="4706"/>
                  </a:lnTo>
                  <a:lnTo>
                    <a:pt x="29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7"/>
            <p:cNvSpPr/>
            <p:nvPr/>
          </p:nvSpPr>
          <p:spPr>
            <a:xfrm>
              <a:off x="2616888" y="1354649"/>
              <a:ext cx="60245" cy="78439"/>
            </a:xfrm>
            <a:custGeom>
              <a:avLst/>
              <a:gdLst/>
              <a:ahLst/>
              <a:cxnLst/>
              <a:rect l="l" t="t" r="r" b="b"/>
              <a:pathLst>
                <a:path w="3810" h="4959" extrusionOk="0">
                  <a:moveTo>
                    <a:pt x="2101" y="841"/>
                  </a:moveTo>
                  <a:lnTo>
                    <a:pt x="2297" y="897"/>
                  </a:lnTo>
                  <a:lnTo>
                    <a:pt x="2465" y="1009"/>
                  </a:lnTo>
                  <a:lnTo>
                    <a:pt x="2633" y="1121"/>
                  </a:lnTo>
                  <a:lnTo>
                    <a:pt x="2774" y="1261"/>
                  </a:lnTo>
                  <a:lnTo>
                    <a:pt x="2858" y="1457"/>
                  </a:lnTo>
                  <a:lnTo>
                    <a:pt x="2942" y="1625"/>
                  </a:lnTo>
                  <a:lnTo>
                    <a:pt x="2970" y="1849"/>
                  </a:lnTo>
                  <a:lnTo>
                    <a:pt x="2970" y="1933"/>
                  </a:lnTo>
                  <a:lnTo>
                    <a:pt x="2942" y="2157"/>
                  </a:lnTo>
                  <a:lnTo>
                    <a:pt x="2886" y="2353"/>
                  </a:lnTo>
                  <a:lnTo>
                    <a:pt x="2774" y="2522"/>
                  </a:lnTo>
                  <a:lnTo>
                    <a:pt x="2661" y="2662"/>
                  </a:lnTo>
                  <a:lnTo>
                    <a:pt x="2493" y="2802"/>
                  </a:lnTo>
                  <a:lnTo>
                    <a:pt x="2325" y="2886"/>
                  </a:lnTo>
                  <a:lnTo>
                    <a:pt x="2129" y="2942"/>
                  </a:lnTo>
                  <a:lnTo>
                    <a:pt x="1933" y="2970"/>
                  </a:lnTo>
                  <a:lnTo>
                    <a:pt x="1905" y="2970"/>
                  </a:lnTo>
                  <a:lnTo>
                    <a:pt x="1681" y="2942"/>
                  </a:lnTo>
                  <a:lnTo>
                    <a:pt x="1485" y="2886"/>
                  </a:lnTo>
                  <a:lnTo>
                    <a:pt x="1317" y="2802"/>
                  </a:lnTo>
                  <a:lnTo>
                    <a:pt x="1177" y="2662"/>
                  </a:lnTo>
                  <a:lnTo>
                    <a:pt x="1037" y="2522"/>
                  </a:lnTo>
                  <a:lnTo>
                    <a:pt x="925" y="2353"/>
                  </a:lnTo>
                  <a:lnTo>
                    <a:pt x="869" y="2157"/>
                  </a:lnTo>
                  <a:lnTo>
                    <a:pt x="841" y="1961"/>
                  </a:lnTo>
                  <a:lnTo>
                    <a:pt x="841" y="1737"/>
                  </a:lnTo>
                  <a:lnTo>
                    <a:pt x="897" y="1541"/>
                  </a:lnTo>
                  <a:lnTo>
                    <a:pt x="981" y="1345"/>
                  </a:lnTo>
                  <a:lnTo>
                    <a:pt x="1093" y="1177"/>
                  </a:lnTo>
                  <a:lnTo>
                    <a:pt x="1261" y="1037"/>
                  </a:lnTo>
                  <a:lnTo>
                    <a:pt x="1429" y="925"/>
                  </a:lnTo>
                  <a:lnTo>
                    <a:pt x="1625" y="869"/>
                  </a:lnTo>
                  <a:lnTo>
                    <a:pt x="1849" y="841"/>
                  </a:lnTo>
                  <a:close/>
                  <a:moveTo>
                    <a:pt x="1765" y="1"/>
                  </a:moveTo>
                  <a:lnTo>
                    <a:pt x="1597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1065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2157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30" y="3502"/>
                  </a:lnTo>
                  <a:lnTo>
                    <a:pt x="3138" y="3334"/>
                  </a:lnTo>
                  <a:lnTo>
                    <a:pt x="3362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10" y="2017"/>
                  </a:lnTo>
                  <a:lnTo>
                    <a:pt x="3810" y="1849"/>
                  </a:lnTo>
                  <a:lnTo>
                    <a:pt x="3810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278" y="477"/>
                  </a:lnTo>
                  <a:lnTo>
                    <a:pt x="3026" y="281"/>
                  </a:lnTo>
                  <a:lnTo>
                    <a:pt x="2746" y="141"/>
                  </a:lnTo>
                  <a:lnTo>
                    <a:pt x="2409" y="29"/>
                  </a:lnTo>
                  <a:lnTo>
                    <a:pt x="2241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7"/>
            <p:cNvSpPr/>
            <p:nvPr/>
          </p:nvSpPr>
          <p:spPr>
            <a:xfrm>
              <a:off x="2630170" y="1367935"/>
              <a:ext cx="33680" cy="33691"/>
            </a:xfrm>
            <a:custGeom>
              <a:avLst/>
              <a:gdLst/>
              <a:ahLst/>
              <a:cxnLst/>
              <a:rect l="l" t="t" r="r" b="b"/>
              <a:pathLst>
                <a:path w="2130" h="2130" fill="none" extrusionOk="0">
                  <a:moveTo>
                    <a:pt x="1065" y="2130"/>
                  </a:moveTo>
                  <a:lnTo>
                    <a:pt x="1065" y="2130"/>
                  </a:lnTo>
                  <a:lnTo>
                    <a:pt x="841" y="2102"/>
                  </a:lnTo>
                  <a:lnTo>
                    <a:pt x="645" y="2046"/>
                  </a:lnTo>
                  <a:lnTo>
                    <a:pt x="477" y="1962"/>
                  </a:lnTo>
                  <a:lnTo>
                    <a:pt x="337" y="1822"/>
                  </a:lnTo>
                  <a:lnTo>
                    <a:pt x="197" y="1682"/>
                  </a:lnTo>
                  <a:lnTo>
                    <a:pt x="85" y="1513"/>
                  </a:lnTo>
                  <a:lnTo>
                    <a:pt x="29" y="1317"/>
                  </a:lnTo>
                  <a:lnTo>
                    <a:pt x="1" y="1121"/>
                  </a:lnTo>
                  <a:lnTo>
                    <a:pt x="1" y="1121"/>
                  </a:lnTo>
                  <a:lnTo>
                    <a:pt x="1" y="897"/>
                  </a:lnTo>
                  <a:lnTo>
                    <a:pt x="57" y="701"/>
                  </a:lnTo>
                  <a:lnTo>
                    <a:pt x="141" y="505"/>
                  </a:lnTo>
                  <a:lnTo>
                    <a:pt x="253" y="337"/>
                  </a:lnTo>
                  <a:lnTo>
                    <a:pt x="421" y="197"/>
                  </a:lnTo>
                  <a:lnTo>
                    <a:pt x="589" y="85"/>
                  </a:lnTo>
                  <a:lnTo>
                    <a:pt x="785" y="29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65" y="1"/>
                  </a:lnTo>
                  <a:lnTo>
                    <a:pt x="1065" y="1"/>
                  </a:lnTo>
                  <a:lnTo>
                    <a:pt x="1261" y="1"/>
                  </a:lnTo>
                  <a:lnTo>
                    <a:pt x="1457" y="57"/>
                  </a:lnTo>
                  <a:lnTo>
                    <a:pt x="1625" y="169"/>
                  </a:lnTo>
                  <a:lnTo>
                    <a:pt x="1793" y="281"/>
                  </a:lnTo>
                  <a:lnTo>
                    <a:pt x="1934" y="421"/>
                  </a:lnTo>
                  <a:lnTo>
                    <a:pt x="2018" y="617"/>
                  </a:lnTo>
                  <a:lnTo>
                    <a:pt x="2102" y="785"/>
                  </a:lnTo>
                  <a:lnTo>
                    <a:pt x="2130" y="1009"/>
                  </a:lnTo>
                  <a:lnTo>
                    <a:pt x="2130" y="1009"/>
                  </a:lnTo>
                  <a:lnTo>
                    <a:pt x="2130" y="1093"/>
                  </a:lnTo>
                  <a:lnTo>
                    <a:pt x="2130" y="1093"/>
                  </a:lnTo>
                  <a:lnTo>
                    <a:pt x="2102" y="1317"/>
                  </a:lnTo>
                  <a:lnTo>
                    <a:pt x="2046" y="1513"/>
                  </a:lnTo>
                  <a:lnTo>
                    <a:pt x="1934" y="1682"/>
                  </a:lnTo>
                  <a:lnTo>
                    <a:pt x="1821" y="1822"/>
                  </a:lnTo>
                  <a:lnTo>
                    <a:pt x="1653" y="1962"/>
                  </a:lnTo>
                  <a:lnTo>
                    <a:pt x="1485" y="2046"/>
                  </a:lnTo>
                  <a:lnTo>
                    <a:pt x="1289" y="2102"/>
                  </a:lnTo>
                  <a:lnTo>
                    <a:pt x="1093" y="2130"/>
                  </a:lnTo>
                  <a:lnTo>
                    <a:pt x="1093" y="2130"/>
                  </a:lnTo>
                  <a:lnTo>
                    <a:pt x="1065" y="2130"/>
                  </a:lnTo>
                  <a:lnTo>
                    <a:pt x="1065" y="2130"/>
                  </a:lnTo>
                  <a:lnTo>
                    <a:pt x="1065" y="2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7"/>
            <p:cNvSpPr/>
            <p:nvPr/>
          </p:nvSpPr>
          <p:spPr>
            <a:xfrm>
              <a:off x="2616888" y="1354649"/>
              <a:ext cx="60245" cy="78439"/>
            </a:xfrm>
            <a:custGeom>
              <a:avLst/>
              <a:gdLst/>
              <a:ahLst/>
              <a:cxnLst/>
              <a:rect l="l" t="t" r="r" b="b"/>
              <a:pathLst>
                <a:path w="3810" h="4959" fill="none" extrusionOk="0">
                  <a:moveTo>
                    <a:pt x="2073" y="1"/>
                  </a:moveTo>
                  <a:lnTo>
                    <a:pt x="2073" y="1"/>
                  </a:lnTo>
                  <a:lnTo>
                    <a:pt x="1989" y="1"/>
                  </a:lnTo>
                  <a:lnTo>
                    <a:pt x="1989" y="1"/>
                  </a:lnTo>
                  <a:lnTo>
                    <a:pt x="1933" y="1"/>
                  </a:lnTo>
                  <a:lnTo>
                    <a:pt x="1933" y="1"/>
                  </a:lnTo>
                  <a:lnTo>
                    <a:pt x="1765" y="1"/>
                  </a:lnTo>
                  <a:lnTo>
                    <a:pt x="1597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841" y="3194"/>
                  </a:lnTo>
                  <a:lnTo>
                    <a:pt x="1065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1933" y="3698"/>
                  </a:lnTo>
                  <a:lnTo>
                    <a:pt x="1989" y="3698"/>
                  </a:lnTo>
                  <a:lnTo>
                    <a:pt x="1989" y="3698"/>
                  </a:lnTo>
                  <a:lnTo>
                    <a:pt x="2073" y="3698"/>
                  </a:lnTo>
                  <a:lnTo>
                    <a:pt x="2073" y="3698"/>
                  </a:lnTo>
                  <a:lnTo>
                    <a:pt x="2157" y="3698"/>
                  </a:lnTo>
                  <a:lnTo>
                    <a:pt x="2157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30" y="3502"/>
                  </a:lnTo>
                  <a:lnTo>
                    <a:pt x="3138" y="3334"/>
                  </a:lnTo>
                  <a:lnTo>
                    <a:pt x="3362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10" y="2017"/>
                  </a:lnTo>
                  <a:lnTo>
                    <a:pt x="3810" y="1849"/>
                  </a:lnTo>
                  <a:lnTo>
                    <a:pt x="3810" y="1849"/>
                  </a:lnTo>
                  <a:lnTo>
                    <a:pt x="3810" y="1681"/>
                  </a:lnTo>
                  <a:lnTo>
                    <a:pt x="3810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278" y="477"/>
                  </a:lnTo>
                  <a:lnTo>
                    <a:pt x="3026" y="281"/>
                  </a:lnTo>
                  <a:lnTo>
                    <a:pt x="2746" y="141"/>
                  </a:lnTo>
                  <a:lnTo>
                    <a:pt x="2409" y="29"/>
                  </a:lnTo>
                  <a:lnTo>
                    <a:pt x="2241" y="1"/>
                  </a:lnTo>
                  <a:lnTo>
                    <a:pt x="2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7"/>
            <p:cNvSpPr/>
            <p:nvPr/>
          </p:nvSpPr>
          <p:spPr>
            <a:xfrm>
              <a:off x="2689972" y="1354649"/>
              <a:ext cx="60687" cy="78439"/>
            </a:xfrm>
            <a:custGeom>
              <a:avLst/>
              <a:gdLst/>
              <a:ahLst/>
              <a:cxnLst/>
              <a:rect l="l" t="t" r="r" b="b"/>
              <a:pathLst>
                <a:path w="3838" h="4959" extrusionOk="0">
                  <a:moveTo>
                    <a:pt x="2101" y="841"/>
                  </a:moveTo>
                  <a:lnTo>
                    <a:pt x="2297" y="897"/>
                  </a:lnTo>
                  <a:lnTo>
                    <a:pt x="2493" y="1009"/>
                  </a:lnTo>
                  <a:lnTo>
                    <a:pt x="2633" y="1121"/>
                  </a:lnTo>
                  <a:lnTo>
                    <a:pt x="2773" y="1261"/>
                  </a:lnTo>
                  <a:lnTo>
                    <a:pt x="2885" y="1457"/>
                  </a:lnTo>
                  <a:lnTo>
                    <a:pt x="2941" y="1625"/>
                  </a:lnTo>
                  <a:lnTo>
                    <a:pt x="2969" y="1849"/>
                  </a:lnTo>
                  <a:lnTo>
                    <a:pt x="2969" y="1933"/>
                  </a:lnTo>
                  <a:lnTo>
                    <a:pt x="2941" y="2157"/>
                  </a:lnTo>
                  <a:lnTo>
                    <a:pt x="2885" y="2353"/>
                  </a:lnTo>
                  <a:lnTo>
                    <a:pt x="2801" y="2522"/>
                  </a:lnTo>
                  <a:lnTo>
                    <a:pt x="2661" y="2662"/>
                  </a:lnTo>
                  <a:lnTo>
                    <a:pt x="2521" y="2802"/>
                  </a:lnTo>
                  <a:lnTo>
                    <a:pt x="2325" y="2886"/>
                  </a:lnTo>
                  <a:lnTo>
                    <a:pt x="2129" y="2942"/>
                  </a:lnTo>
                  <a:lnTo>
                    <a:pt x="1933" y="2970"/>
                  </a:lnTo>
                  <a:lnTo>
                    <a:pt x="1905" y="2970"/>
                  </a:lnTo>
                  <a:lnTo>
                    <a:pt x="1709" y="2942"/>
                  </a:lnTo>
                  <a:lnTo>
                    <a:pt x="1513" y="2886"/>
                  </a:lnTo>
                  <a:lnTo>
                    <a:pt x="1317" y="2802"/>
                  </a:lnTo>
                  <a:lnTo>
                    <a:pt x="1177" y="2662"/>
                  </a:lnTo>
                  <a:lnTo>
                    <a:pt x="1037" y="2522"/>
                  </a:lnTo>
                  <a:lnTo>
                    <a:pt x="953" y="2353"/>
                  </a:lnTo>
                  <a:lnTo>
                    <a:pt x="869" y="2157"/>
                  </a:lnTo>
                  <a:lnTo>
                    <a:pt x="841" y="1961"/>
                  </a:lnTo>
                  <a:lnTo>
                    <a:pt x="841" y="1737"/>
                  </a:lnTo>
                  <a:lnTo>
                    <a:pt x="897" y="1541"/>
                  </a:lnTo>
                  <a:lnTo>
                    <a:pt x="981" y="1345"/>
                  </a:lnTo>
                  <a:lnTo>
                    <a:pt x="1121" y="1177"/>
                  </a:lnTo>
                  <a:lnTo>
                    <a:pt x="1261" y="1037"/>
                  </a:lnTo>
                  <a:lnTo>
                    <a:pt x="1429" y="925"/>
                  </a:lnTo>
                  <a:lnTo>
                    <a:pt x="1625" y="869"/>
                  </a:lnTo>
                  <a:lnTo>
                    <a:pt x="1849" y="841"/>
                  </a:lnTo>
                  <a:close/>
                  <a:moveTo>
                    <a:pt x="1765" y="1"/>
                  </a:moveTo>
                  <a:lnTo>
                    <a:pt x="1625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1093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2185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57" y="3502"/>
                  </a:lnTo>
                  <a:lnTo>
                    <a:pt x="3137" y="3334"/>
                  </a:lnTo>
                  <a:lnTo>
                    <a:pt x="3390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38" y="2017"/>
                  </a:lnTo>
                  <a:lnTo>
                    <a:pt x="3838" y="1849"/>
                  </a:lnTo>
                  <a:lnTo>
                    <a:pt x="3838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306" y="477"/>
                  </a:lnTo>
                  <a:lnTo>
                    <a:pt x="3025" y="281"/>
                  </a:lnTo>
                  <a:lnTo>
                    <a:pt x="2745" y="141"/>
                  </a:lnTo>
                  <a:lnTo>
                    <a:pt x="2437" y="29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7"/>
            <p:cNvSpPr/>
            <p:nvPr/>
          </p:nvSpPr>
          <p:spPr>
            <a:xfrm>
              <a:off x="2703254" y="1367935"/>
              <a:ext cx="33680" cy="33691"/>
            </a:xfrm>
            <a:custGeom>
              <a:avLst/>
              <a:gdLst/>
              <a:ahLst/>
              <a:cxnLst/>
              <a:rect l="l" t="t" r="r" b="b"/>
              <a:pathLst>
                <a:path w="2130" h="2130" fill="none" extrusionOk="0">
                  <a:moveTo>
                    <a:pt x="1065" y="2130"/>
                  </a:moveTo>
                  <a:lnTo>
                    <a:pt x="1065" y="2130"/>
                  </a:lnTo>
                  <a:lnTo>
                    <a:pt x="869" y="2102"/>
                  </a:lnTo>
                  <a:lnTo>
                    <a:pt x="673" y="2046"/>
                  </a:lnTo>
                  <a:lnTo>
                    <a:pt x="477" y="1962"/>
                  </a:lnTo>
                  <a:lnTo>
                    <a:pt x="337" y="1822"/>
                  </a:lnTo>
                  <a:lnTo>
                    <a:pt x="197" y="1682"/>
                  </a:lnTo>
                  <a:lnTo>
                    <a:pt x="113" y="1513"/>
                  </a:lnTo>
                  <a:lnTo>
                    <a:pt x="29" y="1317"/>
                  </a:lnTo>
                  <a:lnTo>
                    <a:pt x="1" y="1121"/>
                  </a:lnTo>
                  <a:lnTo>
                    <a:pt x="1" y="1121"/>
                  </a:lnTo>
                  <a:lnTo>
                    <a:pt x="1" y="897"/>
                  </a:lnTo>
                  <a:lnTo>
                    <a:pt x="57" y="701"/>
                  </a:lnTo>
                  <a:lnTo>
                    <a:pt x="141" y="505"/>
                  </a:lnTo>
                  <a:lnTo>
                    <a:pt x="281" y="337"/>
                  </a:lnTo>
                  <a:lnTo>
                    <a:pt x="421" y="197"/>
                  </a:lnTo>
                  <a:lnTo>
                    <a:pt x="589" y="85"/>
                  </a:lnTo>
                  <a:lnTo>
                    <a:pt x="785" y="29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65" y="1"/>
                  </a:lnTo>
                  <a:lnTo>
                    <a:pt x="1065" y="1"/>
                  </a:lnTo>
                  <a:lnTo>
                    <a:pt x="1261" y="1"/>
                  </a:lnTo>
                  <a:lnTo>
                    <a:pt x="1457" y="57"/>
                  </a:lnTo>
                  <a:lnTo>
                    <a:pt x="1653" y="169"/>
                  </a:lnTo>
                  <a:lnTo>
                    <a:pt x="1793" y="281"/>
                  </a:lnTo>
                  <a:lnTo>
                    <a:pt x="1933" y="421"/>
                  </a:lnTo>
                  <a:lnTo>
                    <a:pt x="2045" y="617"/>
                  </a:lnTo>
                  <a:lnTo>
                    <a:pt x="2101" y="785"/>
                  </a:lnTo>
                  <a:lnTo>
                    <a:pt x="2129" y="1009"/>
                  </a:lnTo>
                  <a:lnTo>
                    <a:pt x="2129" y="1009"/>
                  </a:lnTo>
                  <a:lnTo>
                    <a:pt x="2129" y="1093"/>
                  </a:lnTo>
                  <a:lnTo>
                    <a:pt x="2129" y="1093"/>
                  </a:lnTo>
                  <a:lnTo>
                    <a:pt x="2101" y="1317"/>
                  </a:lnTo>
                  <a:lnTo>
                    <a:pt x="2045" y="1513"/>
                  </a:lnTo>
                  <a:lnTo>
                    <a:pt x="1961" y="1682"/>
                  </a:lnTo>
                  <a:lnTo>
                    <a:pt x="1821" y="1822"/>
                  </a:lnTo>
                  <a:lnTo>
                    <a:pt x="1681" y="1962"/>
                  </a:lnTo>
                  <a:lnTo>
                    <a:pt x="1485" y="2046"/>
                  </a:lnTo>
                  <a:lnTo>
                    <a:pt x="1289" y="2102"/>
                  </a:lnTo>
                  <a:lnTo>
                    <a:pt x="1093" y="2130"/>
                  </a:lnTo>
                  <a:lnTo>
                    <a:pt x="1093" y="2130"/>
                  </a:lnTo>
                  <a:lnTo>
                    <a:pt x="1065" y="2130"/>
                  </a:lnTo>
                  <a:lnTo>
                    <a:pt x="1065" y="2130"/>
                  </a:lnTo>
                  <a:lnTo>
                    <a:pt x="1065" y="2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7"/>
            <p:cNvSpPr/>
            <p:nvPr/>
          </p:nvSpPr>
          <p:spPr>
            <a:xfrm>
              <a:off x="2689972" y="1354649"/>
              <a:ext cx="60687" cy="78439"/>
            </a:xfrm>
            <a:custGeom>
              <a:avLst/>
              <a:gdLst/>
              <a:ahLst/>
              <a:cxnLst/>
              <a:rect l="l" t="t" r="r" b="b"/>
              <a:pathLst>
                <a:path w="3838" h="4959" fill="none" extrusionOk="0">
                  <a:moveTo>
                    <a:pt x="2073" y="1"/>
                  </a:moveTo>
                  <a:lnTo>
                    <a:pt x="2073" y="1"/>
                  </a:lnTo>
                  <a:lnTo>
                    <a:pt x="2017" y="1"/>
                  </a:lnTo>
                  <a:lnTo>
                    <a:pt x="2017" y="1"/>
                  </a:lnTo>
                  <a:lnTo>
                    <a:pt x="1933" y="1"/>
                  </a:lnTo>
                  <a:lnTo>
                    <a:pt x="1933" y="1"/>
                  </a:lnTo>
                  <a:lnTo>
                    <a:pt x="1765" y="1"/>
                  </a:lnTo>
                  <a:lnTo>
                    <a:pt x="1625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841" y="3194"/>
                  </a:lnTo>
                  <a:lnTo>
                    <a:pt x="1093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1933" y="3698"/>
                  </a:lnTo>
                  <a:lnTo>
                    <a:pt x="2017" y="3698"/>
                  </a:lnTo>
                  <a:lnTo>
                    <a:pt x="2017" y="3698"/>
                  </a:lnTo>
                  <a:lnTo>
                    <a:pt x="2073" y="3698"/>
                  </a:lnTo>
                  <a:lnTo>
                    <a:pt x="2073" y="3698"/>
                  </a:lnTo>
                  <a:lnTo>
                    <a:pt x="2185" y="3698"/>
                  </a:lnTo>
                  <a:lnTo>
                    <a:pt x="2185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57" y="3502"/>
                  </a:lnTo>
                  <a:lnTo>
                    <a:pt x="3137" y="3334"/>
                  </a:lnTo>
                  <a:lnTo>
                    <a:pt x="3390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38" y="2017"/>
                  </a:lnTo>
                  <a:lnTo>
                    <a:pt x="3838" y="1849"/>
                  </a:lnTo>
                  <a:lnTo>
                    <a:pt x="3838" y="1849"/>
                  </a:lnTo>
                  <a:lnTo>
                    <a:pt x="3838" y="1681"/>
                  </a:lnTo>
                  <a:lnTo>
                    <a:pt x="3838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306" y="477"/>
                  </a:lnTo>
                  <a:lnTo>
                    <a:pt x="3025" y="281"/>
                  </a:lnTo>
                  <a:lnTo>
                    <a:pt x="2745" y="141"/>
                  </a:lnTo>
                  <a:lnTo>
                    <a:pt x="2437" y="29"/>
                  </a:lnTo>
                  <a:lnTo>
                    <a:pt x="2269" y="1"/>
                  </a:lnTo>
                  <a:lnTo>
                    <a:pt x="2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7"/>
            <p:cNvSpPr/>
            <p:nvPr/>
          </p:nvSpPr>
          <p:spPr>
            <a:xfrm>
              <a:off x="1788627" y="1338705"/>
              <a:ext cx="50963" cy="84197"/>
            </a:xfrm>
            <a:custGeom>
              <a:avLst/>
              <a:gdLst/>
              <a:ahLst/>
              <a:cxnLst/>
              <a:rect l="l" t="t" r="r" b="b"/>
              <a:pathLst>
                <a:path w="3223" h="5323" extrusionOk="0">
                  <a:moveTo>
                    <a:pt x="2634" y="0"/>
                  </a:moveTo>
                  <a:lnTo>
                    <a:pt x="2550" y="28"/>
                  </a:lnTo>
                  <a:lnTo>
                    <a:pt x="2438" y="56"/>
                  </a:lnTo>
                  <a:lnTo>
                    <a:pt x="2354" y="84"/>
                  </a:lnTo>
                  <a:lnTo>
                    <a:pt x="2270" y="140"/>
                  </a:lnTo>
                  <a:lnTo>
                    <a:pt x="169" y="2269"/>
                  </a:lnTo>
                  <a:lnTo>
                    <a:pt x="85" y="2353"/>
                  </a:lnTo>
                  <a:lnTo>
                    <a:pt x="29" y="2437"/>
                  </a:lnTo>
                  <a:lnTo>
                    <a:pt x="1" y="2549"/>
                  </a:lnTo>
                  <a:lnTo>
                    <a:pt x="1" y="2661"/>
                  </a:lnTo>
                  <a:lnTo>
                    <a:pt x="1" y="2773"/>
                  </a:lnTo>
                  <a:lnTo>
                    <a:pt x="29" y="2857"/>
                  </a:lnTo>
                  <a:lnTo>
                    <a:pt x="85" y="2969"/>
                  </a:lnTo>
                  <a:lnTo>
                    <a:pt x="169" y="3053"/>
                  </a:lnTo>
                  <a:lnTo>
                    <a:pt x="2270" y="5154"/>
                  </a:lnTo>
                  <a:lnTo>
                    <a:pt x="2354" y="5238"/>
                  </a:lnTo>
                  <a:lnTo>
                    <a:pt x="2466" y="5294"/>
                  </a:lnTo>
                  <a:lnTo>
                    <a:pt x="2550" y="5322"/>
                  </a:lnTo>
                  <a:lnTo>
                    <a:pt x="2774" y="5322"/>
                  </a:lnTo>
                  <a:lnTo>
                    <a:pt x="2886" y="5266"/>
                  </a:lnTo>
                  <a:lnTo>
                    <a:pt x="2970" y="5210"/>
                  </a:lnTo>
                  <a:lnTo>
                    <a:pt x="3054" y="5126"/>
                  </a:lnTo>
                  <a:lnTo>
                    <a:pt x="3138" y="5042"/>
                  </a:lnTo>
                  <a:lnTo>
                    <a:pt x="3194" y="4958"/>
                  </a:lnTo>
                  <a:lnTo>
                    <a:pt x="3222" y="4846"/>
                  </a:lnTo>
                  <a:lnTo>
                    <a:pt x="3222" y="4734"/>
                  </a:lnTo>
                  <a:lnTo>
                    <a:pt x="3222" y="4622"/>
                  </a:lnTo>
                  <a:lnTo>
                    <a:pt x="3194" y="4538"/>
                  </a:lnTo>
                  <a:lnTo>
                    <a:pt x="3138" y="4426"/>
                  </a:lnTo>
                  <a:lnTo>
                    <a:pt x="3054" y="4342"/>
                  </a:lnTo>
                  <a:lnTo>
                    <a:pt x="1345" y="2661"/>
                  </a:lnTo>
                  <a:lnTo>
                    <a:pt x="3054" y="953"/>
                  </a:lnTo>
                  <a:lnTo>
                    <a:pt x="3138" y="869"/>
                  </a:lnTo>
                  <a:lnTo>
                    <a:pt x="3166" y="756"/>
                  </a:lnTo>
                  <a:lnTo>
                    <a:pt x="3194" y="672"/>
                  </a:lnTo>
                  <a:lnTo>
                    <a:pt x="3194" y="560"/>
                  </a:lnTo>
                  <a:lnTo>
                    <a:pt x="3194" y="476"/>
                  </a:lnTo>
                  <a:lnTo>
                    <a:pt x="3166" y="392"/>
                  </a:lnTo>
                  <a:lnTo>
                    <a:pt x="3138" y="280"/>
                  </a:lnTo>
                  <a:lnTo>
                    <a:pt x="3054" y="196"/>
                  </a:lnTo>
                  <a:lnTo>
                    <a:pt x="2970" y="112"/>
                  </a:lnTo>
                  <a:lnTo>
                    <a:pt x="2858" y="56"/>
                  </a:lnTo>
                  <a:lnTo>
                    <a:pt x="2746" y="28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7"/>
            <p:cNvSpPr/>
            <p:nvPr/>
          </p:nvSpPr>
          <p:spPr>
            <a:xfrm>
              <a:off x="1788627" y="1338705"/>
              <a:ext cx="50963" cy="84197"/>
            </a:xfrm>
            <a:custGeom>
              <a:avLst/>
              <a:gdLst/>
              <a:ahLst/>
              <a:cxnLst/>
              <a:rect l="l" t="t" r="r" b="b"/>
              <a:pathLst>
                <a:path w="3223" h="5323" fill="none" extrusionOk="0">
                  <a:moveTo>
                    <a:pt x="2634" y="0"/>
                  </a:moveTo>
                  <a:lnTo>
                    <a:pt x="2634" y="0"/>
                  </a:lnTo>
                  <a:lnTo>
                    <a:pt x="2550" y="28"/>
                  </a:lnTo>
                  <a:lnTo>
                    <a:pt x="2438" y="56"/>
                  </a:lnTo>
                  <a:lnTo>
                    <a:pt x="2354" y="84"/>
                  </a:lnTo>
                  <a:lnTo>
                    <a:pt x="2270" y="140"/>
                  </a:lnTo>
                  <a:lnTo>
                    <a:pt x="169" y="2269"/>
                  </a:lnTo>
                  <a:lnTo>
                    <a:pt x="169" y="2269"/>
                  </a:lnTo>
                  <a:lnTo>
                    <a:pt x="169" y="2269"/>
                  </a:lnTo>
                  <a:lnTo>
                    <a:pt x="85" y="2353"/>
                  </a:lnTo>
                  <a:lnTo>
                    <a:pt x="29" y="2437"/>
                  </a:lnTo>
                  <a:lnTo>
                    <a:pt x="1" y="2549"/>
                  </a:lnTo>
                  <a:lnTo>
                    <a:pt x="1" y="2661"/>
                  </a:lnTo>
                  <a:lnTo>
                    <a:pt x="1" y="2773"/>
                  </a:lnTo>
                  <a:lnTo>
                    <a:pt x="29" y="2857"/>
                  </a:lnTo>
                  <a:lnTo>
                    <a:pt x="85" y="2969"/>
                  </a:lnTo>
                  <a:lnTo>
                    <a:pt x="169" y="3053"/>
                  </a:lnTo>
                  <a:lnTo>
                    <a:pt x="2270" y="5154"/>
                  </a:lnTo>
                  <a:lnTo>
                    <a:pt x="2270" y="5154"/>
                  </a:lnTo>
                  <a:lnTo>
                    <a:pt x="2354" y="5238"/>
                  </a:lnTo>
                  <a:lnTo>
                    <a:pt x="2466" y="5294"/>
                  </a:lnTo>
                  <a:lnTo>
                    <a:pt x="2550" y="5322"/>
                  </a:lnTo>
                  <a:lnTo>
                    <a:pt x="2662" y="5322"/>
                  </a:lnTo>
                  <a:lnTo>
                    <a:pt x="2662" y="5322"/>
                  </a:lnTo>
                  <a:lnTo>
                    <a:pt x="2774" y="5322"/>
                  </a:lnTo>
                  <a:lnTo>
                    <a:pt x="2886" y="5266"/>
                  </a:lnTo>
                  <a:lnTo>
                    <a:pt x="2970" y="5210"/>
                  </a:lnTo>
                  <a:lnTo>
                    <a:pt x="3054" y="5126"/>
                  </a:lnTo>
                  <a:lnTo>
                    <a:pt x="3054" y="5126"/>
                  </a:lnTo>
                  <a:lnTo>
                    <a:pt x="3138" y="5042"/>
                  </a:lnTo>
                  <a:lnTo>
                    <a:pt x="3194" y="4958"/>
                  </a:lnTo>
                  <a:lnTo>
                    <a:pt x="3222" y="4846"/>
                  </a:lnTo>
                  <a:lnTo>
                    <a:pt x="3222" y="4734"/>
                  </a:lnTo>
                  <a:lnTo>
                    <a:pt x="3222" y="4622"/>
                  </a:lnTo>
                  <a:lnTo>
                    <a:pt x="3194" y="4538"/>
                  </a:lnTo>
                  <a:lnTo>
                    <a:pt x="3138" y="4426"/>
                  </a:lnTo>
                  <a:lnTo>
                    <a:pt x="3054" y="4342"/>
                  </a:lnTo>
                  <a:lnTo>
                    <a:pt x="1345" y="2661"/>
                  </a:lnTo>
                  <a:lnTo>
                    <a:pt x="3054" y="953"/>
                  </a:lnTo>
                  <a:lnTo>
                    <a:pt x="3054" y="953"/>
                  </a:lnTo>
                  <a:lnTo>
                    <a:pt x="3138" y="869"/>
                  </a:lnTo>
                  <a:lnTo>
                    <a:pt x="3166" y="756"/>
                  </a:lnTo>
                  <a:lnTo>
                    <a:pt x="3194" y="672"/>
                  </a:lnTo>
                  <a:lnTo>
                    <a:pt x="3194" y="560"/>
                  </a:lnTo>
                  <a:lnTo>
                    <a:pt x="3194" y="476"/>
                  </a:lnTo>
                  <a:lnTo>
                    <a:pt x="3166" y="392"/>
                  </a:lnTo>
                  <a:lnTo>
                    <a:pt x="3138" y="280"/>
                  </a:lnTo>
                  <a:lnTo>
                    <a:pt x="3054" y="196"/>
                  </a:lnTo>
                  <a:lnTo>
                    <a:pt x="3054" y="196"/>
                  </a:lnTo>
                  <a:lnTo>
                    <a:pt x="2970" y="112"/>
                  </a:lnTo>
                  <a:lnTo>
                    <a:pt x="2858" y="56"/>
                  </a:lnTo>
                  <a:lnTo>
                    <a:pt x="2746" y="28"/>
                  </a:lnTo>
                  <a:lnTo>
                    <a:pt x="2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7"/>
            <p:cNvSpPr/>
            <p:nvPr/>
          </p:nvSpPr>
          <p:spPr>
            <a:xfrm>
              <a:off x="3048293" y="1338262"/>
              <a:ext cx="20382" cy="19946"/>
            </a:xfrm>
            <a:custGeom>
              <a:avLst/>
              <a:gdLst/>
              <a:ahLst/>
              <a:cxnLst/>
              <a:rect l="l" t="t" r="r" b="b"/>
              <a:pathLst>
                <a:path w="1289" h="1261" extrusionOk="0">
                  <a:moveTo>
                    <a:pt x="532" y="0"/>
                  </a:moveTo>
                  <a:lnTo>
                    <a:pt x="392" y="28"/>
                  </a:lnTo>
                  <a:lnTo>
                    <a:pt x="280" y="84"/>
                  </a:lnTo>
                  <a:lnTo>
                    <a:pt x="196" y="168"/>
                  </a:lnTo>
                  <a:lnTo>
                    <a:pt x="112" y="280"/>
                  </a:lnTo>
                  <a:lnTo>
                    <a:pt x="56" y="392"/>
                  </a:lnTo>
                  <a:lnTo>
                    <a:pt x="28" y="504"/>
                  </a:lnTo>
                  <a:lnTo>
                    <a:pt x="0" y="616"/>
                  </a:lnTo>
                  <a:lnTo>
                    <a:pt x="28" y="756"/>
                  </a:lnTo>
                  <a:lnTo>
                    <a:pt x="56" y="869"/>
                  </a:lnTo>
                  <a:lnTo>
                    <a:pt x="112" y="981"/>
                  </a:lnTo>
                  <a:lnTo>
                    <a:pt x="196" y="1093"/>
                  </a:lnTo>
                  <a:lnTo>
                    <a:pt x="280" y="1149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49"/>
                  </a:lnTo>
                  <a:lnTo>
                    <a:pt x="1093" y="1093"/>
                  </a:lnTo>
                  <a:lnTo>
                    <a:pt x="1177" y="981"/>
                  </a:lnTo>
                  <a:lnTo>
                    <a:pt x="1233" y="869"/>
                  </a:lnTo>
                  <a:lnTo>
                    <a:pt x="1289" y="756"/>
                  </a:lnTo>
                  <a:lnTo>
                    <a:pt x="1289" y="616"/>
                  </a:lnTo>
                  <a:lnTo>
                    <a:pt x="1289" y="504"/>
                  </a:lnTo>
                  <a:lnTo>
                    <a:pt x="1233" y="392"/>
                  </a:lnTo>
                  <a:lnTo>
                    <a:pt x="1177" y="280"/>
                  </a:lnTo>
                  <a:lnTo>
                    <a:pt x="1093" y="168"/>
                  </a:lnTo>
                  <a:lnTo>
                    <a:pt x="1008" y="84"/>
                  </a:lnTo>
                  <a:lnTo>
                    <a:pt x="896" y="2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7"/>
            <p:cNvSpPr/>
            <p:nvPr/>
          </p:nvSpPr>
          <p:spPr>
            <a:xfrm>
              <a:off x="3048293" y="1338262"/>
              <a:ext cx="20382" cy="19946"/>
            </a:xfrm>
            <a:custGeom>
              <a:avLst/>
              <a:gdLst/>
              <a:ahLst/>
              <a:cxnLst/>
              <a:rect l="l" t="t" r="r" b="b"/>
              <a:pathLst>
                <a:path w="1289" h="1261" fill="none" extrusionOk="0">
                  <a:moveTo>
                    <a:pt x="644" y="0"/>
                  </a:moveTo>
                  <a:lnTo>
                    <a:pt x="644" y="0"/>
                  </a:lnTo>
                  <a:lnTo>
                    <a:pt x="532" y="0"/>
                  </a:lnTo>
                  <a:lnTo>
                    <a:pt x="392" y="28"/>
                  </a:lnTo>
                  <a:lnTo>
                    <a:pt x="280" y="84"/>
                  </a:lnTo>
                  <a:lnTo>
                    <a:pt x="196" y="168"/>
                  </a:lnTo>
                  <a:lnTo>
                    <a:pt x="112" y="280"/>
                  </a:lnTo>
                  <a:lnTo>
                    <a:pt x="56" y="392"/>
                  </a:lnTo>
                  <a:lnTo>
                    <a:pt x="28" y="504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28" y="756"/>
                  </a:lnTo>
                  <a:lnTo>
                    <a:pt x="56" y="869"/>
                  </a:lnTo>
                  <a:lnTo>
                    <a:pt x="112" y="981"/>
                  </a:lnTo>
                  <a:lnTo>
                    <a:pt x="196" y="1093"/>
                  </a:lnTo>
                  <a:lnTo>
                    <a:pt x="280" y="1149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644" y="1261"/>
                  </a:lnTo>
                  <a:lnTo>
                    <a:pt x="644" y="1261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49"/>
                  </a:lnTo>
                  <a:lnTo>
                    <a:pt x="1093" y="1093"/>
                  </a:lnTo>
                  <a:lnTo>
                    <a:pt x="1177" y="981"/>
                  </a:lnTo>
                  <a:lnTo>
                    <a:pt x="1233" y="869"/>
                  </a:lnTo>
                  <a:lnTo>
                    <a:pt x="1289" y="756"/>
                  </a:lnTo>
                  <a:lnTo>
                    <a:pt x="1289" y="616"/>
                  </a:lnTo>
                  <a:lnTo>
                    <a:pt x="1289" y="616"/>
                  </a:lnTo>
                  <a:lnTo>
                    <a:pt x="1289" y="504"/>
                  </a:lnTo>
                  <a:lnTo>
                    <a:pt x="1233" y="392"/>
                  </a:lnTo>
                  <a:lnTo>
                    <a:pt x="1177" y="280"/>
                  </a:lnTo>
                  <a:lnTo>
                    <a:pt x="1093" y="168"/>
                  </a:lnTo>
                  <a:lnTo>
                    <a:pt x="1008" y="84"/>
                  </a:lnTo>
                  <a:lnTo>
                    <a:pt x="896" y="28"/>
                  </a:lnTo>
                  <a:lnTo>
                    <a:pt x="784" y="0"/>
                  </a:lnTo>
                  <a:lnTo>
                    <a:pt x="6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7"/>
            <p:cNvSpPr/>
            <p:nvPr/>
          </p:nvSpPr>
          <p:spPr>
            <a:xfrm>
              <a:off x="3048293" y="1370593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extrusionOk="0">
                  <a:moveTo>
                    <a:pt x="532" y="1"/>
                  </a:move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05"/>
                  </a:lnTo>
                  <a:lnTo>
                    <a:pt x="0" y="645"/>
                  </a:lnTo>
                  <a:lnTo>
                    <a:pt x="28" y="757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644" y="1289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57"/>
                  </a:lnTo>
                  <a:lnTo>
                    <a:pt x="1289" y="645"/>
                  </a:lnTo>
                  <a:lnTo>
                    <a:pt x="1289" y="505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7"/>
            <p:cNvSpPr/>
            <p:nvPr/>
          </p:nvSpPr>
          <p:spPr>
            <a:xfrm>
              <a:off x="3048293" y="1370593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fill="none" extrusionOk="0">
                  <a:moveTo>
                    <a:pt x="644" y="1"/>
                  </a:moveTo>
                  <a:lnTo>
                    <a:pt x="644" y="1"/>
                  </a:lnTo>
                  <a:lnTo>
                    <a:pt x="532" y="1"/>
                  </a:ln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05"/>
                  </a:lnTo>
                  <a:lnTo>
                    <a:pt x="0" y="645"/>
                  </a:lnTo>
                  <a:lnTo>
                    <a:pt x="0" y="645"/>
                  </a:lnTo>
                  <a:lnTo>
                    <a:pt x="28" y="757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644" y="1289"/>
                  </a:lnTo>
                  <a:lnTo>
                    <a:pt x="644" y="1289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57"/>
                  </a:lnTo>
                  <a:lnTo>
                    <a:pt x="1289" y="645"/>
                  </a:lnTo>
                  <a:lnTo>
                    <a:pt x="1289" y="645"/>
                  </a:lnTo>
                  <a:lnTo>
                    <a:pt x="1289" y="505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1"/>
                  </a:lnTo>
                  <a:lnTo>
                    <a:pt x="6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7"/>
            <p:cNvSpPr/>
            <p:nvPr/>
          </p:nvSpPr>
          <p:spPr>
            <a:xfrm>
              <a:off x="3048293" y="1402940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extrusionOk="0">
                  <a:moveTo>
                    <a:pt x="644" y="1"/>
                  </a:moveTo>
                  <a:lnTo>
                    <a:pt x="532" y="29"/>
                  </a:ln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33"/>
                  </a:lnTo>
                  <a:lnTo>
                    <a:pt x="0" y="645"/>
                  </a:lnTo>
                  <a:lnTo>
                    <a:pt x="28" y="785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89"/>
                  </a:lnTo>
                  <a:lnTo>
                    <a:pt x="784" y="1289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85"/>
                  </a:lnTo>
                  <a:lnTo>
                    <a:pt x="1289" y="645"/>
                  </a:lnTo>
                  <a:lnTo>
                    <a:pt x="1289" y="533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29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7"/>
            <p:cNvSpPr/>
            <p:nvPr/>
          </p:nvSpPr>
          <p:spPr>
            <a:xfrm>
              <a:off x="3048293" y="1402940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fill="none" extrusionOk="0">
                  <a:moveTo>
                    <a:pt x="644" y="1"/>
                  </a:moveTo>
                  <a:lnTo>
                    <a:pt x="644" y="1"/>
                  </a:lnTo>
                  <a:lnTo>
                    <a:pt x="532" y="29"/>
                  </a:ln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33"/>
                  </a:lnTo>
                  <a:lnTo>
                    <a:pt x="0" y="645"/>
                  </a:lnTo>
                  <a:lnTo>
                    <a:pt x="0" y="645"/>
                  </a:lnTo>
                  <a:lnTo>
                    <a:pt x="28" y="785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89"/>
                  </a:lnTo>
                  <a:lnTo>
                    <a:pt x="644" y="1289"/>
                  </a:lnTo>
                  <a:lnTo>
                    <a:pt x="644" y="1289"/>
                  </a:lnTo>
                  <a:lnTo>
                    <a:pt x="784" y="1289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85"/>
                  </a:lnTo>
                  <a:lnTo>
                    <a:pt x="1289" y="645"/>
                  </a:lnTo>
                  <a:lnTo>
                    <a:pt x="1289" y="645"/>
                  </a:lnTo>
                  <a:lnTo>
                    <a:pt x="1289" y="645"/>
                  </a:lnTo>
                  <a:lnTo>
                    <a:pt x="1289" y="533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29"/>
                  </a:lnTo>
                  <a:lnTo>
                    <a:pt x="64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7"/>
            <p:cNvSpPr/>
            <p:nvPr/>
          </p:nvSpPr>
          <p:spPr>
            <a:xfrm>
              <a:off x="2229773" y="1605419"/>
              <a:ext cx="59818" cy="100599"/>
            </a:xfrm>
            <a:custGeom>
              <a:avLst/>
              <a:gdLst/>
              <a:ahLst/>
              <a:cxnLst/>
              <a:rect l="l" t="t" r="r" b="b"/>
              <a:pathLst>
                <a:path w="3783" h="6360" extrusionOk="0">
                  <a:moveTo>
                    <a:pt x="1654" y="1513"/>
                  </a:moveTo>
                  <a:lnTo>
                    <a:pt x="1654" y="2707"/>
                  </a:lnTo>
                  <a:lnTo>
                    <a:pt x="1401" y="2606"/>
                  </a:lnTo>
                  <a:lnTo>
                    <a:pt x="1177" y="2494"/>
                  </a:lnTo>
                  <a:lnTo>
                    <a:pt x="1093" y="2410"/>
                  </a:lnTo>
                  <a:lnTo>
                    <a:pt x="1037" y="2326"/>
                  </a:lnTo>
                  <a:lnTo>
                    <a:pt x="981" y="2214"/>
                  </a:lnTo>
                  <a:lnTo>
                    <a:pt x="981" y="2130"/>
                  </a:lnTo>
                  <a:lnTo>
                    <a:pt x="981" y="2018"/>
                  </a:lnTo>
                  <a:lnTo>
                    <a:pt x="1009" y="1906"/>
                  </a:lnTo>
                  <a:lnTo>
                    <a:pt x="1065" y="1821"/>
                  </a:lnTo>
                  <a:lnTo>
                    <a:pt x="1149" y="1737"/>
                  </a:lnTo>
                  <a:lnTo>
                    <a:pt x="1233" y="1653"/>
                  </a:lnTo>
                  <a:lnTo>
                    <a:pt x="1345" y="1597"/>
                  </a:lnTo>
                  <a:lnTo>
                    <a:pt x="1485" y="1541"/>
                  </a:lnTo>
                  <a:lnTo>
                    <a:pt x="1654" y="1513"/>
                  </a:lnTo>
                  <a:close/>
                  <a:moveTo>
                    <a:pt x="2214" y="3670"/>
                  </a:moveTo>
                  <a:lnTo>
                    <a:pt x="2494" y="3754"/>
                  </a:lnTo>
                  <a:lnTo>
                    <a:pt x="2718" y="3894"/>
                  </a:lnTo>
                  <a:lnTo>
                    <a:pt x="2802" y="3950"/>
                  </a:lnTo>
                  <a:lnTo>
                    <a:pt x="2858" y="4034"/>
                  </a:lnTo>
                  <a:lnTo>
                    <a:pt x="2914" y="4146"/>
                  </a:lnTo>
                  <a:lnTo>
                    <a:pt x="2914" y="4258"/>
                  </a:lnTo>
                  <a:lnTo>
                    <a:pt x="2914" y="4370"/>
                  </a:lnTo>
                  <a:lnTo>
                    <a:pt x="2886" y="4455"/>
                  </a:lnTo>
                  <a:lnTo>
                    <a:pt x="2830" y="4567"/>
                  </a:lnTo>
                  <a:lnTo>
                    <a:pt x="2746" y="4651"/>
                  </a:lnTo>
                  <a:lnTo>
                    <a:pt x="2662" y="4707"/>
                  </a:lnTo>
                  <a:lnTo>
                    <a:pt x="2550" y="4763"/>
                  </a:lnTo>
                  <a:lnTo>
                    <a:pt x="2382" y="4819"/>
                  </a:lnTo>
                  <a:lnTo>
                    <a:pt x="2214" y="4847"/>
                  </a:lnTo>
                  <a:lnTo>
                    <a:pt x="2214" y="3670"/>
                  </a:lnTo>
                  <a:close/>
                  <a:moveTo>
                    <a:pt x="1654" y="1"/>
                  </a:moveTo>
                  <a:lnTo>
                    <a:pt x="1654" y="785"/>
                  </a:lnTo>
                  <a:lnTo>
                    <a:pt x="1289" y="841"/>
                  </a:lnTo>
                  <a:lnTo>
                    <a:pt x="981" y="925"/>
                  </a:lnTo>
                  <a:lnTo>
                    <a:pt x="701" y="1065"/>
                  </a:lnTo>
                  <a:lnTo>
                    <a:pt x="477" y="1233"/>
                  </a:lnTo>
                  <a:lnTo>
                    <a:pt x="309" y="1457"/>
                  </a:lnTo>
                  <a:lnTo>
                    <a:pt x="197" y="1681"/>
                  </a:lnTo>
                  <a:lnTo>
                    <a:pt x="141" y="1906"/>
                  </a:lnTo>
                  <a:lnTo>
                    <a:pt x="113" y="2158"/>
                  </a:lnTo>
                  <a:lnTo>
                    <a:pt x="113" y="2326"/>
                  </a:lnTo>
                  <a:lnTo>
                    <a:pt x="141" y="2494"/>
                  </a:lnTo>
                  <a:lnTo>
                    <a:pt x="197" y="2606"/>
                  </a:lnTo>
                  <a:lnTo>
                    <a:pt x="253" y="2746"/>
                  </a:lnTo>
                  <a:lnTo>
                    <a:pt x="309" y="2858"/>
                  </a:lnTo>
                  <a:lnTo>
                    <a:pt x="393" y="2970"/>
                  </a:lnTo>
                  <a:lnTo>
                    <a:pt x="617" y="3138"/>
                  </a:lnTo>
                  <a:lnTo>
                    <a:pt x="841" y="3250"/>
                  </a:lnTo>
                  <a:lnTo>
                    <a:pt x="1093" y="3362"/>
                  </a:lnTo>
                  <a:lnTo>
                    <a:pt x="1373" y="3446"/>
                  </a:lnTo>
                  <a:lnTo>
                    <a:pt x="1654" y="3530"/>
                  </a:lnTo>
                  <a:lnTo>
                    <a:pt x="1654" y="4875"/>
                  </a:lnTo>
                  <a:lnTo>
                    <a:pt x="1289" y="4819"/>
                  </a:lnTo>
                  <a:lnTo>
                    <a:pt x="953" y="4707"/>
                  </a:lnTo>
                  <a:lnTo>
                    <a:pt x="617" y="4567"/>
                  </a:lnTo>
                  <a:lnTo>
                    <a:pt x="309" y="4370"/>
                  </a:lnTo>
                  <a:lnTo>
                    <a:pt x="1" y="5043"/>
                  </a:lnTo>
                  <a:lnTo>
                    <a:pt x="393" y="5267"/>
                  </a:lnTo>
                  <a:lnTo>
                    <a:pt x="785" y="5435"/>
                  </a:lnTo>
                  <a:lnTo>
                    <a:pt x="1205" y="5547"/>
                  </a:lnTo>
                  <a:lnTo>
                    <a:pt x="1654" y="5603"/>
                  </a:lnTo>
                  <a:lnTo>
                    <a:pt x="1654" y="6359"/>
                  </a:lnTo>
                  <a:lnTo>
                    <a:pt x="2214" y="6359"/>
                  </a:lnTo>
                  <a:lnTo>
                    <a:pt x="2214" y="5603"/>
                  </a:lnTo>
                  <a:lnTo>
                    <a:pt x="2606" y="5519"/>
                  </a:lnTo>
                  <a:lnTo>
                    <a:pt x="2914" y="5435"/>
                  </a:lnTo>
                  <a:lnTo>
                    <a:pt x="3194" y="5295"/>
                  </a:lnTo>
                  <a:lnTo>
                    <a:pt x="3390" y="5127"/>
                  </a:lnTo>
                  <a:lnTo>
                    <a:pt x="3558" y="4931"/>
                  </a:lnTo>
                  <a:lnTo>
                    <a:pt x="3698" y="4707"/>
                  </a:lnTo>
                  <a:lnTo>
                    <a:pt x="3754" y="4455"/>
                  </a:lnTo>
                  <a:lnTo>
                    <a:pt x="3782" y="4230"/>
                  </a:lnTo>
                  <a:lnTo>
                    <a:pt x="3782" y="4062"/>
                  </a:lnTo>
                  <a:lnTo>
                    <a:pt x="3754" y="3894"/>
                  </a:lnTo>
                  <a:lnTo>
                    <a:pt x="3698" y="3754"/>
                  </a:lnTo>
                  <a:lnTo>
                    <a:pt x="3642" y="3642"/>
                  </a:lnTo>
                  <a:lnTo>
                    <a:pt x="3586" y="3530"/>
                  </a:lnTo>
                  <a:lnTo>
                    <a:pt x="3502" y="3418"/>
                  </a:lnTo>
                  <a:lnTo>
                    <a:pt x="3278" y="3250"/>
                  </a:lnTo>
                  <a:lnTo>
                    <a:pt x="3054" y="3138"/>
                  </a:lnTo>
                  <a:lnTo>
                    <a:pt x="2774" y="3026"/>
                  </a:lnTo>
                  <a:lnTo>
                    <a:pt x="2214" y="2858"/>
                  </a:lnTo>
                  <a:lnTo>
                    <a:pt x="2214" y="1485"/>
                  </a:lnTo>
                  <a:lnTo>
                    <a:pt x="2522" y="1541"/>
                  </a:lnTo>
                  <a:lnTo>
                    <a:pt x="2774" y="1625"/>
                  </a:lnTo>
                  <a:lnTo>
                    <a:pt x="3054" y="1709"/>
                  </a:lnTo>
                  <a:lnTo>
                    <a:pt x="3306" y="1849"/>
                  </a:lnTo>
                  <a:lnTo>
                    <a:pt x="3586" y="1177"/>
                  </a:lnTo>
                  <a:lnTo>
                    <a:pt x="3278" y="1009"/>
                  </a:lnTo>
                  <a:lnTo>
                    <a:pt x="2942" y="869"/>
                  </a:lnTo>
                  <a:lnTo>
                    <a:pt x="2578" y="785"/>
                  </a:lnTo>
                  <a:lnTo>
                    <a:pt x="2214" y="757"/>
                  </a:lnTo>
                  <a:lnTo>
                    <a:pt x="22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7"/>
            <p:cNvSpPr/>
            <p:nvPr/>
          </p:nvSpPr>
          <p:spPr>
            <a:xfrm>
              <a:off x="2324124" y="1618279"/>
              <a:ext cx="29237" cy="74880"/>
            </a:xfrm>
            <a:custGeom>
              <a:avLst/>
              <a:gdLst/>
              <a:ahLst/>
              <a:cxnLst/>
              <a:rect l="l" t="t" r="r" b="b"/>
              <a:pathLst>
                <a:path w="1849" h="4734" extrusionOk="0">
                  <a:moveTo>
                    <a:pt x="0" y="0"/>
                  </a:moveTo>
                  <a:lnTo>
                    <a:pt x="0" y="728"/>
                  </a:lnTo>
                  <a:lnTo>
                    <a:pt x="1009" y="728"/>
                  </a:lnTo>
                  <a:lnTo>
                    <a:pt x="1009" y="4734"/>
                  </a:lnTo>
                  <a:lnTo>
                    <a:pt x="1849" y="4734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7"/>
            <p:cNvSpPr/>
            <p:nvPr/>
          </p:nvSpPr>
          <p:spPr>
            <a:xfrm>
              <a:off x="2367972" y="1617393"/>
              <a:ext cx="61130" cy="76652"/>
            </a:xfrm>
            <a:custGeom>
              <a:avLst/>
              <a:gdLst/>
              <a:ahLst/>
              <a:cxnLst/>
              <a:rect l="l" t="t" r="r" b="b"/>
              <a:pathLst>
                <a:path w="3866" h="4846" extrusionOk="0">
                  <a:moveTo>
                    <a:pt x="1933" y="672"/>
                  </a:moveTo>
                  <a:lnTo>
                    <a:pt x="2129" y="700"/>
                  </a:lnTo>
                  <a:lnTo>
                    <a:pt x="2297" y="728"/>
                  </a:lnTo>
                  <a:lnTo>
                    <a:pt x="2465" y="784"/>
                  </a:lnTo>
                  <a:lnTo>
                    <a:pt x="2577" y="868"/>
                  </a:lnTo>
                  <a:lnTo>
                    <a:pt x="2689" y="952"/>
                  </a:lnTo>
                  <a:lnTo>
                    <a:pt x="2773" y="1064"/>
                  </a:lnTo>
                  <a:lnTo>
                    <a:pt x="2829" y="1205"/>
                  </a:lnTo>
                  <a:lnTo>
                    <a:pt x="2829" y="1345"/>
                  </a:lnTo>
                  <a:lnTo>
                    <a:pt x="2829" y="1485"/>
                  </a:lnTo>
                  <a:lnTo>
                    <a:pt x="2773" y="1625"/>
                  </a:lnTo>
                  <a:lnTo>
                    <a:pt x="2689" y="1737"/>
                  </a:lnTo>
                  <a:lnTo>
                    <a:pt x="2605" y="1821"/>
                  </a:lnTo>
                  <a:lnTo>
                    <a:pt x="2465" y="1905"/>
                  </a:lnTo>
                  <a:lnTo>
                    <a:pt x="2297" y="1961"/>
                  </a:lnTo>
                  <a:lnTo>
                    <a:pt x="2129" y="1989"/>
                  </a:lnTo>
                  <a:lnTo>
                    <a:pt x="1933" y="2017"/>
                  </a:lnTo>
                  <a:lnTo>
                    <a:pt x="1737" y="1989"/>
                  </a:lnTo>
                  <a:lnTo>
                    <a:pt x="1569" y="1961"/>
                  </a:lnTo>
                  <a:lnTo>
                    <a:pt x="1401" y="1905"/>
                  </a:lnTo>
                  <a:lnTo>
                    <a:pt x="1289" y="1821"/>
                  </a:lnTo>
                  <a:lnTo>
                    <a:pt x="1177" y="1737"/>
                  </a:lnTo>
                  <a:lnTo>
                    <a:pt x="1093" y="1625"/>
                  </a:lnTo>
                  <a:lnTo>
                    <a:pt x="1065" y="1485"/>
                  </a:lnTo>
                  <a:lnTo>
                    <a:pt x="1037" y="1345"/>
                  </a:lnTo>
                  <a:lnTo>
                    <a:pt x="1065" y="1205"/>
                  </a:lnTo>
                  <a:lnTo>
                    <a:pt x="1093" y="1064"/>
                  </a:lnTo>
                  <a:lnTo>
                    <a:pt x="1177" y="952"/>
                  </a:lnTo>
                  <a:lnTo>
                    <a:pt x="1289" y="868"/>
                  </a:lnTo>
                  <a:lnTo>
                    <a:pt x="1401" y="784"/>
                  </a:lnTo>
                  <a:lnTo>
                    <a:pt x="1569" y="728"/>
                  </a:lnTo>
                  <a:lnTo>
                    <a:pt x="1737" y="700"/>
                  </a:lnTo>
                  <a:lnTo>
                    <a:pt x="1933" y="672"/>
                  </a:lnTo>
                  <a:close/>
                  <a:moveTo>
                    <a:pt x="1933" y="2661"/>
                  </a:moveTo>
                  <a:lnTo>
                    <a:pt x="2157" y="2689"/>
                  </a:lnTo>
                  <a:lnTo>
                    <a:pt x="2353" y="2717"/>
                  </a:lnTo>
                  <a:lnTo>
                    <a:pt x="2549" y="2801"/>
                  </a:lnTo>
                  <a:lnTo>
                    <a:pt x="2689" y="2885"/>
                  </a:lnTo>
                  <a:lnTo>
                    <a:pt x="2801" y="2997"/>
                  </a:lnTo>
                  <a:lnTo>
                    <a:pt x="2885" y="3109"/>
                  </a:lnTo>
                  <a:lnTo>
                    <a:pt x="2941" y="3249"/>
                  </a:lnTo>
                  <a:lnTo>
                    <a:pt x="2967" y="3403"/>
                  </a:lnTo>
                  <a:lnTo>
                    <a:pt x="2941" y="3557"/>
                  </a:lnTo>
                  <a:lnTo>
                    <a:pt x="2885" y="3726"/>
                  </a:lnTo>
                  <a:lnTo>
                    <a:pt x="2801" y="3866"/>
                  </a:lnTo>
                  <a:lnTo>
                    <a:pt x="2689" y="3978"/>
                  </a:lnTo>
                  <a:lnTo>
                    <a:pt x="2521" y="4062"/>
                  </a:lnTo>
                  <a:lnTo>
                    <a:pt x="2353" y="4146"/>
                  </a:lnTo>
                  <a:lnTo>
                    <a:pt x="2157" y="4174"/>
                  </a:lnTo>
                  <a:lnTo>
                    <a:pt x="1681" y="4174"/>
                  </a:lnTo>
                  <a:lnTo>
                    <a:pt x="1485" y="4146"/>
                  </a:lnTo>
                  <a:lnTo>
                    <a:pt x="1317" y="4062"/>
                  </a:lnTo>
                  <a:lnTo>
                    <a:pt x="1149" y="3978"/>
                  </a:lnTo>
                  <a:lnTo>
                    <a:pt x="1037" y="3866"/>
                  </a:lnTo>
                  <a:lnTo>
                    <a:pt x="953" y="3754"/>
                  </a:lnTo>
                  <a:lnTo>
                    <a:pt x="897" y="3585"/>
                  </a:lnTo>
                  <a:lnTo>
                    <a:pt x="869" y="3417"/>
                  </a:lnTo>
                  <a:lnTo>
                    <a:pt x="897" y="3249"/>
                  </a:lnTo>
                  <a:lnTo>
                    <a:pt x="953" y="3109"/>
                  </a:lnTo>
                  <a:lnTo>
                    <a:pt x="1037" y="2997"/>
                  </a:lnTo>
                  <a:lnTo>
                    <a:pt x="1149" y="2885"/>
                  </a:lnTo>
                  <a:lnTo>
                    <a:pt x="1317" y="2801"/>
                  </a:lnTo>
                  <a:lnTo>
                    <a:pt x="1485" y="2717"/>
                  </a:lnTo>
                  <a:lnTo>
                    <a:pt x="1681" y="2689"/>
                  </a:lnTo>
                  <a:lnTo>
                    <a:pt x="1933" y="2661"/>
                  </a:lnTo>
                  <a:close/>
                  <a:moveTo>
                    <a:pt x="1933" y="0"/>
                  </a:moveTo>
                  <a:lnTo>
                    <a:pt x="1569" y="28"/>
                  </a:lnTo>
                  <a:lnTo>
                    <a:pt x="1233" y="84"/>
                  </a:lnTo>
                  <a:lnTo>
                    <a:pt x="925" y="196"/>
                  </a:lnTo>
                  <a:lnTo>
                    <a:pt x="673" y="364"/>
                  </a:lnTo>
                  <a:lnTo>
                    <a:pt x="476" y="53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224" y="1036"/>
                  </a:lnTo>
                  <a:lnTo>
                    <a:pt x="196" y="1177"/>
                  </a:lnTo>
                  <a:lnTo>
                    <a:pt x="196" y="1317"/>
                  </a:lnTo>
                  <a:lnTo>
                    <a:pt x="196" y="1457"/>
                  </a:lnTo>
                  <a:lnTo>
                    <a:pt x="224" y="1625"/>
                  </a:lnTo>
                  <a:lnTo>
                    <a:pt x="252" y="1765"/>
                  </a:lnTo>
                  <a:lnTo>
                    <a:pt x="336" y="1877"/>
                  </a:lnTo>
                  <a:lnTo>
                    <a:pt x="420" y="2017"/>
                  </a:lnTo>
                  <a:lnTo>
                    <a:pt x="504" y="2129"/>
                  </a:lnTo>
                  <a:lnTo>
                    <a:pt x="617" y="2213"/>
                  </a:lnTo>
                  <a:lnTo>
                    <a:pt x="757" y="2297"/>
                  </a:lnTo>
                  <a:lnTo>
                    <a:pt x="589" y="2381"/>
                  </a:lnTo>
                  <a:lnTo>
                    <a:pt x="448" y="2493"/>
                  </a:lnTo>
                  <a:lnTo>
                    <a:pt x="308" y="2605"/>
                  </a:lnTo>
                  <a:lnTo>
                    <a:pt x="196" y="2745"/>
                  </a:lnTo>
                  <a:lnTo>
                    <a:pt x="112" y="2913"/>
                  </a:lnTo>
                  <a:lnTo>
                    <a:pt x="56" y="3081"/>
                  </a:lnTo>
                  <a:lnTo>
                    <a:pt x="0" y="3249"/>
                  </a:lnTo>
                  <a:lnTo>
                    <a:pt x="0" y="3417"/>
                  </a:lnTo>
                  <a:lnTo>
                    <a:pt x="0" y="3585"/>
                  </a:lnTo>
                  <a:lnTo>
                    <a:pt x="28" y="3726"/>
                  </a:lnTo>
                  <a:lnTo>
                    <a:pt x="84" y="3866"/>
                  </a:lnTo>
                  <a:lnTo>
                    <a:pt x="140" y="4006"/>
                  </a:lnTo>
                  <a:lnTo>
                    <a:pt x="196" y="4146"/>
                  </a:lnTo>
                  <a:lnTo>
                    <a:pt x="308" y="4258"/>
                  </a:lnTo>
                  <a:lnTo>
                    <a:pt x="504" y="4454"/>
                  </a:lnTo>
                  <a:lnTo>
                    <a:pt x="785" y="4622"/>
                  </a:lnTo>
                  <a:lnTo>
                    <a:pt x="1121" y="4762"/>
                  </a:lnTo>
                  <a:lnTo>
                    <a:pt x="1513" y="4818"/>
                  </a:lnTo>
                  <a:lnTo>
                    <a:pt x="1933" y="4846"/>
                  </a:lnTo>
                  <a:lnTo>
                    <a:pt x="2353" y="4818"/>
                  </a:lnTo>
                  <a:lnTo>
                    <a:pt x="2717" y="4762"/>
                  </a:lnTo>
                  <a:lnTo>
                    <a:pt x="3053" y="4622"/>
                  </a:lnTo>
                  <a:lnTo>
                    <a:pt x="3334" y="4482"/>
                  </a:lnTo>
                  <a:lnTo>
                    <a:pt x="3446" y="4370"/>
                  </a:lnTo>
                  <a:lnTo>
                    <a:pt x="3558" y="4258"/>
                  </a:lnTo>
                  <a:lnTo>
                    <a:pt x="3642" y="4146"/>
                  </a:lnTo>
                  <a:lnTo>
                    <a:pt x="3726" y="4034"/>
                  </a:lnTo>
                  <a:lnTo>
                    <a:pt x="3782" y="3894"/>
                  </a:lnTo>
                  <a:lnTo>
                    <a:pt x="3810" y="3754"/>
                  </a:lnTo>
                  <a:lnTo>
                    <a:pt x="3838" y="3585"/>
                  </a:lnTo>
                  <a:lnTo>
                    <a:pt x="3866" y="3417"/>
                  </a:lnTo>
                  <a:lnTo>
                    <a:pt x="3838" y="3249"/>
                  </a:lnTo>
                  <a:lnTo>
                    <a:pt x="3810" y="3081"/>
                  </a:lnTo>
                  <a:lnTo>
                    <a:pt x="3754" y="2913"/>
                  </a:lnTo>
                  <a:lnTo>
                    <a:pt x="3670" y="2745"/>
                  </a:lnTo>
                  <a:lnTo>
                    <a:pt x="3558" y="2605"/>
                  </a:lnTo>
                  <a:lnTo>
                    <a:pt x="3418" y="2493"/>
                  </a:lnTo>
                  <a:lnTo>
                    <a:pt x="3278" y="2381"/>
                  </a:lnTo>
                  <a:lnTo>
                    <a:pt x="3109" y="2297"/>
                  </a:lnTo>
                  <a:lnTo>
                    <a:pt x="3250" y="2213"/>
                  </a:lnTo>
                  <a:lnTo>
                    <a:pt x="3362" y="2129"/>
                  </a:lnTo>
                  <a:lnTo>
                    <a:pt x="3474" y="2017"/>
                  </a:lnTo>
                  <a:lnTo>
                    <a:pt x="3558" y="1905"/>
                  </a:lnTo>
                  <a:lnTo>
                    <a:pt x="3614" y="1765"/>
                  </a:lnTo>
                  <a:lnTo>
                    <a:pt x="3670" y="1625"/>
                  </a:lnTo>
                  <a:lnTo>
                    <a:pt x="3698" y="1457"/>
                  </a:lnTo>
                  <a:lnTo>
                    <a:pt x="3698" y="1317"/>
                  </a:lnTo>
                  <a:lnTo>
                    <a:pt x="3698" y="1177"/>
                  </a:lnTo>
                  <a:lnTo>
                    <a:pt x="3670" y="1036"/>
                  </a:lnTo>
                  <a:lnTo>
                    <a:pt x="3642" y="896"/>
                  </a:lnTo>
                  <a:lnTo>
                    <a:pt x="3586" y="756"/>
                  </a:lnTo>
                  <a:lnTo>
                    <a:pt x="3418" y="532"/>
                  </a:lnTo>
                  <a:lnTo>
                    <a:pt x="3222" y="364"/>
                  </a:lnTo>
                  <a:lnTo>
                    <a:pt x="2969" y="196"/>
                  </a:lnTo>
                  <a:lnTo>
                    <a:pt x="2661" y="84"/>
                  </a:lnTo>
                  <a:lnTo>
                    <a:pt x="2325" y="28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7"/>
            <p:cNvSpPr/>
            <p:nvPr/>
          </p:nvSpPr>
          <p:spPr>
            <a:xfrm>
              <a:off x="2438399" y="1675871"/>
              <a:ext cx="17726" cy="18174"/>
            </a:xfrm>
            <a:custGeom>
              <a:avLst/>
              <a:gdLst/>
              <a:ahLst/>
              <a:cxnLst/>
              <a:rect l="l" t="t" r="r" b="b"/>
              <a:pathLst>
                <a:path w="1121" h="1149" extrusionOk="0">
                  <a:moveTo>
                    <a:pt x="560" y="1"/>
                  </a:moveTo>
                  <a:lnTo>
                    <a:pt x="448" y="29"/>
                  </a:lnTo>
                  <a:lnTo>
                    <a:pt x="336" y="57"/>
                  </a:lnTo>
                  <a:lnTo>
                    <a:pt x="252" y="113"/>
                  </a:lnTo>
                  <a:lnTo>
                    <a:pt x="168" y="169"/>
                  </a:lnTo>
                  <a:lnTo>
                    <a:pt x="112" y="253"/>
                  </a:lnTo>
                  <a:lnTo>
                    <a:pt x="56" y="365"/>
                  </a:lnTo>
                  <a:lnTo>
                    <a:pt x="0" y="449"/>
                  </a:lnTo>
                  <a:lnTo>
                    <a:pt x="0" y="589"/>
                  </a:lnTo>
                  <a:lnTo>
                    <a:pt x="0" y="701"/>
                  </a:lnTo>
                  <a:lnTo>
                    <a:pt x="56" y="785"/>
                  </a:lnTo>
                  <a:lnTo>
                    <a:pt x="112" y="897"/>
                  </a:lnTo>
                  <a:lnTo>
                    <a:pt x="168" y="981"/>
                  </a:lnTo>
                  <a:lnTo>
                    <a:pt x="252" y="1037"/>
                  </a:lnTo>
                  <a:lnTo>
                    <a:pt x="336" y="1093"/>
                  </a:lnTo>
                  <a:lnTo>
                    <a:pt x="448" y="1121"/>
                  </a:lnTo>
                  <a:lnTo>
                    <a:pt x="560" y="1149"/>
                  </a:lnTo>
                  <a:lnTo>
                    <a:pt x="672" y="1121"/>
                  </a:lnTo>
                  <a:lnTo>
                    <a:pt x="784" y="1093"/>
                  </a:lnTo>
                  <a:lnTo>
                    <a:pt x="868" y="1037"/>
                  </a:lnTo>
                  <a:lnTo>
                    <a:pt x="952" y="981"/>
                  </a:lnTo>
                  <a:lnTo>
                    <a:pt x="1036" y="897"/>
                  </a:lnTo>
                  <a:lnTo>
                    <a:pt x="1092" y="785"/>
                  </a:lnTo>
                  <a:lnTo>
                    <a:pt x="1120" y="701"/>
                  </a:lnTo>
                  <a:lnTo>
                    <a:pt x="1120" y="589"/>
                  </a:lnTo>
                  <a:lnTo>
                    <a:pt x="1120" y="449"/>
                  </a:lnTo>
                  <a:lnTo>
                    <a:pt x="1092" y="365"/>
                  </a:lnTo>
                  <a:lnTo>
                    <a:pt x="1036" y="253"/>
                  </a:lnTo>
                  <a:lnTo>
                    <a:pt x="952" y="169"/>
                  </a:lnTo>
                  <a:lnTo>
                    <a:pt x="868" y="113"/>
                  </a:lnTo>
                  <a:lnTo>
                    <a:pt x="784" y="57"/>
                  </a:lnTo>
                  <a:lnTo>
                    <a:pt x="672" y="2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7"/>
            <p:cNvSpPr/>
            <p:nvPr/>
          </p:nvSpPr>
          <p:spPr>
            <a:xfrm>
              <a:off x="2459651" y="1618279"/>
              <a:ext cx="29695" cy="74880"/>
            </a:xfrm>
            <a:custGeom>
              <a:avLst/>
              <a:gdLst/>
              <a:ahLst/>
              <a:cxnLst/>
              <a:rect l="l" t="t" r="r" b="b"/>
              <a:pathLst>
                <a:path w="1878" h="4734" extrusionOk="0">
                  <a:moveTo>
                    <a:pt x="1" y="0"/>
                  </a:moveTo>
                  <a:lnTo>
                    <a:pt x="1" y="728"/>
                  </a:lnTo>
                  <a:lnTo>
                    <a:pt x="981" y="728"/>
                  </a:lnTo>
                  <a:lnTo>
                    <a:pt x="981" y="4734"/>
                  </a:lnTo>
                  <a:lnTo>
                    <a:pt x="1877" y="4734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7"/>
            <p:cNvSpPr/>
            <p:nvPr/>
          </p:nvSpPr>
          <p:spPr>
            <a:xfrm>
              <a:off x="2500399" y="1617836"/>
              <a:ext cx="57588" cy="75323"/>
            </a:xfrm>
            <a:custGeom>
              <a:avLst/>
              <a:gdLst/>
              <a:ahLst/>
              <a:cxnLst/>
              <a:rect l="l" t="t" r="r" b="b"/>
              <a:pathLst>
                <a:path w="3642" h="4762" extrusionOk="0">
                  <a:moveTo>
                    <a:pt x="1541" y="0"/>
                  </a:moveTo>
                  <a:lnTo>
                    <a:pt x="1289" y="28"/>
                  </a:lnTo>
                  <a:lnTo>
                    <a:pt x="1037" y="84"/>
                  </a:lnTo>
                  <a:lnTo>
                    <a:pt x="785" y="168"/>
                  </a:lnTo>
                  <a:lnTo>
                    <a:pt x="561" y="280"/>
                  </a:lnTo>
                  <a:lnTo>
                    <a:pt x="365" y="420"/>
                  </a:lnTo>
                  <a:lnTo>
                    <a:pt x="169" y="588"/>
                  </a:lnTo>
                  <a:lnTo>
                    <a:pt x="1" y="784"/>
                  </a:lnTo>
                  <a:lnTo>
                    <a:pt x="617" y="1233"/>
                  </a:lnTo>
                  <a:lnTo>
                    <a:pt x="701" y="1121"/>
                  </a:lnTo>
                  <a:lnTo>
                    <a:pt x="841" y="1036"/>
                  </a:lnTo>
                  <a:lnTo>
                    <a:pt x="953" y="924"/>
                  </a:lnTo>
                  <a:lnTo>
                    <a:pt x="1093" y="868"/>
                  </a:lnTo>
                  <a:lnTo>
                    <a:pt x="1261" y="812"/>
                  </a:lnTo>
                  <a:lnTo>
                    <a:pt x="1401" y="784"/>
                  </a:lnTo>
                  <a:lnTo>
                    <a:pt x="1569" y="756"/>
                  </a:lnTo>
                  <a:lnTo>
                    <a:pt x="1933" y="756"/>
                  </a:lnTo>
                  <a:lnTo>
                    <a:pt x="2101" y="812"/>
                  </a:lnTo>
                  <a:lnTo>
                    <a:pt x="2269" y="868"/>
                  </a:lnTo>
                  <a:lnTo>
                    <a:pt x="2381" y="924"/>
                  </a:lnTo>
                  <a:lnTo>
                    <a:pt x="2494" y="1036"/>
                  </a:lnTo>
                  <a:lnTo>
                    <a:pt x="2550" y="1149"/>
                  </a:lnTo>
                  <a:lnTo>
                    <a:pt x="2606" y="1289"/>
                  </a:lnTo>
                  <a:lnTo>
                    <a:pt x="2606" y="1429"/>
                  </a:lnTo>
                  <a:lnTo>
                    <a:pt x="2578" y="1653"/>
                  </a:lnTo>
                  <a:lnTo>
                    <a:pt x="2494" y="1849"/>
                  </a:lnTo>
                  <a:lnTo>
                    <a:pt x="2325" y="2129"/>
                  </a:lnTo>
                  <a:lnTo>
                    <a:pt x="2045" y="2409"/>
                  </a:lnTo>
                  <a:lnTo>
                    <a:pt x="169" y="4202"/>
                  </a:lnTo>
                  <a:lnTo>
                    <a:pt x="169" y="4762"/>
                  </a:lnTo>
                  <a:lnTo>
                    <a:pt x="3642" y="4762"/>
                  </a:lnTo>
                  <a:lnTo>
                    <a:pt x="3642" y="4006"/>
                  </a:lnTo>
                  <a:lnTo>
                    <a:pt x="1429" y="4034"/>
                  </a:lnTo>
                  <a:lnTo>
                    <a:pt x="2690" y="2829"/>
                  </a:lnTo>
                  <a:lnTo>
                    <a:pt x="2858" y="2689"/>
                  </a:lnTo>
                  <a:lnTo>
                    <a:pt x="3026" y="2549"/>
                  </a:lnTo>
                  <a:lnTo>
                    <a:pt x="3138" y="2381"/>
                  </a:lnTo>
                  <a:lnTo>
                    <a:pt x="3250" y="2185"/>
                  </a:lnTo>
                  <a:lnTo>
                    <a:pt x="3334" y="1989"/>
                  </a:lnTo>
                  <a:lnTo>
                    <a:pt x="3418" y="1793"/>
                  </a:lnTo>
                  <a:lnTo>
                    <a:pt x="3446" y="1569"/>
                  </a:lnTo>
                  <a:lnTo>
                    <a:pt x="3474" y="1345"/>
                  </a:lnTo>
                  <a:lnTo>
                    <a:pt x="3446" y="1036"/>
                  </a:lnTo>
                  <a:lnTo>
                    <a:pt x="3362" y="784"/>
                  </a:lnTo>
                  <a:lnTo>
                    <a:pt x="3222" y="560"/>
                  </a:lnTo>
                  <a:lnTo>
                    <a:pt x="3026" y="364"/>
                  </a:lnTo>
                  <a:lnTo>
                    <a:pt x="2774" y="196"/>
                  </a:lnTo>
                  <a:lnTo>
                    <a:pt x="2494" y="84"/>
                  </a:lnTo>
                  <a:lnTo>
                    <a:pt x="2157" y="28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7"/>
            <p:cNvSpPr/>
            <p:nvPr/>
          </p:nvSpPr>
          <p:spPr>
            <a:xfrm>
              <a:off x="2565514" y="1617393"/>
              <a:ext cx="61130" cy="76652"/>
            </a:xfrm>
            <a:custGeom>
              <a:avLst/>
              <a:gdLst/>
              <a:ahLst/>
              <a:cxnLst/>
              <a:rect l="l" t="t" r="r" b="b"/>
              <a:pathLst>
                <a:path w="3866" h="4846" extrusionOk="0">
                  <a:moveTo>
                    <a:pt x="1933" y="700"/>
                  </a:moveTo>
                  <a:lnTo>
                    <a:pt x="2129" y="728"/>
                  </a:lnTo>
                  <a:lnTo>
                    <a:pt x="2297" y="756"/>
                  </a:lnTo>
                  <a:lnTo>
                    <a:pt x="2465" y="812"/>
                  </a:lnTo>
                  <a:lnTo>
                    <a:pt x="2577" y="896"/>
                  </a:lnTo>
                  <a:lnTo>
                    <a:pt x="2689" y="980"/>
                  </a:lnTo>
                  <a:lnTo>
                    <a:pt x="2773" y="1092"/>
                  </a:lnTo>
                  <a:lnTo>
                    <a:pt x="2829" y="1233"/>
                  </a:lnTo>
                  <a:lnTo>
                    <a:pt x="2829" y="1373"/>
                  </a:lnTo>
                  <a:lnTo>
                    <a:pt x="2829" y="1513"/>
                  </a:lnTo>
                  <a:lnTo>
                    <a:pt x="2773" y="1653"/>
                  </a:lnTo>
                  <a:lnTo>
                    <a:pt x="2689" y="1765"/>
                  </a:lnTo>
                  <a:lnTo>
                    <a:pt x="2605" y="1849"/>
                  </a:lnTo>
                  <a:lnTo>
                    <a:pt x="2465" y="1933"/>
                  </a:lnTo>
                  <a:lnTo>
                    <a:pt x="2325" y="1989"/>
                  </a:lnTo>
                  <a:lnTo>
                    <a:pt x="2129" y="2017"/>
                  </a:lnTo>
                  <a:lnTo>
                    <a:pt x="1933" y="2045"/>
                  </a:lnTo>
                  <a:lnTo>
                    <a:pt x="1737" y="2017"/>
                  </a:lnTo>
                  <a:lnTo>
                    <a:pt x="1569" y="1989"/>
                  </a:lnTo>
                  <a:lnTo>
                    <a:pt x="1401" y="1933"/>
                  </a:lnTo>
                  <a:lnTo>
                    <a:pt x="1289" y="1849"/>
                  </a:lnTo>
                  <a:lnTo>
                    <a:pt x="1177" y="1765"/>
                  </a:lnTo>
                  <a:lnTo>
                    <a:pt x="1093" y="1653"/>
                  </a:lnTo>
                  <a:lnTo>
                    <a:pt x="1065" y="1513"/>
                  </a:lnTo>
                  <a:lnTo>
                    <a:pt x="1037" y="1373"/>
                  </a:lnTo>
                  <a:lnTo>
                    <a:pt x="1037" y="1345"/>
                  </a:lnTo>
                  <a:lnTo>
                    <a:pt x="1065" y="1205"/>
                  </a:lnTo>
                  <a:lnTo>
                    <a:pt x="1093" y="1064"/>
                  </a:lnTo>
                  <a:lnTo>
                    <a:pt x="1177" y="952"/>
                  </a:lnTo>
                  <a:lnTo>
                    <a:pt x="1289" y="868"/>
                  </a:lnTo>
                  <a:lnTo>
                    <a:pt x="1429" y="812"/>
                  </a:lnTo>
                  <a:lnTo>
                    <a:pt x="1569" y="756"/>
                  </a:lnTo>
                  <a:lnTo>
                    <a:pt x="1737" y="728"/>
                  </a:lnTo>
                  <a:lnTo>
                    <a:pt x="1933" y="700"/>
                  </a:lnTo>
                  <a:close/>
                  <a:moveTo>
                    <a:pt x="1933" y="2661"/>
                  </a:moveTo>
                  <a:lnTo>
                    <a:pt x="2157" y="2689"/>
                  </a:lnTo>
                  <a:lnTo>
                    <a:pt x="2381" y="2717"/>
                  </a:lnTo>
                  <a:lnTo>
                    <a:pt x="2549" y="2801"/>
                  </a:lnTo>
                  <a:lnTo>
                    <a:pt x="2717" y="2885"/>
                  </a:lnTo>
                  <a:lnTo>
                    <a:pt x="2829" y="2997"/>
                  </a:lnTo>
                  <a:lnTo>
                    <a:pt x="2913" y="3109"/>
                  </a:lnTo>
                  <a:lnTo>
                    <a:pt x="2969" y="3249"/>
                  </a:lnTo>
                  <a:lnTo>
                    <a:pt x="2995" y="3403"/>
                  </a:lnTo>
                  <a:lnTo>
                    <a:pt x="2969" y="3557"/>
                  </a:lnTo>
                  <a:lnTo>
                    <a:pt x="2913" y="3726"/>
                  </a:lnTo>
                  <a:lnTo>
                    <a:pt x="2829" y="3866"/>
                  </a:lnTo>
                  <a:lnTo>
                    <a:pt x="2717" y="3978"/>
                  </a:lnTo>
                  <a:lnTo>
                    <a:pt x="2549" y="4062"/>
                  </a:lnTo>
                  <a:lnTo>
                    <a:pt x="2381" y="4146"/>
                  </a:lnTo>
                  <a:lnTo>
                    <a:pt x="2157" y="4174"/>
                  </a:lnTo>
                  <a:lnTo>
                    <a:pt x="1709" y="4174"/>
                  </a:lnTo>
                  <a:lnTo>
                    <a:pt x="1485" y="4146"/>
                  </a:lnTo>
                  <a:lnTo>
                    <a:pt x="1317" y="4062"/>
                  </a:lnTo>
                  <a:lnTo>
                    <a:pt x="1177" y="3978"/>
                  </a:lnTo>
                  <a:lnTo>
                    <a:pt x="1065" y="3866"/>
                  </a:lnTo>
                  <a:lnTo>
                    <a:pt x="953" y="3754"/>
                  </a:lnTo>
                  <a:lnTo>
                    <a:pt x="925" y="3585"/>
                  </a:lnTo>
                  <a:lnTo>
                    <a:pt x="897" y="3417"/>
                  </a:lnTo>
                  <a:lnTo>
                    <a:pt x="925" y="3249"/>
                  </a:lnTo>
                  <a:lnTo>
                    <a:pt x="981" y="3109"/>
                  </a:lnTo>
                  <a:lnTo>
                    <a:pt x="1065" y="2997"/>
                  </a:lnTo>
                  <a:lnTo>
                    <a:pt x="1177" y="2885"/>
                  </a:lnTo>
                  <a:lnTo>
                    <a:pt x="1317" y="2801"/>
                  </a:lnTo>
                  <a:lnTo>
                    <a:pt x="1513" y="2717"/>
                  </a:lnTo>
                  <a:lnTo>
                    <a:pt x="1709" y="2689"/>
                  </a:lnTo>
                  <a:lnTo>
                    <a:pt x="1933" y="2661"/>
                  </a:lnTo>
                  <a:close/>
                  <a:moveTo>
                    <a:pt x="1961" y="0"/>
                  </a:moveTo>
                  <a:lnTo>
                    <a:pt x="1569" y="28"/>
                  </a:lnTo>
                  <a:lnTo>
                    <a:pt x="1233" y="84"/>
                  </a:lnTo>
                  <a:lnTo>
                    <a:pt x="953" y="196"/>
                  </a:lnTo>
                  <a:lnTo>
                    <a:pt x="700" y="364"/>
                  </a:lnTo>
                  <a:lnTo>
                    <a:pt x="476" y="532"/>
                  </a:lnTo>
                  <a:lnTo>
                    <a:pt x="336" y="756"/>
                  </a:lnTo>
                  <a:lnTo>
                    <a:pt x="280" y="896"/>
                  </a:lnTo>
                  <a:lnTo>
                    <a:pt x="224" y="1036"/>
                  </a:lnTo>
                  <a:lnTo>
                    <a:pt x="224" y="1177"/>
                  </a:lnTo>
                  <a:lnTo>
                    <a:pt x="196" y="1317"/>
                  </a:lnTo>
                  <a:lnTo>
                    <a:pt x="196" y="1457"/>
                  </a:lnTo>
                  <a:lnTo>
                    <a:pt x="224" y="1625"/>
                  </a:lnTo>
                  <a:lnTo>
                    <a:pt x="280" y="1765"/>
                  </a:lnTo>
                  <a:lnTo>
                    <a:pt x="336" y="1877"/>
                  </a:lnTo>
                  <a:lnTo>
                    <a:pt x="420" y="2017"/>
                  </a:lnTo>
                  <a:lnTo>
                    <a:pt x="532" y="2129"/>
                  </a:lnTo>
                  <a:lnTo>
                    <a:pt x="644" y="2213"/>
                  </a:lnTo>
                  <a:lnTo>
                    <a:pt x="756" y="2297"/>
                  </a:lnTo>
                  <a:lnTo>
                    <a:pt x="588" y="2381"/>
                  </a:lnTo>
                  <a:lnTo>
                    <a:pt x="448" y="2493"/>
                  </a:lnTo>
                  <a:lnTo>
                    <a:pt x="336" y="2605"/>
                  </a:lnTo>
                  <a:lnTo>
                    <a:pt x="224" y="2745"/>
                  </a:lnTo>
                  <a:lnTo>
                    <a:pt x="140" y="2913"/>
                  </a:lnTo>
                  <a:lnTo>
                    <a:pt x="56" y="3081"/>
                  </a:lnTo>
                  <a:lnTo>
                    <a:pt x="28" y="3249"/>
                  </a:lnTo>
                  <a:lnTo>
                    <a:pt x="0" y="3417"/>
                  </a:lnTo>
                  <a:lnTo>
                    <a:pt x="28" y="3585"/>
                  </a:lnTo>
                  <a:lnTo>
                    <a:pt x="56" y="3726"/>
                  </a:lnTo>
                  <a:lnTo>
                    <a:pt x="84" y="3866"/>
                  </a:lnTo>
                  <a:lnTo>
                    <a:pt x="140" y="4006"/>
                  </a:lnTo>
                  <a:lnTo>
                    <a:pt x="224" y="4146"/>
                  </a:lnTo>
                  <a:lnTo>
                    <a:pt x="308" y="4258"/>
                  </a:lnTo>
                  <a:lnTo>
                    <a:pt x="532" y="4454"/>
                  </a:lnTo>
                  <a:lnTo>
                    <a:pt x="812" y="4622"/>
                  </a:lnTo>
                  <a:lnTo>
                    <a:pt x="1149" y="4762"/>
                  </a:lnTo>
                  <a:lnTo>
                    <a:pt x="1513" y="4818"/>
                  </a:lnTo>
                  <a:lnTo>
                    <a:pt x="1933" y="4846"/>
                  </a:lnTo>
                  <a:lnTo>
                    <a:pt x="2353" y="4818"/>
                  </a:lnTo>
                  <a:lnTo>
                    <a:pt x="2745" y="4762"/>
                  </a:lnTo>
                  <a:lnTo>
                    <a:pt x="3053" y="4622"/>
                  </a:lnTo>
                  <a:lnTo>
                    <a:pt x="3333" y="4482"/>
                  </a:lnTo>
                  <a:lnTo>
                    <a:pt x="3474" y="4370"/>
                  </a:lnTo>
                  <a:lnTo>
                    <a:pt x="3558" y="4258"/>
                  </a:lnTo>
                  <a:lnTo>
                    <a:pt x="3670" y="4146"/>
                  </a:lnTo>
                  <a:lnTo>
                    <a:pt x="3726" y="4034"/>
                  </a:lnTo>
                  <a:lnTo>
                    <a:pt x="3782" y="3894"/>
                  </a:lnTo>
                  <a:lnTo>
                    <a:pt x="3838" y="3754"/>
                  </a:lnTo>
                  <a:lnTo>
                    <a:pt x="3866" y="3585"/>
                  </a:lnTo>
                  <a:lnTo>
                    <a:pt x="3866" y="3417"/>
                  </a:lnTo>
                  <a:lnTo>
                    <a:pt x="3866" y="3249"/>
                  </a:lnTo>
                  <a:lnTo>
                    <a:pt x="3810" y="3081"/>
                  </a:lnTo>
                  <a:lnTo>
                    <a:pt x="3754" y="2913"/>
                  </a:lnTo>
                  <a:lnTo>
                    <a:pt x="3670" y="2745"/>
                  </a:lnTo>
                  <a:lnTo>
                    <a:pt x="3558" y="2605"/>
                  </a:lnTo>
                  <a:lnTo>
                    <a:pt x="3446" y="2493"/>
                  </a:lnTo>
                  <a:lnTo>
                    <a:pt x="3277" y="2381"/>
                  </a:lnTo>
                  <a:lnTo>
                    <a:pt x="3109" y="2297"/>
                  </a:lnTo>
                  <a:lnTo>
                    <a:pt x="3249" y="2213"/>
                  </a:lnTo>
                  <a:lnTo>
                    <a:pt x="3389" y="2129"/>
                  </a:lnTo>
                  <a:lnTo>
                    <a:pt x="3474" y="2017"/>
                  </a:lnTo>
                  <a:lnTo>
                    <a:pt x="3558" y="1905"/>
                  </a:lnTo>
                  <a:lnTo>
                    <a:pt x="3642" y="1765"/>
                  </a:lnTo>
                  <a:lnTo>
                    <a:pt x="3698" y="1625"/>
                  </a:lnTo>
                  <a:lnTo>
                    <a:pt x="3726" y="1457"/>
                  </a:lnTo>
                  <a:lnTo>
                    <a:pt x="3726" y="1317"/>
                  </a:lnTo>
                  <a:lnTo>
                    <a:pt x="3726" y="1177"/>
                  </a:lnTo>
                  <a:lnTo>
                    <a:pt x="3698" y="1036"/>
                  </a:lnTo>
                  <a:lnTo>
                    <a:pt x="3642" y="896"/>
                  </a:lnTo>
                  <a:lnTo>
                    <a:pt x="3586" y="756"/>
                  </a:lnTo>
                  <a:lnTo>
                    <a:pt x="3446" y="532"/>
                  </a:lnTo>
                  <a:lnTo>
                    <a:pt x="3221" y="364"/>
                  </a:lnTo>
                  <a:lnTo>
                    <a:pt x="2969" y="196"/>
                  </a:lnTo>
                  <a:lnTo>
                    <a:pt x="2689" y="84"/>
                  </a:lnTo>
                  <a:lnTo>
                    <a:pt x="2325" y="28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7"/>
            <p:cNvSpPr/>
            <p:nvPr/>
          </p:nvSpPr>
          <p:spPr>
            <a:xfrm>
              <a:off x="2319697" y="2087474"/>
              <a:ext cx="33221" cy="55852"/>
            </a:xfrm>
            <a:custGeom>
              <a:avLst/>
              <a:gdLst/>
              <a:ahLst/>
              <a:cxnLst/>
              <a:rect l="l" t="t" r="r" b="b"/>
              <a:pathLst>
                <a:path w="2101" h="3531" extrusionOk="0">
                  <a:moveTo>
                    <a:pt x="924" y="841"/>
                  </a:moveTo>
                  <a:lnTo>
                    <a:pt x="924" y="1513"/>
                  </a:lnTo>
                  <a:lnTo>
                    <a:pt x="784" y="1457"/>
                  </a:lnTo>
                  <a:lnTo>
                    <a:pt x="644" y="1373"/>
                  </a:lnTo>
                  <a:lnTo>
                    <a:pt x="560" y="1289"/>
                  </a:lnTo>
                  <a:lnTo>
                    <a:pt x="532" y="1233"/>
                  </a:lnTo>
                  <a:lnTo>
                    <a:pt x="532" y="1177"/>
                  </a:lnTo>
                  <a:lnTo>
                    <a:pt x="560" y="1065"/>
                  </a:lnTo>
                  <a:lnTo>
                    <a:pt x="616" y="953"/>
                  </a:lnTo>
                  <a:lnTo>
                    <a:pt x="728" y="897"/>
                  </a:lnTo>
                  <a:lnTo>
                    <a:pt x="924" y="841"/>
                  </a:lnTo>
                  <a:close/>
                  <a:moveTo>
                    <a:pt x="1233" y="2045"/>
                  </a:moveTo>
                  <a:lnTo>
                    <a:pt x="1373" y="2102"/>
                  </a:lnTo>
                  <a:lnTo>
                    <a:pt x="1513" y="2158"/>
                  </a:lnTo>
                  <a:lnTo>
                    <a:pt x="1569" y="2242"/>
                  </a:lnTo>
                  <a:lnTo>
                    <a:pt x="1597" y="2382"/>
                  </a:lnTo>
                  <a:lnTo>
                    <a:pt x="1597" y="2494"/>
                  </a:lnTo>
                  <a:lnTo>
                    <a:pt x="1513" y="2578"/>
                  </a:lnTo>
                  <a:lnTo>
                    <a:pt x="1401" y="2662"/>
                  </a:lnTo>
                  <a:lnTo>
                    <a:pt x="1233" y="2690"/>
                  </a:lnTo>
                  <a:lnTo>
                    <a:pt x="1233" y="2045"/>
                  </a:lnTo>
                  <a:close/>
                  <a:moveTo>
                    <a:pt x="924" y="1"/>
                  </a:moveTo>
                  <a:lnTo>
                    <a:pt x="924" y="421"/>
                  </a:lnTo>
                  <a:lnTo>
                    <a:pt x="700" y="477"/>
                  </a:lnTo>
                  <a:lnTo>
                    <a:pt x="532" y="533"/>
                  </a:lnTo>
                  <a:lnTo>
                    <a:pt x="392" y="589"/>
                  </a:lnTo>
                  <a:lnTo>
                    <a:pt x="252" y="701"/>
                  </a:lnTo>
                  <a:lnTo>
                    <a:pt x="168" y="813"/>
                  </a:lnTo>
                  <a:lnTo>
                    <a:pt x="112" y="925"/>
                  </a:lnTo>
                  <a:lnTo>
                    <a:pt x="56" y="1065"/>
                  </a:lnTo>
                  <a:lnTo>
                    <a:pt x="56" y="1205"/>
                  </a:lnTo>
                  <a:lnTo>
                    <a:pt x="84" y="1373"/>
                  </a:lnTo>
                  <a:lnTo>
                    <a:pt x="140" y="1513"/>
                  </a:lnTo>
                  <a:lnTo>
                    <a:pt x="224" y="1653"/>
                  </a:lnTo>
                  <a:lnTo>
                    <a:pt x="336" y="1737"/>
                  </a:lnTo>
                  <a:lnTo>
                    <a:pt x="448" y="1821"/>
                  </a:lnTo>
                  <a:lnTo>
                    <a:pt x="588" y="1877"/>
                  </a:lnTo>
                  <a:lnTo>
                    <a:pt x="924" y="1961"/>
                  </a:lnTo>
                  <a:lnTo>
                    <a:pt x="924" y="2718"/>
                  </a:lnTo>
                  <a:lnTo>
                    <a:pt x="700" y="2662"/>
                  </a:lnTo>
                  <a:lnTo>
                    <a:pt x="504" y="2606"/>
                  </a:lnTo>
                  <a:lnTo>
                    <a:pt x="336" y="2522"/>
                  </a:lnTo>
                  <a:lnTo>
                    <a:pt x="168" y="2410"/>
                  </a:lnTo>
                  <a:lnTo>
                    <a:pt x="0" y="2802"/>
                  </a:lnTo>
                  <a:lnTo>
                    <a:pt x="196" y="2942"/>
                  </a:lnTo>
                  <a:lnTo>
                    <a:pt x="420" y="3026"/>
                  </a:lnTo>
                  <a:lnTo>
                    <a:pt x="672" y="3082"/>
                  </a:lnTo>
                  <a:lnTo>
                    <a:pt x="924" y="3110"/>
                  </a:lnTo>
                  <a:lnTo>
                    <a:pt x="924" y="3530"/>
                  </a:lnTo>
                  <a:lnTo>
                    <a:pt x="1233" y="3530"/>
                  </a:lnTo>
                  <a:lnTo>
                    <a:pt x="1233" y="3110"/>
                  </a:lnTo>
                  <a:lnTo>
                    <a:pt x="1429" y="3082"/>
                  </a:lnTo>
                  <a:lnTo>
                    <a:pt x="1597" y="3026"/>
                  </a:lnTo>
                  <a:lnTo>
                    <a:pt x="1765" y="2942"/>
                  </a:lnTo>
                  <a:lnTo>
                    <a:pt x="1877" y="2830"/>
                  </a:lnTo>
                  <a:lnTo>
                    <a:pt x="1961" y="2746"/>
                  </a:lnTo>
                  <a:lnTo>
                    <a:pt x="2045" y="2606"/>
                  </a:lnTo>
                  <a:lnTo>
                    <a:pt x="2073" y="2466"/>
                  </a:lnTo>
                  <a:lnTo>
                    <a:pt x="2101" y="2326"/>
                  </a:lnTo>
                  <a:lnTo>
                    <a:pt x="2073" y="2158"/>
                  </a:lnTo>
                  <a:lnTo>
                    <a:pt x="2017" y="2017"/>
                  </a:lnTo>
                  <a:lnTo>
                    <a:pt x="1933" y="1905"/>
                  </a:lnTo>
                  <a:lnTo>
                    <a:pt x="1821" y="1793"/>
                  </a:lnTo>
                  <a:lnTo>
                    <a:pt x="1681" y="1737"/>
                  </a:lnTo>
                  <a:lnTo>
                    <a:pt x="1541" y="1681"/>
                  </a:lnTo>
                  <a:lnTo>
                    <a:pt x="1233" y="1597"/>
                  </a:lnTo>
                  <a:lnTo>
                    <a:pt x="1233" y="813"/>
                  </a:lnTo>
                  <a:lnTo>
                    <a:pt x="1541" y="897"/>
                  </a:lnTo>
                  <a:lnTo>
                    <a:pt x="1821" y="1037"/>
                  </a:lnTo>
                  <a:lnTo>
                    <a:pt x="1989" y="645"/>
                  </a:lnTo>
                  <a:lnTo>
                    <a:pt x="1793" y="561"/>
                  </a:lnTo>
                  <a:lnTo>
                    <a:pt x="1625" y="477"/>
                  </a:lnTo>
                  <a:lnTo>
                    <a:pt x="1429" y="449"/>
                  </a:lnTo>
                  <a:lnTo>
                    <a:pt x="1233" y="42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7"/>
            <p:cNvSpPr/>
            <p:nvPr/>
          </p:nvSpPr>
          <p:spPr>
            <a:xfrm>
              <a:off x="2371514" y="2094560"/>
              <a:ext cx="16397" cy="41663"/>
            </a:xfrm>
            <a:custGeom>
              <a:avLst/>
              <a:gdLst/>
              <a:ahLst/>
              <a:cxnLst/>
              <a:rect l="l" t="t" r="r" b="b"/>
              <a:pathLst>
                <a:path w="1037" h="2634" extrusionOk="0">
                  <a:moveTo>
                    <a:pt x="0" y="1"/>
                  </a:moveTo>
                  <a:lnTo>
                    <a:pt x="0" y="421"/>
                  </a:lnTo>
                  <a:lnTo>
                    <a:pt x="561" y="421"/>
                  </a:lnTo>
                  <a:lnTo>
                    <a:pt x="561" y="2634"/>
                  </a:lnTo>
                  <a:lnTo>
                    <a:pt x="1037" y="2634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7"/>
            <p:cNvSpPr/>
            <p:nvPr/>
          </p:nvSpPr>
          <p:spPr>
            <a:xfrm>
              <a:off x="2394093" y="2094560"/>
              <a:ext cx="16413" cy="41663"/>
            </a:xfrm>
            <a:custGeom>
              <a:avLst/>
              <a:gdLst/>
              <a:ahLst/>
              <a:cxnLst/>
              <a:rect l="l" t="t" r="r" b="b"/>
              <a:pathLst>
                <a:path w="1038" h="2634" extrusionOk="0">
                  <a:moveTo>
                    <a:pt x="1" y="1"/>
                  </a:moveTo>
                  <a:lnTo>
                    <a:pt x="1" y="421"/>
                  </a:lnTo>
                  <a:lnTo>
                    <a:pt x="561" y="421"/>
                  </a:lnTo>
                  <a:lnTo>
                    <a:pt x="561" y="2634"/>
                  </a:lnTo>
                  <a:lnTo>
                    <a:pt x="1037" y="2634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7"/>
            <p:cNvSpPr/>
            <p:nvPr/>
          </p:nvSpPr>
          <p:spPr>
            <a:xfrm>
              <a:off x="2416689" y="2094560"/>
              <a:ext cx="32352" cy="42106"/>
            </a:xfrm>
            <a:custGeom>
              <a:avLst/>
              <a:gdLst/>
              <a:ahLst/>
              <a:cxnLst/>
              <a:rect l="l" t="t" r="r" b="b"/>
              <a:pathLst>
                <a:path w="2046" h="2662" extrusionOk="0">
                  <a:moveTo>
                    <a:pt x="337" y="1"/>
                  </a:moveTo>
                  <a:lnTo>
                    <a:pt x="225" y="1429"/>
                  </a:lnTo>
                  <a:lnTo>
                    <a:pt x="1037" y="1429"/>
                  </a:lnTo>
                  <a:lnTo>
                    <a:pt x="1205" y="1457"/>
                  </a:lnTo>
                  <a:lnTo>
                    <a:pt x="1317" y="1513"/>
                  </a:lnTo>
                  <a:lnTo>
                    <a:pt x="1401" y="1541"/>
                  </a:lnTo>
                  <a:lnTo>
                    <a:pt x="1485" y="1597"/>
                  </a:lnTo>
                  <a:lnTo>
                    <a:pt x="1513" y="1682"/>
                  </a:lnTo>
                  <a:lnTo>
                    <a:pt x="1541" y="1766"/>
                  </a:lnTo>
                  <a:lnTo>
                    <a:pt x="1569" y="1850"/>
                  </a:lnTo>
                  <a:lnTo>
                    <a:pt x="1541" y="1934"/>
                  </a:lnTo>
                  <a:lnTo>
                    <a:pt x="1513" y="2018"/>
                  </a:lnTo>
                  <a:lnTo>
                    <a:pt x="1457" y="2074"/>
                  </a:lnTo>
                  <a:lnTo>
                    <a:pt x="1401" y="2130"/>
                  </a:lnTo>
                  <a:lnTo>
                    <a:pt x="1317" y="2186"/>
                  </a:lnTo>
                  <a:lnTo>
                    <a:pt x="1233" y="2214"/>
                  </a:lnTo>
                  <a:lnTo>
                    <a:pt x="981" y="2242"/>
                  </a:lnTo>
                  <a:lnTo>
                    <a:pt x="785" y="2242"/>
                  </a:lnTo>
                  <a:lnTo>
                    <a:pt x="589" y="2186"/>
                  </a:lnTo>
                  <a:lnTo>
                    <a:pt x="393" y="2102"/>
                  </a:lnTo>
                  <a:lnTo>
                    <a:pt x="225" y="1990"/>
                  </a:lnTo>
                  <a:lnTo>
                    <a:pt x="0" y="2354"/>
                  </a:lnTo>
                  <a:lnTo>
                    <a:pt x="253" y="2494"/>
                  </a:lnTo>
                  <a:lnTo>
                    <a:pt x="477" y="2606"/>
                  </a:lnTo>
                  <a:lnTo>
                    <a:pt x="729" y="2662"/>
                  </a:lnTo>
                  <a:lnTo>
                    <a:pt x="1233" y="2662"/>
                  </a:lnTo>
                  <a:lnTo>
                    <a:pt x="1457" y="2606"/>
                  </a:lnTo>
                  <a:lnTo>
                    <a:pt x="1625" y="2522"/>
                  </a:lnTo>
                  <a:lnTo>
                    <a:pt x="1793" y="2410"/>
                  </a:lnTo>
                  <a:lnTo>
                    <a:pt x="1905" y="2298"/>
                  </a:lnTo>
                  <a:lnTo>
                    <a:pt x="1961" y="2158"/>
                  </a:lnTo>
                  <a:lnTo>
                    <a:pt x="2017" y="1990"/>
                  </a:lnTo>
                  <a:lnTo>
                    <a:pt x="2045" y="1822"/>
                  </a:lnTo>
                  <a:lnTo>
                    <a:pt x="2017" y="1654"/>
                  </a:lnTo>
                  <a:lnTo>
                    <a:pt x="1961" y="1513"/>
                  </a:lnTo>
                  <a:lnTo>
                    <a:pt x="1905" y="1373"/>
                  </a:lnTo>
                  <a:lnTo>
                    <a:pt x="1793" y="1261"/>
                  </a:lnTo>
                  <a:lnTo>
                    <a:pt x="1625" y="1149"/>
                  </a:lnTo>
                  <a:lnTo>
                    <a:pt x="1457" y="1093"/>
                  </a:lnTo>
                  <a:lnTo>
                    <a:pt x="1233" y="1037"/>
                  </a:lnTo>
                  <a:lnTo>
                    <a:pt x="729" y="1037"/>
                  </a:lnTo>
                  <a:lnTo>
                    <a:pt x="785" y="421"/>
                  </a:lnTo>
                  <a:lnTo>
                    <a:pt x="1905" y="421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7"/>
            <p:cNvSpPr/>
            <p:nvPr/>
          </p:nvSpPr>
          <p:spPr>
            <a:xfrm>
              <a:off x="2453010" y="2126464"/>
              <a:ext cx="9756" cy="18633"/>
            </a:xfrm>
            <a:custGeom>
              <a:avLst/>
              <a:gdLst/>
              <a:ahLst/>
              <a:cxnLst/>
              <a:rect l="l" t="t" r="r" b="b"/>
              <a:pathLst>
                <a:path w="617" h="1178" extrusionOk="0">
                  <a:moveTo>
                    <a:pt x="280" y="1"/>
                  </a:moveTo>
                  <a:lnTo>
                    <a:pt x="168" y="29"/>
                  </a:lnTo>
                  <a:lnTo>
                    <a:pt x="84" y="113"/>
                  </a:lnTo>
                  <a:lnTo>
                    <a:pt x="28" y="225"/>
                  </a:lnTo>
                  <a:lnTo>
                    <a:pt x="0" y="337"/>
                  </a:lnTo>
                  <a:lnTo>
                    <a:pt x="28" y="421"/>
                  </a:lnTo>
                  <a:lnTo>
                    <a:pt x="56" y="505"/>
                  </a:lnTo>
                  <a:lnTo>
                    <a:pt x="112" y="561"/>
                  </a:lnTo>
                  <a:lnTo>
                    <a:pt x="196" y="617"/>
                  </a:lnTo>
                  <a:lnTo>
                    <a:pt x="28" y="1177"/>
                  </a:lnTo>
                  <a:lnTo>
                    <a:pt x="337" y="1177"/>
                  </a:lnTo>
                  <a:lnTo>
                    <a:pt x="533" y="645"/>
                  </a:lnTo>
                  <a:lnTo>
                    <a:pt x="589" y="505"/>
                  </a:lnTo>
                  <a:lnTo>
                    <a:pt x="617" y="337"/>
                  </a:lnTo>
                  <a:lnTo>
                    <a:pt x="617" y="253"/>
                  </a:lnTo>
                  <a:lnTo>
                    <a:pt x="561" y="141"/>
                  </a:lnTo>
                  <a:lnTo>
                    <a:pt x="505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7"/>
            <p:cNvSpPr/>
            <p:nvPr/>
          </p:nvSpPr>
          <p:spPr>
            <a:xfrm>
              <a:off x="2466292" y="2094117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extrusionOk="0">
                  <a:moveTo>
                    <a:pt x="701" y="1"/>
                  </a:moveTo>
                  <a:lnTo>
                    <a:pt x="449" y="85"/>
                  </a:lnTo>
                  <a:lnTo>
                    <a:pt x="197" y="225"/>
                  </a:lnTo>
                  <a:lnTo>
                    <a:pt x="1" y="421"/>
                  </a:lnTo>
                  <a:lnTo>
                    <a:pt x="337" y="701"/>
                  </a:lnTo>
                  <a:lnTo>
                    <a:pt x="449" y="561"/>
                  </a:lnTo>
                  <a:lnTo>
                    <a:pt x="617" y="477"/>
                  </a:lnTo>
                  <a:lnTo>
                    <a:pt x="785" y="421"/>
                  </a:lnTo>
                  <a:lnTo>
                    <a:pt x="953" y="421"/>
                  </a:lnTo>
                  <a:lnTo>
                    <a:pt x="1149" y="449"/>
                  </a:lnTo>
                  <a:lnTo>
                    <a:pt x="1233" y="477"/>
                  </a:lnTo>
                  <a:lnTo>
                    <a:pt x="1317" y="505"/>
                  </a:lnTo>
                  <a:lnTo>
                    <a:pt x="1373" y="561"/>
                  </a:lnTo>
                  <a:lnTo>
                    <a:pt x="1401" y="645"/>
                  </a:lnTo>
                  <a:lnTo>
                    <a:pt x="1429" y="785"/>
                  </a:lnTo>
                  <a:lnTo>
                    <a:pt x="1401" y="953"/>
                  </a:lnTo>
                  <a:lnTo>
                    <a:pt x="1345" y="1121"/>
                  </a:lnTo>
                  <a:lnTo>
                    <a:pt x="1261" y="1233"/>
                  </a:lnTo>
                  <a:lnTo>
                    <a:pt x="1121" y="1345"/>
                  </a:lnTo>
                  <a:lnTo>
                    <a:pt x="85" y="2354"/>
                  </a:lnTo>
                  <a:lnTo>
                    <a:pt x="85" y="2662"/>
                  </a:lnTo>
                  <a:lnTo>
                    <a:pt x="2017" y="2662"/>
                  </a:lnTo>
                  <a:lnTo>
                    <a:pt x="2017" y="2242"/>
                  </a:lnTo>
                  <a:lnTo>
                    <a:pt x="785" y="2242"/>
                  </a:lnTo>
                  <a:lnTo>
                    <a:pt x="1485" y="1569"/>
                  </a:lnTo>
                  <a:lnTo>
                    <a:pt x="1681" y="1401"/>
                  </a:lnTo>
                  <a:lnTo>
                    <a:pt x="1793" y="1205"/>
                  </a:lnTo>
                  <a:lnTo>
                    <a:pt x="1877" y="981"/>
                  </a:lnTo>
                  <a:lnTo>
                    <a:pt x="1933" y="757"/>
                  </a:lnTo>
                  <a:lnTo>
                    <a:pt x="1905" y="589"/>
                  </a:lnTo>
                  <a:lnTo>
                    <a:pt x="1849" y="421"/>
                  </a:lnTo>
                  <a:lnTo>
                    <a:pt x="1765" y="309"/>
                  </a:lnTo>
                  <a:lnTo>
                    <a:pt x="1653" y="197"/>
                  </a:lnTo>
                  <a:lnTo>
                    <a:pt x="1541" y="113"/>
                  </a:lnTo>
                  <a:lnTo>
                    <a:pt x="1373" y="57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7"/>
            <p:cNvSpPr/>
            <p:nvPr/>
          </p:nvSpPr>
          <p:spPr>
            <a:xfrm>
              <a:off x="2502613" y="2094117"/>
              <a:ext cx="34566" cy="42549"/>
            </a:xfrm>
            <a:custGeom>
              <a:avLst/>
              <a:gdLst/>
              <a:ahLst/>
              <a:cxnLst/>
              <a:rect l="l" t="t" r="r" b="b"/>
              <a:pathLst>
                <a:path w="2186" h="2690" extrusionOk="0">
                  <a:moveTo>
                    <a:pt x="1065" y="421"/>
                  </a:moveTo>
                  <a:lnTo>
                    <a:pt x="1205" y="449"/>
                  </a:lnTo>
                  <a:lnTo>
                    <a:pt x="1317" y="477"/>
                  </a:lnTo>
                  <a:lnTo>
                    <a:pt x="1429" y="561"/>
                  </a:lnTo>
                  <a:lnTo>
                    <a:pt x="1513" y="645"/>
                  </a:lnTo>
                  <a:lnTo>
                    <a:pt x="1597" y="785"/>
                  </a:lnTo>
                  <a:lnTo>
                    <a:pt x="1653" y="925"/>
                  </a:lnTo>
                  <a:lnTo>
                    <a:pt x="1681" y="1121"/>
                  </a:lnTo>
                  <a:lnTo>
                    <a:pt x="1681" y="1345"/>
                  </a:lnTo>
                  <a:lnTo>
                    <a:pt x="1709" y="1345"/>
                  </a:lnTo>
                  <a:lnTo>
                    <a:pt x="1681" y="1569"/>
                  </a:lnTo>
                  <a:lnTo>
                    <a:pt x="1653" y="1766"/>
                  </a:lnTo>
                  <a:lnTo>
                    <a:pt x="1597" y="1906"/>
                  </a:lnTo>
                  <a:lnTo>
                    <a:pt x="1513" y="2046"/>
                  </a:lnTo>
                  <a:lnTo>
                    <a:pt x="1429" y="2158"/>
                  </a:lnTo>
                  <a:lnTo>
                    <a:pt x="1317" y="2214"/>
                  </a:lnTo>
                  <a:lnTo>
                    <a:pt x="1205" y="2270"/>
                  </a:lnTo>
                  <a:lnTo>
                    <a:pt x="953" y="2270"/>
                  </a:lnTo>
                  <a:lnTo>
                    <a:pt x="841" y="2214"/>
                  </a:lnTo>
                  <a:lnTo>
                    <a:pt x="729" y="2158"/>
                  </a:lnTo>
                  <a:lnTo>
                    <a:pt x="645" y="2046"/>
                  </a:lnTo>
                  <a:lnTo>
                    <a:pt x="561" y="1906"/>
                  </a:lnTo>
                  <a:lnTo>
                    <a:pt x="533" y="1766"/>
                  </a:lnTo>
                  <a:lnTo>
                    <a:pt x="477" y="1569"/>
                  </a:lnTo>
                  <a:lnTo>
                    <a:pt x="477" y="1345"/>
                  </a:lnTo>
                  <a:lnTo>
                    <a:pt x="477" y="1121"/>
                  </a:lnTo>
                  <a:lnTo>
                    <a:pt x="505" y="925"/>
                  </a:lnTo>
                  <a:lnTo>
                    <a:pt x="561" y="785"/>
                  </a:lnTo>
                  <a:lnTo>
                    <a:pt x="645" y="645"/>
                  </a:lnTo>
                  <a:lnTo>
                    <a:pt x="729" y="561"/>
                  </a:lnTo>
                  <a:lnTo>
                    <a:pt x="841" y="477"/>
                  </a:lnTo>
                  <a:lnTo>
                    <a:pt x="953" y="449"/>
                  </a:lnTo>
                  <a:lnTo>
                    <a:pt x="1065" y="421"/>
                  </a:lnTo>
                  <a:close/>
                  <a:moveTo>
                    <a:pt x="1093" y="1"/>
                  </a:moveTo>
                  <a:lnTo>
                    <a:pt x="869" y="29"/>
                  </a:lnTo>
                  <a:lnTo>
                    <a:pt x="645" y="85"/>
                  </a:lnTo>
                  <a:lnTo>
                    <a:pt x="477" y="197"/>
                  </a:lnTo>
                  <a:lnTo>
                    <a:pt x="309" y="337"/>
                  </a:lnTo>
                  <a:lnTo>
                    <a:pt x="169" y="533"/>
                  </a:lnTo>
                  <a:lnTo>
                    <a:pt x="85" y="785"/>
                  </a:lnTo>
                  <a:lnTo>
                    <a:pt x="29" y="1037"/>
                  </a:lnTo>
                  <a:lnTo>
                    <a:pt x="1" y="1345"/>
                  </a:lnTo>
                  <a:lnTo>
                    <a:pt x="29" y="1654"/>
                  </a:lnTo>
                  <a:lnTo>
                    <a:pt x="85" y="1906"/>
                  </a:lnTo>
                  <a:lnTo>
                    <a:pt x="169" y="2158"/>
                  </a:lnTo>
                  <a:lnTo>
                    <a:pt x="309" y="2354"/>
                  </a:lnTo>
                  <a:lnTo>
                    <a:pt x="477" y="2494"/>
                  </a:lnTo>
                  <a:lnTo>
                    <a:pt x="645" y="2606"/>
                  </a:lnTo>
                  <a:lnTo>
                    <a:pt x="869" y="2662"/>
                  </a:lnTo>
                  <a:lnTo>
                    <a:pt x="1093" y="2690"/>
                  </a:lnTo>
                  <a:lnTo>
                    <a:pt x="1317" y="2662"/>
                  </a:lnTo>
                  <a:lnTo>
                    <a:pt x="1513" y="2606"/>
                  </a:lnTo>
                  <a:lnTo>
                    <a:pt x="1709" y="2494"/>
                  </a:lnTo>
                  <a:lnTo>
                    <a:pt x="1877" y="2354"/>
                  </a:lnTo>
                  <a:lnTo>
                    <a:pt x="1989" y="2158"/>
                  </a:lnTo>
                  <a:lnTo>
                    <a:pt x="2101" y="1906"/>
                  </a:lnTo>
                  <a:lnTo>
                    <a:pt x="2157" y="1654"/>
                  </a:lnTo>
                  <a:lnTo>
                    <a:pt x="2185" y="1345"/>
                  </a:lnTo>
                  <a:lnTo>
                    <a:pt x="2157" y="1037"/>
                  </a:lnTo>
                  <a:lnTo>
                    <a:pt x="2101" y="785"/>
                  </a:lnTo>
                  <a:lnTo>
                    <a:pt x="1989" y="533"/>
                  </a:lnTo>
                  <a:lnTo>
                    <a:pt x="1877" y="337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29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7"/>
            <p:cNvSpPr/>
            <p:nvPr/>
          </p:nvSpPr>
          <p:spPr>
            <a:xfrm>
              <a:off x="2096903" y="1787083"/>
              <a:ext cx="663497" cy="663718"/>
            </a:xfrm>
            <a:custGeom>
              <a:avLst/>
              <a:gdLst/>
              <a:ahLst/>
              <a:cxnLst/>
              <a:rect l="l" t="t" r="r" b="b"/>
              <a:pathLst>
                <a:path w="41961" h="41961" extrusionOk="0">
                  <a:moveTo>
                    <a:pt x="21429" y="8908"/>
                  </a:moveTo>
                  <a:lnTo>
                    <a:pt x="22045" y="8964"/>
                  </a:lnTo>
                  <a:lnTo>
                    <a:pt x="22633" y="9020"/>
                  </a:lnTo>
                  <a:lnTo>
                    <a:pt x="23250" y="9132"/>
                  </a:lnTo>
                  <a:lnTo>
                    <a:pt x="23866" y="9272"/>
                  </a:lnTo>
                  <a:lnTo>
                    <a:pt x="24454" y="9440"/>
                  </a:lnTo>
                  <a:lnTo>
                    <a:pt x="25042" y="9608"/>
                  </a:lnTo>
                  <a:lnTo>
                    <a:pt x="25603" y="9832"/>
                  </a:lnTo>
                  <a:lnTo>
                    <a:pt x="26163" y="10084"/>
                  </a:lnTo>
                  <a:lnTo>
                    <a:pt x="26695" y="10336"/>
                  </a:lnTo>
                  <a:lnTo>
                    <a:pt x="27199" y="10644"/>
                  </a:lnTo>
                  <a:lnTo>
                    <a:pt x="27703" y="10953"/>
                  </a:lnTo>
                  <a:lnTo>
                    <a:pt x="28180" y="11289"/>
                  </a:lnTo>
                  <a:lnTo>
                    <a:pt x="28656" y="11653"/>
                  </a:lnTo>
                  <a:lnTo>
                    <a:pt x="29076" y="12045"/>
                  </a:lnTo>
                  <a:lnTo>
                    <a:pt x="29496" y="12437"/>
                  </a:lnTo>
                  <a:lnTo>
                    <a:pt x="29916" y="12857"/>
                  </a:lnTo>
                  <a:lnTo>
                    <a:pt x="30280" y="13305"/>
                  </a:lnTo>
                  <a:lnTo>
                    <a:pt x="30645" y="13754"/>
                  </a:lnTo>
                  <a:lnTo>
                    <a:pt x="30981" y="14230"/>
                  </a:lnTo>
                  <a:lnTo>
                    <a:pt x="31289" y="14734"/>
                  </a:lnTo>
                  <a:lnTo>
                    <a:pt x="31569" y="15238"/>
                  </a:lnTo>
                  <a:lnTo>
                    <a:pt x="31849" y="15742"/>
                  </a:lnTo>
                  <a:lnTo>
                    <a:pt x="32073" y="16275"/>
                  </a:lnTo>
                  <a:lnTo>
                    <a:pt x="32297" y="16807"/>
                  </a:lnTo>
                  <a:lnTo>
                    <a:pt x="32493" y="17367"/>
                  </a:lnTo>
                  <a:lnTo>
                    <a:pt x="32633" y="17927"/>
                  </a:lnTo>
                  <a:lnTo>
                    <a:pt x="32773" y="18488"/>
                  </a:lnTo>
                  <a:lnTo>
                    <a:pt x="32885" y="19048"/>
                  </a:lnTo>
                  <a:lnTo>
                    <a:pt x="32969" y="19636"/>
                  </a:lnTo>
                  <a:lnTo>
                    <a:pt x="33025" y="20224"/>
                  </a:lnTo>
                  <a:lnTo>
                    <a:pt x="33025" y="20840"/>
                  </a:lnTo>
                  <a:lnTo>
                    <a:pt x="33025" y="21429"/>
                  </a:lnTo>
                  <a:lnTo>
                    <a:pt x="32997" y="22017"/>
                  </a:lnTo>
                  <a:lnTo>
                    <a:pt x="32913" y="22633"/>
                  </a:lnTo>
                  <a:lnTo>
                    <a:pt x="32829" y="23249"/>
                  </a:lnTo>
                  <a:lnTo>
                    <a:pt x="32689" y="23838"/>
                  </a:lnTo>
                  <a:lnTo>
                    <a:pt x="32521" y="24454"/>
                  </a:lnTo>
                  <a:lnTo>
                    <a:pt x="32325" y="25014"/>
                  </a:lnTo>
                  <a:lnTo>
                    <a:pt x="32129" y="25602"/>
                  </a:lnTo>
                  <a:lnTo>
                    <a:pt x="31877" y="26134"/>
                  </a:lnTo>
                  <a:lnTo>
                    <a:pt x="31597" y="26667"/>
                  </a:lnTo>
                  <a:lnTo>
                    <a:pt x="31317" y="27199"/>
                  </a:lnTo>
                  <a:lnTo>
                    <a:pt x="30981" y="27703"/>
                  </a:lnTo>
                  <a:lnTo>
                    <a:pt x="30645" y="28179"/>
                  </a:lnTo>
                  <a:lnTo>
                    <a:pt x="30280" y="28627"/>
                  </a:lnTo>
                  <a:lnTo>
                    <a:pt x="29916" y="29076"/>
                  </a:lnTo>
                  <a:lnTo>
                    <a:pt x="29496" y="29496"/>
                  </a:lnTo>
                  <a:lnTo>
                    <a:pt x="29076" y="29888"/>
                  </a:lnTo>
                  <a:lnTo>
                    <a:pt x="28656" y="30280"/>
                  </a:lnTo>
                  <a:lnTo>
                    <a:pt x="28180" y="30644"/>
                  </a:lnTo>
                  <a:lnTo>
                    <a:pt x="27703" y="30980"/>
                  </a:lnTo>
                  <a:lnTo>
                    <a:pt x="27227" y="31289"/>
                  </a:lnTo>
                  <a:lnTo>
                    <a:pt x="26723" y="31569"/>
                  </a:lnTo>
                  <a:lnTo>
                    <a:pt x="26219" y="31821"/>
                  </a:lnTo>
                  <a:lnTo>
                    <a:pt x="25687" y="32073"/>
                  </a:lnTo>
                  <a:lnTo>
                    <a:pt x="25154" y="32269"/>
                  </a:lnTo>
                  <a:lnTo>
                    <a:pt x="24594" y="32465"/>
                  </a:lnTo>
                  <a:lnTo>
                    <a:pt x="24034" y="32633"/>
                  </a:lnTo>
                  <a:lnTo>
                    <a:pt x="23474" y="32773"/>
                  </a:lnTo>
                  <a:lnTo>
                    <a:pt x="22886" y="32885"/>
                  </a:lnTo>
                  <a:lnTo>
                    <a:pt x="22297" y="32941"/>
                  </a:lnTo>
                  <a:lnTo>
                    <a:pt x="21709" y="32997"/>
                  </a:lnTo>
                  <a:lnTo>
                    <a:pt x="21121" y="33025"/>
                  </a:lnTo>
                  <a:lnTo>
                    <a:pt x="20533" y="33025"/>
                  </a:lnTo>
                  <a:lnTo>
                    <a:pt x="19916" y="32969"/>
                  </a:lnTo>
                  <a:lnTo>
                    <a:pt x="19328" y="32913"/>
                  </a:lnTo>
                  <a:lnTo>
                    <a:pt x="18712" y="32801"/>
                  </a:lnTo>
                  <a:lnTo>
                    <a:pt x="18096" y="32689"/>
                  </a:lnTo>
                  <a:lnTo>
                    <a:pt x="18096" y="32661"/>
                  </a:lnTo>
                  <a:lnTo>
                    <a:pt x="17507" y="32521"/>
                  </a:lnTo>
                  <a:lnTo>
                    <a:pt x="16919" y="32325"/>
                  </a:lnTo>
                  <a:lnTo>
                    <a:pt x="16359" y="32101"/>
                  </a:lnTo>
                  <a:lnTo>
                    <a:pt x="15799" y="31849"/>
                  </a:lnTo>
                  <a:lnTo>
                    <a:pt x="15267" y="31597"/>
                  </a:lnTo>
                  <a:lnTo>
                    <a:pt x="14762" y="31289"/>
                  </a:lnTo>
                  <a:lnTo>
                    <a:pt x="14258" y="30980"/>
                  </a:lnTo>
                  <a:lnTo>
                    <a:pt x="13782" y="30644"/>
                  </a:lnTo>
                  <a:lnTo>
                    <a:pt x="13306" y="30280"/>
                  </a:lnTo>
                  <a:lnTo>
                    <a:pt x="12886" y="29888"/>
                  </a:lnTo>
                  <a:lnTo>
                    <a:pt x="12465" y="29496"/>
                  </a:lnTo>
                  <a:lnTo>
                    <a:pt x="12045" y="29076"/>
                  </a:lnTo>
                  <a:lnTo>
                    <a:pt x="11681" y="28627"/>
                  </a:lnTo>
                  <a:lnTo>
                    <a:pt x="11317" y="28179"/>
                  </a:lnTo>
                  <a:lnTo>
                    <a:pt x="10981" y="27703"/>
                  </a:lnTo>
                  <a:lnTo>
                    <a:pt x="10673" y="27227"/>
                  </a:lnTo>
                  <a:lnTo>
                    <a:pt x="10393" y="26723"/>
                  </a:lnTo>
                  <a:lnTo>
                    <a:pt x="10113" y="26191"/>
                  </a:lnTo>
                  <a:lnTo>
                    <a:pt x="9888" y="25658"/>
                  </a:lnTo>
                  <a:lnTo>
                    <a:pt x="9664" y="25126"/>
                  </a:lnTo>
                  <a:lnTo>
                    <a:pt x="9468" y="24594"/>
                  </a:lnTo>
                  <a:lnTo>
                    <a:pt x="9328" y="24034"/>
                  </a:lnTo>
                  <a:lnTo>
                    <a:pt x="9188" y="23445"/>
                  </a:lnTo>
                  <a:lnTo>
                    <a:pt x="9076" y="22885"/>
                  </a:lnTo>
                  <a:lnTo>
                    <a:pt x="8992" y="22297"/>
                  </a:lnTo>
                  <a:lnTo>
                    <a:pt x="8936" y="21709"/>
                  </a:lnTo>
                  <a:lnTo>
                    <a:pt x="8936" y="21121"/>
                  </a:lnTo>
                  <a:lnTo>
                    <a:pt x="8936" y="20504"/>
                  </a:lnTo>
                  <a:lnTo>
                    <a:pt x="8964" y="19916"/>
                  </a:lnTo>
                  <a:lnTo>
                    <a:pt x="9048" y="19300"/>
                  </a:lnTo>
                  <a:lnTo>
                    <a:pt x="9132" y="18712"/>
                  </a:lnTo>
                  <a:lnTo>
                    <a:pt x="9272" y="18095"/>
                  </a:lnTo>
                  <a:lnTo>
                    <a:pt x="9440" y="17507"/>
                  </a:lnTo>
                  <a:lnTo>
                    <a:pt x="9636" y="16919"/>
                  </a:lnTo>
                  <a:lnTo>
                    <a:pt x="9860" y="16359"/>
                  </a:lnTo>
                  <a:lnTo>
                    <a:pt x="10085" y="15798"/>
                  </a:lnTo>
                  <a:lnTo>
                    <a:pt x="10365" y="15266"/>
                  </a:lnTo>
                  <a:lnTo>
                    <a:pt x="10645" y="14734"/>
                  </a:lnTo>
                  <a:lnTo>
                    <a:pt x="10981" y="14258"/>
                  </a:lnTo>
                  <a:lnTo>
                    <a:pt x="11317" y="13754"/>
                  </a:lnTo>
                  <a:lnTo>
                    <a:pt x="11681" y="13305"/>
                  </a:lnTo>
                  <a:lnTo>
                    <a:pt x="12045" y="12857"/>
                  </a:lnTo>
                  <a:lnTo>
                    <a:pt x="12465" y="12437"/>
                  </a:lnTo>
                  <a:lnTo>
                    <a:pt x="12886" y="12045"/>
                  </a:lnTo>
                  <a:lnTo>
                    <a:pt x="13334" y="11653"/>
                  </a:lnTo>
                  <a:lnTo>
                    <a:pt x="13782" y="11317"/>
                  </a:lnTo>
                  <a:lnTo>
                    <a:pt x="14258" y="10981"/>
                  </a:lnTo>
                  <a:lnTo>
                    <a:pt x="14734" y="10672"/>
                  </a:lnTo>
                  <a:lnTo>
                    <a:pt x="15239" y="10364"/>
                  </a:lnTo>
                  <a:lnTo>
                    <a:pt x="15743" y="10112"/>
                  </a:lnTo>
                  <a:lnTo>
                    <a:pt x="16275" y="9860"/>
                  </a:lnTo>
                  <a:lnTo>
                    <a:pt x="16807" y="9664"/>
                  </a:lnTo>
                  <a:lnTo>
                    <a:pt x="17367" y="9468"/>
                  </a:lnTo>
                  <a:lnTo>
                    <a:pt x="17928" y="9300"/>
                  </a:lnTo>
                  <a:lnTo>
                    <a:pt x="18488" y="9160"/>
                  </a:lnTo>
                  <a:lnTo>
                    <a:pt x="19076" y="9076"/>
                  </a:lnTo>
                  <a:lnTo>
                    <a:pt x="19664" y="8992"/>
                  </a:lnTo>
                  <a:lnTo>
                    <a:pt x="20252" y="8936"/>
                  </a:lnTo>
                  <a:lnTo>
                    <a:pt x="20841" y="8908"/>
                  </a:lnTo>
                  <a:close/>
                  <a:moveTo>
                    <a:pt x="20729" y="0"/>
                  </a:moveTo>
                  <a:lnTo>
                    <a:pt x="19692" y="28"/>
                  </a:lnTo>
                  <a:lnTo>
                    <a:pt x="18684" y="112"/>
                  </a:lnTo>
                  <a:lnTo>
                    <a:pt x="17675" y="252"/>
                  </a:lnTo>
                  <a:lnTo>
                    <a:pt x="16667" y="448"/>
                  </a:lnTo>
                  <a:lnTo>
                    <a:pt x="15687" y="673"/>
                  </a:lnTo>
                  <a:lnTo>
                    <a:pt x="14706" y="953"/>
                  </a:lnTo>
                  <a:lnTo>
                    <a:pt x="13754" y="1289"/>
                  </a:lnTo>
                  <a:lnTo>
                    <a:pt x="12802" y="1653"/>
                  </a:lnTo>
                  <a:lnTo>
                    <a:pt x="11877" y="2073"/>
                  </a:lnTo>
                  <a:lnTo>
                    <a:pt x="10981" y="2521"/>
                  </a:lnTo>
                  <a:lnTo>
                    <a:pt x="10113" y="3025"/>
                  </a:lnTo>
                  <a:lnTo>
                    <a:pt x="9272" y="3558"/>
                  </a:lnTo>
                  <a:lnTo>
                    <a:pt x="8460" y="4146"/>
                  </a:lnTo>
                  <a:lnTo>
                    <a:pt x="7648" y="4762"/>
                  </a:lnTo>
                  <a:lnTo>
                    <a:pt x="6891" y="5434"/>
                  </a:lnTo>
                  <a:lnTo>
                    <a:pt x="6163" y="6135"/>
                  </a:lnTo>
                  <a:lnTo>
                    <a:pt x="5463" y="6863"/>
                  </a:lnTo>
                  <a:lnTo>
                    <a:pt x="4790" y="7619"/>
                  </a:lnTo>
                  <a:lnTo>
                    <a:pt x="4174" y="8432"/>
                  </a:lnTo>
                  <a:lnTo>
                    <a:pt x="3558" y="9272"/>
                  </a:lnTo>
                  <a:lnTo>
                    <a:pt x="3026" y="10140"/>
                  </a:lnTo>
                  <a:lnTo>
                    <a:pt x="2494" y="11037"/>
                  </a:lnTo>
                  <a:lnTo>
                    <a:pt x="2045" y="11961"/>
                  </a:lnTo>
                  <a:lnTo>
                    <a:pt x="1597" y="12913"/>
                  </a:lnTo>
                  <a:lnTo>
                    <a:pt x="1233" y="13894"/>
                  </a:lnTo>
                  <a:lnTo>
                    <a:pt x="897" y="14930"/>
                  </a:lnTo>
                  <a:lnTo>
                    <a:pt x="617" y="15967"/>
                  </a:lnTo>
                  <a:lnTo>
                    <a:pt x="365" y="17031"/>
                  </a:lnTo>
                  <a:lnTo>
                    <a:pt x="197" y="18067"/>
                  </a:lnTo>
                  <a:lnTo>
                    <a:pt x="85" y="19132"/>
                  </a:lnTo>
                  <a:lnTo>
                    <a:pt x="1" y="20168"/>
                  </a:lnTo>
                  <a:lnTo>
                    <a:pt x="1" y="21233"/>
                  </a:lnTo>
                  <a:lnTo>
                    <a:pt x="29" y="22241"/>
                  </a:lnTo>
                  <a:lnTo>
                    <a:pt x="113" y="23277"/>
                  </a:lnTo>
                  <a:lnTo>
                    <a:pt x="253" y="24286"/>
                  </a:lnTo>
                  <a:lnTo>
                    <a:pt x="449" y="25294"/>
                  </a:lnTo>
                  <a:lnTo>
                    <a:pt x="673" y="26275"/>
                  </a:lnTo>
                  <a:lnTo>
                    <a:pt x="953" y="27255"/>
                  </a:lnTo>
                  <a:lnTo>
                    <a:pt x="1289" y="28207"/>
                  </a:lnTo>
                  <a:lnTo>
                    <a:pt x="1653" y="29160"/>
                  </a:lnTo>
                  <a:lnTo>
                    <a:pt x="2073" y="30084"/>
                  </a:lnTo>
                  <a:lnTo>
                    <a:pt x="2522" y="30980"/>
                  </a:lnTo>
                  <a:lnTo>
                    <a:pt x="3026" y="31849"/>
                  </a:lnTo>
                  <a:lnTo>
                    <a:pt x="3586" y="32689"/>
                  </a:lnTo>
                  <a:lnTo>
                    <a:pt x="4146" y="33501"/>
                  </a:lnTo>
                  <a:lnTo>
                    <a:pt x="4790" y="34314"/>
                  </a:lnTo>
                  <a:lnTo>
                    <a:pt x="5435" y="35070"/>
                  </a:lnTo>
                  <a:lnTo>
                    <a:pt x="6135" y="35798"/>
                  </a:lnTo>
                  <a:lnTo>
                    <a:pt x="6863" y="36499"/>
                  </a:lnTo>
                  <a:lnTo>
                    <a:pt x="7648" y="37171"/>
                  </a:lnTo>
                  <a:lnTo>
                    <a:pt x="8432" y="37787"/>
                  </a:lnTo>
                  <a:lnTo>
                    <a:pt x="9272" y="38403"/>
                  </a:lnTo>
                  <a:lnTo>
                    <a:pt x="10141" y="38936"/>
                  </a:lnTo>
                  <a:lnTo>
                    <a:pt x="11037" y="39468"/>
                  </a:lnTo>
                  <a:lnTo>
                    <a:pt x="11961" y="39916"/>
                  </a:lnTo>
                  <a:lnTo>
                    <a:pt x="12942" y="40364"/>
                  </a:lnTo>
                  <a:lnTo>
                    <a:pt x="13922" y="40728"/>
                  </a:lnTo>
                  <a:lnTo>
                    <a:pt x="14930" y="41064"/>
                  </a:lnTo>
                  <a:lnTo>
                    <a:pt x="15967" y="41344"/>
                  </a:lnTo>
                  <a:lnTo>
                    <a:pt x="17031" y="41569"/>
                  </a:lnTo>
                  <a:lnTo>
                    <a:pt x="18096" y="41765"/>
                  </a:lnTo>
                  <a:lnTo>
                    <a:pt x="19132" y="41877"/>
                  </a:lnTo>
                  <a:lnTo>
                    <a:pt x="20168" y="41933"/>
                  </a:lnTo>
                  <a:lnTo>
                    <a:pt x="21233" y="41961"/>
                  </a:lnTo>
                  <a:lnTo>
                    <a:pt x="22269" y="41933"/>
                  </a:lnTo>
                  <a:lnTo>
                    <a:pt x="23278" y="41849"/>
                  </a:lnTo>
                  <a:lnTo>
                    <a:pt x="24286" y="41709"/>
                  </a:lnTo>
                  <a:lnTo>
                    <a:pt x="25294" y="41513"/>
                  </a:lnTo>
                  <a:lnTo>
                    <a:pt x="26303" y="41288"/>
                  </a:lnTo>
                  <a:lnTo>
                    <a:pt x="27255" y="41008"/>
                  </a:lnTo>
                  <a:lnTo>
                    <a:pt x="28208" y="40672"/>
                  </a:lnTo>
                  <a:lnTo>
                    <a:pt x="29160" y="40308"/>
                  </a:lnTo>
                  <a:lnTo>
                    <a:pt x="30084" y="39888"/>
                  </a:lnTo>
                  <a:lnTo>
                    <a:pt x="30981" y="39412"/>
                  </a:lnTo>
                  <a:lnTo>
                    <a:pt x="31849" y="38936"/>
                  </a:lnTo>
                  <a:lnTo>
                    <a:pt x="32689" y="38375"/>
                  </a:lnTo>
                  <a:lnTo>
                    <a:pt x="33530" y="37787"/>
                  </a:lnTo>
                  <a:lnTo>
                    <a:pt x="34314" y="37171"/>
                  </a:lnTo>
                  <a:lnTo>
                    <a:pt x="35070" y="36527"/>
                  </a:lnTo>
                  <a:lnTo>
                    <a:pt x="35799" y="35826"/>
                  </a:lnTo>
                  <a:lnTo>
                    <a:pt x="36499" y="35098"/>
                  </a:lnTo>
                  <a:lnTo>
                    <a:pt x="37171" y="34314"/>
                  </a:lnTo>
                  <a:lnTo>
                    <a:pt x="37815" y="33529"/>
                  </a:lnTo>
                  <a:lnTo>
                    <a:pt x="38404" y="32689"/>
                  </a:lnTo>
                  <a:lnTo>
                    <a:pt x="38964" y="31821"/>
                  </a:lnTo>
                  <a:lnTo>
                    <a:pt x="39468" y="30924"/>
                  </a:lnTo>
                  <a:lnTo>
                    <a:pt x="39944" y="30000"/>
                  </a:lnTo>
                  <a:lnTo>
                    <a:pt x="40364" y="29020"/>
                  </a:lnTo>
                  <a:lnTo>
                    <a:pt x="40729" y="28039"/>
                  </a:lnTo>
                  <a:lnTo>
                    <a:pt x="41065" y="27031"/>
                  </a:lnTo>
                  <a:lnTo>
                    <a:pt x="41345" y="25994"/>
                  </a:lnTo>
                  <a:lnTo>
                    <a:pt x="41597" y="24930"/>
                  </a:lnTo>
                  <a:lnTo>
                    <a:pt x="41765" y="23866"/>
                  </a:lnTo>
                  <a:lnTo>
                    <a:pt x="41877" y="22829"/>
                  </a:lnTo>
                  <a:lnTo>
                    <a:pt x="41961" y="21765"/>
                  </a:lnTo>
                  <a:lnTo>
                    <a:pt x="41961" y="20728"/>
                  </a:lnTo>
                  <a:lnTo>
                    <a:pt x="41933" y="19692"/>
                  </a:lnTo>
                  <a:lnTo>
                    <a:pt x="41849" y="18684"/>
                  </a:lnTo>
                  <a:lnTo>
                    <a:pt x="41709" y="17647"/>
                  </a:lnTo>
                  <a:lnTo>
                    <a:pt x="41513" y="16667"/>
                  </a:lnTo>
                  <a:lnTo>
                    <a:pt x="41289" y="15658"/>
                  </a:lnTo>
                  <a:lnTo>
                    <a:pt x="41009" y="14706"/>
                  </a:lnTo>
                  <a:lnTo>
                    <a:pt x="40672" y="13726"/>
                  </a:lnTo>
                  <a:lnTo>
                    <a:pt x="40308" y="12801"/>
                  </a:lnTo>
                  <a:lnTo>
                    <a:pt x="39888" y="11877"/>
                  </a:lnTo>
                  <a:lnTo>
                    <a:pt x="39440" y="10981"/>
                  </a:lnTo>
                  <a:lnTo>
                    <a:pt x="38936" y="10112"/>
                  </a:lnTo>
                  <a:lnTo>
                    <a:pt x="38376" y="9272"/>
                  </a:lnTo>
                  <a:lnTo>
                    <a:pt x="37815" y="8432"/>
                  </a:lnTo>
                  <a:lnTo>
                    <a:pt x="37171" y="7647"/>
                  </a:lnTo>
                  <a:lnTo>
                    <a:pt x="36527" y="6891"/>
                  </a:lnTo>
                  <a:lnTo>
                    <a:pt x="35827" y="6163"/>
                  </a:lnTo>
                  <a:lnTo>
                    <a:pt x="35098" y="5462"/>
                  </a:lnTo>
                  <a:lnTo>
                    <a:pt x="34342" y="4790"/>
                  </a:lnTo>
                  <a:lnTo>
                    <a:pt x="33530" y="4146"/>
                  </a:lnTo>
                  <a:lnTo>
                    <a:pt x="32689" y="3558"/>
                  </a:lnTo>
                  <a:lnTo>
                    <a:pt x="31821" y="2997"/>
                  </a:lnTo>
                  <a:lnTo>
                    <a:pt x="30925" y="2493"/>
                  </a:lnTo>
                  <a:lnTo>
                    <a:pt x="30000" y="2017"/>
                  </a:lnTo>
                  <a:lnTo>
                    <a:pt x="29048" y="1597"/>
                  </a:lnTo>
                  <a:lnTo>
                    <a:pt x="28040" y="1233"/>
                  </a:lnTo>
                  <a:lnTo>
                    <a:pt x="27031" y="897"/>
                  </a:lnTo>
                  <a:lnTo>
                    <a:pt x="25995" y="617"/>
                  </a:lnTo>
                  <a:lnTo>
                    <a:pt x="24930" y="364"/>
                  </a:lnTo>
                  <a:lnTo>
                    <a:pt x="23866" y="196"/>
                  </a:lnTo>
                  <a:lnTo>
                    <a:pt x="22830" y="84"/>
                  </a:lnTo>
                  <a:lnTo>
                    <a:pt x="217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7"/>
            <p:cNvSpPr/>
            <p:nvPr/>
          </p:nvSpPr>
          <p:spPr>
            <a:xfrm>
              <a:off x="2135437" y="1787083"/>
              <a:ext cx="624962" cy="663718"/>
            </a:xfrm>
            <a:custGeom>
              <a:avLst/>
              <a:gdLst/>
              <a:ahLst/>
              <a:cxnLst/>
              <a:rect l="l" t="t" r="r" b="b"/>
              <a:pathLst>
                <a:path w="39524" h="41961" extrusionOk="0">
                  <a:moveTo>
                    <a:pt x="18124" y="0"/>
                  </a:moveTo>
                  <a:lnTo>
                    <a:pt x="18572" y="28"/>
                  </a:lnTo>
                  <a:lnTo>
                    <a:pt x="19020" y="84"/>
                  </a:lnTo>
                  <a:lnTo>
                    <a:pt x="19440" y="168"/>
                  </a:lnTo>
                  <a:lnTo>
                    <a:pt x="19860" y="308"/>
                  </a:lnTo>
                  <a:lnTo>
                    <a:pt x="20252" y="504"/>
                  </a:lnTo>
                  <a:lnTo>
                    <a:pt x="20617" y="729"/>
                  </a:lnTo>
                  <a:lnTo>
                    <a:pt x="20981" y="981"/>
                  </a:lnTo>
                  <a:lnTo>
                    <a:pt x="21289" y="1261"/>
                  </a:lnTo>
                  <a:lnTo>
                    <a:pt x="21597" y="1569"/>
                  </a:lnTo>
                  <a:lnTo>
                    <a:pt x="21849" y="1905"/>
                  </a:lnTo>
                  <a:lnTo>
                    <a:pt x="22073" y="2269"/>
                  </a:lnTo>
                  <a:lnTo>
                    <a:pt x="22269" y="2661"/>
                  </a:lnTo>
                  <a:lnTo>
                    <a:pt x="22437" y="3053"/>
                  </a:lnTo>
                  <a:lnTo>
                    <a:pt x="22549" y="3474"/>
                  </a:lnTo>
                  <a:lnTo>
                    <a:pt x="22633" y="3922"/>
                  </a:lnTo>
                  <a:lnTo>
                    <a:pt x="22661" y="4370"/>
                  </a:lnTo>
                  <a:lnTo>
                    <a:pt x="22633" y="4678"/>
                  </a:lnTo>
                  <a:lnTo>
                    <a:pt x="22633" y="4986"/>
                  </a:lnTo>
                  <a:lnTo>
                    <a:pt x="22577" y="5294"/>
                  </a:lnTo>
                  <a:lnTo>
                    <a:pt x="22521" y="5574"/>
                  </a:lnTo>
                  <a:lnTo>
                    <a:pt x="22409" y="5939"/>
                  </a:lnTo>
                  <a:lnTo>
                    <a:pt x="22269" y="6275"/>
                  </a:lnTo>
                  <a:lnTo>
                    <a:pt x="22101" y="6583"/>
                  </a:lnTo>
                  <a:lnTo>
                    <a:pt x="21933" y="6891"/>
                  </a:lnTo>
                  <a:lnTo>
                    <a:pt x="21709" y="7199"/>
                  </a:lnTo>
                  <a:lnTo>
                    <a:pt x="21485" y="7479"/>
                  </a:lnTo>
                  <a:lnTo>
                    <a:pt x="21205" y="7731"/>
                  </a:lnTo>
                  <a:lnTo>
                    <a:pt x="20925" y="7955"/>
                  </a:lnTo>
                  <a:lnTo>
                    <a:pt x="20645" y="8179"/>
                  </a:lnTo>
                  <a:lnTo>
                    <a:pt x="20336" y="8376"/>
                  </a:lnTo>
                  <a:lnTo>
                    <a:pt x="20000" y="8516"/>
                  </a:lnTo>
                  <a:lnTo>
                    <a:pt x="19664" y="8656"/>
                  </a:lnTo>
                  <a:lnTo>
                    <a:pt x="19328" y="8768"/>
                  </a:lnTo>
                  <a:lnTo>
                    <a:pt x="18964" y="8852"/>
                  </a:lnTo>
                  <a:lnTo>
                    <a:pt x="18600" y="8908"/>
                  </a:lnTo>
                  <a:lnTo>
                    <a:pt x="19216" y="8936"/>
                  </a:lnTo>
                  <a:lnTo>
                    <a:pt x="19832" y="8964"/>
                  </a:lnTo>
                  <a:lnTo>
                    <a:pt x="20421" y="9048"/>
                  </a:lnTo>
                  <a:lnTo>
                    <a:pt x="21009" y="9160"/>
                  </a:lnTo>
                  <a:lnTo>
                    <a:pt x="21597" y="9300"/>
                  </a:lnTo>
                  <a:lnTo>
                    <a:pt x="22157" y="9468"/>
                  </a:lnTo>
                  <a:lnTo>
                    <a:pt x="22717" y="9636"/>
                  </a:lnTo>
                  <a:lnTo>
                    <a:pt x="23250" y="9860"/>
                  </a:lnTo>
                  <a:lnTo>
                    <a:pt x="23782" y="10112"/>
                  </a:lnTo>
                  <a:lnTo>
                    <a:pt x="24314" y="10364"/>
                  </a:lnTo>
                  <a:lnTo>
                    <a:pt x="24818" y="10672"/>
                  </a:lnTo>
                  <a:lnTo>
                    <a:pt x="25294" y="10981"/>
                  </a:lnTo>
                  <a:lnTo>
                    <a:pt x="25771" y="11317"/>
                  </a:lnTo>
                  <a:lnTo>
                    <a:pt x="26219" y="11681"/>
                  </a:lnTo>
                  <a:lnTo>
                    <a:pt x="26667" y="12045"/>
                  </a:lnTo>
                  <a:lnTo>
                    <a:pt x="27087" y="12465"/>
                  </a:lnTo>
                  <a:lnTo>
                    <a:pt x="27479" y="12857"/>
                  </a:lnTo>
                  <a:lnTo>
                    <a:pt x="27843" y="13305"/>
                  </a:lnTo>
                  <a:lnTo>
                    <a:pt x="28208" y="13754"/>
                  </a:lnTo>
                  <a:lnTo>
                    <a:pt x="28544" y="14230"/>
                  </a:lnTo>
                  <a:lnTo>
                    <a:pt x="28852" y="14734"/>
                  </a:lnTo>
                  <a:lnTo>
                    <a:pt x="29160" y="15238"/>
                  </a:lnTo>
                  <a:lnTo>
                    <a:pt x="29412" y="15770"/>
                  </a:lnTo>
                  <a:lnTo>
                    <a:pt x="29664" y="16303"/>
                  </a:lnTo>
                  <a:lnTo>
                    <a:pt x="29888" y="16835"/>
                  </a:lnTo>
                  <a:lnTo>
                    <a:pt x="30056" y="17423"/>
                  </a:lnTo>
                  <a:lnTo>
                    <a:pt x="30224" y="17983"/>
                  </a:lnTo>
                  <a:lnTo>
                    <a:pt x="30364" y="18572"/>
                  </a:lnTo>
                  <a:lnTo>
                    <a:pt x="30476" y="19160"/>
                  </a:lnTo>
                  <a:lnTo>
                    <a:pt x="30532" y="19776"/>
                  </a:lnTo>
                  <a:lnTo>
                    <a:pt x="30588" y="20392"/>
                  </a:lnTo>
                  <a:lnTo>
                    <a:pt x="30588" y="21008"/>
                  </a:lnTo>
                  <a:lnTo>
                    <a:pt x="30588" y="21625"/>
                  </a:lnTo>
                  <a:lnTo>
                    <a:pt x="30532" y="22241"/>
                  </a:lnTo>
                  <a:lnTo>
                    <a:pt x="30448" y="22829"/>
                  </a:lnTo>
                  <a:lnTo>
                    <a:pt x="30336" y="23417"/>
                  </a:lnTo>
                  <a:lnTo>
                    <a:pt x="30196" y="24006"/>
                  </a:lnTo>
                  <a:lnTo>
                    <a:pt x="30056" y="24566"/>
                  </a:lnTo>
                  <a:lnTo>
                    <a:pt x="29860" y="25126"/>
                  </a:lnTo>
                  <a:lnTo>
                    <a:pt x="29636" y="25686"/>
                  </a:lnTo>
                  <a:lnTo>
                    <a:pt x="29384" y="26219"/>
                  </a:lnTo>
                  <a:lnTo>
                    <a:pt x="29132" y="26723"/>
                  </a:lnTo>
                  <a:lnTo>
                    <a:pt x="28852" y="27227"/>
                  </a:lnTo>
                  <a:lnTo>
                    <a:pt x="28516" y="27731"/>
                  </a:lnTo>
                  <a:lnTo>
                    <a:pt x="28180" y="28179"/>
                  </a:lnTo>
                  <a:lnTo>
                    <a:pt x="27843" y="28655"/>
                  </a:lnTo>
                  <a:lnTo>
                    <a:pt x="27451" y="29076"/>
                  </a:lnTo>
                  <a:lnTo>
                    <a:pt x="27059" y="29496"/>
                  </a:lnTo>
                  <a:lnTo>
                    <a:pt x="26639" y="29888"/>
                  </a:lnTo>
                  <a:lnTo>
                    <a:pt x="26191" y="30280"/>
                  </a:lnTo>
                  <a:lnTo>
                    <a:pt x="25743" y="30644"/>
                  </a:lnTo>
                  <a:lnTo>
                    <a:pt x="25266" y="30980"/>
                  </a:lnTo>
                  <a:lnTo>
                    <a:pt x="24762" y="31289"/>
                  </a:lnTo>
                  <a:lnTo>
                    <a:pt x="24258" y="31569"/>
                  </a:lnTo>
                  <a:lnTo>
                    <a:pt x="23754" y="31849"/>
                  </a:lnTo>
                  <a:lnTo>
                    <a:pt x="23222" y="32073"/>
                  </a:lnTo>
                  <a:lnTo>
                    <a:pt x="22661" y="32297"/>
                  </a:lnTo>
                  <a:lnTo>
                    <a:pt x="22101" y="32493"/>
                  </a:lnTo>
                  <a:lnTo>
                    <a:pt x="21513" y="32633"/>
                  </a:lnTo>
                  <a:lnTo>
                    <a:pt x="20925" y="32773"/>
                  </a:lnTo>
                  <a:lnTo>
                    <a:pt x="20336" y="32885"/>
                  </a:lnTo>
                  <a:lnTo>
                    <a:pt x="19720" y="32969"/>
                  </a:lnTo>
                  <a:lnTo>
                    <a:pt x="19104" y="32997"/>
                  </a:lnTo>
                  <a:lnTo>
                    <a:pt x="18292" y="33025"/>
                  </a:lnTo>
                  <a:lnTo>
                    <a:pt x="17479" y="32969"/>
                  </a:lnTo>
                  <a:lnTo>
                    <a:pt x="16695" y="32885"/>
                  </a:lnTo>
                  <a:lnTo>
                    <a:pt x="15911" y="32717"/>
                  </a:lnTo>
                  <a:lnTo>
                    <a:pt x="15126" y="32521"/>
                  </a:lnTo>
                  <a:lnTo>
                    <a:pt x="14370" y="32269"/>
                  </a:lnTo>
                  <a:lnTo>
                    <a:pt x="13642" y="31961"/>
                  </a:lnTo>
                  <a:lnTo>
                    <a:pt x="12942" y="31625"/>
                  </a:lnTo>
                  <a:lnTo>
                    <a:pt x="12241" y="31232"/>
                  </a:lnTo>
                  <a:lnTo>
                    <a:pt x="11569" y="30812"/>
                  </a:lnTo>
                  <a:lnTo>
                    <a:pt x="10953" y="30336"/>
                  </a:lnTo>
                  <a:lnTo>
                    <a:pt x="10337" y="29804"/>
                  </a:lnTo>
                  <a:lnTo>
                    <a:pt x="9776" y="29244"/>
                  </a:lnTo>
                  <a:lnTo>
                    <a:pt x="9244" y="28627"/>
                  </a:lnTo>
                  <a:lnTo>
                    <a:pt x="8768" y="28011"/>
                  </a:lnTo>
                  <a:lnTo>
                    <a:pt x="8292" y="27311"/>
                  </a:lnTo>
                  <a:lnTo>
                    <a:pt x="8040" y="26947"/>
                  </a:lnTo>
                  <a:lnTo>
                    <a:pt x="7760" y="26611"/>
                  </a:lnTo>
                  <a:lnTo>
                    <a:pt x="7451" y="26303"/>
                  </a:lnTo>
                  <a:lnTo>
                    <a:pt x="7115" y="26022"/>
                  </a:lnTo>
                  <a:lnTo>
                    <a:pt x="6751" y="25798"/>
                  </a:lnTo>
                  <a:lnTo>
                    <a:pt x="6359" y="25574"/>
                  </a:lnTo>
                  <a:lnTo>
                    <a:pt x="5939" y="25406"/>
                  </a:lnTo>
                  <a:lnTo>
                    <a:pt x="5519" y="25294"/>
                  </a:lnTo>
                  <a:lnTo>
                    <a:pt x="5071" y="25210"/>
                  </a:lnTo>
                  <a:lnTo>
                    <a:pt x="4622" y="25154"/>
                  </a:lnTo>
                  <a:lnTo>
                    <a:pt x="4202" y="25154"/>
                  </a:lnTo>
                  <a:lnTo>
                    <a:pt x="3754" y="25210"/>
                  </a:lnTo>
                  <a:lnTo>
                    <a:pt x="3334" y="25294"/>
                  </a:lnTo>
                  <a:lnTo>
                    <a:pt x="2914" y="25434"/>
                  </a:lnTo>
                  <a:lnTo>
                    <a:pt x="2522" y="25602"/>
                  </a:lnTo>
                  <a:lnTo>
                    <a:pt x="2157" y="25798"/>
                  </a:lnTo>
                  <a:lnTo>
                    <a:pt x="1793" y="26050"/>
                  </a:lnTo>
                  <a:lnTo>
                    <a:pt x="1457" y="26303"/>
                  </a:lnTo>
                  <a:lnTo>
                    <a:pt x="1149" y="26611"/>
                  </a:lnTo>
                  <a:lnTo>
                    <a:pt x="897" y="26947"/>
                  </a:lnTo>
                  <a:lnTo>
                    <a:pt x="645" y="27311"/>
                  </a:lnTo>
                  <a:lnTo>
                    <a:pt x="449" y="27703"/>
                  </a:lnTo>
                  <a:lnTo>
                    <a:pt x="253" y="28095"/>
                  </a:lnTo>
                  <a:lnTo>
                    <a:pt x="141" y="28543"/>
                  </a:lnTo>
                  <a:lnTo>
                    <a:pt x="57" y="28992"/>
                  </a:lnTo>
                  <a:lnTo>
                    <a:pt x="1" y="29412"/>
                  </a:lnTo>
                  <a:lnTo>
                    <a:pt x="1" y="29860"/>
                  </a:lnTo>
                  <a:lnTo>
                    <a:pt x="57" y="30280"/>
                  </a:lnTo>
                  <a:lnTo>
                    <a:pt x="141" y="30728"/>
                  </a:lnTo>
                  <a:lnTo>
                    <a:pt x="281" y="31148"/>
                  </a:lnTo>
                  <a:lnTo>
                    <a:pt x="449" y="31541"/>
                  </a:lnTo>
                  <a:lnTo>
                    <a:pt x="645" y="31933"/>
                  </a:lnTo>
                  <a:lnTo>
                    <a:pt x="645" y="31961"/>
                  </a:lnTo>
                  <a:lnTo>
                    <a:pt x="1233" y="32857"/>
                  </a:lnTo>
                  <a:lnTo>
                    <a:pt x="1877" y="33725"/>
                  </a:lnTo>
                  <a:lnTo>
                    <a:pt x="2522" y="34538"/>
                  </a:lnTo>
                  <a:lnTo>
                    <a:pt x="3222" y="35322"/>
                  </a:lnTo>
                  <a:lnTo>
                    <a:pt x="3950" y="36078"/>
                  </a:lnTo>
                  <a:lnTo>
                    <a:pt x="4734" y="36779"/>
                  </a:lnTo>
                  <a:lnTo>
                    <a:pt x="5519" y="37423"/>
                  </a:lnTo>
                  <a:lnTo>
                    <a:pt x="6331" y="38039"/>
                  </a:lnTo>
                  <a:lnTo>
                    <a:pt x="7171" y="38627"/>
                  </a:lnTo>
                  <a:lnTo>
                    <a:pt x="8040" y="39160"/>
                  </a:lnTo>
                  <a:lnTo>
                    <a:pt x="8936" y="39636"/>
                  </a:lnTo>
                  <a:lnTo>
                    <a:pt x="9832" y="40084"/>
                  </a:lnTo>
                  <a:lnTo>
                    <a:pt x="10785" y="40476"/>
                  </a:lnTo>
                  <a:lnTo>
                    <a:pt x="11709" y="40812"/>
                  </a:lnTo>
                  <a:lnTo>
                    <a:pt x="12689" y="41120"/>
                  </a:lnTo>
                  <a:lnTo>
                    <a:pt x="13642" y="41372"/>
                  </a:lnTo>
                  <a:lnTo>
                    <a:pt x="14650" y="41597"/>
                  </a:lnTo>
                  <a:lnTo>
                    <a:pt x="15631" y="41765"/>
                  </a:lnTo>
                  <a:lnTo>
                    <a:pt x="16639" y="41877"/>
                  </a:lnTo>
                  <a:lnTo>
                    <a:pt x="17647" y="41933"/>
                  </a:lnTo>
                  <a:lnTo>
                    <a:pt x="18656" y="41961"/>
                  </a:lnTo>
                  <a:lnTo>
                    <a:pt x="19664" y="41933"/>
                  </a:lnTo>
                  <a:lnTo>
                    <a:pt x="20673" y="41849"/>
                  </a:lnTo>
                  <a:lnTo>
                    <a:pt x="21681" y="41737"/>
                  </a:lnTo>
                  <a:lnTo>
                    <a:pt x="22689" y="41541"/>
                  </a:lnTo>
                  <a:lnTo>
                    <a:pt x="23698" y="41316"/>
                  </a:lnTo>
                  <a:lnTo>
                    <a:pt x="24706" y="41036"/>
                  </a:lnTo>
                  <a:lnTo>
                    <a:pt x="25687" y="40700"/>
                  </a:lnTo>
                  <a:lnTo>
                    <a:pt x="26667" y="40336"/>
                  </a:lnTo>
                  <a:lnTo>
                    <a:pt x="27619" y="39888"/>
                  </a:lnTo>
                  <a:lnTo>
                    <a:pt x="28572" y="39412"/>
                  </a:lnTo>
                  <a:lnTo>
                    <a:pt x="29524" y="38851"/>
                  </a:lnTo>
                  <a:lnTo>
                    <a:pt x="30420" y="38263"/>
                  </a:lnTo>
                  <a:lnTo>
                    <a:pt x="31289" y="37647"/>
                  </a:lnTo>
                  <a:lnTo>
                    <a:pt x="32101" y="36975"/>
                  </a:lnTo>
                  <a:lnTo>
                    <a:pt x="32885" y="36274"/>
                  </a:lnTo>
                  <a:lnTo>
                    <a:pt x="33642" y="35546"/>
                  </a:lnTo>
                  <a:lnTo>
                    <a:pt x="34342" y="34790"/>
                  </a:lnTo>
                  <a:lnTo>
                    <a:pt x="34986" y="34006"/>
                  </a:lnTo>
                  <a:lnTo>
                    <a:pt x="35602" y="33193"/>
                  </a:lnTo>
                  <a:lnTo>
                    <a:pt x="36191" y="32325"/>
                  </a:lnTo>
                  <a:lnTo>
                    <a:pt x="36723" y="31485"/>
                  </a:lnTo>
                  <a:lnTo>
                    <a:pt x="37199" y="30588"/>
                  </a:lnTo>
                  <a:lnTo>
                    <a:pt x="37647" y="29664"/>
                  </a:lnTo>
                  <a:lnTo>
                    <a:pt x="38039" y="28740"/>
                  </a:lnTo>
                  <a:lnTo>
                    <a:pt x="38376" y="27787"/>
                  </a:lnTo>
                  <a:lnTo>
                    <a:pt x="38684" y="26835"/>
                  </a:lnTo>
                  <a:lnTo>
                    <a:pt x="38936" y="25854"/>
                  </a:lnTo>
                  <a:lnTo>
                    <a:pt x="39160" y="24874"/>
                  </a:lnTo>
                  <a:lnTo>
                    <a:pt x="39328" y="23894"/>
                  </a:lnTo>
                  <a:lnTo>
                    <a:pt x="39440" y="22885"/>
                  </a:lnTo>
                  <a:lnTo>
                    <a:pt x="39496" y="21877"/>
                  </a:lnTo>
                  <a:lnTo>
                    <a:pt x="39524" y="20868"/>
                  </a:lnTo>
                  <a:lnTo>
                    <a:pt x="39496" y="19860"/>
                  </a:lnTo>
                  <a:lnTo>
                    <a:pt x="39412" y="18852"/>
                  </a:lnTo>
                  <a:lnTo>
                    <a:pt x="39300" y="17815"/>
                  </a:lnTo>
                  <a:lnTo>
                    <a:pt x="39104" y="16807"/>
                  </a:lnTo>
                  <a:lnTo>
                    <a:pt x="38880" y="15826"/>
                  </a:lnTo>
                  <a:lnTo>
                    <a:pt x="38600" y="14818"/>
                  </a:lnTo>
                  <a:lnTo>
                    <a:pt x="38263" y="13838"/>
                  </a:lnTo>
                  <a:lnTo>
                    <a:pt x="37899" y="12857"/>
                  </a:lnTo>
                  <a:lnTo>
                    <a:pt x="37451" y="11877"/>
                  </a:lnTo>
                  <a:lnTo>
                    <a:pt x="36975" y="10953"/>
                  </a:lnTo>
                  <a:lnTo>
                    <a:pt x="36415" y="10000"/>
                  </a:lnTo>
                  <a:lnTo>
                    <a:pt x="36051" y="9412"/>
                  </a:lnTo>
                  <a:lnTo>
                    <a:pt x="35658" y="8852"/>
                  </a:lnTo>
                  <a:lnTo>
                    <a:pt x="35238" y="8292"/>
                  </a:lnTo>
                  <a:lnTo>
                    <a:pt x="34818" y="7759"/>
                  </a:lnTo>
                  <a:lnTo>
                    <a:pt x="34370" y="7227"/>
                  </a:lnTo>
                  <a:lnTo>
                    <a:pt x="33922" y="6723"/>
                  </a:lnTo>
                  <a:lnTo>
                    <a:pt x="33446" y="6219"/>
                  </a:lnTo>
                  <a:lnTo>
                    <a:pt x="32969" y="5743"/>
                  </a:lnTo>
                  <a:lnTo>
                    <a:pt x="32465" y="5294"/>
                  </a:lnTo>
                  <a:lnTo>
                    <a:pt x="31961" y="4846"/>
                  </a:lnTo>
                  <a:lnTo>
                    <a:pt x="31429" y="4426"/>
                  </a:lnTo>
                  <a:lnTo>
                    <a:pt x="30897" y="4006"/>
                  </a:lnTo>
                  <a:lnTo>
                    <a:pt x="30336" y="3614"/>
                  </a:lnTo>
                  <a:lnTo>
                    <a:pt x="29776" y="3250"/>
                  </a:lnTo>
                  <a:lnTo>
                    <a:pt x="29188" y="2913"/>
                  </a:lnTo>
                  <a:lnTo>
                    <a:pt x="28600" y="2577"/>
                  </a:lnTo>
                  <a:lnTo>
                    <a:pt x="28011" y="2241"/>
                  </a:lnTo>
                  <a:lnTo>
                    <a:pt x="27395" y="1961"/>
                  </a:lnTo>
                  <a:lnTo>
                    <a:pt x="26779" y="1681"/>
                  </a:lnTo>
                  <a:lnTo>
                    <a:pt x="26163" y="1429"/>
                  </a:lnTo>
                  <a:lnTo>
                    <a:pt x="25519" y="1205"/>
                  </a:lnTo>
                  <a:lnTo>
                    <a:pt x="24874" y="981"/>
                  </a:lnTo>
                  <a:lnTo>
                    <a:pt x="24230" y="785"/>
                  </a:lnTo>
                  <a:lnTo>
                    <a:pt x="23586" y="617"/>
                  </a:lnTo>
                  <a:lnTo>
                    <a:pt x="22913" y="448"/>
                  </a:lnTo>
                  <a:lnTo>
                    <a:pt x="22241" y="336"/>
                  </a:lnTo>
                  <a:lnTo>
                    <a:pt x="21569" y="224"/>
                  </a:lnTo>
                  <a:lnTo>
                    <a:pt x="20897" y="140"/>
                  </a:lnTo>
                  <a:lnTo>
                    <a:pt x="20196" y="56"/>
                  </a:lnTo>
                  <a:lnTo>
                    <a:pt x="19524" y="28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7"/>
            <p:cNvSpPr/>
            <p:nvPr/>
          </p:nvSpPr>
          <p:spPr>
            <a:xfrm>
              <a:off x="1856399" y="2682512"/>
              <a:ext cx="31909" cy="103684"/>
            </a:xfrm>
            <a:custGeom>
              <a:avLst/>
              <a:gdLst/>
              <a:ahLst/>
              <a:cxnLst/>
              <a:rect l="l" t="t" r="r" b="b"/>
              <a:pathLst>
                <a:path w="2018" h="6555" extrusionOk="0">
                  <a:moveTo>
                    <a:pt x="1" y="0"/>
                  </a:moveTo>
                  <a:lnTo>
                    <a:pt x="1" y="6555"/>
                  </a:lnTo>
                  <a:lnTo>
                    <a:pt x="2017" y="655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7"/>
            <p:cNvSpPr/>
            <p:nvPr/>
          </p:nvSpPr>
          <p:spPr>
            <a:xfrm>
              <a:off x="1936124" y="2709544"/>
              <a:ext cx="31466" cy="76652"/>
            </a:xfrm>
            <a:custGeom>
              <a:avLst/>
              <a:gdLst/>
              <a:ahLst/>
              <a:cxnLst/>
              <a:rect l="l" t="t" r="r" b="b"/>
              <a:pathLst>
                <a:path w="1990" h="4846" extrusionOk="0">
                  <a:moveTo>
                    <a:pt x="1" y="0"/>
                  </a:moveTo>
                  <a:lnTo>
                    <a:pt x="1" y="4846"/>
                  </a:lnTo>
                  <a:lnTo>
                    <a:pt x="1989" y="4846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7"/>
            <p:cNvSpPr/>
            <p:nvPr/>
          </p:nvSpPr>
          <p:spPr>
            <a:xfrm>
              <a:off x="2015406" y="2593902"/>
              <a:ext cx="31909" cy="192293"/>
            </a:xfrm>
            <a:custGeom>
              <a:avLst/>
              <a:gdLst/>
              <a:ahLst/>
              <a:cxnLst/>
              <a:rect l="l" t="t" r="r" b="b"/>
              <a:pathLst>
                <a:path w="2018" h="12157" extrusionOk="0">
                  <a:moveTo>
                    <a:pt x="1" y="0"/>
                  </a:moveTo>
                  <a:lnTo>
                    <a:pt x="1" y="12157"/>
                  </a:lnTo>
                  <a:lnTo>
                    <a:pt x="2017" y="1215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7"/>
            <p:cNvSpPr/>
            <p:nvPr/>
          </p:nvSpPr>
          <p:spPr>
            <a:xfrm>
              <a:off x="2095132" y="2549155"/>
              <a:ext cx="31466" cy="237041"/>
            </a:xfrm>
            <a:custGeom>
              <a:avLst/>
              <a:gdLst/>
              <a:ahLst/>
              <a:cxnLst/>
              <a:rect l="l" t="t" r="r" b="b"/>
              <a:pathLst>
                <a:path w="1990" h="14986" extrusionOk="0">
                  <a:moveTo>
                    <a:pt x="1" y="0"/>
                  </a:moveTo>
                  <a:lnTo>
                    <a:pt x="1" y="14986"/>
                  </a:lnTo>
                  <a:lnTo>
                    <a:pt x="1989" y="14986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7"/>
            <p:cNvSpPr/>
            <p:nvPr/>
          </p:nvSpPr>
          <p:spPr>
            <a:xfrm>
              <a:off x="2174414" y="2593902"/>
              <a:ext cx="31909" cy="192293"/>
            </a:xfrm>
            <a:custGeom>
              <a:avLst/>
              <a:gdLst/>
              <a:ahLst/>
              <a:cxnLst/>
              <a:rect l="l" t="t" r="r" b="b"/>
              <a:pathLst>
                <a:path w="2018" h="12157" extrusionOk="0">
                  <a:moveTo>
                    <a:pt x="0" y="0"/>
                  </a:moveTo>
                  <a:lnTo>
                    <a:pt x="0" y="12157"/>
                  </a:lnTo>
                  <a:lnTo>
                    <a:pt x="2017" y="1215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7"/>
            <p:cNvSpPr/>
            <p:nvPr/>
          </p:nvSpPr>
          <p:spPr>
            <a:xfrm>
              <a:off x="2253697" y="2682512"/>
              <a:ext cx="31909" cy="103684"/>
            </a:xfrm>
            <a:custGeom>
              <a:avLst/>
              <a:gdLst/>
              <a:ahLst/>
              <a:cxnLst/>
              <a:rect l="l" t="t" r="r" b="b"/>
              <a:pathLst>
                <a:path w="2018" h="6555" extrusionOk="0">
                  <a:moveTo>
                    <a:pt x="0" y="0"/>
                  </a:moveTo>
                  <a:lnTo>
                    <a:pt x="0" y="6555"/>
                  </a:lnTo>
                  <a:lnTo>
                    <a:pt x="2017" y="655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7"/>
            <p:cNvSpPr/>
            <p:nvPr/>
          </p:nvSpPr>
          <p:spPr>
            <a:xfrm>
              <a:off x="2333422" y="2700671"/>
              <a:ext cx="31466" cy="85525"/>
            </a:xfrm>
            <a:custGeom>
              <a:avLst/>
              <a:gdLst/>
              <a:ahLst/>
              <a:cxnLst/>
              <a:rect l="l" t="t" r="r" b="b"/>
              <a:pathLst>
                <a:path w="1990" h="5407" extrusionOk="0">
                  <a:moveTo>
                    <a:pt x="0" y="1"/>
                  </a:moveTo>
                  <a:lnTo>
                    <a:pt x="0" y="5407"/>
                  </a:lnTo>
                  <a:lnTo>
                    <a:pt x="1989" y="5407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7"/>
            <p:cNvSpPr/>
            <p:nvPr/>
          </p:nvSpPr>
          <p:spPr>
            <a:xfrm>
              <a:off x="2412704" y="2709544"/>
              <a:ext cx="31909" cy="76652"/>
            </a:xfrm>
            <a:custGeom>
              <a:avLst/>
              <a:gdLst/>
              <a:ahLst/>
              <a:cxnLst/>
              <a:rect l="l" t="t" r="r" b="b"/>
              <a:pathLst>
                <a:path w="2018" h="4846" extrusionOk="0">
                  <a:moveTo>
                    <a:pt x="0" y="0"/>
                  </a:moveTo>
                  <a:lnTo>
                    <a:pt x="0" y="4846"/>
                  </a:lnTo>
                  <a:lnTo>
                    <a:pt x="2017" y="4846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7"/>
            <p:cNvSpPr/>
            <p:nvPr/>
          </p:nvSpPr>
          <p:spPr>
            <a:xfrm>
              <a:off x="2492430" y="2682512"/>
              <a:ext cx="31466" cy="103684"/>
            </a:xfrm>
            <a:custGeom>
              <a:avLst/>
              <a:gdLst/>
              <a:ahLst/>
              <a:cxnLst/>
              <a:rect l="l" t="t" r="r" b="b"/>
              <a:pathLst>
                <a:path w="1990" h="6555" extrusionOk="0">
                  <a:moveTo>
                    <a:pt x="0" y="0"/>
                  </a:moveTo>
                  <a:lnTo>
                    <a:pt x="0" y="6555"/>
                  </a:lnTo>
                  <a:lnTo>
                    <a:pt x="1989" y="6555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7"/>
            <p:cNvSpPr/>
            <p:nvPr/>
          </p:nvSpPr>
          <p:spPr>
            <a:xfrm>
              <a:off x="2571712" y="2638207"/>
              <a:ext cx="31909" cy="147989"/>
            </a:xfrm>
            <a:custGeom>
              <a:avLst/>
              <a:gdLst/>
              <a:ahLst/>
              <a:cxnLst/>
              <a:rect l="l" t="t" r="r" b="b"/>
              <a:pathLst>
                <a:path w="2018" h="9356" extrusionOk="0">
                  <a:moveTo>
                    <a:pt x="0" y="0"/>
                  </a:moveTo>
                  <a:lnTo>
                    <a:pt x="0" y="9356"/>
                  </a:lnTo>
                  <a:lnTo>
                    <a:pt x="2017" y="9356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7"/>
            <p:cNvSpPr/>
            <p:nvPr/>
          </p:nvSpPr>
          <p:spPr>
            <a:xfrm>
              <a:off x="2651437" y="2602760"/>
              <a:ext cx="31466" cy="183436"/>
            </a:xfrm>
            <a:custGeom>
              <a:avLst/>
              <a:gdLst/>
              <a:ahLst/>
              <a:cxnLst/>
              <a:rect l="l" t="t" r="r" b="b"/>
              <a:pathLst>
                <a:path w="1990" h="11597" extrusionOk="0">
                  <a:moveTo>
                    <a:pt x="0" y="0"/>
                  </a:moveTo>
                  <a:lnTo>
                    <a:pt x="0" y="11597"/>
                  </a:lnTo>
                  <a:lnTo>
                    <a:pt x="1989" y="11597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7"/>
            <p:cNvSpPr/>
            <p:nvPr/>
          </p:nvSpPr>
          <p:spPr>
            <a:xfrm>
              <a:off x="2730720" y="2566870"/>
              <a:ext cx="31466" cy="219325"/>
            </a:xfrm>
            <a:custGeom>
              <a:avLst/>
              <a:gdLst/>
              <a:ahLst/>
              <a:cxnLst/>
              <a:rect l="l" t="t" r="r" b="b"/>
              <a:pathLst>
                <a:path w="1990" h="13866" extrusionOk="0">
                  <a:moveTo>
                    <a:pt x="0" y="1"/>
                  </a:moveTo>
                  <a:lnTo>
                    <a:pt x="0" y="13866"/>
                  </a:lnTo>
                  <a:lnTo>
                    <a:pt x="1989" y="13866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7"/>
            <p:cNvSpPr/>
            <p:nvPr/>
          </p:nvSpPr>
          <p:spPr>
            <a:xfrm>
              <a:off x="2810003" y="2522565"/>
              <a:ext cx="31893" cy="263630"/>
            </a:xfrm>
            <a:custGeom>
              <a:avLst/>
              <a:gdLst/>
              <a:ahLst/>
              <a:cxnLst/>
              <a:rect l="l" t="t" r="r" b="b"/>
              <a:pathLst>
                <a:path w="2017" h="16667" extrusionOk="0">
                  <a:moveTo>
                    <a:pt x="0" y="0"/>
                  </a:moveTo>
                  <a:lnTo>
                    <a:pt x="0" y="16667"/>
                  </a:lnTo>
                  <a:lnTo>
                    <a:pt x="2017" y="1666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7"/>
            <p:cNvSpPr/>
            <p:nvPr/>
          </p:nvSpPr>
          <p:spPr>
            <a:xfrm>
              <a:off x="2889728" y="2585045"/>
              <a:ext cx="31451" cy="201151"/>
            </a:xfrm>
            <a:custGeom>
              <a:avLst/>
              <a:gdLst/>
              <a:ahLst/>
              <a:cxnLst/>
              <a:rect l="l" t="t" r="r" b="b"/>
              <a:pathLst>
                <a:path w="1989" h="12717" extrusionOk="0">
                  <a:moveTo>
                    <a:pt x="0" y="0"/>
                  </a:moveTo>
                  <a:lnTo>
                    <a:pt x="0" y="12717"/>
                  </a:lnTo>
                  <a:lnTo>
                    <a:pt x="1989" y="12717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7"/>
            <p:cNvSpPr/>
            <p:nvPr/>
          </p:nvSpPr>
          <p:spPr>
            <a:xfrm>
              <a:off x="2969010" y="2682512"/>
              <a:ext cx="31893" cy="103684"/>
            </a:xfrm>
            <a:custGeom>
              <a:avLst/>
              <a:gdLst/>
              <a:ahLst/>
              <a:cxnLst/>
              <a:rect l="l" t="t" r="r" b="b"/>
              <a:pathLst>
                <a:path w="2017" h="6555" extrusionOk="0">
                  <a:moveTo>
                    <a:pt x="0" y="0"/>
                  </a:moveTo>
                  <a:lnTo>
                    <a:pt x="0" y="6555"/>
                  </a:lnTo>
                  <a:lnTo>
                    <a:pt x="2017" y="655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7"/>
            <p:cNvSpPr/>
            <p:nvPr/>
          </p:nvSpPr>
          <p:spPr>
            <a:xfrm>
              <a:off x="2015406" y="2593902"/>
              <a:ext cx="31909" cy="44321"/>
            </a:xfrm>
            <a:custGeom>
              <a:avLst/>
              <a:gdLst/>
              <a:ahLst/>
              <a:cxnLst/>
              <a:rect l="l" t="t" r="r" b="b"/>
              <a:pathLst>
                <a:path w="2018" h="2802" extrusionOk="0">
                  <a:moveTo>
                    <a:pt x="1" y="0"/>
                  </a:moveTo>
                  <a:lnTo>
                    <a:pt x="1" y="2801"/>
                  </a:lnTo>
                  <a:lnTo>
                    <a:pt x="2017" y="280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7"/>
            <p:cNvSpPr/>
            <p:nvPr/>
          </p:nvSpPr>
          <p:spPr>
            <a:xfrm>
              <a:off x="2095132" y="2549155"/>
              <a:ext cx="31466" cy="89068"/>
            </a:xfrm>
            <a:custGeom>
              <a:avLst/>
              <a:gdLst/>
              <a:ahLst/>
              <a:cxnLst/>
              <a:rect l="l" t="t" r="r" b="b"/>
              <a:pathLst>
                <a:path w="1990" h="5631" extrusionOk="0">
                  <a:moveTo>
                    <a:pt x="1" y="0"/>
                  </a:moveTo>
                  <a:lnTo>
                    <a:pt x="1" y="5630"/>
                  </a:lnTo>
                  <a:lnTo>
                    <a:pt x="1989" y="5630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7"/>
            <p:cNvSpPr/>
            <p:nvPr/>
          </p:nvSpPr>
          <p:spPr>
            <a:xfrm>
              <a:off x="2174414" y="2593902"/>
              <a:ext cx="31909" cy="44321"/>
            </a:xfrm>
            <a:custGeom>
              <a:avLst/>
              <a:gdLst/>
              <a:ahLst/>
              <a:cxnLst/>
              <a:rect l="l" t="t" r="r" b="b"/>
              <a:pathLst>
                <a:path w="2018" h="2802" extrusionOk="0">
                  <a:moveTo>
                    <a:pt x="0" y="0"/>
                  </a:moveTo>
                  <a:lnTo>
                    <a:pt x="0" y="2801"/>
                  </a:lnTo>
                  <a:lnTo>
                    <a:pt x="2017" y="280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7"/>
            <p:cNvSpPr/>
            <p:nvPr/>
          </p:nvSpPr>
          <p:spPr>
            <a:xfrm>
              <a:off x="2651437" y="2602760"/>
              <a:ext cx="31466" cy="35463"/>
            </a:xfrm>
            <a:custGeom>
              <a:avLst/>
              <a:gdLst/>
              <a:ahLst/>
              <a:cxnLst/>
              <a:rect l="l" t="t" r="r" b="b"/>
              <a:pathLst>
                <a:path w="1990" h="2242" extrusionOk="0">
                  <a:moveTo>
                    <a:pt x="0" y="0"/>
                  </a:moveTo>
                  <a:lnTo>
                    <a:pt x="0" y="2241"/>
                  </a:lnTo>
                  <a:lnTo>
                    <a:pt x="1989" y="2241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7"/>
            <p:cNvSpPr/>
            <p:nvPr/>
          </p:nvSpPr>
          <p:spPr>
            <a:xfrm>
              <a:off x="2730720" y="2566870"/>
              <a:ext cx="31466" cy="71353"/>
            </a:xfrm>
            <a:custGeom>
              <a:avLst/>
              <a:gdLst/>
              <a:ahLst/>
              <a:cxnLst/>
              <a:rect l="l" t="t" r="r" b="b"/>
              <a:pathLst>
                <a:path w="1990" h="4511" extrusionOk="0">
                  <a:moveTo>
                    <a:pt x="0" y="1"/>
                  </a:moveTo>
                  <a:lnTo>
                    <a:pt x="0" y="4510"/>
                  </a:lnTo>
                  <a:lnTo>
                    <a:pt x="1989" y="4510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7"/>
            <p:cNvSpPr/>
            <p:nvPr/>
          </p:nvSpPr>
          <p:spPr>
            <a:xfrm>
              <a:off x="2810003" y="2522565"/>
              <a:ext cx="31893" cy="115658"/>
            </a:xfrm>
            <a:custGeom>
              <a:avLst/>
              <a:gdLst/>
              <a:ahLst/>
              <a:cxnLst/>
              <a:rect l="l" t="t" r="r" b="b"/>
              <a:pathLst>
                <a:path w="2017" h="7312" extrusionOk="0">
                  <a:moveTo>
                    <a:pt x="0" y="0"/>
                  </a:moveTo>
                  <a:lnTo>
                    <a:pt x="0" y="7311"/>
                  </a:lnTo>
                  <a:lnTo>
                    <a:pt x="2017" y="731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7"/>
            <p:cNvSpPr/>
            <p:nvPr/>
          </p:nvSpPr>
          <p:spPr>
            <a:xfrm>
              <a:off x="2889728" y="2585045"/>
              <a:ext cx="31451" cy="53178"/>
            </a:xfrm>
            <a:custGeom>
              <a:avLst/>
              <a:gdLst/>
              <a:ahLst/>
              <a:cxnLst/>
              <a:rect l="l" t="t" r="r" b="b"/>
              <a:pathLst>
                <a:path w="1989" h="3362" extrusionOk="0">
                  <a:moveTo>
                    <a:pt x="0" y="0"/>
                  </a:moveTo>
                  <a:lnTo>
                    <a:pt x="0" y="3361"/>
                  </a:lnTo>
                  <a:lnTo>
                    <a:pt x="1989" y="3361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7"/>
            <p:cNvSpPr/>
            <p:nvPr/>
          </p:nvSpPr>
          <p:spPr>
            <a:xfrm>
              <a:off x="1830704" y="2914238"/>
              <a:ext cx="1196337" cy="189193"/>
            </a:xfrm>
            <a:custGeom>
              <a:avLst/>
              <a:gdLst/>
              <a:ahLst/>
              <a:cxnLst/>
              <a:rect l="l" t="t" r="r" b="b"/>
              <a:pathLst>
                <a:path w="75659" h="11961" extrusionOk="0">
                  <a:moveTo>
                    <a:pt x="1486" y="0"/>
                  </a:moveTo>
                  <a:lnTo>
                    <a:pt x="1317" y="28"/>
                  </a:lnTo>
                  <a:lnTo>
                    <a:pt x="1009" y="112"/>
                  </a:lnTo>
                  <a:lnTo>
                    <a:pt x="729" y="280"/>
                  </a:lnTo>
                  <a:lnTo>
                    <a:pt x="477" y="476"/>
                  </a:lnTo>
                  <a:lnTo>
                    <a:pt x="281" y="728"/>
                  </a:lnTo>
                  <a:lnTo>
                    <a:pt x="113" y="1009"/>
                  </a:lnTo>
                  <a:lnTo>
                    <a:pt x="29" y="1317"/>
                  </a:lnTo>
                  <a:lnTo>
                    <a:pt x="1" y="1485"/>
                  </a:lnTo>
                  <a:lnTo>
                    <a:pt x="1" y="1653"/>
                  </a:lnTo>
                  <a:lnTo>
                    <a:pt x="1" y="10280"/>
                  </a:lnTo>
                  <a:lnTo>
                    <a:pt x="1" y="10448"/>
                  </a:lnTo>
                  <a:lnTo>
                    <a:pt x="29" y="10616"/>
                  </a:lnTo>
                  <a:lnTo>
                    <a:pt x="113" y="10952"/>
                  </a:lnTo>
                  <a:lnTo>
                    <a:pt x="281" y="11233"/>
                  </a:lnTo>
                  <a:lnTo>
                    <a:pt x="477" y="11485"/>
                  </a:lnTo>
                  <a:lnTo>
                    <a:pt x="729" y="11681"/>
                  </a:lnTo>
                  <a:lnTo>
                    <a:pt x="1009" y="11821"/>
                  </a:lnTo>
                  <a:lnTo>
                    <a:pt x="1317" y="11933"/>
                  </a:lnTo>
                  <a:lnTo>
                    <a:pt x="1486" y="11961"/>
                  </a:lnTo>
                  <a:lnTo>
                    <a:pt x="74146" y="11961"/>
                  </a:lnTo>
                  <a:lnTo>
                    <a:pt x="74314" y="11933"/>
                  </a:lnTo>
                  <a:lnTo>
                    <a:pt x="74622" y="11821"/>
                  </a:lnTo>
                  <a:lnTo>
                    <a:pt x="74902" y="11681"/>
                  </a:lnTo>
                  <a:lnTo>
                    <a:pt x="75154" y="11485"/>
                  </a:lnTo>
                  <a:lnTo>
                    <a:pt x="75350" y="11233"/>
                  </a:lnTo>
                  <a:lnTo>
                    <a:pt x="75519" y="10952"/>
                  </a:lnTo>
                  <a:lnTo>
                    <a:pt x="75603" y="10616"/>
                  </a:lnTo>
                  <a:lnTo>
                    <a:pt x="75631" y="10448"/>
                  </a:lnTo>
                  <a:lnTo>
                    <a:pt x="75659" y="10280"/>
                  </a:lnTo>
                  <a:lnTo>
                    <a:pt x="75659" y="1653"/>
                  </a:lnTo>
                  <a:lnTo>
                    <a:pt x="75631" y="1485"/>
                  </a:lnTo>
                  <a:lnTo>
                    <a:pt x="75603" y="1317"/>
                  </a:lnTo>
                  <a:lnTo>
                    <a:pt x="75519" y="1009"/>
                  </a:lnTo>
                  <a:lnTo>
                    <a:pt x="75350" y="728"/>
                  </a:lnTo>
                  <a:lnTo>
                    <a:pt x="75154" y="476"/>
                  </a:lnTo>
                  <a:lnTo>
                    <a:pt x="74902" y="280"/>
                  </a:lnTo>
                  <a:lnTo>
                    <a:pt x="74622" y="112"/>
                  </a:lnTo>
                  <a:lnTo>
                    <a:pt x="74314" y="28"/>
                  </a:lnTo>
                  <a:lnTo>
                    <a:pt x="741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7"/>
            <p:cNvSpPr/>
            <p:nvPr/>
          </p:nvSpPr>
          <p:spPr>
            <a:xfrm>
              <a:off x="1830704" y="2914238"/>
              <a:ext cx="1196337" cy="189193"/>
            </a:xfrm>
            <a:custGeom>
              <a:avLst/>
              <a:gdLst/>
              <a:ahLst/>
              <a:cxnLst/>
              <a:rect l="l" t="t" r="r" b="b"/>
              <a:pathLst>
                <a:path w="75659" h="11961" fill="none" extrusionOk="0">
                  <a:moveTo>
                    <a:pt x="1654" y="0"/>
                  </a:moveTo>
                  <a:lnTo>
                    <a:pt x="73978" y="0"/>
                  </a:lnTo>
                  <a:lnTo>
                    <a:pt x="73978" y="0"/>
                  </a:lnTo>
                  <a:lnTo>
                    <a:pt x="74146" y="0"/>
                  </a:lnTo>
                  <a:lnTo>
                    <a:pt x="74314" y="28"/>
                  </a:lnTo>
                  <a:lnTo>
                    <a:pt x="74622" y="112"/>
                  </a:lnTo>
                  <a:lnTo>
                    <a:pt x="74902" y="280"/>
                  </a:lnTo>
                  <a:lnTo>
                    <a:pt x="75154" y="476"/>
                  </a:lnTo>
                  <a:lnTo>
                    <a:pt x="75350" y="728"/>
                  </a:lnTo>
                  <a:lnTo>
                    <a:pt x="75519" y="1009"/>
                  </a:lnTo>
                  <a:lnTo>
                    <a:pt x="75603" y="1317"/>
                  </a:lnTo>
                  <a:lnTo>
                    <a:pt x="75631" y="1485"/>
                  </a:lnTo>
                  <a:lnTo>
                    <a:pt x="75659" y="1653"/>
                  </a:lnTo>
                  <a:lnTo>
                    <a:pt x="75659" y="10280"/>
                  </a:lnTo>
                  <a:lnTo>
                    <a:pt x="75659" y="10280"/>
                  </a:lnTo>
                  <a:lnTo>
                    <a:pt x="75631" y="10448"/>
                  </a:lnTo>
                  <a:lnTo>
                    <a:pt x="75603" y="10616"/>
                  </a:lnTo>
                  <a:lnTo>
                    <a:pt x="75519" y="10952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21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21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2"/>
                  </a:lnTo>
                  <a:lnTo>
                    <a:pt x="29" y="10616"/>
                  </a:lnTo>
                  <a:lnTo>
                    <a:pt x="1" y="10448"/>
                  </a:lnTo>
                  <a:lnTo>
                    <a:pt x="1" y="10280"/>
                  </a:lnTo>
                  <a:lnTo>
                    <a:pt x="1" y="1653"/>
                  </a:lnTo>
                  <a:lnTo>
                    <a:pt x="1" y="1653"/>
                  </a:lnTo>
                  <a:lnTo>
                    <a:pt x="1" y="1485"/>
                  </a:lnTo>
                  <a:lnTo>
                    <a:pt x="29" y="1317"/>
                  </a:lnTo>
                  <a:lnTo>
                    <a:pt x="113" y="1009"/>
                  </a:lnTo>
                  <a:lnTo>
                    <a:pt x="281" y="728"/>
                  </a:lnTo>
                  <a:lnTo>
                    <a:pt x="477" y="476"/>
                  </a:lnTo>
                  <a:lnTo>
                    <a:pt x="729" y="280"/>
                  </a:lnTo>
                  <a:lnTo>
                    <a:pt x="1009" y="112"/>
                  </a:lnTo>
                  <a:lnTo>
                    <a:pt x="1317" y="28"/>
                  </a:lnTo>
                  <a:lnTo>
                    <a:pt x="1486" y="0"/>
                  </a:lnTo>
                  <a:lnTo>
                    <a:pt x="16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7"/>
            <p:cNvSpPr/>
            <p:nvPr/>
          </p:nvSpPr>
          <p:spPr>
            <a:xfrm>
              <a:off x="2701483" y="2991776"/>
              <a:ext cx="27482" cy="27032"/>
            </a:xfrm>
            <a:custGeom>
              <a:avLst/>
              <a:gdLst/>
              <a:ahLst/>
              <a:cxnLst/>
              <a:rect l="l" t="t" r="r" b="b"/>
              <a:pathLst>
                <a:path w="1738" h="1709" extrusionOk="0">
                  <a:moveTo>
                    <a:pt x="673" y="0"/>
                  </a:moveTo>
                  <a:lnTo>
                    <a:pt x="673" y="672"/>
                  </a:lnTo>
                  <a:lnTo>
                    <a:pt x="1" y="672"/>
                  </a:lnTo>
                  <a:lnTo>
                    <a:pt x="1" y="1036"/>
                  </a:lnTo>
                  <a:lnTo>
                    <a:pt x="673" y="1036"/>
                  </a:lnTo>
                  <a:lnTo>
                    <a:pt x="673" y="1709"/>
                  </a:lnTo>
                  <a:lnTo>
                    <a:pt x="1065" y="1709"/>
                  </a:lnTo>
                  <a:lnTo>
                    <a:pt x="1065" y="1036"/>
                  </a:lnTo>
                  <a:lnTo>
                    <a:pt x="1737" y="1036"/>
                  </a:lnTo>
                  <a:lnTo>
                    <a:pt x="1737" y="672"/>
                  </a:lnTo>
                  <a:lnTo>
                    <a:pt x="1065" y="672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7"/>
            <p:cNvSpPr/>
            <p:nvPr/>
          </p:nvSpPr>
          <p:spPr>
            <a:xfrm>
              <a:off x="2701483" y="2991776"/>
              <a:ext cx="27482" cy="27032"/>
            </a:xfrm>
            <a:custGeom>
              <a:avLst/>
              <a:gdLst/>
              <a:ahLst/>
              <a:cxnLst/>
              <a:rect l="l" t="t" r="r" b="b"/>
              <a:pathLst>
                <a:path w="1738" h="1709" fill="none" extrusionOk="0">
                  <a:moveTo>
                    <a:pt x="1065" y="0"/>
                  </a:moveTo>
                  <a:lnTo>
                    <a:pt x="673" y="0"/>
                  </a:lnTo>
                  <a:lnTo>
                    <a:pt x="673" y="672"/>
                  </a:lnTo>
                  <a:lnTo>
                    <a:pt x="1" y="672"/>
                  </a:lnTo>
                  <a:lnTo>
                    <a:pt x="1" y="1036"/>
                  </a:lnTo>
                  <a:lnTo>
                    <a:pt x="673" y="1036"/>
                  </a:lnTo>
                  <a:lnTo>
                    <a:pt x="673" y="1709"/>
                  </a:lnTo>
                  <a:lnTo>
                    <a:pt x="1065" y="1709"/>
                  </a:lnTo>
                  <a:lnTo>
                    <a:pt x="1065" y="1036"/>
                  </a:lnTo>
                  <a:lnTo>
                    <a:pt x="1737" y="1036"/>
                  </a:lnTo>
                  <a:lnTo>
                    <a:pt x="1737" y="672"/>
                  </a:lnTo>
                  <a:lnTo>
                    <a:pt x="1065" y="672"/>
                  </a:lnTo>
                  <a:lnTo>
                    <a:pt x="10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7"/>
            <p:cNvSpPr/>
            <p:nvPr/>
          </p:nvSpPr>
          <p:spPr>
            <a:xfrm>
              <a:off x="2751086" y="2977588"/>
              <a:ext cx="33237" cy="55409"/>
            </a:xfrm>
            <a:custGeom>
              <a:avLst/>
              <a:gdLst/>
              <a:ahLst/>
              <a:cxnLst/>
              <a:rect l="l" t="t" r="r" b="b"/>
              <a:pathLst>
                <a:path w="2102" h="3503" extrusionOk="0">
                  <a:moveTo>
                    <a:pt x="925" y="813"/>
                  </a:moveTo>
                  <a:lnTo>
                    <a:pt x="925" y="1485"/>
                  </a:lnTo>
                  <a:lnTo>
                    <a:pt x="757" y="1429"/>
                  </a:lnTo>
                  <a:lnTo>
                    <a:pt x="645" y="1373"/>
                  </a:lnTo>
                  <a:lnTo>
                    <a:pt x="561" y="1289"/>
                  </a:lnTo>
                  <a:lnTo>
                    <a:pt x="533" y="1177"/>
                  </a:lnTo>
                  <a:lnTo>
                    <a:pt x="561" y="1037"/>
                  </a:lnTo>
                  <a:lnTo>
                    <a:pt x="617" y="953"/>
                  </a:lnTo>
                  <a:lnTo>
                    <a:pt x="757" y="869"/>
                  </a:lnTo>
                  <a:lnTo>
                    <a:pt x="925" y="813"/>
                  </a:lnTo>
                  <a:close/>
                  <a:moveTo>
                    <a:pt x="1233" y="2018"/>
                  </a:moveTo>
                  <a:lnTo>
                    <a:pt x="1373" y="2074"/>
                  </a:lnTo>
                  <a:lnTo>
                    <a:pt x="1513" y="2158"/>
                  </a:lnTo>
                  <a:lnTo>
                    <a:pt x="1569" y="2242"/>
                  </a:lnTo>
                  <a:lnTo>
                    <a:pt x="1625" y="2354"/>
                  </a:lnTo>
                  <a:lnTo>
                    <a:pt x="1597" y="2466"/>
                  </a:lnTo>
                  <a:lnTo>
                    <a:pt x="1513" y="2578"/>
                  </a:lnTo>
                  <a:lnTo>
                    <a:pt x="1401" y="2634"/>
                  </a:lnTo>
                  <a:lnTo>
                    <a:pt x="1233" y="2690"/>
                  </a:lnTo>
                  <a:lnTo>
                    <a:pt x="1233" y="2018"/>
                  </a:lnTo>
                  <a:close/>
                  <a:moveTo>
                    <a:pt x="925" y="1"/>
                  </a:moveTo>
                  <a:lnTo>
                    <a:pt x="925" y="421"/>
                  </a:lnTo>
                  <a:lnTo>
                    <a:pt x="729" y="449"/>
                  </a:lnTo>
                  <a:lnTo>
                    <a:pt x="533" y="505"/>
                  </a:lnTo>
                  <a:lnTo>
                    <a:pt x="393" y="589"/>
                  </a:lnTo>
                  <a:lnTo>
                    <a:pt x="281" y="673"/>
                  </a:lnTo>
                  <a:lnTo>
                    <a:pt x="169" y="785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25"/>
                  </a:lnTo>
                  <a:lnTo>
                    <a:pt x="337" y="1737"/>
                  </a:lnTo>
                  <a:lnTo>
                    <a:pt x="477" y="1793"/>
                  </a:lnTo>
                  <a:lnTo>
                    <a:pt x="617" y="1849"/>
                  </a:lnTo>
                  <a:lnTo>
                    <a:pt x="925" y="1933"/>
                  </a:lnTo>
                  <a:lnTo>
                    <a:pt x="925" y="2690"/>
                  </a:lnTo>
                  <a:lnTo>
                    <a:pt x="729" y="2662"/>
                  </a:lnTo>
                  <a:lnTo>
                    <a:pt x="533" y="2606"/>
                  </a:lnTo>
                  <a:lnTo>
                    <a:pt x="337" y="2522"/>
                  </a:lnTo>
                  <a:lnTo>
                    <a:pt x="169" y="2410"/>
                  </a:lnTo>
                  <a:lnTo>
                    <a:pt x="1" y="2802"/>
                  </a:lnTo>
                  <a:lnTo>
                    <a:pt x="225" y="2914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02"/>
                  </a:lnTo>
                  <a:lnTo>
                    <a:pt x="1233" y="3502"/>
                  </a:lnTo>
                  <a:lnTo>
                    <a:pt x="1233" y="3082"/>
                  </a:lnTo>
                  <a:lnTo>
                    <a:pt x="1429" y="3054"/>
                  </a:lnTo>
                  <a:lnTo>
                    <a:pt x="1597" y="2998"/>
                  </a:lnTo>
                  <a:lnTo>
                    <a:pt x="1765" y="2942"/>
                  </a:lnTo>
                  <a:lnTo>
                    <a:pt x="1877" y="2830"/>
                  </a:lnTo>
                  <a:lnTo>
                    <a:pt x="1962" y="2746"/>
                  </a:lnTo>
                  <a:lnTo>
                    <a:pt x="2046" y="2606"/>
                  </a:lnTo>
                  <a:lnTo>
                    <a:pt x="2074" y="2466"/>
                  </a:lnTo>
                  <a:lnTo>
                    <a:pt x="2102" y="2326"/>
                  </a:lnTo>
                  <a:lnTo>
                    <a:pt x="2074" y="2158"/>
                  </a:lnTo>
                  <a:lnTo>
                    <a:pt x="2018" y="1990"/>
                  </a:lnTo>
                  <a:lnTo>
                    <a:pt x="1934" y="1877"/>
                  </a:lnTo>
                  <a:lnTo>
                    <a:pt x="1821" y="1793"/>
                  </a:lnTo>
                  <a:lnTo>
                    <a:pt x="1681" y="1709"/>
                  </a:lnTo>
                  <a:lnTo>
                    <a:pt x="1541" y="1653"/>
                  </a:lnTo>
                  <a:lnTo>
                    <a:pt x="1233" y="1569"/>
                  </a:lnTo>
                  <a:lnTo>
                    <a:pt x="1233" y="813"/>
                  </a:lnTo>
                  <a:lnTo>
                    <a:pt x="1373" y="841"/>
                  </a:lnTo>
                  <a:lnTo>
                    <a:pt x="1541" y="897"/>
                  </a:lnTo>
                  <a:lnTo>
                    <a:pt x="1681" y="953"/>
                  </a:lnTo>
                  <a:lnTo>
                    <a:pt x="1821" y="1009"/>
                  </a:lnTo>
                  <a:lnTo>
                    <a:pt x="1990" y="645"/>
                  </a:lnTo>
                  <a:lnTo>
                    <a:pt x="1793" y="561"/>
                  </a:lnTo>
                  <a:lnTo>
                    <a:pt x="1625" y="477"/>
                  </a:lnTo>
                  <a:lnTo>
                    <a:pt x="1429" y="421"/>
                  </a:lnTo>
                  <a:lnTo>
                    <a:pt x="1233" y="42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7"/>
            <p:cNvSpPr/>
            <p:nvPr/>
          </p:nvSpPr>
          <p:spPr>
            <a:xfrm>
              <a:off x="2770583" y="3009491"/>
              <a:ext cx="6214" cy="10645"/>
            </a:xfrm>
            <a:custGeom>
              <a:avLst/>
              <a:gdLst/>
              <a:ahLst/>
              <a:cxnLst/>
              <a:rect l="l" t="t" r="r" b="b"/>
              <a:pathLst>
                <a:path w="393" h="673" fill="none" extrusionOk="0">
                  <a:moveTo>
                    <a:pt x="0" y="67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40" y="57"/>
                  </a:lnTo>
                  <a:lnTo>
                    <a:pt x="280" y="141"/>
                  </a:lnTo>
                  <a:lnTo>
                    <a:pt x="336" y="225"/>
                  </a:lnTo>
                  <a:lnTo>
                    <a:pt x="392" y="337"/>
                  </a:lnTo>
                  <a:lnTo>
                    <a:pt x="392" y="337"/>
                  </a:lnTo>
                  <a:lnTo>
                    <a:pt x="364" y="449"/>
                  </a:lnTo>
                  <a:lnTo>
                    <a:pt x="280" y="561"/>
                  </a:lnTo>
                  <a:lnTo>
                    <a:pt x="168" y="617"/>
                  </a:lnTo>
                  <a:lnTo>
                    <a:pt x="0" y="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7"/>
            <p:cNvSpPr/>
            <p:nvPr/>
          </p:nvSpPr>
          <p:spPr>
            <a:xfrm>
              <a:off x="2759498" y="2990447"/>
              <a:ext cx="6230" cy="10645"/>
            </a:xfrm>
            <a:custGeom>
              <a:avLst/>
              <a:gdLst/>
              <a:ahLst/>
              <a:cxnLst/>
              <a:rect l="l" t="t" r="r" b="b"/>
              <a:pathLst>
                <a:path w="394" h="673" fill="none" extrusionOk="0">
                  <a:moveTo>
                    <a:pt x="393" y="672"/>
                  </a:moveTo>
                  <a:lnTo>
                    <a:pt x="393" y="672"/>
                  </a:lnTo>
                  <a:lnTo>
                    <a:pt x="225" y="616"/>
                  </a:lnTo>
                  <a:lnTo>
                    <a:pt x="113" y="560"/>
                  </a:lnTo>
                  <a:lnTo>
                    <a:pt x="29" y="476"/>
                  </a:lnTo>
                  <a:lnTo>
                    <a:pt x="1" y="364"/>
                  </a:lnTo>
                  <a:lnTo>
                    <a:pt x="1" y="364"/>
                  </a:lnTo>
                  <a:lnTo>
                    <a:pt x="29" y="224"/>
                  </a:lnTo>
                  <a:lnTo>
                    <a:pt x="85" y="140"/>
                  </a:lnTo>
                  <a:lnTo>
                    <a:pt x="225" y="56"/>
                  </a:lnTo>
                  <a:lnTo>
                    <a:pt x="393" y="0"/>
                  </a:lnTo>
                  <a:lnTo>
                    <a:pt x="393" y="6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7"/>
            <p:cNvSpPr/>
            <p:nvPr/>
          </p:nvSpPr>
          <p:spPr>
            <a:xfrm>
              <a:off x="2751086" y="2977588"/>
              <a:ext cx="33237" cy="55409"/>
            </a:xfrm>
            <a:custGeom>
              <a:avLst/>
              <a:gdLst/>
              <a:ahLst/>
              <a:cxnLst/>
              <a:rect l="l" t="t" r="r" b="b"/>
              <a:pathLst>
                <a:path w="2102" h="3503" fill="none" extrusionOk="0">
                  <a:moveTo>
                    <a:pt x="1233" y="1"/>
                  </a:moveTo>
                  <a:lnTo>
                    <a:pt x="925" y="1"/>
                  </a:lnTo>
                  <a:lnTo>
                    <a:pt x="925" y="421"/>
                  </a:lnTo>
                  <a:lnTo>
                    <a:pt x="925" y="421"/>
                  </a:lnTo>
                  <a:lnTo>
                    <a:pt x="729" y="449"/>
                  </a:lnTo>
                  <a:lnTo>
                    <a:pt x="533" y="505"/>
                  </a:lnTo>
                  <a:lnTo>
                    <a:pt x="393" y="589"/>
                  </a:lnTo>
                  <a:lnTo>
                    <a:pt x="281" y="673"/>
                  </a:lnTo>
                  <a:lnTo>
                    <a:pt x="169" y="785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25"/>
                  </a:lnTo>
                  <a:lnTo>
                    <a:pt x="337" y="1737"/>
                  </a:lnTo>
                  <a:lnTo>
                    <a:pt x="477" y="1793"/>
                  </a:lnTo>
                  <a:lnTo>
                    <a:pt x="617" y="1849"/>
                  </a:lnTo>
                  <a:lnTo>
                    <a:pt x="925" y="1933"/>
                  </a:lnTo>
                  <a:lnTo>
                    <a:pt x="925" y="2690"/>
                  </a:lnTo>
                  <a:lnTo>
                    <a:pt x="925" y="2690"/>
                  </a:lnTo>
                  <a:lnTo>
                    <a:pt x="729" y="2662"/>
                  </a:lnTo>
                  <a:lnTo>
                    <a:pt x="533" y="2606"/>
                  </a:lnTo>
                  <a:lnTo>
                    <a:pt x="337" y="2522"/>
                  </a:lnTo>
                  <a:lnTo>
                    <a:pt x="169" y="2410"/>
                  </a:lnTo>
                  <a:lnTo>
                    <a:pt x="1" y="2802"/>
                  </a:lnTo>
                  <a:lnTo>
                    <a:pt x="1" y="2802"/>
                  </a:lnTo>
                  <a:lnTo>
                    <a:pt x="225" y="2914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02"/>
                  </a:lnTo>
                  <a:lnTo>
                    <a:pt x="1233" y="3502"/>
                  </a:lnTo>
                  <a:lnTo>
                    <a:pt x="1233" y="3082"/>
                  </a:lnTo>
                  <a:lnTo>
                    <a:pt x="1233" y="3082"/>
                  </a:lnTo>
                  <a:lnTo>
                    <a:pt x="1429" y="3054"/>
                  </a:lnTo>
                  <a:lnTo>
                    <a:pt x="1597" y="2998"/>
                  </a:lnTo>
                  <a:lnTo>
                    <a:pt x="1765" y="2942"/>
                  </a:lnTo>
                  <a:lnTo>
                    <a:pt x="1877" y="2830"/>
                  </a:lnTo>
                  <a:lnTo>
                    <a:pt x="1962" y="2746"/>
                  </a:lnTo>
                  <a:lnTo>
                    <a:pt x="2046" y="2606"/>
                  </a:lnTo>
                  <a:lnTo>
                    <a:pt x="2074" y="2466"/>
                  </a:lnTo>
                  <a:lnTo>
                    <a:pt x="2102" y="2326"/>
                  </a:lnTo>
                  <a:lnTo>
                    <a:pt x="2102" y="2326"/>
                  </a:lnTo>
                  <a:lnTo>
                    <a:pt x="2074" y="2158"/>
                  </a:lnTo>
                  <a:lnTo>
                    <a:pt x="2018" y="1990"/>
                  </a:lnTo>
                  <a:lnTo>
                    <a:pt x="1934" y="1877"/>
                  </a:lnTo>
                  <a:lnTo>
                    <a:pt x="1821" y="1793"/>
                  </a:lnTo>
                  <a:lnTo>
                    <a:pt x="1681" y="1709"/>
                  </a:lnTo>
                  <a:lnTo>
                    <a:pt x="1541" y="1653"/>
                  </a:lnTo>
                  <a:lnTo>
                    <a:pt x="1233" y="1569"/>
                  </a:lnTo>
                  <a:lnTo>
                    <a:pt x="1233" y="813"/>
                  </a:lnTo>
                  <a:lnTo>
                    <a:pt x="1233" y="813"/>
                  </a:lnTo>
                  <a:lnTo>
                    <a:pt x="1373" y="841"/>
                  </a:lnTo>
                  <a:lnTo>
                    <a:pt x="1541" y="897"/>
                  </a:lnTo>
                  <a:lnTo>
                    <a:pt x="1681" y="953"/>
                  </a:lnTo>
                  <a:lnTo>
                    <a:pt x="1821" y="1009"/>
                  </a:lnTo>
                  <a:lnTo>
                    <a:pt x="1990" y="645"/>
                  </a:lnTo>
                  <a:lnTo>
                    <a:pt x="1990" y="645"/>
                  </a:lnTo>
                  <a:lnTo>
                    <a:pt x="1793" y="561"/>
                  </a:lnTo>
                  <a:lnTo>
                    <a:pt x="1625" y="477"/>
                  </a:lnTo>
                  <a:lnTo>
                    <a:pt x="1429" y="421"/>
                  </a:lnTo>
                  <a:lnTo>
                    <a:pt x="1233" y="421"/>
                  </a:lnTo>
                  <a:lnTo>
                    <a:pt x="12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7"/>
            <p:cNvSpPr/>
            <p:nvPr/>
          </p:nvSpPr>
          <p:spPr>
            <a:xfrm>
              <a:off x="2804247" y="2984674"/>
              <a:ext cx="32336" cy="41220"/>
            </a:xfrm>
            <a:custGeom>
              <a:avLst/>
              <a:gdLst/>
              <a:ahLst/>
              <a:cxnLst/>
              <a:rect l="l" t="t" r="r" b="b"/>
              <a:pathLst>
                <a:path w="2045" h="2606" extrusionOk="0">
                  <a:moveTo>
                    <a:pt x="0" y="1"/>
                  </a:moveTo>
                  <a:lnTo>
                    <a:pt x="0" y="869"/>
                  </a:lnTo>
                  <a:lnTo>
                    <a:pt x="448" y="869"/>
                  </a:lnTo>
                  <a:lnTo>
                    <a:pt x="448" y="393"/>
                  </a:lnTo>
                  <a:lnTo>
                    <a:pt x="1485" y="393"/>
                  </a:lnTo>
                  <a:lnTo>
                    <a:pt x="476" y="2606"/>
                  </a:lnTo>
                  <a:lnTo>
                    <a:pt x="1008" y="2606"/>
                  </a:lnTo>
                  <a:lnTo>
                    <a:pt x="2045" y="309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7"/>
            <p:cNvSpPr/>
            <p:nvPr/>
          </p:nvSpPr>
          <p:spPr>
            <a:xfrm>
              <a:off x="2804247" y="2984674"/>
              <a:ext cx="32336" cy="41220"/>
            </a:xfrm>
            <a:custGeom>
              <a:avLst/>
              <a:gdLst/>
              <a:ahLst/>
              <a:cxnLst/>
              <a:rect l="l" t="t" r="r" b="b"/>
              <a:pathLst>
                <a:path w="2045" h="2606" fill="none" extrusionOk="0">
                  <a:moveTo>
                    <a:pt x="2045" y="1"/>
                  </a:moveTo>
                  <a:lnTo>
                    <a:pt x="0" y="1"/>
                  </a:lnTo>
                  <a:lnTo>
                    <a:pt x="0" y="869"/>
                  </a:lnTo>
                  <a:lnTo>
                    <a:pt x="448" y="869"/>
                  </a:lnTo>
                  <a:lnTo>
                    <a:pt x="448" y="393"/>
                  </a:lnTo>
                  <a:lnTo>
                    <a:pt x="1485" y="393"/>
                  </a:lnTo>
                  <a:lnTo>
                    <a:pt x="476" y="2606"/>
                  </a:lnTo>
                  <a:lnTo>
                    <a:pt x="1008" y="2606"/>
                  </a:lnTo>
                  <a:lnTo>
                    <a:pt x="2045" y="309"/>
                  </a:lnTo>
                  <a:lnTo>
                    <a:pt x="20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7"/>
            <p:cNvSpPr/>
            <p:nvPr/>
          </p:nvSpPr>
          <p:spPr>
            <a:xfrm>
              <a:off x="2838338" y="2984674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extrusionOk="0">
                  <a:moveTo>
                    <a:pt x="337" y="1"/>
                  </a:moveTo>
                  <a:lnTo>
                    <a:pt x="197" y="1429"/>
                  </a:lnTo>
                  <a:lnTo>
                    <a:pt x="1009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373" y="1542"/>
                  </a:lnTo>
                  <a:lnTo>
                    <a:pt x="1457" y="1598"/>
                  </a:lnTo>
                  <a:lnTo>
                    <a:pt x="1514" y="1654"/>
                  </a:lnTo>
                  <a:lnTo>
                    <a:pt x="1514" y="1738"/>
                  </a:lnTo>
                  <a:lnTo>
                    <a:pt x="1542" y="1822"/>
                  </a:lnTo>
                  <a:lnTo>
                    <a:pt x="1514" y="1906"/>
                  </a:lnTo>
                  <a:lnTo>
                    <a:pt x="1485" y="1990"/>
                  </a:lnTo>
                  <a:lnTo>
                    <a:pt x="1457" y="2074"/>
                  </a:lnTo>
                  <a:lnTo>
                    <a:pt x="1373" y="2130"/>
                  </a:lnTo>
                  <a:lnTo>
                    <a:pt x="1289" y="2158"/>
                  </a:lnTo>
                  <a:lnTo>
                    <a:pt x="1205" y="2214"/>
                  </a:lnTo>
                  <a:lnTo>
                    <a:pt x="981" y="2242"/>
                  </a:lnTo>
                  <a:lnTo>
                    <a:pt x="953" y="2242"/>
                  </a:lnTo>
                  <a:lnTo>
                    <a:pt x="757" y="2214"/>
                  </a:lnTo>
                  <a:lnTo>
                    <a:pt x="561" y="2158"/>
                  </a:lnTo>
                  <a:lnTo>
                    <a:pt x="365" y="2074"/>
                  </a:lnTo>
                  <a:lnTo>
                    <a:pt x="197" y="1990"/>
                  </a:lnTo>
                  <a:lnTo>
                    <a:pt x="1" y="2354"/>
                  </a:lnTo>
                  <a:lnTo>
                    <a:pt x="197" y="2494"/>
                  </a:lnTo>
                  <a:lnTo>
                    <a:pt x="449" y="2578"/>
                  </a:lnTo>
                  <a:lnTo>
                    <a:pt x="701" y="2634"/>
                  </a:lnTo>
                  <a:lnTo>
                    <a:pt x="953" y="2662"/>
                  </a:lnTo>
                  <a:lnTo>
                    <a:pt x="981" y="2662"/>
                  </a:lnTo>
                  <a:lnTo>
                    <a:pt x="1233" y="2634"/>
                  </a:lnTo>
                  <a:lnTo>
                    <a:pt x="1429" y="2578"/>
                  </a:lnTo>
                  <a:lnTo>
                    <a:pt x="1626" y="2522"/>
                  </a:lnTo>
                  <a:lnTo>
                    <a:pt x="1766" y="2410"/>
                  </a:lnTo>
                  <a:lnTo>
                    <a:pt x="1878" y="2270"/>
                  </a:lnTo>
                  <a:lnTo>
                    <a:pt x="1962" y="2130"/>
                  </a:lnTo>
                  <a:lnTo>
                    <a:pt x="1990" y="1990"/>
                  </a:lnTo>
                  <a:lnTo>
                    <a:pt x="2018" y="1822"/>
                  </a:lnTo>
                  <a:lnTo>
                    <a:pt x="1990" y="1654"/>
                  </a:lnTo>
                  <a:lnTo>
                    <a:pt x="1962" y="1485"/>
                  </a:lnTo>
                  <a:lnTo>
                    <a:pt x="1878" y="1345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65"/>
                  </a:lnTo>
                  <a:lnTo>
                    <a:pt x="1205" y="1037"/>
                  </a:lnTo>
                  <a:lnTo>
                    <a:pt x="925" y="1009"/>
                  </a:lnTo>
                  <a:lnTo>
                    <a:pt x="701" y="1009"/>
                  </a:lnTo>
                  <a:lnTo>
                    <a:pt x="757" y="393"/>
                  </a:lnTo>
                  <a:lnTo>
                    <a:pt x="1878" y="39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7"/>
            <p:cNvSpPr/>
            <p:nvPr/>
          </p:nvSpPr>
          <p:spPr>
            <a:xfrm>
              <a:off x="2838338" y="2984674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fill="none" extrusionOk="0">
                  <a:moveTo>
                    <a:pt x="1878" y="1"/>
                  </a:moveTo>
                  <a:lnTo>
                    <a:pt x="337" y="1"/>
                  </a:lnTo>
                  <a:lnTo>
                    <a:pt x="197" y="1429"/>
                  </a:lnTo>
                  <a:lnTo>
                    <a:pt x="841" y="1429"/>
                  </a:lnTo>
                  <a:lnTo>
                    <a:pt x="841" y="1429"/>
                  </a:lnTo>
                  <a:lnTo>
                    <a:pt x="1009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373" y="1542"/>
                  </a:lnTo>
                  <a:lnTo>
                    <a:pt x="1457" y="1598"/>
                  </a:lnTo>
                  <a:lnTo>
                    <a:pt x="1514" y="1654"/>
                  </a:lnTo>
                  <a:lnTo>
                    <a:pt x="1514" y="1738"/>
                  </a:lnTo>
                  <a:lnTo>
                    <a:pt x="1542" y="1822"/>
                  </a:lnTo>
                  <a:lnTo>
                    <a:pt x="1542" y="1822"/>
                  </a:lnTo>
                  <a:lnTo>
                    <a:pt x="1514" y="1906"/>
                  </a:lnTo>
                  <a:lnTo>
                    <a:pt x="1485" y="1990"/>
                  </a:lnTo>
                  <a:lnTo>
                    <a:pt x="1457" y="2074"/>
                  </a:lnTo>
                  <a:lnTo>
                    <a:pt x="1373" y="2130"/>
                  </a:lnTo>
                  <a:lnTo>
                    <a:pt x="1289" y="2158"/>
                  </a:lnTo>
                  <a:lnTo>
                    <a:pt x="1205" y="2214"/>
                  </a:lnTo>
                  <a:lnTo>
                    <a:pt x="981" y="2242"/>
                  </a:lnTo>
                  <a:lnTo>
                    <a:pt x="981" y="2242"/>
                  </a:lnTo>
                  <a:lnTo>
                    <a:pt x="953" y="2242"/>
                  </a:lnTo>
                  <a:lnTo>
                    <a:pt x="953" y="2242"/>
                  </a:lnTo>
                  <a:lnTo>
                    <a:pt x="757" y="2214"/>
                  </a:lnTo>
                  <a:lnTo>
                    <a:pt x="561" y="2158"/>
                  </a:lnTo>
                  <a:lnTo>
                    <a:pt x="365" y="2074"/>
                  </a:lnTo>
                  <a:lnTo>
                    <a:pt x="197" y="1990"/>
                  </a:lnTo>
                  <a:lnTo>
                    <a:pt x="1" y="2354"/>
                  </a:lnTo>
                  <a:lnTo>
                    <a:pt x="1" y="2354"/>
                  </a:lnTo>
                  <a:lnTo>
                    <a:pt x="197" y="2494"/>
                  </a:lnTo>
                  <a:lnTo>
                    <a:pt x="449" y="2578"/>
                  </a:lnTo>
                  <a:lnTo>
                    <a:pt x="701" y="2634"/>
                  </a:lnTo>
                  <a:lnTo>
                    <a:pt x="953" y="2662"/>
                  </a:lnTo>
                  <a:lnTo>
                    <a:pt x="953" y="2662"/>
                  </a:lnTo>
                  <a:lnTo>
                    <a:pt x="981" y="2662"/>
                  </a:lnTo>
                  <a:lnTo>
                    <a:pt x="981" y="2662"/>
                  </a:lnTo>
                  <a:lnTo>
                    <a:pt x="1233" y="2634"/>
                  </a:lnTo>
                  <a:lnTo>
                    <a:pt x="1429" y="2578"/>
                  </a:lnTo>
                  <a:lnTo>
                    <a:pt x="1626" y="2522"/>
                  </a:lnTo>
                  <a:lnTo>
                    <a:pt x="1766" y="2410"/>
                  </a:lnTo>
                  <a:lnTo>
                    <a:pt x="1878" y="2270"/>
                  </a:lnTo>
                  <a:lnTo>
                    <a:pt x="1962" y="2130"/>
                  </a:lnTo>
                  <a:lnTo>
                    <a:pt x="1990" y="1990"/>
                  </a:lnTo>
                  <a:lnTo>
                    <a:pt x="2018" y="1822"/>
                  </a:lnTo>
                  <a:lnTo>
                    <a:pt x="2018" y="1822"/>
                  </a:lnTo>
                  <a:lnTo>
                    <a:pt x="1990" y="1654"/>
                  </a:lnTo>
                  <a:lnTo>
                    <a:pt x="1962" y="1485"/>
                  </a:lnTo>
                  <a:lnTo>
                    <a:pt x="1878" y="1345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65"/>
                  </a:lnTo>
                  <a:lnTo>
                    <a:pt x="1205" y="1037"/>
                  </a:lnTo>
                  <a:lnTo>
                    <a:pt x="925" y="1009"/>
                  </a:lnTo>
                  <a:lnTo>
                    <a:pt x="701" y="1009"/>
                  </a:lnTo>
                  <a:lnTo>
                    <a:pt x="757" y="393"/>
                  </a:lnTo>
                  <a:lnTo>
                    <a:pt x="1878" y="393"/>
                  </a:lnTo>
                  <a:lnTo>
                    <a:pt x="18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7"/>
            <p:cNvSpPr/>
            <p:nvPr/>
          </p:nvSpPr>
          <p:spPr>
            <a:xfrm>
              <a:off x="2874659" y="3016135"/>
              <a:ext cx="9329" cy="18633"/>
            </a:xfrm>
            <a:custGeom>
              <a:avLst/>
              <a:gdLst/>
              <a:ahLst/>
              <a:cxnLst/>
              <a:rect l="l" t="t" r="r" b="b"/>
              <a:pathLst>
                <a:path w="590" h="1178" extrusionOk="0">
                  <a:moveTo>
                    <a:pt x="253" y="1"/>
                  </a:moveTo>
                  <a:lnTo>
                    <a:pt x="141" y="57"/>
                  </a:lnTo>
                  <a:lnTo>
                    <a:pt x="57" y="113"/>
                  </a:lnTo>
                  <a:lnTo>
                    <a:pt x="1" y="225"/>
                  </a:lnTo>
                  <a:lnTo>
                    <a:pt x="1" y="337"/>
                  </a:lnTo>
                  <a:lnTo>
                    <a:pt x="1" y="449"/>
                  </a:lnTo>
                  <a:lnTo>
                    <a:pt x="29" y="505"/>
                  </a:lnTo>
                  <a:lnTo>
                    <a:pt x="85" y="589"/>
                  </a:lnTo>
                  <a:lnTo>
                    <a:pt x="169" y="617"/>
                  </a:lnTo>
                  <a:lnTo>
                    <a:pt x="1" y="1177"/>
                  </a:lnTo>
                  <a:lnTo>
                    <a:pt x="309" y="1177"/>
                  </a:lnTo>
                  <a:lnTo>
                    <a:pt x="505" y="673"/>
                  </a:lnTo>
                  <a:lnTo>
                    <a:pt x="561" y="505"/>
                  </a:lnTo>
                  <a:lnTo>
                    <a:pt x="589" y="337"/>
                  </a:lnTo>
                  <a:lnTo>
                    <a:pt x="589" y="253"/>
                  </a:lnTo>
                  <a:lnTo>
                    <a:pt x="561" y="169"/>
                  </a:lnTo>
                  <a:lnTo>
                    <a:pt x="477" y="85"/>
                  </a:lnTo>
                  <a:lnTo>
                    <a:pt x="393" y="2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7"/>
            <p:cNvSpPr/>
            <p:nvPr/>
          </p:nvSpPr>
          <p:spPr>
            <a:xfrm>
              <a:off x="2874659" y="3016135"/>
              <a:ext cx="9329" cy="18633"/>
            </a:xfrm>
            <a:custGeom>
              <a:avLst/>
              <a:gdLst/>
              <a:ahLst/>
              <a:cxnLst/>
              <a:rect l="l" t="t" r="r" b="b"/>
              <a:pathLst>
                <a:path w="590" h="1178" fill="none" extrusionOk="0">
                  <a:moveTo>
                    <a:pt x="281" y="1"/>
                  </a:moveTo>
                  <a:lnTo>
                    <a:pt x="281" y="1"/>
                  </a:lnTo>
                  <a:lnTo>
                    <a:pt x="253" y="1"/>
                  </a:lnTo>
                  <a:lnTo>
                    <a:pt x="253" y="1"/>
                  </a:lnTo>
                  <a:lnTo>
                    <a:pt x="141" y="57"/>
                  </a:lnTo>
                  <a:lnTo>
                    <a:pt x="57" y="113"/>
                  </a:lnTo>
                  <a:lnTo>
                    <a:pt x="1" y="225"/>
                  </a:lnTo>
                  <a:lnTo>
                    <a:pt x="1" y="337"/>
                  </a:lnTo>
                  <a:lnTo>
                    <a:pt x="1" y="337"/>
                  </a:lnTo>
                  <a:lnTo>
                    <a:pt x="1" y="449"/>
                  </a:lnTo>
                  <a:lnTo>
                    <a:pt x="29" y="505"/>
                  </a:lnTo>
                  <a:lnTo>
                    <a:pt x="85" y="589"/>
                  </a:lnTo>
                  <a:lnTo>
                    <a:pt x="169" y="617"/>
                  </a:lnTo>
                  <a:lnTo>
                    <a:pt x="1" y="1177"/>
                  </a:lnTo>
                  <a:lnTo>
                    <a:pt x="309" y="1177"/>
                  </a:lnTo>
                  <a:lnTo>
                    <a:pt x="505" y="673"/>
                  </a:lnTo>
                  <a:lnTo>
                    <a:pt x="505" y="673"/>
                  </a:lnTo>
                  <a:lnTo>
                    <a:pt x="561" y="505"/>
                  </a:lnTo>
                  <a:lnTo>
                    <a:pt x="589" y="337"/>
                  </a:lnTo>
                  <a:lnTo>
                    <a:pt x="589" y="337"/>
                  </a:lnTo>
                  <a:lnTo>
                    <a:pt x="589" y="337"/>
                  </a:lnTo>
                  <a:lnTo>
                    <a:pt x="589" y="253"/>
                  </a:lnTo>
                  <a:lnTo>
                    <a:pt x="589" y="253"/>
                  </a:lnTo>
                  <a:lnTo>
                    <a:pt x="561" y="169"/>
                  </a:lnTo>
                  <a:lnTo>
                    <a:pt x="477" y="85"/>
                  </a:lnTo>
                  <a:lnTo>
                    <a:pt x="393" y="29"/>
                  </a:lnTo>
                  <a:lnTo>
                    <a:pt x="2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7"/>
            <p:cNvSpPr/>
            <p:nvPr/>
          </p:nvSpPr>
          <p:spPr>
            <a:xfrm>
              <a:off x="2888400" y="2984231"/>
              <a:ext cx="35008" cy="42549"/>
            </a:xfrm>
            <a:custGeom>
              <a:avLst/>
              <a:gdLst/>
              <a:ahLst/>
              <a:cxnLst/>
              <a:rect l="l" t="t" r="r" b="b"/>
              <a:pathLst>
                <a:path w="2214" h="2690" extrusionOk="0">
                  <a:moveTo>
                    <a:pt x="1205" y="421"/>
                  </a:moveTo>
                  <a:lnTo>
                    <a:pt x="1317" y="477"/>
                  </a:lnTo>
                  <a:lnTo>
                    <a:pt x="1429" y="533"/>
                  </a:lnTo>
                  <a:lnTo>
                    <a:pt x="1513" y="645"/>
                  </a:lnTo>
                  <a:lnTo>
                    <a:pt x="1597" y="757"/>
                  </a:lnTo>
                  <a:lnTo>
                    <a:pt x="1625" y="925"/>
                  </a:lnTo>
                  <a:lnTo>
                    <a:pt x="1681" y="1121"/>
                  </a:lnTo>
                  <a:lnTo>
                    <a:pt x="1681" y="1345"/>
                  </a:lnTo>
                  <a:lnTo>
                    <a:pt x="1681" y="1570"/>
                  </a:lnTo>
                  <a:lnTo>
                    <a:pt x="1653" y="1738"/>
                  </a:lnTo>
                  <a:lnTo>
                    <a:pt x="1597" y="1906"/>
                  </a:lnTo>
                  <a:lnTo>
                    <a:pt x="1513" y="2046"/>
                  </a:lnTo>
                  <a:lnTo>
                    <a:pt x="1429" y="2130"/>
                  </a:lnTo>
                  <a:lnTo>
                    <a:pt x="1317" y="2214"/>
                  </a:lnTo>
                  <a:lnTo>
                    <a:pt x="1205" y="2242"/>
                  </a:lnTo>
                  <a:lnTo>
                    <a:pt x="1065" y="2270"/>
                  </a:lnTo>
                  <a:lnTo>
                    <a:pt x="953" y="2242"/>
                  </a:lnTo>
                  <a:lnTo>
                    <a:pt x="840" y="2214"/>
                  </a:lnTo>
                  <a:lnTo>
                    <a:pt x="728" y="2130"/>
                  </a:lnTo>
                  <a:lnTo>
                    <a:pt x="644" y="2046"/>
                  </a:lnTo>
                  <a:lnTo>
                    <a:pt x="560" y="1906"/>
                  </a:lnTo>
                  <a:lnTo>
                    <a:pt x="504" y="1738"/>
                  </a:lnTo>
                  <a:lnTo>
                    <a:pt x="476" y="1541"/>
                  </a:lnTo>
                  <a:lnTo>
                    <a:pt x="476" y="1345"/>
                  </a:lnTo>
                  <a:lnTo>
                    <a:pt x="476" y="1121"/>
                  </a:lnTo>
                  <a:lnTo>
                    <a:pt x="504" y="925"/>
                  </a:lnTo>
                  <a:lnTo>
                    <a:pt x="560" y="757"/>
                  </a:lnTo>
                  <a:lnTo>
                    <a:pt x="644" y="645"/>
                  </a:lnTo>
                  <a:lnTo>
                    <a:pt x="728" y="533"/>
                  </a:lnTo>
                  <a:lnTo>
                    <a:pt x="840" y="477"/>
                  </a:lnTo>
                  <a:lnTo>
                    <a:pt x="953" y="421"/>
                  </a:lnTo>
                  <a:close/>
                  <a:moveTo>
                    <a:pt x="868" y="1"/>
                  </a:moveTo>
                  <a:lnTo>
                    <a:pt x="644" y="85"/>
                  </a:lnTo>
                  <a:lnTo>
                    <a:pt x="476" y="197"/>
                  </a:lnTo>
                  <a:lnTo>
                    <a:pt x="308" y="337"/>
                  </a:lnTo>
                  <a:lnTo>
                    <a:pt x="168" y="533"/>
                  </a:lnTo>
                  <a:lnTo>
                    <a:pt x="84" y="757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0" y="1626"/>
                  </a:lnTo>
                  <a:lnTo>
                    <a:pt x="84" y="1906"/>
                  </a:lnTo>
                  <a:lnTo>
                    <a:pt x="168" y="2130"/>
                  </a:lnTo>
                  <a:lnTo>
                    <a:pt x="280" y="2326"/>
                  </a:lnTo>
                  <a:lnTo>
                    <a:pt x="448" y="2494"/>
                  </a:lnTo>
                  <a:lnTo>
                    <a:pt x="644" y="2606"/>
                  </a:lnTo>
                  <a:lnTo>
                    <a:pt x="840" y="2662"/>
                  </a:lnTo>
                  <a:lnTo>
                    <a:pt x="1093" y="2690"/>
                  </a:lnTo>
                  <a:lnTo>
                    <a:pt x="1317" y="2662"/>
                  </a:lnTo>
                  <a:lnTo>
                    <a:pt x="1541" y="2606"/>
                  </a:lnTo>
                  <a:lnTo>
                    <a:pt x="1737" y="2494"/>
                  </a:lnTo>
                  <a:lnTo>
                    <a:pt x="1905" y="2326"/>
                  </a:lnTo>
                  <a:lnTo>
                    <a:pt x="2017" y="2130"/>
                  </a:lnTo>
                  <a:lnTo>
                    <a:pt x="2129" y="1906"/>
                  </a:lnTo>
                  <a:lnTo>
                    <a:pt x="2185" y="1626"/>
                  </a:lnTo>
                  <a:lnTo>
                    <a:pt x="2213" y="1345"/>
                  </a:lnTo>
                  <a:lnTo>
                    <a:pt x="2185" y="1037"/>
                  </a:lnTo>
                  <a:lnTo>
                    <a:pt x="2129" y="757"/>
                  </a:lnTo>
                  <a:lnTo>
                    <a:pt x="2017" y="533"/>
                  </a:lnTo>
                  <a:lnTo>
                    <a:pt x="1877" y="337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7"/>
            <p:cNvSpPr/>
            <p:nvPr/>
          </p:nvSpPr>
          <p:spPr>
            <a:xfrm>
              <a:off x="2895926" y="2990890"/>
              <a:ext cx="19054" cy="29247"/>
            </a:xfrm>
            <a:custGeom>
              <a:avLst/>
              <a:gdLst/>
              <a:ahLst/>
              <a:cxnLst/>
              <a:rect l="l" t="t" r="r" b="b"/>
              <a:pathLst>
                <a:path w="1205" h="1849" fill="none" extrusionOk="0">
                  <a:moveTo>
                    <a:pt x="589" y="1849"/>
                  </a:moveTo>
                  <a:lnTo>
                    <a:pt x="589" y="1849"/>
                  </a:lnTo>
                  <a:lnTo>
                    <a:pt x="477" y="1821"/>
                  </a:lnTo>
                  <a:lnTo>
                    <a:pt x="364" y="1793"/>
                  </a:lnTo>
                  <a:lnTo>
                    <a:pt x="252" y="1709"/>
                  </a:lnTo>
                  <a:lnTo>
                    <a:pt x="168" y="1625"/>
                  </a:lnTo>
                  <a:lnTo>
                    <a:pt x="84" y="1485"/>
                  </a:lnTo>
                  <a:lnTo>
                    <a:pt x="28" y="1317"/>
                  </a:lnTo>
                  <a:lnTo>
                    <a:pt x="0" y="1120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0" y="700"/>
                  </a:lnTo>
                  <a:lnTo>
                    <a:pt x="28" y="504"/>
                  </a:lnTo>
                  <a:lnTo>
                    <a:pt x="84" y="336"/>
                  </a:lnTo>
                  <a:lnTo>
                    <a:pt x="168" y="224"/>
                  </a:lnTo>
                  <a:lnTo>
                    <a:pt x="252" y="112"/>
                  </a:lnTo>
                  <a:lnTo>
                    <a:pt x="364" y="56"/>
                  </a:lnTo>
                  <a:lnTo>
                    <a:pt x="477" y="0"/>
                  </a:lnTo>
                  <a:lnTo>
                    <a:pt x="589" y="0"/>
                  </a:lnTo>
                  <a:lnTo>
                    <a:pt x="589" y="0"/>
                  </a:lnTo>
                  <a:lnTo>
                    <a:pt x="729" y="0"/>
                  </a:lnTo>
                  <a:lnTo>
                    <a:pt x="841" y="56"/>
                  </a:lnTo>
                  <a:lnTo>
                    <a:pt x="953" y="112"/>
                  </a:lnTo>
                  <a:lnTo>
                    <a:pt x="1037" y="224"/>
                  </a:lnTo>
                  <a:lnTo>
                    <a:pt x="1121" y="336"/>
                  </a:lnTo>
                  <a:lnTo>
                    <a:pt x="1149" y="504"/>
                  </a:lnTo>
                  <a:lnTo>
                    <a:pt x="1205" y="700"/>
                  </a:lnTo>
                  <a:lnTo>
                    <a:pt x="1205" y="924"/>
                  </a:lnTo>
                  <a:lnTo>
                    <a:pt x="1205" y="924"/>
                  </a:lnTo>
                  <a:lnTo>
                    <a:pt x="1205" y="924"/>
                  </a:lnTo>
                  <a:lnTo>
                    <a:pt x="1205" y="1149"/>
                  </a:lnTo>
                  <a:lnTo>
                    <a:pt x="1177" y="1317"/>
                  </a:lnTo>
                  <a:lnTo>
                    <a:pt x="1121" y="1485"/>
                  </a:lnTo>
                  <a:lnTo>
                    <a:pt x="1037" y="1625"/>
                  </a:lnTo>
                  <a:lnTo>
                    <a:pt x="953" y="1709"/>
                  </a:lnTo>
                  <a:lnTo>
                    <a:pt x="841" y="1793"/>
                  </a:lnTo>
                  <a:lnTo>
                    <a:pt x="729" y="1821"/>
                  </a:lnTo>
                  <a:lnTo>
                    <a:pt x="589" y="18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7"/>
            <p:cNvSpPr/>
            <p:nvPr/>
          </p:nvSpPr>
          <p:spPr>
            <a:xfrm>
              <a:off x="2888400" y="2984231"/>
              <a:ext cx="35008" cy="42549"/>
            </a:xfrm>
            <a:custGeom>
              <a:avLst/>
              <a:gdLst/>
              <a:ahLst/>
              <a:cxnLst/>
              <a:rect l="l" t="t" r="r" b="b"/>
              <a:pathLst>
                <a:path w="2214" h="2690" fill="none" extrusionOk="0">
                  <a:moveTo>
                    <a:pt x="1093" y="1"/>
                  </a:moveTo>
                  <a:lnTo>
                    <a:pt x="1093" y="1"/>
                  </a:lnTo>
                  <a:lnTo>
                    <a:pt x="868" y="1"/>
                  </a:lnTo>
                  <a:lnTo>
                    <a:pt x="644" y="85"/>
                  </a:lnTo>
                  <a:lnTo>
                    <a:pt x="476" y="197"/>
                  </a:lnTo>
                  <a:lnTo>
                    <a:pt x="308" y="337"/>
                  </a:lnTo>
                  <a:lnTo>
                    <a:pt x="168" y="533"/>
                  </a:lnTo>
                  <a:lnTo>
                    <a:pt x="84" y="757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0" y="1626"/>
                  </a:lnTo>
                  <a:lnTo>
                    <a:pt x="84" y="1906"/>
                  </a:lnTo>
                  <a:lnTo>
                    <a:pt x="168" y="2130"/>
                  </a:lnTo>
                  <a:lnTo>
                    <a:pt x="280" y="2326"/>
                  </a:lnTo>
                  <a:lnTo>
                    <a:pt x="448" y="2494"/>
                  </a:lnTo>
                  <a:lnTo>
                    <a:pt x="644" y="2606"/>
                  </a:lnTo>
                  <a:lnTo>
                    <a:pt x="840" y="2662"/>
                  </a:lnTo>
                  <a:lnTo>
                    <a:pt x="1093" y="2690"/>
                  </a:lnTo>
                  <a:lnTo>
                    <a:pt x="1093" y="2690"/>
                  </a:lnTo>
                  <a:lnTo>
                    <a:pt x="1317" y="2662"/>
                  </a:lnTo>
                  <a:lnTo>
                    <a:pt x="1541" y="2606"/>
                  </a:lnTo>
                  <a:lnTo>
                    <a:pt x="1737" y="2494"/>
                  </a:lnTo>
                  <a:lnTo>
                    <a:pt x="1905" y="2326"/>
                  </a:lnTo>
                  <a:lnTo>
                    <a:pt x="2017" y="2130"/>
                  </a:lnTo>
                  <a:lnTo>
                    <a:pt x="2129" y="1906"/>
                  </a:lnTo>
                  <a:lnTo>
                    <a:pt x="2185" y="1626"/>
                  </a:lnTo>
                  <a:lnTo>
                    <a:pt x="2213" y="1345"/>
                  </a:lnTo>
                  <a:lnTo>
                    <a:pt x="2213" y="1345"/>
                  </a:lnTo>
                  <a:lnTo>
                    <a:pt x="2185" y="1037"/>
                  </a:lnTo>
                  <a:lnTo>
                    <a:pt x="2129" y="757"/>
                  </a:lnTo>
                  <a:lnTo>
                    <a:pt x="2017" y="533"/>
                  </a:lnTo>
                  <a:lnTo>
                    <a:pt x="1877" y="337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1"/>
                  </a:lnTo>
                  <a:lnTo>
                    <a:pt x="109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7"/>
            <p:cNvSpPr/>
            <p:nvPr/>
          </p:nvSpPr>
          <p:spPr>
            <a:xfrm>
              <a:off x="2926048" y="2984674"/>
              <a:ext cx="32336" cy="42106"/>
            </a:xfrm>
            <a:custGeom>
              <a:avLst/>
              <a:gdLst/>
              <a:ahLst/>
              <a:cxnLst/>
              <a:rect l="l" t="t" r="r" b="b"/>
              <a:pathLst>
                <a:path w="2045" h="2662" extrusionOk="0">
                  <a:moveTo>
                    <a:pt x="364" y="1"/>
                  </a:moveTo>
                  <a:lnTo>
                    <a:pt x="224" y="1429"/>
                  </a:lnTo>
                  <a:lnTo>
                    <a:pt x="1036" y="1429"/>
                  </a:lnTo>
                  <a:lnTo>
                    <a:pt x="1205" y="1457"/>
                  </a:lnTo>
                  <a:lnTo>
                    <a:pt x="1317" y="1485"/>
                  </a:lnTo>
                  <a:lnTo>
                    <a:pt x="1401" y="1542"/>
                  </a:lnTo>
                  <a:lnTo>
                    <a:pt x="1485" y="1598"/>
                  </a:lnTo>
                  <a:lnTo>
                    <a:pt x="1513" y="1654"/>
                  </a:lnTo>
                  <a:lnTo>
                    <a:pt x="1541" y="1738"/>
                  </a:lnTo>
                  <a:lnTo>
                    <a:pt x="1569" y="1822"/>
                  </a:lnTo>
                  <a:lnTo>
                    <a:pt x="1541" y="1906"/>
                  </a:lnTo>
                  <a:lnTo>
                    <a:pt x="1513" y="1990"/>
                  </a:lnTo>
                  <a:lnTo>
                    <a:pt x="1457" y="2074"/>
                  </a:lnTo>
                  <a:lnTo>
                    <a:pt x="1401" y="2130"/>
                  </a:lnTo>
                  <a:lnTo>
                    <a:pt x="1317" y="2158"/>
                  </a:lnTo>
                  <a:lnTo>
                    <a:pt x="1233" y="2214"/>
                  </a:lnTo>
                  <a:lnTo>
                    <a:pt x="980" y="2242"/>
                  </a:lnTo>
                  <a:lnTo>
                    <a:pt x="784" y="2214"/>
                  </a:lnTo>
                  <a:lnTo>
                    <a:pt x="588" y="2158"/>
                  </a:lnTo>
                  <a:lnTo>
                    <a:pt x="392" y="2074"/>
                  </a:lnTo>
                  <a:lnTo>
                    <a:pt x="224" y="1990"/>
                  </a:lnTo>
                  <a:lnTo>
                    <a:pt x="0" y="2354"/>
                  </a:lnTo>
                  <a:lnTo>
                    <a:pt x="224" y="2494"/>
                  </a:lnTo>
                  <a:lnTo>
                    <a:pt x="476" y="2578"/>
                  </a:lnTo>
                  <a:lnTo>
                    <a:pt x="700" y="2634"/>
                  </a:lnTo>
                  <a:lnTo>
                    <a:pt x="952" y="2662"/>
                  </a:lnTo>
                  <a:lnTo>
                    <a:pt x="1008" y="2662"/>
                  </a:lnTo>
                  <a:lnTo>
                    <a:pt x="1233" y="2634"/>
                  </a:lnTo>
                  <a:lnTo>
                    <a:pt x="1457" y="2578"/>
                  </a:lnTo>
                  <a:lnTo>
                    <a:pt x="1625" y="2522"/>
                  </a:lnTo>
                  <a:lnTo>
                    <a:pt x="1793" y="2410"/>
                  </a:lnTo>
                  <a:lnTo>
                    <a:pt x="1877" y="2270"/>
                  </a:lnTo>
                  <a:lnTo>
                    <a:pt x="1961" y="2130"/>
                  </a:lnTo>
                  <a:lnTo>
                    <a:pt x="2017" y="1990"/>
                  </a:lnTo>
                  <a:lnTo>
                    <a:pt x="2045" y="1822"/>
                  </a:lnTo>
                  <a:lnTo>
                    <a:pt x="2017" y="1654"/>
                  </a:lnTo>
                  <a:lnTo>
                    <a:pt x="1989" y="1485"/>
                  </a:lnTo>
                  <a:lnTo>
                    <a:pt x="1905" y="1345"/>
                  </a:lnTo>
                  <a:lnTo>
                    <a:pt x="1793" y="1233"/>
                  </a:lnTo>
                  <a:lnTo>
                    <a:pt x="1653" y="1149"/>
                  </a:lnTo>
                  <a:lnTo>
                    <a:pt x="1457" y="1065"/>
                  </a:lnTo>
                  <a:lnTo>
                    <a:pt x="1233" y="1037"/>
                  </a:lnTo>
                  <a:lnTo>
                    <a:pt x="952" y="1009"/>
                  </a:lnTo>
                  <a:lnTo>
                    <a:pt x="700" y="1009"/>
                  </a:lnTo>
                  <a:lnTo>
                    <a:pt x="756" y="393"/>
                  </a:lnTo>
                  <a:lnTo>
                    <a:pt x="1905" y="393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7"/>
            <p:cNvSpPr/>
            <p:nvPr/>
          </p:nvSpPr>
          <p:spPr>
            <a:xfrm>
              <a:off x="2926048" y="2984674"/>
              <a:ext cx="32336" cy="42106"/>
            </a:xfrm>
            <a:custGeom>
              <a:avLst/>
              <a:gdLst/>
              <a:ahLst/>
              <a:cxnLst/>
              <a:rect l="l" t="t" r="r" b="b"/>
              <a:pathLst>
                <a:path w="2045" h="2662" fill="none" extrusionOk="0">
                  <a:moveTo>
                    <a:pt x="1905" y="1"/>
                  </a:moveTo>
                  <a:lnTo>
                    <a:pt x="364" y="1"/>
                  </a:lnTo>
                  <a:lnTo>
                    <a:pt x="224" y="1429"/>
                  </a:lnTo>
                  <a:lnTo>
                    <a:pt x="840" y="1429"/>
                  </a:lnTo>
                  <a:lnTo>
                    <a:pt x="840" y="1429"/>
                  </a:lnTo>
                  <a:lnTo>
                    <a:pt x="1036" y="1429"/>
                  </a:lnTo>
                  <a:lnTo>
                    <a:pt x="1205" y="1457"/>
                  </a:lnTo>
                  <a:lnTo>
                    <a:pt x="1317" y="1485"/>
                  </a:lnTo>
                  <a:lnTo>
                    <a:pt x="1401" y="1542"/>
                  </a:lnTo>
                  <a:lnTo>
                    <a:pt x="1485" y="1598"/>
                  </a:lnTo>
                  <a:lnTo>
                    <a:pt x="1513" y="1654"/>
                  </a:lnTo>
                  <a:lnTo>
                    <a:pt x="1541" y="1738"/>
                  </a:lnTo>
                  <a:lnTo>
                    <a:pt x="1569" y="1822"/>
                  </a:lnTo>
                  <a:lnTo>
                    <a:pt x="1569" y="1822"/>
                  </a:lnTo>
                  <a:lnTo>
                    <a:pt x="1541" y="1906"/>
                  </a:lnTo>
                  <a:lnTo>
                    <a:pt x="1513" y="1990"/>
                  </a:lnTo>
                  <a:lnTo>
                    <a:pt x="1457" y="2074"/>
                  </a:lnTo>
                  <a:lnTo>
                    <a:pt x="1401" y="2130"/>
                  </a:lnTo>
                  <a:lnTo>
                    <a:pt x="1317" y="2158"/>
                  </a:lnTo>
                  <a:lnTo>
                    <a:pt x="1233" y="2214"/>
                  </a:lnTo>
                  <a:lnTo>
                    <a:pt x="980" y="2242"/>
                  </a:lnTo>
                  <a:lnTo>
                    <a:pt x="980" y="2242"/>
                  </a:lnTo>
                  <a:lnTo>
                    <a:pt x="980" y="2242"/>
                  </a:lnTo>
                  <a:lnTo>
                    <a:pt x="980" y="2242"/>
                  </a:lnTo>
                  <a:lnTo>
                    <a:pt x="784" y="2214"/>
                  </a:lnTo>
                  <a:lnTo>
                    <a:pt x="588" y="2158"/>
                  </a:lnTo>
                  <a:lnTo>
                    <a:pt x="392" y="2074"/>
                  </a:lnTo>
                  <a:lnTo>
                    <a:pt x="224" y="1990"/>
                  </a:lnTo>
                  <a:lnTo>
                    <a:pt x="0" y="2354"/>
                  </a:lnTo>
                  <a:lnTo>
                    <a:pt x="0" y="2354"/>
                  </a:lnTo>
                  <a:lnTo>
                    <a:pt x="224" y="2494"/>
                  </a:lnTo>
                  <a:lnTo>
                    <a:pt x="476" y="2578"/>
                  </a:lnTo>
                  <a:lnTo>
                    <a:pt x="700" y="2634"/>
                  </a:lnTo>
                  <a:lnTo>
                    <a:pt x="952" y="2662"/>
                  </a:lnTo>
                  <a:lnTo>
                    <a:pt x="952" y="2662"/>
                  </a:lnTo>
                  <a:lnTo>
                    <a:pt x="1008" y="2662"/>
                  </a:lnTo>
                  <a:lnTo>
                    <a:pt x="1008" y="2662"/>
                  </a:lnTo>
                  <a:lnTo>
                    <a:pt x="1233" y="2634"/>
                  </a:lnTo>
                  <a:lnTo>
                    <a:pt x="1457" y="2578"/>
                  </a:lnTo>
                  <a:lnTo>
                    <a:pt x="1625" y="2522"/>
                  </a:lnTo>
                  <a:lnTo>
                    <a:pt x="1793" y="2410"/>
                  </a:lnTo>
                  <a:lnTo>
                    <a:pt x="1877" y="2270"/>
                  </a:lnTo>
                  <a:lnTo>
                    <a:pt x="1961" y="2130"/>
                  </a:lnTo>
                  <a:lnTo>
                    <a:pt x="2017" y="1990"/>
                  </a:lnTo>
                  <a:lnTo>
                    <a:pt x="2045" y="1822"/>
                  </a:lnTo>
                  <a:lnTo>
                    <a:pt x="2045" y="1822"/>
                  </a:lnTo>
                  <a:lnTo>
                    <a:pt x="2017" y="1654"/>
                  </a:lnTo>
                  <a:lnTo>
                    <a:pt x="1989" y="1485"/>
                  </a:lnTo>
                  <a:lnTo>
                    <a:pt x="1905" y="1345"/>
                  </a:lnTo>
                  <a:lnTo>
                    <a:pt x="1793" y="1233"/>
                  </a:lnTo>
                  <a:lnTo>
                    <a:pt x="1653" y="1149"/>
                  </a:lnTo>
                  <a:lnTo>
                    <a:pt x="1457" y="1065"/>
                  </a:lnTo>
                  <a:lnTo>
                    <a:pt x="1233" y="1037"/>
                  </a:lnTo>
                  <a:lnTo>
                    <a:pt x="952" y="1009"/>
                  </a:lnTo>
                  <a:lnTo>
                    <a:pt x="700" y="1009"/>
                  </a:lnTo>
                  <a:lnTo>
                    <a:pt x="756" y="393"/>
                  </a:lnTo>
                  <a:lnTo>
                    <a:pt x="1905" y="393"/>
                  </a:lnTo>
                  <a:lnTo>
                    <a:pt x="19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7"/>
            <p:cNvSpPr/>
            <p:nvPr/>
          </p:nvSpPr>
          <p:spPr>
            <a:xfrm>
              <a:off x="1906444" y="2972716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extrusionOk="0">
                  <a:moveTo>
                    <a:pt x="673" y="1"/>
                  </a:moveTo>
                  <a:lnTo>
                    <a:pt x="533" y="29"/>
                  </a:lnTo>
                  <a:lnTo>
                    <a:pt x="393" y="57"/>
                  </a:lnTo>
                  <a:lnTo>
                    <a:pt x="281" y="141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61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18404" y="1345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65"/>
                  </a:lnTo>
                  <a:lnTo>
                    <a:pt x="18908" y="953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36" y="561"/>
                  </a:lnTo>
                  <a:lnTo>
                    <a:pt x="18908" y="421"/>
                  </a:lnTo>
                  <a:lnTo>
                    <a:pt x="18852" y="309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29"/>
                  </a:lnTo>
                  <a:lnTo>
                    <a:pt x="182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7"/>
            <p:cNvSpPr/>
            <p:nvPr/>
          </p:nvSpPr>
          <p:spPr>
            <a:xfrm>
              <a:off x="1906444" y="2972716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fill="none" extrusionOk="0">
                  <a:moveTo>
                    <a:pt x="18292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673" y="1"/>
                  </a:lnTo>
                  <a:lnTo>
                    <a:pt x="533" y="29"/>
                  </a:lnTo>
                  <a:lnTo>
                    <a:pt x="393" y="57"/>
                  </a:lnTo>
                  <a:lnTo>
                    <a:pt x="281" y="141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61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673" y="1345"/>
                  </a:lnTo>
                  <a:lnTo>
                    <a:pt x="18292" y="1345"/>
                  </a:lnTo>
                  <a:lnTo>
                    <a:pt x="18292" y="1345"/>
                  </a:lnTo>
                  <a:lnTo>
                    <a:pt x="18404" y="1345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65"/>
                  </a:lnTo>
                  <a:lnTo>
                    <a:pt x="18908" y="953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64" y="673"/>
                  </a:lnTo>
                  <a:lnTo>
                    <a:pt x="18936" y="561"/>
                  </a:lnTo>
                  <a:lnTo>
                    <a:pt x="18908" y="421"/>
                  </a:lnTo>
                  <a:lnTo>
                    <a:pt x="18852" y="309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29"/>
                  </a:lnTo>
                  <a:lnTo>
                    <a:pt x="182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7"/>
            <p:cNvSpPr/>
            <p:nvPr/>
          </p:nvSpPr>
          <p:spPr>
            <a:xfrm>
              <a:off x="1906444" y="302322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extrusionOk="0">
                  <a:moveTo>
                    <a:pt x="533" y="1"/>
                  </a:move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533" y="1317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785"/>
                  </a:lnTo>
                  <a:lnTo>
                    <a:pt x="11065" y="673"/>
                  </a:lnTo>
                  <a:lnTo>
                    <a:pt x="11065" y="533"/>
                  </a:lnTo>
                  <a:lnTo>
                    <a:pt x="11037" y="393"/>
                  </a:lnTo>
                  <a:lnTo>
                    <a:pt x="10953" y="281"/>
                  </a:lnTo>
                  <a:lnTo>
                    <a:pt x="10869" y="197"/>
                  </a:lnTo>
                  <a:lnTo>
                    <a:pt x="10785" y="113"/>
                  </a:lnTo>
                  <a:lnTo>
                    <a:pt x="10673" y="57"/>
                  </a:lnTo>
                  <a:lnTo>
                    <a:pt x="10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7"/>
            <p:cNvSpPr/>
            <p:nvPr/>
          </p:nvSpPr>
          <p:spPr>
            <a:xfrm>
              <a:off x="1906444" y="302322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fill="none" extrusionOk="0">
                  <a:moveTo>
                    <a:pt x="10421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533" y="1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421" y="1345"/>
                  </a:lnTo>
                  <a:lnTo>
                    <a:pt x="10533" y="1317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785"/>
                  </a:lnTo>
                  <a:lnTo>
                    <a:pt x="11065" y="673"/>
                  </a:lnTo>
                  <a:lnTo>
                    <a:pt x="11065" y="673"/>
                  </a:lnTo>
                  <a:lnTo>
                    <a:pt x="11065" y="533"/>
                  </a:lnTo>
                  <a:lnTo>
                    <a:pt x="11037" y="393"/>
                  </a:lnTo>
                  <a:lnTo>
                    <a:pt x="10953" y="281"/>
                  </a:lnTo>
                  <a:lnTo>
                    <a:pt x="10869" y="197"/>
                  </a:lnTo>
                  <a:lnTo>
                    <a:pt x="10785" y="113"/>
                  </a:lnTo>
                  <a:lnTo>
                    <a:pt x="10673" y="57"/>
                  </a:lnTo>
                  <a:lnTo>
                    <a:pt x="10533" y="1"/>
                  </a:lnTo>
                  <a:lnTo>
                    <a:pt x="1042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7"/>
            <p:cNvSpPr/>
            <p:nvPr/>
          </p:nvSpPr>
          <p:spPr>
            <a:xfrm>
              <a:off x="1830704" y="3172095"/>
              <a:ext cx="1196337" cy="189209"/>
            </a:xfrm>
            <a:custGeom>
              <a:avLst/>
              <a:gdLst/>
              <a:ahLst/>
              <a:cxnLst/>
              <a:rect l="l" t="t" r="r" b="b"/>
              <a:pathLst>
                <a:path w="75659" h="11962" extrusionOk="0">
                  <a:moveTo>
                    <a:pt x="1486" y="1"/>
                  </a:moveTo>
                  <a:lnTo>
                    <a:pt x="1317" y="29"/>
                  </a:lnTo>
                  <a:lnTo>
                    <a:pt x="1009" y="141"/>
                  </a:lnTo>
                  <a:lnTo>
                    <a:pt x="729" y="281"/>
                  </a:lnTo>
                  <a:lnTo>
                    <a:pt x="477" y="477"/>
                  </a:lnTo>
                  <a:lnTo>
                    <a:pt x="281" y="729"/>
                  </a:lnTo>
                  <a:lnTo>
                    <a:pt x="113" y="1009"/>
                  </a:lnTo>
                  <a:lnTo>
                    <a:pt x="29" y="1345"/>
                  </a:lnTo>
                  <a:lnTo>
                    <a:pt x="1" y="1513"/>
                  </a:lnTo>
                  <a:lnTo>
                    <a:pt x="1" y="1681"/>
                  </a:lnTo>
                  <a:lnTo>
                    <a:pt x="1" y="10309"/>
                  </a:lnTo>
                  <a:lnTo>
                    <a:pt x="1" y="10477"/>
                  </a:lnTo>
                  <a:lnTo>
                    <a:pt x="29" y="10645"/>
                  </a:lnTo>
                  <a:lnTo>
                    <a:pt x="113" y="10953"/>
                  </a:lnTo>
                  <a:lnTo>
                    <a:pt x="281" y="11233"/>
                  </a:lnTo>
                  <a:lnTo>
                    <a:pt x="477" y="11485"/>
                  </a:lnTo>
                  <a:lnTo>
                    <a:pt x="729" y="11681"/>
                  </a:lnTo>
                  <a:lnTo>
                    <a:pt x="1009" y="11849"/>
                  </a:lnTo>
                  <a:lnTo>
                    <a:pt x="1317" y="11933"/>
                  </a:lnTo>
                  <a:lnTo>
                    <a:pt x="1486" y="11961"/>
                  </a:lnTo>
                  <a:lnTo>
                    <a:pt x="74146" y="11961"/>
                  </a:lnTo>
                  <a:lnTo>
                    <a:pt x="74314" y="11933"/>
                  </a:lnTo>
                  <a:lnTo>
                    <a:pt x="74622" y="11849"/>
                  </a:lnTo>
                  <a:lnTo>
                    <a:pt x="74902" y="11681"/>
                  </a:lnTo>
                  <a:lnTo>
                    <a:pt x="75154" y="11485"/>
                  </a:lnTo>
                  <a:lnTo>
                    <a:pt x="75350" y="11233"/>
                  </a:lnTo>
                  <a:lnTo>
                    <a:pt x="75519" y="10953"/>
                  </a:lnTo>
                  <a:lnTo>
                    <a:pt x="75603" y="10645"/>
                  </a:lnTo>
                  <a:lnTo>
                    <a:pt x="75631" y="10477"/>
                  </a:lnTo>
                  <a:lnTo>
                    <a:pt x="75659" y="10309"/>
                  </a:lnTo>
                  <a:lnTo>
                    <a:pt x="75659" y="1681"/>
                  </a:lnTo>
                  <a:lnTo>
                    <a:pt x="75631" y="1513"/>
                  </a:lnTo>
                  <a:lnTo>
                    <a:pt x="75603" y="1345"/>
                  </a:lnTo>
                  <a:lnTo>
                    <a:pt x="75519" y="1009"/>
                  </a:lnTo>
                  <a:lnTo>
                    <a:pt x="75350" y="729"/>
                  </a:lnTo>
                  <a:lnTo>
                    <a:pt x="75154" y="477"/>
                  </a:lnTo>
                  <a:lnTo>
                    <a:pt x="74902" y="281"/>
                  </a:lnTo>
                  <a:lnTo>
                    <a:pt x="74622" y="141"/>
                  </a:lnTo>
                  <a:lnTo>
                    <a:pt x="74314" y="29"/>
                  </a:lnTo>
                  <a:lnTo>
                    <a:pt x="74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7"/>
            <p:cNvSpPr/>
            <p:nvPr/>
          </p:nvSpPr>
          <p:spPr>
            <a:xfrm>
              <a:off x="1830704" y="3172095"/>
              <a:ext cx="1196337" cy="189209"/>
            </a:xfrm>
            <a:custGeom>
              <a:avLst/>
              <a:gdLst/>
              <a:ahLst/>
              <a:cxnLst/>
              <a:rect l="l" t="t" r="r" b="b"/>
              <a:pathLst>
                <a:path w="75659" h="11962" fill="none" extrusionOk="0">
                  <a:moveTo>
                    <a:pt x="1654" y="1"/>
                  </a:moveTo>
                  <a:lnTo>
                    <a:pt x="73978" y="1"/>
                  </a:lnTo>
                  <a:lnTo>
                    <a:pt x="73978" y="1"/>
                  </a:lnTo>
                  <a:lnTo>
                    <a:pt x="74146" y="1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477"/>
                  </a:lnTo>
                  <a:lnTo>
                    <a:pt x="75350" y="729"/>
                  </a:lnTo>
                  <a:lnTo>
                    <a:pt x="75519" y="1009"/>
                  </a:lnTo>
                  <a:lnTo>
                    <a:pt x="75603" y="1345"/>
                  </a:lnTo>
                  <a:lnTo>
                    <a:pt x="75631" y="1513"/>
                  </a:lnTo>
                  <a:lnTo>
                    <a:pt x="75659" y="1681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49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49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1"/>
                  </a:lnTo>
                  <a:lnTo>
                    <a:pt x="1" y="1681"/>
                  </a:lnTo>
                  <a:lnTo>
                    <a:pt x="1" y="1513"/>
                  </a:lnTo>
                  <a:lnTo>
                    <a:pt x="29" y="1345"/>
                  </a:lnTo>
                  <a:lnTo>
                    <a:pt x="113" y="1009"/>
                  </a:lnTo>
                  <a:lnTo>
                    <a:pt x="281" y="729"/>
                  </a:lnTo>
                  <a:lnTo>
                    <a:pt x="477" y="477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1"/>
                  </a:lnTo>
                  <a:lnTo>
                    <a:pt x="16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7"/>
            <p:cNvSpPr/>
            <p:nvPr/>
          </p:nvSpPr>
          <p:spPr>
            <a:xfrm>
              <a:off x="2708567" y="3264691"/>
              <a:ext cx="15970" cy="6216"/>
            </a:xfrm>
            <a:custGeom>
              <a:avLst/>
              <a:gdLst/>
              <a:ahLst/>
              <a:cxnLst/>
              <a:rect l="l" t="t" r="r" b="b"/>
              <a:pathLst>
                <a:path w="1010" h="393" extrusionOk="0">
                  <a:moveTo>
                    <a:pt x="1" y="1"/>
                  </a:moveTo>
                  <a:lnTo>
                    <a:pt x="1" y="393"/>
                  </a:lnTo>
                  <a:lnTo>
                    <a:pt x="1009" y="393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7"/>
            <p:cNvSpPr/>
            <p:nvPr/>
          </p:nvSpPr>
          <p:spPr>
            <a:xfrm>
              <a:off x="2708567" y="3264691"/>
              <a:ext cx="15970" cy="6216"/>
            </a:xfrm>
            <a:custGeom>
              <a:avLst/>
              <a:gdLst/>
              <a:ahLst/>
              <a:cxnLst/>
              <a:rect l="l" t="t" r="r" b="b"/>
              <a:pathLst>
                <a:path w="1010" h="393" fill="none" extrusionOk="0">
                  <a:moveTo>
                    <a:pt x="1009" y="1"/>
                  </a:moveTo>
                  <a:lnTo>
                    <a:pt x="1" y="1"/>
                  </a:lnTo>
                  <a:lnTo>
                    <a:pt x="1" y="393"/>
                  </a:lnTo>
                  <a:lnTo>
                    <a:pt x="1009" y="393"/>
                  </a:lnTo>
                  <a:lnTo>
                    <a:pt x="10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7"/>
            <p:cNvSpPr/>
            <p:nvPr/>
          </p:nvSpPr>
          <p:spPr>
            <a:xfrm>
              <a:off x="2746216" y="3235460"/>
              <a:ext cx="33680" cy="55836"/>
            </a:xfrm>
            <a:custGeom>
              <a:avLst/>
              <a:gdLst/>
              <a:ahLst/>
              <a:cxnLst/>
              <a:rect l="l" t="t" r="r" b="b"/>
              <a:pathLst>
                <a:path w="2130" h="3530" extrusionOk="0">
                  <a:moveTo>
                    <a:pt x="925" y="840"/>
                  </a:moveTo>
                  <a:lnTo>
                    <a:pt x="925" y="1485"/>
                  </a:lnTo>
                  <a:lnTo>
                    <a:pt x="785" y="1457"/>
                  </a:lnTo>
                  <a:lnTo>
                    <a:pt x="645" y="1373"/>
                  </a:lnTo>
                  <a:lnTo>
                    <a:pt x="589" y="1289"/>
                  </a:lnTo>
                  <a:lnTo>
                    <a:pt x="561" y="1177"/>
                  </a:lnTo>
                  <a:lnTo>
                    <a:pt x="561" y="1065"/>
                  </a:lnTo>
                  <a:lnTo>
                    <a:pt x="645" y="952"/>
                  </a:lnTo>
                  <a:lnTo>
                    <a:pt x="757" y="868"/>
                  </a:lnTo>
                  <a:lnTo>
                    <a:pt x="925" y="840"/>
                  </a:lnTo>
                  <a:close/>
                  <a:moveTo>
                    <a:pt x="1233" y="2045"/>
                  </a:moveTo>
                  <a:lnTo>
                    <a:pt x="1401" y="2073"/>
                  </a:lnTo>
                  <a:lnTo>
                    <a:pt x="1513" y="2157"/>
                  </a:lnTo>
                  <a:lnTo>
                    <a:pt x="1597" y="2241"/>
                  </a:lnTo>
                  <a:lnTo>
                    <a:pt x="1625" y="2353"/>
                  </a:lnTo>
                  <a:lnTo>
                    <a:pt x="1597" y="2465"/>
                  </a:lnTo>
                  <a:lnTo>
                    <a:pt x="1541" y="2577"/>
                  </a:lnTo>
                  <a:lnTo>
                    <a:pt x="1401" y="2661"/>
                  </a:lnTo>
                  <a:lnTo>
                    <a:pt x="1233" y="2689"/>
                  </a:lnTo>
                  <a:lnTo>
                    <a:pt x="1233" y="2045"/>
                  </a:lnTo>
                  <a:close/>
                  <a:moveTo>
                    <a:pt x="925" y="0"/>
                  </a:moveTo>
                  <a:lnTo>
                    <a:pt x="925" y="420"/>
                  </a:lnTo>
                  <a:lnTo>
                    <a:pt x="729" y="476"/>
                  </a:lnTo>
                  <a:lnTo>
                    <a:pt x="533" y="532"/>
                  </a:lnTo>
                  <a:lnTo>
                    <a:pt x="393" y="588"/>
                  </a:lnTo>
                  <a:lnTo>
                    <a:pt x="281" y="700"/>
                  </a:lnTo>
                  <a:lnTo>
                    <a:pt x="197" y="812"/>
                  </a:lnTo>
                  <a:lnTo>
                    <a:pt x="113" y="924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689"/>
                  </a:lnTo>
                  <a:lnTo>
                    <a:pt x="729" y="2661"/>
                  </a:lnTo>
                  <a:lnTo>
                    <a:pt x="533" y="2605"/>
                  </a:lnTo>
                  <a:lnTo>
                    <a:pt x="337" y="2521"/>
                  </a:lnTo>
                  <a:lnTo>
                    <a:pt x="169" y="2409"/>
                  </a:lnTo>
                  <a:lnTo>
                    <a:pt x="1" y="2801"/>
                  </a:lnTo>
                  <a:lnTo>
                    <a:pt x="225" y="2913"/>
                  </a:lnTo>
                  <a:lnTo>
                    <a:pt x="449" y="3025"/>
                  </a:lnTo>
                  <a:lnTo>
                    <a:pt x="673" y="3081"/>
                  </a:lnTo>
                  <a:lnTo>
                    <a:pt x="925" y="3109"/>
                  </a:lnTo>
                  <a:lnTo>
                    <a:pt x="925" y="3529"/>
                  </a:lnTo>
                  <a:lnTo>
                    <a:pt x="1233" y="3529"/>
                  </a:lnTo>
                  <a:lnTo>
                    <a:pt x="1233" y="3109"/>
                  </a:lnTo>
                  <a:lnTo>
                    <a:pt x="1429" y="3081"/>
                  </a:lnTo>
                  <a:lnTo>
                    <a:pt x="1625" y="3025"/>
                  </a:lnTo>
                  <a:lnTo>
                    <a:pt x="1765" y="2941"/>
                  </a:lnTo>
                  <a:lnTo>
                    <a:pt x="1877" y="2857"/>
                  </a:lnTo>
                  <a:lnTo>
                    <a:pt x="1989" y="2745"/>
                  </a:lnTo>
                  <a:lnTo>
                    <a:pt x="2045" y="2633"/>
                  </a:lnTo>
                  <a:lnTo>
                    <a:pt x="2101" y="2493"/>
                  </a:lnTo>
                  <a:lnTo>
                    <a:pt x="2129" y="2353"/>
                  </a:lnTo>
                  <a:lnTo>
                    <a:pt x="2101" y="2185"/>
                  </a:lnTo>
                  <a:lnTo>
                    <a:pt x="2045" y="2045"/>
                  </a:lnTo>
                  <a:lnTo>
                    <a:pt x="1961" y="1933"/>
                  </a:lnTo>
                  <a:lnTo>
                    <a:pt x="1849" y="1821"/>
                  </a:lnTo>
                  <a:lnTo>
                    <a:pt x="1709" y="1765"/>
                  </a:lnTo>
                  <a:lnTo>
                    <a:pt x="1569" y="1709"/>
                  </a:lnTo>
                  <a:lnTo>
                    <a:pt x="1261" y="1625"/>
                  </a:lnTo>
                  <a:lnTo>
                    <a:pt x="1261" y="840"/>
                  </a:lnTo>
                  <a:lnTo>
                    <a:pt x="1569" y="924"/>
                  </a:lnTo>
                  <a:lnTo>
                    <a:pt x="1877" y="1065"/>
                  </a:lnTo>
                  <a:lnTo>
                    <a:pt x="1989" y="644"/>
                  </a:lnTo>
                  <a:lnTo>
                    <a:pt x="1821" y="560"/>
                  </a:lnTo>
                  <a:lnTo>
                    <a:pt x="1625" y="476"/>
                  </a:lnTo>
                  <a:lnTo>
                    <a:pt x="1429" y="448"/>
                  </a:lnTo>
                  <a:lnTo>
                    <a:pt x="1233" y="420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7"/>
            <p:cNvSpPr/>
            <p:nvPr/>
          </p:nvSpPr>
          <p:spPr>
            <a:xfrm>
              <a:off x="2765712" y="3267791"/>
              <a:ext cx="6214" cy="10218"/>
            </a:xfrm>
            <a:custGeom>
              <a:avLst/>
              <a:gdLst/>
              <a:ahLst/>
              <a:cxnLst/>
              <a:rect l="l" t="t" r="r" b="b"/>
              <a:pathLst>
                <a:path w="393" h="646" fill="none" extrusionOk="0">
                  <a:moveTo>
                    <a:pt x="0" y="645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68" y="29"/>
                  </a:lnTo>
                  <a:lnTo>
                    <a:pt x="280" y="113"/>
                  </a:lnTo>
                  <a:lnTo>
                    <a:pt x="364" y="197"/>
                  </a:lnTo>
                  <a:lnTo>
                    <a:pt x="392" y="309"/>
                  </a:lnTo>
                  <a:lnTo>
                    <a:pt x="392" y="309"/>
                  </a:lnTo>
                  <a:lnTo>
                    <a:pt x="364" y="421"/>
                  </a:lnTo>
                  <a:lnTo>
                    <a:pt x="308" y="533"/>
                  </a:lnTo>
                  <a:lnTo>
                    <a:pt x="168" y="617"/>
                  </a:lnTo>
                  <a:lnTo>
                    <a:pt x="0" y="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7"/>
            <p:cNvSpPr/>
            <p:nvPr/>
          </p:nvSpPr>
          <p:spPr>
            <a:xfrm>
              <a:off x="2755071" y="3248747"/>
              <a:ext cx="5771" cy="10202"/>
            </a:xfrm>
            <a:custGeom>
              <a:avLst/>
              <a:gdLst/>
              <a:ahLst/>
              <a:cxnLst/>
              <a:rect l="l" t="t" r="r" b="b"/>
              <a:pathLst>
                <a:path w="365" h="645" fill="none" extrusionOk="0">
                  <a:moveTo>
                    <a:pt x="365" y="645"/>
                  </a:moveTo>
                  <a:lnTo>
                    <a:pt x="365" y="645"/>
                  </a:lnTo>
                  <a:lnTo>
                    <a:pt x="225" y="617"/>
                  </a:lnTo>
                  <a:lnTo>
                    <a:pt x="85" y="533"/>
                  </a:lnTo>
                  <a:lnTo>
                    <a:pt x="29" y="449"/>
                  </a:lnTo>
                  <a:lnTo>
                    <a:pt x="1" y="337"/>
                  </a:lnTo>
                  <a:lnTo>
                    <a:pt x="1" y="337"/>
                  </a:lnTo>
                  <a:lnTo>
                    <a:pt x="1" y="225"/>
                  </a:lnTo>
                  <a:lnTo>
                    <a:pt x="85" y="112"/>
                  </a:lnTo>
                  <a:lnTo>
                    <a:pt x="197" y="28"/>
                  </a:lnTo>
                  <a:lnTo>
                    <a:pt x="365" y="0"/>
                  </a:lnTo>
                  <a:lnTo>
                    <a:pt x="365" y="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7"/>
            <p:cNvSpPr/>
            <p:nvPr/>
          </p:nvSpPr>
          <p:spPr>
            <a:xfrm>
              <a:off x="2746216" y="3235460"/>
              <a:ext cx="33680" cy="55836"/>
            </a:xfrm>
            <a:custGeom>
              <a:avLst/>
              <a:gdLst/>
              <a:ahLst/>
              <a:cxnLst/>
              <a:rect l="l" t="t" r="r" b="b"/>
              <a:pathLst>
                <a:path w="2130" h="3530" fill="none" extrusionOk="0">
                  <a:moveTo>
                    <a:pt x="1233" y="0"/>
                  </a:moveTo>
                  <a:lnTo>
                    <a:pt x="925" y="0"/>
                  </a:lnTo>
                  <a:lnTo>
                    <a:pt x="925" y="420"/>
                  </a:lnTo>
                  <a:lnTo>
                    <a:pt x="925" y="420"/>
                  </a:lnTo>
                  <a:lnTo>
                    <a:pt x="729" y="476"/>
                  </a:lnTo>
                  <a:lnTo>
                    <a:pt x="533" y="532"/>
                  </a:lnTo>
                  <a:lnTo>
                    <a:pt x="393" y="588"/>
                  </a:lnTo>
                  <a:lnTo>
                    <a:pt x="281" y="700"/>
                  </a:lnTo>
                  <a:lnTo>
                    <a:pt x="197" y="812"/>
                  </a:lnTo>
                  <a:lnTo>
                    <a:pt x="113" y="924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689"/>
                  </a:lnTo>
                  <a:lnTo>
                    <a:pt x="925" y="2689"/>
                  </a:lnTo>
                  <a:lnTo>
                    <a:pt x="729" y="2661"/>
                  </a:lnTo>
                  <a:lnTo>
                    <a:pt x="533" y="2605"/>
                  </a:lnTo>
                  <a:lnTo>
                    <a:pt x="337" y="2521"/>
                  </a:lnTo>
                  <a:lnTo>
                    <a:pt x="169" y="2409"/>
                  </a:lnTo>
                  <a:lnTo>
                    <a:pt x="1" y="2801"/>
                  </a:lnTo>
                  <a:lnTo>
                    <a:pt x="1" y="2801"/>
                  </a:lnTo>
                  <a:lnTo>
                    <a:pt x="225" y="2913"/>
                  </a:lnTo>
                  <a:lnTo>
                    <a:pt x="449" y="3025"/>
                  </a:lnTo>
                  <a:lnTo>
                    <a:pt x="673" y="3081"/>
                  </a:lnTo>
                  <a:lnTo>
                    <a:pt x="925" y="3109"/>
                  </a:lnTo>
                  <a:lnTo>
                    <a:pt x="925" y="3529"/>
                  </a:lnTo>
                  <a:lnTo>
                    <a:pt x="1233" y="3529"/>
                  </a:lnTo>
                  <a:lnTo>
                    <a:pt x="1233" y="3109"/>
                  </a:lnTo>
                  <a:lnTo>
                    <a:pt x="1233" y="3109"/>
                  </a:lnTo>
                  <a:lnTo>
                    <a:pt x="1429" y="3081"/>
                  </a:lnTo>
                  <a:lnTo>
                    <a:pt x="1625" y="3025"/>
                  </a:lnTo>
                  <a:lnTo>
                    <a:pt x="1765" y="2941"/>
                  </a:lnTo>
                  <a:lnTo>
                    <a:pt x="1877" y="2857"/>
                  </a:lnTo>
                  <a:lnTo>
                    <a:pt x="1989" y="2745"/>
                  </a:lnTo>
                  <a:lnTo>
                    <a:pt x="2045" y="2633"/>
                  </a:lnTo>
                  <a:lnTo>
                    <a:pt x="2101" y="2493"/>
                  </a:lnTo>
                  <a:lnTo>
                    <a:pt x="2129" y="2353"/>
                  </a:lnTo>
                  <a:lnTo>
                    <a:pt x="2129" y="2353"/>
                  </a:lnTo>
                  <a:lnTo>
                    <a:pt x="2101" y="2185"/>
                  </a:lnTo>
                  <a:lnTo>
                    <a:pt x="2045" y="2045"/>
                  </a:lnTo>
                  <a:lnTo>
                    <a:pt x="1961" y="1933"/>
                  </a:lnTo>
                  <a:lnTo>
                    <a:pt x="1849" y="1821"/>
                  </a:lnTo>
                  <a:lnTo>
                    <a:pt x="1709" y="1765"/>
                  </a:lnTo>
                  <a:lnTo>
                    <a:pt x="1569" y="1709"/>
                  </a:lnTo>
                  <a:lnTo>
                    <a:pt x="1261" y="1625"/>
                  </a:lnTo>
                  <a:lnTo>
                    <a:pt x="1261" y="840"/>
                  </a:lnTo>
                  <a:lnTo>
                    <a:pt x="1261" y="840"/>
                  </a:lnTo>
                  <a:lnTo>
                    <a:pt x="1569" y="924"/>
                  </a:lnTo>
                  <a:lnTo>
                    <a:pt x="1877" y="1065"/>
                  </a:lnTo>
                  <a:lnTo>
                    <a:pt x="1989" y="644"/>
                  </a:lnTo>
                  <a:lnTo>
                    <a:pt x="1989" y="644"/>
                  </a:lnTo>
                  <a:lnTo>
                    <a:pt x="1821" y="560"/>
                  </a:lnTo>
                  <a:lnTo>
                    <a:pt x="1625" y="476"/>
                  </a:lnTo>
                  <a:lnTo>
                    <a:pt x="1429" y="448"/>
                  </a:lnTo>
                  <a:lnTo>
                    <a:pt x="1233" y="420"/>
                  </a:lnTo>
                  <a:lnTo>
                    <a:pt x="12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7"/>
            <p:cNvSpPr/>
            <p:nvPr/>
          </p:nvSpPr>
          <p:spPr>
            <a:xfrm>
              <a:off x="2798475" y="3242546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extrusionOk="0">
                  <a:moveTo>
                    <a:pt x="337" y="0"/>
                  </a:moveTo>
                  <a:lnTo>
                    <a:pt x="197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4" y="1681"/>
                  </a:lnTo>
                  <a:lnTo>
                    <a:pt x="1542" y="1737"/>
                  </a:lnTo>
                  <a:lnTo>
                    <a:pt x="1542" y="1849"/>
                  </a:lnTo>
                  <a:lnTo>
                    <a:pt x="1542" y="1933"/>
                  </a:lnTo>
                  <a:lnTo>
                    <a:pt x="1514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05" y="2213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61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6" y="2521"/>
                  </a:lnTo>
                  <a:lnTo>
                    <a:pt x="1766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18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878" y="1373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93"/>
                  </a:lnTo>
                  <a:lnTo>
                    <a:pt x="1205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7"/>
            <p:cNvSpPr/>
            <p:nvPr/>
          </p:nvSpPr>
          <p:spPr>
            <a:xfrm>
              <a:off x="2798475" y="3242546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fill="none" extrusionOk="0">
                  <a:moveTo>
                    <a:pt x="1878" y="0"/>
                  </a:moveTo>
                  <a:lnTo>
                    <a:pt x="337" y="0"/>
                  </a:lnTo>
                  <a:lnTo>
                    <a:pt x="197" y="1429"/>
                  </a:lnTo>
                  <a:lnTo>
                    <a:pt x="841" y="1429"/>
                  </a:lnTo>
                  <a:lnTo>
                    <a:pt x="841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4" y="1681"/>
                  </a:lnTo>
                  <a:lnTo>
                    <a:pt x="1542" y="1737"/>
                  </a:lnTo>
                  <a:lnTo>
                    <a:pt x="1542" y="1849"/>
                  </a:lnTo>
                  <a:lnTo>
                    <a:pt x="1542" y="1849"/>
                  </a:lnTo>
                  <a:lnTo>
                    <a:pt x="1542" y="1933"/>
                  </a:lnTo>
                  <a:lnTo>
                    <a:pt x="1514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05" y="2213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61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953" y="2661"/>
                  </a:lnTo>
                  <a:lnTo>
                    <a:pt x="981" y="2661"/>
                  </a:lnTo>
                  <a:lnTo>
                    <a:pt x="981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6" y="2521"/>
                  </a:lnTo>
                  <a:lnTo>
                    <a:pt x="1766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18" y="1821"/>
                  </a:lnTo>
                  <a:lnTo>
                    <a:pt x="2018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878" y="1373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93"/>
                  </a:lnTo>
                  <a:lnTo>
                    <a:pt x="1205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7"/>
            <p:cNvSpPr/>
            <p:nvPr/>
          </p:nvSpPr>
          <p:spPr>
            <a:xfrm>
              <a:off x="2832582" y="3242546"/>
              <a:ext cx="32352" cy="42106"/>
            </a:xfrm>
            <a:custGeom>
              <a:avLst/>
              <a:gdLst/>
              <a:ahLst/>
              <a:cxnLst/>
              <a:rect l="l" t="t" r="r" b="b"/>
              <a:pathLst>
                <a:path w="2046" h="2662" extrusionOk="0">
                  <a:moveTo>
                    <a:pt x="337" y="0"/>
                  </a:moveTo>
                  <a:lnTo>
                    <a:pt x="197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317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3" y="1681"/>
                  </a:lnTo>
                  <a:lnTo>
                    <a:pt x="1541" y="1737"/>
                  </a:lnTo>
                  <a:lnTo>
                    <a:pt x="1541" y="1849"/>
                  </a:lnTo>
                  <a:lnTo>
                    <a:pt x="1541" y="1933"/>
                  </a:lnTo>
                  <a:lnTo>
                    <a:pt x="1513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33" y="2213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89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5" y="2521"/>
                  </a:lnTo>
                  <a:lnTo>
                    <a:pt x="1765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46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906" y="1373"/>
                  </a:lnTo>
                  <a:lnTo>
                    <a:pt x="1793" y="1233"/>
                  </a:lnTo>
                  <a:lnTo>
                    <a:pt x="1625" y="1149"/>
                  </a:lnTo>
                  <a:lnTo>
                    <a:pt x="1457" y="1093"/>
                  </a:lnTo>
                  <a:lnTo>
                    <a:pt x="1233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7"/>
            <p:cNvSpPr/>
            <p:nvPr/>
          </p:nvSpPr>
          <p:spPr>
            <a:xfrm>
              <a:off x="2832582" y="3242546"/>
              <a:ext cx="32352" cy="42106"/>
            </a:xfrm>
            <a:custGeom>
              <a:avLst/>
              <a:gdLst/>
              <a:ahLst/>
              <a:cxnLst/>
              <a:rect l="l" t="t" r="r" b="b"/>
              <a:pathLst>
                <a:path w="2046" h="2662" fill="none" extrusionOk="0">
                  <a:moveTo>
                    <a:pt x="1878" y="0"/>
                  </a:moveTo>
                  <a:lnTo>
                    <a:pt x="337" y="0"/>
                  </a:lnTo>
                  <a:lnTo>
                    <a:pt x="197" y="1429"/>
                  </a:lnTo>
                  <a:lnTo>
                    <a:pt x="841" y="1429"/>
                  </a:lnTo>
                  <a:lnTo>
                    <a:pt x="841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317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3" y="1681"/>
                  </a:lnTo>
                  <a:lnTo>
                    <a:pt x="1541" y="1737"/>
                  </a:lnTo>
                  <a:lnTo>
                    <a:pt x="1541" y="1849"/>
                  </a:lnTo>
                  <a:lnTo>
                    <a:pt x="1541" y="1849"/>
                  </a:lnTo>
                  <a:lnTo>
                    <a:pt x="1541" y="1933"/>
                  </a:lnTo>
                  <a:lnTo>
                    <a:pt x="1513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33" y="2213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89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953" y="2661"/>
                  </a:lnTo>
                  <a:lnTo>
                    <a:pt x="981" y="2661"/>
                  </a:lnTo>
                  <a:lnTo>
                    <a:pt x="981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5" y="2521"/>
                  </a:lnTo>
                  <a:lnTo>
                    <a:pt x="1765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46" y="1821"/>
                  </a:lnTo>
                  <a:lnTo>
                    <a:pt x="2046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906" y="1373"/>
                  </a:lnTo>
                  <a:lnTo>
                    <a:pt x="1793" y="1233"/>
                  </a:lnTo>
                  <a:lnTo>
                    <a:pt x="1625" y="1149"/>
                  </a:lnTo>
                  <a:lnTo>
                    <a:pt x="1457" y="1093"/>
                  </a:lnTo>
                  <a:lnTo>
                    <a:pt x="1233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7"/>
            <p:cNvSpPr/>
            <p:nvPr/>
          </p:nvSpPr>
          <p:spPr>
            <a:xfrm>
              <a:off x="2868903" y="3274893"/>
              <a:ext cx="9756" cy="18174"/>
            </a:xfrm>
            <a:custGeom>
              <a:avLst/>
              <a:gdLst/>
              <a:ahLst/>
              <a:cxnLst/>
              <a:rect l="l" t="t" r="r" b="b"/>
              <a:pathLst>
                <a:path w="617" h="1149" extrusionOk="0">
                  <a:moveTo>
                    <a:pt x="281" y="0"/>
                  </a:moveTo>
                  <a:lnTo>
                    <a:pt x="169" y="28"/>
                  </a:lnTo>
                  <a:lnTo>
                    <a:pt x="85" y="84"/>
                  </a:lnTo>
                  <a:lnTo>
                    <a:pt x="29" y="196"/>
                  </a:lnTo>
                  <a:lnTo>
                    <a:pt x="1" y="308"/>
                  </a:lnTo>
                  <a:lnTo>
                    <a:pt x="29" y="392"/>
                  </a:lnTo>
                  <a:lnTo>
                    <a:pt x="57" y="476"/>
                  </a:lnTo>
                  <a:lnTo>
                    <a:pt x="113" y="532"/>
                  </a:lnTo>
                  <a:lnTo>
                    <a:pt x="197" y="588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6"/>
                  </a:lnTo>
                  <a:lnTo>
                    <a:pt x="589" y="448"/>
                  </a:lnTo>
                  <a:lnTo>
                    <a:pt x="617" y="280"/>
                  </a:lnTo>
                  <a:lnTo>
                    <a:pt x="589" y="168"/>
                  </a:lnTo>
                  <a:lnTo>
                    <a:pt x="533" y="84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7"/>
            <p:cNvSpPr/>
            <p:nvPr/>
          </p:nvSpPr>
          <p:spPr>
            <a:xfrm>
              <a:off x="2868903" y="3274893"/>
              <a:ext cx="9756" cy="18174"/>
            </a:xfrm>
            <a:custGeom>
              <a:avLst/>
              <a:gdLst/>
              <a:ahLst/>
              <a:cxnLst/>
              <a:rect l="l" t="t" r="r" b="b"/>
              <a:pathLst>
                <a:path w="617" h="1149" fill="none" extrusionOk="0">
                  <a:moveTo>
                    <a:pt x="309" y="0"/>
                  </a:moveTo>
                  <a:lnTo>
                    <a:pt x="309" y="0"/>
                  </a:lnTo>
                  <a:lnTo>
                    <a:pt x="309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169" y="28"/>
                  </a:lnTo>
                  <a:lnTo>
                    <a:pt x="85" y="84"/>
                  </a:lnTo>
                  <a:lnTo>
                    <a:pt x="29" y="196"/>
                  </a:lnTo>
                  <a:lnTo>
                    <a:pt x="1" y="308"/>
                  </a:lnTo>
                  <a:lnTo>
                    <a:pt x="1" y="308"/>
                  </a:lnTo>
                  <a:lnTo>
                    <a:pt x="29" y="392"/>
                  </a:lnTo>
                  <a:lnTo>
                    <a:pt x="57" y="476"/>
                  </a:lnTo>
                  <a:lnTo>
                    <a:pt x="113" y="532"/>
                  </a:lnTo>
                  <a:lnTo>
                    <a:pt x="197" y="588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6"/>
                  </a:lnTo>
                  <a:lnTo>
                    <a:pt x="533" y="616"/>
                  </a:lnTo>
                  <a:lnTo>
                    <a:pt x="589" y="448"/>
                  </a:lnTo>
                  <a:lnTo>
                    <a:pt x="617" y="280"/>
                  </a:lnTo>
                  <a:lnTo>
                    <a:pt x="617" y="280"/>
                  </a:lnTo>
                  <a:lnTo>
                    <a:pt x="617" y="280"/>
                  </a:lnTo>
                  <a:lnTo>
                    <a:pt x="589" y="168"/>
                  </a:lnTo>
                  <a:lnTo>
                    <a:pt x="533" y="84"/>
                  </a:lnTo>
                  <a:lnTo>
                    <a:pt x="449" y="0"/>
                  </a:lnTo>
                  <a:lnTo>
                    <a:pt x="3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7"/>
            <p:cNvSpPr/>
            <p:nvPr/>
          </p:nvSpPr>
          <p:spPr>
            <a:xfrm>
              <a:off x="2882644" y="3242546"/>
              <a:ext cx="37649" cy="41663"/>
            </a:xfrm>
            <a:custGeom>
              <a:avLst/>
              <a:gdLst/>
              <a:ahLst/>
              <a:cxnLst/>
              <a:rect l="l" t="t" r="r" b="b"/>
              <a:pathLst>
                <a:path w="2381" h="2634" extrusionOk="0">
                  <a:moveTo>
                    <a:pt x="1289" y="0"/>
                  </a:moveTo>
                  <a:lnTo>
                    <a:pt x="0" y="1681"/>
                  </a:lnTo>
                  <a:lnTo>
                    <a:pt x="0" y="2017"/>
                  </a:lnTo>
                  <a:lnTo>
                    <a:pt x="1429" y="2017"/>
                  </a:lnTo>
                  <a:lnTo>
                    <a:pt x="1429" y="2633"/>
                  </a:lnTo>
                  <a:lnTo>
                    <a:pt x="1905" y="2633"/>
                  </a:lnTo>
                  <a:lnTo>
                    <a:pt x="1905" y="2017"/>
                  </a:lnTo>
                  <a:lnTo>
                    <a:pt x="2381" y="2017"/>
                  </a:lnTo>
                  <a:lnTo>
                    <a:pt x="2353" y="1625"/>
                  </a:lnTo>
                  <a:lnTo>
                    <a:pt x="1905" y="1625"/>
                  </a:lnTo>
                  <a:lnTo>
                    <a:pt x="1905" y="1093"/>
                  </a:lnTo>
                  <a:lnTo>
                    <a:pt x="1429" y="1093"/>
                  </a:lnTo>
                  <a:lnTo>
                    <a:pt x="1429" y="1625"/>
                  </a:lnTo>
                  <a:lnTo>
                    <a:pt x="588" y="1625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7"/>
            <p:cNvSpPr/>
            <p:nvPr/>
          </p:nvSpPr>
          <p:spPr>
            <a:xfrm>
              <a:off x="2882644" y="3242546"/>
              <a:ext cx="37649" cy="41663"/>
            </a:xfrm>
            <a:custGeom>
              <a:avLst/>
              <a:gdLst/>
              <a:ahLst/>
              <a:cxnLst/>
              <a:rect l="l" t="t" r="r" b="b"/>
              <a:pathLst>
                <a:path w="2381" h="2634" fill="none" extrusionOk="0">
                  <a:moveTo>
                    <a:pt x="1793" y="0"/>
                  </a:moveTo>
                  <a:lnTo>
                    <a:pt x="1289" y="0"/>
                  </a:lnTo>
                  <a:lnTo>
                    <a:pt x="0" y="1681"/>
                  </a:lnTo>
                  <a:lnTo>
                    <a:pt x="0" y="2017"/>
                  </a:lnTo>
                  <a:lnTo>
                    <a:pt x="1429" y="2017"/>
                  </a:lnTo>
                  <a:lnTo>
                    <a:pt x="1429" y="2633"/>
                  </a:lnTo>
                  <a:lnTo>
                    <a:pt x="1905" y="2633"/>
                  </a:lnTo>
                  <a:lnTo>
                    <a:pt x="1905" y="2017"/>
                  </a:lnTo>
                  <a:lnTo>
                    <a:pt x="2381" y="2017"/>
                  </a:lnTo>
                  <a:lnTo>
                    <a:pt x="2353" y="1625"/>
                  </a:lnTo>
                  <a:lnTo>
                    <a:pt x="1905" y="1625"/>
                  </a:lnTo>
                  <a:lnTo>
                    <a:pt x="1905" y="1093"/>
                  </a:lnTo>
                  <a:lnTo>
                    <a:pt x="1429" y="1093"/>
                  </a:lnTo>
                  <a:lnTo>
                    <a:pt x="1429" y="1625"/>
                  </a:lnTo>
                  <a:lnTo>
                    <a:pt x="588" y="1625"/>
                  </a:lnTo>
                  <a:lnTo>
                    <a:pt x="17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7"/>
            <p:cNvSpPr/>
            <p:nvPr/>
          </p:nvSpPr>
          <p:spPr>
            <a:xfrm>
              <a:off x="2923835" y="3242104"/>
              <a:ext cx="33664" cy="42549"/>
            </a:xfrm>
            <a:custGeom>
              <a:avLst/>
              <a:gdLst/>
              <a:ahLst/>
              <a:cxnLst/>
              <a:rect l="l" t="t" r="r" b="b"/>
              <a:pathLst>
                <a:path w="2129" h="2690" extrusionOk="0">
                  <a:moveTo>
                    <a:pt x="1064" y="392"/>
                  </a:moveTo>
                  <a:lnTo>
                    <a:pt x="1261" y="420"/>
                  </a:lnTo>
                  <a:lnTo>
                    <a:pt x="1429" y="504"/>
                  </a:lnTo>
                  <a:lnTo>
                    <a:pt x="1485" y="560"/>
                  </a:lnTo>
                  <a:lnTo>
                    <a:pt x="1541" y="617"/>
                  </a:lnTo>
                  <a:lnTo>
                    <a:pt x="1569" y="701"/>
                  </a:lnTo>
                  <a:lnTo>
                    <a:pt x="1569" y="785"/>
                  </a:lnTo>
                  <a:lnTo>
                    <a:pt x="1569" y="869"/>
                  </a:lnTo>
                  <a:lnTo>
                    <a:pt x="1541" y="925"/>
                  </a:lnTo>
                  <a:lnTo>
                    <a:pt x="1485" y="981"/>
                  </a:lnTo>
                  <a:lnTo>
                    <a:pt x="1429" y="1037"/>
                  </a:lnTo>
                  <a:lnTo>
                    <a:pt x="1261" y="1121"/>
                  </a:lnTo>
                  <a:lnTo>
                    <a:pt x="1064" y="1149"/>
                  </a:lnTo>
                  <a:lnTo>
                    <a:pt x="868" y="1121"/>
                  </a:lnTo>
                  <a:lnTo>
                    <a:pt x="700" y="1037"/>
                  </a:lnTo>
                  <a:lnTo>
                    <a:pt x="644" y="981"/>
                  </a:lnTo>
                  <a:lnTo>
                    <a:pt x="616" y="925"/>
                  </a:lnTo>
                  <a:lnTo>
                    <a:pt x="588" y="869"/>
                  </a:lnTo>
                  <a:lnTo>
                    <a:pt x="588" y="785"/>
                  </a:lnTo>
                  <a:lnTo>
                    <a:pt x="588" y="757"/>
                  </a:lnTo>
                  <a:lnTo>
                    <a:pt x="588" y="673"/>
                  </a:lnTo>
                  <a:lnTo>
                    <a:pt x="616" y="588"/>
                  </a:lnTo>
                  <a:lnTo>
                    <a:pt x="644" y="532"/>
                  </a:lnTo>
                  <a:lnTo>
                    <a:pt x="700" y="476"/>
                  </a:lnTo>
                  <a:lnTo>
                    <a:pt x="868" y="420"/>
                  </a:lnTo>
                  <a:lnTo>
                    <a:pt x="1064" y="392"/>
                  </a:lnTo>
                  <a:close/>
                  <a:moveTo>
                    <a:pt x="1092" y="1485"/>
                  </a:moveTo>
                  <a:lnTo>
                    <a:pt x="1317" y="1513"/>
                  </a:lnTo>
                  <a:lnTo>
                    <a:pt x="1401" y="1541"/>
                  </a:lnTo>
                  <a:lnTo>
                    <a:pt x="1485" y="1597"/>
                  </a:lnTo>
                  <a:lnTo>
                    <a:pt x="1569" y="1653"/>
                  </a:lnTo>
                  <a:lnTo>
                    <a:pt x="1597" y="1709"/>
                  </a:lnTo>
                  <a:lnTo>
                    <a:pt x="1625" y="1793"/>
                  </a:lnTo>
                  <a:lnTo>
                    <a:pt x="1653" y="1905"/>
                  </a:lnTo>
                  <a:lnTo>
                    <a:pt x="1625" y="1989"/>
                  </a:lnTo>
                  <a:lnTo>
                    <a:pt x="1597" y="2073"/>
                  </a:lnTo>
                  <a:lnTo>
                    <a:pt x="1569" y="2157"/>
                  </a:lnTo>
                  <a:lnTo>
                    <a:pt x="1485" y="2213"/>
                  </a:lnTo>
                  <a:lnTo>
                    <a:pt x="1401" y="2269"/>
                  </a:lnTo>
                  <a:lnTo>
                    <a:pt x="1317" y="2297"/>
                  </a:lnTo>
                  <a:lnTo>
                    <a:pt x="1092" y="2325"/>
                  </a:lnTo>
                  <a:lnTo>
                    <a:pt x="868" y="2297"/>
                  </a:lnTo>
                  <a:lnTo>
                    <a:pt x="756" y="2269"/>
                  </a:lnTo>
                  <a:lnTo>
                    <a:pt x="672" y="2213"/>
                  </a:lnTo>
                  <a:lnTo>
                    <a:pt x="616" y="2157"/>
                  </a:lnTo>
                  <a:lnTo>
                    <a:pt x="560" y="2073"/>
                  </a:lnTo>
                  <a:lnTo>
                    <a:pt x="532" y="1989"/>
                  </a:lnTo>
                  <a:lnTo>
                    <a:pt x="532" y="1905"/>
                  </a:lnTo>
                  <a:lnTo>
                    <a:pt x="532" y="1821"/>
                  </a:lnTo>
                  <a:lnTo>
                    <a:pt x="560" y="1737"/>
                  </a:lnTo>
                  <a:lnTo>
                    <a:pt x="616" y="1653"/>
                  </a:lnTo>
                  <a:lnTo>
                    <a:pt x="672" y="1597"/>
                  </a:lnTo>
                  <a:lnTo>
                    <a:pt x="756" y="1541"/>
                  </a:lnTo>
                  <a:lnTo>
                    <a:pt x="868" y="1513"/>
                  </a:lnTo>
                  <a:lnTo>
                    <a:pt x="1092" y="1485"/>
                  </a:lnTo>
                  <a:close/>
                  <a:moveTo>
                    <a:pt x="868" y="0"/>
                  </a:moveTo>
                  <a:lnTo>
                    <a:pt x="672" y="28"/>
                  </a:lnTo>
                  <a:lnTo>
                    <a:pt x="504" y="112"/>
                  </a:lnTo>
                  <a:lnTo>
                    <a:pt x="364" y="196"/>
                  </a:lnTo>
                  <a:lnTo>
                    <a:pt x="252" y="280"/>
                  </a:lnTo>
                  <a:lnTo>
                    <a:pt x="168" y="420"/>
                  </a:lnTo>
                  <a:lnTo>
                    <a:pt x="112" y="560"/>
                  </a:lnTo>
                  <a:lnTo>
                    <a:pt x="84" y="701"/>
                  </a:lnTo>
                  <a:lnTo>
                    <a:pt x="112" y="897"/>
                  </a:lnTo>
                  <a:lnTo>
                    <a:pt x="168" y="1037"/>
                  </a:lnTo>
                  <a:lnTo>
                    <a:pt x="280" y="1177"/>
                  </a:lnTo>
                  <a:lnTo>
                    <a:pt x="420" y="1289"/>
                  </a:lnTo>
                  <a:lnTo>
                    <a:pt x="252" y="1373"/>
                  </a:lnTo>
                  <a:lnTo>
                    <a:pt x="112" y="1513"/>
                  </a:lnTo>
                  <a:lnTo>
                    <a:pt x="28" y="1709"/>
                  </a:lnTo>
                  <a:lnTo>
                    <a:pt x="0" y="1905"/>
                  </a:lnTo>
                  <a:lnTo>
                    <a:pt x="28" y="2073"/>
                  </a:lnTo>
                  <a:lnTo>
                    <a:pt x="84" y="2241"/>
                  </a:lnTo>
                  <a:lnTo>
                    <a:pt x="168" y="2353"/>
                  </a:lnTo>
                  <a:lnTo>
                    <a:pt x="280" y="2493"/>
                  </a:lnTo>
                  <a:lnTo>
                    <a:pt x="448" y="2577"/>
                  </a:lnTo>
                  <a:lnTo>
                    <a:pt x="616" y="2633"/>
                  </a:lnTo>
                  <a:lnTo>
                    <a:pt x="840" y="2689"/>
                  </a:lnTo>
                  <a:lnTo>
                    <a:pt x="1289" y="2689"/>
                  </a:lnTo>
                  <a:lnTo>
                    <a:pt x="1513" y="2633"/>
                  </a:lnTo>
                  <a:lnTo>
                    <a:pt x="1681" y="2577"/>
                  </a:lnTo>
                  <a:lnTo>
                    <a:pt x="1849" y="2493"/>
                  </a:lnTo>
                  <a:lnTo>
                    <a:pt x="1961" y="2353"/>
                  </a:lnTo>
                  <a:lnTo>
                    <a:pt x="2073" y="2241"/>
                  </a:lnTo>
                  <a:lnTo>
                    <a:pt x="2129" y="2073"/>
                  </a:lnTo>
                  <a:lnTo>
                    <a:pt x="2129" y="1905"/>
                  </a:lnTo>
                  <a:lnTo>
                    <a:pt x="2101" y="1709"/>
                  </a:lnTo>
                  <a:lnTo>
                    <a:pt x="2017" y="1513"/>
                  </a:lnTo>
                  <a:lnTo>
                    <a:pt x="1877" y="1373"/>
                  </a:lnTo>
                  <a:lnTo>
                    <a:pt x="1709" y="1289"/>
                  </a:lnTo>
                  <a:lnTo>
                    <a:pt x="1849" y="1177"/>
                  </a:lnTo>
                  <a:lnTo>
                    <a:pt x="1961" y="1037"/>
                  </a:lnTo>
                  <a:lnTo>
                    <a:pt x="2017" y="897"/>
                  </a:lnTo>
                  <a:lnTo>
                    <a:pt x="2045" y="701"/>
                  </a:lnTo>
                  <a:lnTo>
                    <a:pt x="2017" y="560"/>
                  </a:lnTo>
                  <a:lnTo>
                    <a:pt x="1989" y="420"/>
                  </a:lnTo>
                  <a:lnTo>
                    <a:pt x="1877" y="280"/>
                  </a:lnTo>
                  <a:lnTo>
                    <a:pt x="1765" y="196"/>
                  </a:lnTo>
                  <a:lnTo>
                    <a:pt x="1625" y="112"/>
                  </a:lnTo>
                  <a:lnTo>
                    <a:pt x="1457" y="28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7"/>
            <p:cNvSpPr/>
            <p:nvPr/>
          </p:nvSpPr>
          <p:spPr>
            <a:xfrm>
              <a:off x="2932247" y="3265577"/>
              <a:ext cx="17726" cy="13318"/>
            </a:xfrm>
            <a:custGeom>
              <a:avLst/>
              <a:gdLst/>
              <a:ahLst/>
              <a:cxnLst/>
              <a:rect l="l" t="t" r="r" b="b"/>
              <a:pathLst>
                <a:path w="1121" h="842" fill="none" extrusionOk="0">
                  <a:moveTo>
                    <a:pt x="560" y="841"/>
                  </a:moveTo>
                  <a:lnTo>
                    <a:pt x="560" y="841"/>
                  </a:lnTo>
                  <a:lnTo>
                    <a:pt x="336" y="813"/>
                  </a:lnTo>
                  <a:lnTo>
                    <a:pt x="224" y="785"/>
                  </a:lnTo>
                  <a:lnTo>
                    <a:pt x="140" y="729"/>
                  </a:lnTo>
                  <a:lnTo>
                    <a:pt x="84" y="673"/>
                  </a:lnTo>
                  <a:lnTo>
                    <a:pt x="28" y="589"/>
                  </a:lnTo>
                  <a:lnTo>
                    <a:pt x="0" y="505"/>
                  </a:lnTo>
                  <a:lnTo>
                    <a:pt x="0" y="421"/>
                  </a:lnTo>
                  <a:lnTo>
                    <a:pt x="0" y="421"/>
                  </a:lnTo>
                  <a:lnTo>
                    <a:pt x="0" y="337"/>
                  </a:lnTo>
                  <a:lnTo>
                    <a:pt x="28" y="253"/>
                  </a:lnTo>
                  <a:lnTo>
                    <a:pt x="84" y="169"/>
                  </a:lnTo>
                  <a:lnTo>
                    <a:pt x="140" y="113"/>
                  </a:lnTo>
                  <a:lnTo>
                    <a:pt x="224" y="57"/>
                  </a:lnTo>
                  <a:lnTo>
                    <a:pt x="336" y="29"/>
                  </a:lnTo>
                  <a:lnTo>
                    <a:pt x="560" y="1"/>
                  </a:lnTo>
                  <a:lnTo>
                    <a:pt x="560" y="1"/>
                  </a:lnTo>
                  <a:lnTo>
                    <a:pt x="785" y="29"/>
                  </a:lnTo>
                  <a:lnTo>
                    <a:pt x="869" y="57"/>
                  </a:lnTo>
                  <a:lnTo>
                    <a:pt x="953" y="113"/>
                  </a:lnTo>
                  <a:lnTo>
                    <a:pt x="1037" y="169"/>
                  </a:lnTo>
                  <a:lnTo>
                    <a:pt x="1065" y="225"/>
                  </a:lnTo>
                  <a:lnTo>
                    <a:pt x="1093" y="309"/>
                  </a:lnTo>
                  <a:lnTo>
                    <a:pt x="1121" y="421"/>
                  </a:lnTo>
                  <a:lnTo>
                    <a:pt x="1121" y="421"/>
                  </a:lnTo>
                  <a:lnTo>
                    <a:pt x="1093" y="505"/>
                  </a:lnTo>
                  <a:lnTo>
                    <a:pt x="1065" y="589"/>
                  </a:lnTo>
                  <a:lnTo>
                    <a:pt x="1037" y="673"/>
                  </a:lnTo>
                  <a:lnTo>
                    <a:pt x="953" y="729"/>
                  </a:lnTo>
                  <a:lnTo>
                    <a:pt x="869" y="785"/>
                  </a:lnTo>
                  <a:lnTo>
                    <a:pt x="785" y="813"/>
                  </a:lnTo>
                  <a:lnTo>
                    <a:pt x="560" y="8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7"/>
            <p:cNvSpPr/>
            <p:nvPr/>
          </p:nvSpPr>
          <p:spPr>
            <a:xfrm>
              <a:off x="2933132" y="3248304"/>
              <a:ext cx="15512" cy="11974"/>
            </a:xfrm>
            <a:custGeom>
              <a:avLst/>
              <a:gdLst/>
              <a:ahLst/>
              <a:cxnLst/>
              <a:rect l="l" t="t" r="r" b="b"/>
              <a:pathLst>
                <a:path w="981" h="757" fill="none" extrusionOk="0">
                  <a:moveTo>
                    <a:pt x="476" y="757"/>
                  </a:moveTo>
                  <a:lnTo>
                    <a:pt x="476" y="757"/>
                  </a:lnTo>
                  <a:lnTo>
                    <a:pt x="280" y="729"/>
                  </a:lnTo>
                  <a:lnTo>
                    <a:pt x="112" y="645"/>
                  </a:lnTo>
                  <a:lnTo>
                    <a:pt x="56" y="589"/>
                  </a:lnTo>
                  <a:lnTo>
                    <a:pt x="28" y="533"/>
                  </a:lnTo>
                  <a:lnTo>
                    <a:pt x="0" y="477"/>
                  </a:lnTo>
                  <a:lnTo>
                    <a:pt x="0" y="393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0" y="281"/>
                  </a:lnTo>
                  <a:lnTo>
                    <a:pt x="28" y="196"/>
                  </a:lnTo>
                  <a:lnTo>
                    <a:pt x="56" y="140"/>
                  </a:lnTo>
                  <a:lnTo>
                    <a:pt x="112" y="84"/>
                  </a:lnTo>
                  <a:lnTo>
                    <a:pt x="280" y="28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673" y="28"/>
                  </a:lnTo>
                  <a:lnTo>
                    <a:pt x="841" y="112"/>
                  </a:lnTo>
                  <a:lnTo>
                    <a:pt x="897" y="168"/>
                  </a:lnTo>
                  <a:lnTo>
                    <a:pt x="953" y="225"/>
                  </a:lnTo>
                  <a:lnTo>
                    <a:pt x="981" y="309"/>
                  </a:lnTo>
                  <a:lnTo>
                    <a:pt x="981" y="393"/>
                  </a:lnTo>
                  <a:lnTo>
                    <a:pt x="981" y="393"/>
                  </a:lnTo>
                  <a:lnTo>
                    <a:pt x="981" y="477"/>
                  </a:lnTo>
                  <a:lnTo>
                    <a:pt x="953" y="533"/>
                  </a:lnTo>
                  <a:lnTo>
                    <a:pt x="897" y="589"/>
                  </a:lnTo>
                  <a:lnTo>
                    <a:pt x="841" y="645"/>
                  </a:lnTo>
                  <a:lnTo>
                    <a:pt x="673" y="729"/>
                  </a:lnTo>
                  <a:lnTo>
                    <a:pt x="476" y="7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7"/>
            <p:cNvSpPr/>
            <p:nvPr/>
          </p:nvSpPr>
          <p:spPr>
            <a:xfrm>
              <a:off x="2923835" y="3242104"/>
              <a:ext cx="33664" cy="42549"/>
            </a:xfrm>
            <a:custGeom>
              <a:avLst/>
              <a:gdLst/>
              <a:ahLst/>
              <a:cxnLst/>
              <a:rect l="l" t="t" r="r" b="b"/>
              <a:pathLst>
                <a:path w="2129" h="2690" fill="none" extrusionOk="0">
                  <a:moveTo>
                    <a:pt x="1064" y="0"/>
                  </a:moveTo>
                  <a:lnTo>
                    <a:pt x="1064" y="0"/>
                  </a:lnTo>
                  <a:lnTo>
                    <a:pt x="868" y="0"/>
                  </a:lnTo>
                  <a:lnTo>
                    <a:pt x="672" y="28"/>
                  </a:lnTo>
                  <a:lnTo>
                    <a:pt x="504" y="112"/>
                  </a:lnTo>
                  <a:lnTo>
                    <a:pt x="364" y="196"/>
                  </a:lnTo>
                  <a:lnTo>
                    <a:pt x="252" y="280"/>
                  </a:lnTo>
                  <a:lnTo>
                    <a:pt x="168" y="420"/>
                  </a:lnTo>
                  <a:lnTo>
                    <a:pt x="112" y="560"/>
                  </a:lnTo>
                  <a:lnTo>
                    <a:pt x="84" y="701"/>
                  </a:lnTo>
                  <a:lnTo>
                    <a:pt x="84" y="701"/>
                  </a:lnTo>
                  <a:lnTo>
                    <a:pt x="112" y="897"/>
                  </a:lnTo>
                  <a:lnTo>
                    <a:pt x="168" y="1037"/>
                  </a:lnTo>
                  <a:lnTo>
                    <a:pt x="280" y="1177"/>
                  </a:lnTo>
                  <a:lnTo>
                    <a:pt x="420" y="1289"/>
                  </a:lnTo>
                  <a:lnTo>
                    <a:pt x="420" y="1289"/>
                  </a:lnTo>
                  <a:lnTo>
                    <a:pt x="252" y="1373"/>
                  </a:lnTo>
                  <a:lnTo>
                    <a:pt x="112" y="1513"/>
                  </a:lnTo>
                  <a:lnTo>
                    <a:pt x="28" y="1709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28" y="2073"/>
                  </a:lnTo>
                  <a:lnTo>
                    <a:pt x="84" y="2241"/>
                  </a:lnTo>
                  <a:lnTo>
                    <a:pt x="168" y="2353"/>
                  </a:lnTo>
                  <a:lnTo>
                    <a:pt x="280" y="2493"/>
                  </a:lnTo>
                  <a:lnTo>
                    <a:pt x="448" y="2577"/>
                  </a:lnTo>
                  <a:lnTo>
                    <a:pt x="616" y="2633"/>
                  </a:lnTo>
                  <a:lnTo>
                    <a:pt x="840" y="2689"/>
                  </a:lnTo>
                  <a:lnTo>
                    <a:pt x="1064" y="2689"/>
                  </a:lnTo>
                  <a:lnTo>
                    <a:pt x="1064" y="2689"/>
                  </a:lnTo>
                  <a:lnTo>
                    <a:pt x="1289" y="2689"/>
                  </a:lnTo>
                  <a:lnTo>
                    <a:pt x="1513" y="2633"/>
                  </a:lnTo>
                  <a:lnTo>
                    <a:pt x="1681" y="2577"/>
                  </a:lnTo>
                  <a:lnTo>
                    <a:pt x="1849" y="2493"/>
                  </a:lnTo>
                  <a:lnTo>
                    <a:pt x="1961" y="2353"/>
                  </a:lnTo>
                  <a:lnTo>
                    <a:pt x="2073" y="2241"/>
                  </a:lnTo>
                  <a:lnTo>
                    <a:pt x="2129" y="2073"/>
                  </a:lnTo>
                  <a:lnTo>
                    <a:pt x="2129" y="1905"/>
                  </a:lnTo>
                  <a:lnTo>
                    <a:pt x="2129" y="1905"/>
                  </a:lnTo>
                  <a:lnTo>
                    <a:pt x="2101" y="1709"/>
                  </a:lnTo>
                  <a:lnTo>
                    <a:pt x="2017" y="1513"/>
                  </a:lnTo>
                  <a:lnTo>
                    <a:pt x="1877" y="1373"/>
                  </a:lnTo>
                  <a:lnTo>
                    <a:pt x="1709" y="1289"/>
                  </a:lnTo>
                  <a:lnTo>
                    <a:pt x="1709" y="1289"/>
                  </a:lnTo>
                  <a:lnTo>
                    <a:pt x="1849" y="1177"/>
                  </a:lnTo>
                  <a:lnTo>
                    <a:pt x="1961" y="1037"/>
                  </a:lnTo>
                  <a:lnTo>
                    <a:pt x="2017" y="897"/>
                  </a:lnTo>
                  <a:lnTo>
                    <a:pt x="2045" y="701"/>
                  </a:lnTo>
                  <a:lnTo>
                    <a:pt x="2045" y="701"/>
                  </a:lnTo>
                  <a:lnTo>
                    <a:pt x="2017" y="560"/>
                  </a:lnTo>
                  <a:lnTo>
                    <a:pt x="1989" y="420"/>
                  </a:lnTo>
                  <a:lnTo>
                    <a:pt x="1877" y="280"/>
                  </a:lnTo>
                  <a:lnTo>
                    <a:pt x="1765" y="196"/>
                  </a:lnTo>
                  <a:lnTo>
                    <a:pt x="1625" y="112"/>
                  </a:lnTo>
                  <a:lnTo>
                    <a:pt x="1457" y="28"/>
                  </a:lnTo>
                  <a:lnTo>
                    <a:pt x="1261" y="0"/>
                  </a:lnTo>
                  <a:lnTo>
                    <a:pt x="10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7"/>
            <p:cNvSpPr/>
            <p:nvPr/>
          </p:nvSpPr>
          <p:spPr>
            <a:xfrm>
              <a:off x="1906444" y="3231015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extrusionOk="0">
                  <a:moveTo>
                    <a:pt x="533" y="1"/>
                  </a:move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8"/>
                  </a:lnTo>
                  <a:lnTo>
                    <a:pt x="673" y="1346"/>
                  </a:lnTo>
                  <a:lnTo>
                    <a:pt x="18292" y="1346"/>
                  </a:lnTo>
                  <a:lnTo>
                    <a:pt x="18404" y="1318"/>
                  </a:lnTo>
                  <a:lnTo>
                    <a:pt x="18544" y="1289"/>
                  </a:lnTo>
                  <a:lnTo>
                    <a:pt x="18656" y="1205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393"/>
                  </a:lnTo>
                  <a:lnTo>
                    <a:pt x="18852" y="281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7"/>
            <p:cNvSpPr/>
            <p:nvPr/>
          </p:nvSpPr>
          <p:spPr>
            <a:xfrm>
              <a:off x="1906444" y="3231015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fill="none" extrusionOk="0">
                  <a:moveTo>
                    <a:pt x="18292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673" y="1"/>
                  </a:lnTo>
                  <a:lnTo>
                    <a:pt x="533" y="1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8"/>
                  </a:lnTo>
                  <a:lnTo>
                    <a:pt x="673" y="1346"/>
                  </a:lnTo>
                  <a:lnTo>
                    <a:pt x="18292" y="1346"/>
                  </a:lnTo>
                  <a:lnTo>
                    <a:pt x="18292" y="1346"/>
                  </a:lnTo>
                  <a:lnTo>
                    <a:pt x="18404" y="1318"/>
                  </a:lnTo>
                  <a:lnTo>
                    <a:pt x="18544" y="1289"/>
                  </a:lnTo>
                  <a:lnTo>
                    <a:pt x="18656" y="1205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393"/>
                  </a:lnTo>
                  <a:lnTo>
                    <a:pt x="18852" y="281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1"/>
                  </a:lnTo>
                  <a:lnTo>
                    <a:pt x="182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7"/>
            <p:cNvSpPr/>
            <p:nvPr/>
          </p:nvSpPr>
          <p:spPr>
            <a:xfrm>
              <a:off x="1906444" y="3281094"/>
              <a:ext cx="174978" cy="21275"/>
            </a:xfrm>
            <a:custGeom>
              <a:avLst/>
              <a:gdLst/>
              <a:ahLst/>
              <a:cxnLst/>
              <a:rect l="l" t="t" r="r" b="b"/>
              <a:pathLst>
                <a:path w="11066" h="1345" extrusionOk="0">
                  <a:moveTo>
                    <a:pt x="673" y="0"/>
                  </a:moveTo>
                  <a:lnTo>
                    <a:pt x="533" y="28"/>
                  </a:ln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0"/>
                  </a:lnTo>
                  <a:lnTo>
                    <a:pt x="1" y="532"/>
                  </a:lnTo>
                  <a:lnTo>
                    <a:pt x="1" y="672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813"/>
                  </a:lnTo>
                  <a:lnTo>
                    <a:pt x="11065" y="672"/>
                  </a:lnTo>
                  <a:lnTo>
                    <a:pt x="11065" y="532"/>
                  </a:lnTo>
                  <a:lnTo>
                    <a:pt x="11037" y="420"/>
                  </a:lnTo>
                  <a:lnTo>
                    <a:pt x="10953" y="308"/>
                  </a:lnTo>
                  <a:lnTo>
                    <a:pt x="10869" y="196"/>
                  </a:lnTo>
                  <a:lnTo>
                    <a:pt x="10785" y="112"/>
                  </a:lnTo>
                  <a:lnTo>
                    <a:pt x="10673" y="56"/>
                  </a:lnTo>
                  <a:lnTo>
                    <a:pt x="10533" y="28"/>
                  </a:lnTo>
                  <a:lnTo>
                    <a:pt x="104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7"/>
            <p:cNvSpPr/>
            <p:nvPr/>
          </p:nvSpPr>
          <p:spPr>
            <a:xfrm>
              <a:off x="1906444" y="3281094"/>
              <a:ext cx="174978" cy="21275"/>
            </a:xfrm>
            <a:custGeom>
              <a:avLst/>
              <a:gdLst/>
              <a:ahLst/>
              <a:cxnLst/>
              <a:rect l="l" t="t" r="r" b="b"/>
              <a:pathLst>
                <a:path w="11066" h="1345" fill="none" extrusionOk="0">
                  <a:moveTo>
                    <a:pt x="10421" y="0"/>
                  </a:moveTo>
                  <a:lnTo>
                    <a:pt x="673" y="0"/>
                  </a:lnTo>
                  <a:lnTo>
                    <a:pt x="673" y="0"/>
                  </a:lnTo>
                  <a:lnTo>
                    <a:pt x="533" y="28"/>
                  </a:ln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0"/>
                  </a:lnTo>
                  <a:lnTo>
                    <a:pt x="1" y="532"/>
                  </a:lnTo>
                  <a:lnTo>
                    <a:pt x="1" y="672"/>
                  </a:lnTo>
                  <a:lnTo>
                    <a:pt x="1" y="672"/>
                  </a:lnTo>
                  <a:lnTo>
                    <a:pt x="1" y="672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421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813"/>
                  </a:lnTo>
                  <a:lnTo>
                    <a:pt x="11065" y="672"/>
                  </a:lnTo>
                  <a:lnTo>
                    <a:pt x="11065" y="672"/>
                  </a:lnTo>
                  <a:lnTo>
                    <a:pt x="11065" y="532"/>
                  </a:lnTo>
                  <a:lnTo>
                    <a:pt x="11037" y="420"/>
                  </a:lnTo>
                  <a:lnTo>
                    <a:pt x="10953" y="308"/>
                  </a:lnTo>
                  <a:lnTo>
                    <a:pt x="10869" y="196"/>
                  </a:lnTo>
                  <a:lnTo>
                    <a:pt x="10785" y="112"/>
                  </a:lnTo>
                  <a:lnTo>
                    <a:pt x="10673" y="56"/>
                  </a:lnTo>
                  <a:lnTo>
                    <a:pt x="10533" y="28"/>
                  </a:lnTo>
                  <a:lnTo>
                    <a:pt x="1042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7"/>
            <p:cNvSpPr/>
            <p:nvPr/>
          </p:nvSpPr>
          <p:spPr>
            <a:xfrm>
              <a:off x="1830704" y="3429952"/>
              <a:ext cx="1196337" cy="189652"/>
            </a:xfrm>
            <a:custGeom>
              <a:avLst/>
              <a:gdLst/>
              <a:ahLst/>
              <a:cxnLst/>
              <a:rect l="l" t="t" r="r" b="b"/>
              <a:pathLst>
                <a:path w="75659" h="11990" extrusionOk="0">
                  <a:moveTo>
                    <a:pt x="1654" y="1"/>
                  </a:moveTo>
                  <a:lnTo>
                    <a:pt x="1486" y="29"/>
                  </a:lnTo>
                  <a:lnTo>
                    <a:pt x="1317" y="29"/>
                  </a:lnTo>
                  <a:lnTo>
                    <a:pt x="1009" y="141"/>
                  </a:lnTo>
                  <a:lnTo>
                    <a:pt x="729" y="281"/>
                  </a:lnTo>
                  <a:lnTo>
                    <a:pt x="477" y="505"/>
                  </a:lnTo>
                  <a:lnTo>
                    <a:pt x="281" y="757"/>
                  </a:lnTo>
                  <a:lnTo>
                    <a:pt x="113" y="1037"/>
                  </a:lnTo>
                  <a:lnTo>
                    <a:pt x="29" y="1345"/>
                  </a:lnTo>
                  <a:lnTo>
                    <a:pt x="1" y="1514"/>
                  </a:lnTo>
                  <a:lnTo>
                    <a:pt x="1" y="1682"/>
                  </a:lnTo>
                  <a:lnTo>
                    <a:pt x="1" y="10309"/>
                  </a:lnTo>
                  <a:lnTo>
                    <a:pt x="1" y="10477"/>
                  </a:lnTo>
                  <a:lnTo>
                    <a:pt x="29" y="10645"/>
                  </a:lnTo>
                  <a:lnTo>
                    <a:pt x="113" y="10953"/>
                  </a:lnTo>
                  <a:lnTo>
                    <a:pt x="281" y="11233"/>
                  </a:lnTo>
                  <a:lnTo>
                    <a:pt x="477" y="11485"/>
                  </a:lnTo>
                  <a:lnTo>
                    <a:pt x="729" y="11709"/>
                  </a:lnTo>
                  <a:lnTo>
                    <a:pt x="1009" y="11850"/>
                  </a:lnTo>
                  <a:lnTo>
                    <a:pt x="1317" y="11962"/>
                  </a:lnTo>
                  <a:lnTo>
                    <a:pt x="1486" y="11962"/>
                  </a:lnTo>
                  <a:lnTo>
                    <a:pt x="1654" y="11990"/>
                  </a:lnTo>
                  <a:lnTo>
                    <a:pt x="73978" y="11990"/>
                  </a:lnTo>
                  <a:lnTo>
                    <a:pt x="74146" y="11962"/>
                  </a:lnTo>
                  <a:lnTo>
                    <a:pt x="74314" y="11962"/>
                  </a:lnTo>
                  <a:lnTo>
                    <a:pt x="74622" y="11850"/>
                  </a:lnTo>
                  <a:lnTo>
                    <a:pt x="74902" y="11709"/>
                  </a:lnTo>
                  <a:lnTo>
                    <a:pt x="75154" y="11485"/>
                  </a:lnTo>
                  <a:lnTo>
                    <a:pt x="75350" y="11233"/>
                  </a:lnTo>
                  <a:lnTo>
                    <a:pt x="75519" y="10953"/>
                  </a:lnTo>
                  <a:lnTo>
                    <a:pt x="75603" y="10645"/>
                  </a:lnTo>
                  <a:lnTo>
                    <a:pt x="75631" y="10477"/>
                  </a:lnTo>
                  <a:lnTo>
                    <a:pt x="75659" y="10309"/>
                  </a:lnTo>
                  <a:lnTo>
                    <a:pt x="75659" y="1682"/>
                  </a:lnTo>
                  <a:lnTo>
                    <a:pt x="75631" y="1514"/>
                  </a:lnTo>
                  <a:lnTo>
                    <a:pt x="75603" y="1345"/>
                  </a:lnTo>
                  <a:lnTo>
                    <a:pt x="75519" y="1037"/>
                  </a:lnTo>
                  <a:lnTo>
                    <a:pt x="75350" y="757"/>
                  </a:lnTo>
                  <a:lnTo>
                    <a:pt x="75154" y="505"/>
                  </a:lnTo>
                  <a:lnTo>
                    <a:pt x="74902" y="281"/>
                  </a:lnTo>
                  <a:lnTo>
                    <a:pt x="74622" y="141"/>
                  </a:lnTo>
                  <a:lnTo>
                    <a:pt x="74314" y="29"/>
                  </a:lnTo>
                  <a:lnTo>
                    <a:pt x="74146" y="29"/>
                  </a:lnTo>
                  <a:lnTo>
                    <a:pt x="739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7"/>
            <p:cNvSpPr/>
            <p:nvPr/>
          </p:nvSpPr>
          <p:spPr>
            <a:xfrm>
              <a:off x="1830704" y="3429952"/>
              <a:ext cx="1196337" cy="189652"/>
            </a:xfrm>
            <a:custGeom>
              <a:avLst/>
              <a:gdLst/>
              <a:ahLst/>
              <a:cxnLst/>
              <a:rect l="l" t="t" r="r" b="b"/>
              <a:pathLst>
                <a:path w="75659" h="11990" fill="none" extrusionOk="0">
                  <a:moveTo>
                    <a:pt x="1654" y="1"/>
                  </a:moveTo>
                  <a:lnTo>
                    <a:pt x="73978" y="1"/>
                  </a:lnTo>
                  <a:lnTo>
                    <a:pt x="73978" y="1"/>
                  </a:lnTo>
                  <a:lnTo>
                    <a:pt x="74146" y="29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505"/>
                  </a:lnTo>
                  <a:lnTo>
                    <a:pt x="75350" y="757"/>
                  </a:lnTo>
                  <a:lnTo>
                    <a:pt x="75519" y="1037"/>
                  </a:lnTo>
                  <a:lnTo>
                    <a:pt x="75603" y="1345"/>
                  </a:lnTo>
                  <a:lnTo>
                    <a:pt x="75631" y="1514"/>
                  </a:lnTo>
                  <a:lnTo>
                    <a:pt x="75659" y="1682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709"/>
                  </a:lnTo>
                  <a:lnTo>
                    <a:pt x="74622" y="11850"/>
                  </a:lnTo>
                  <a:lnTo>
                    <a:pt x="74314" y="11962"/>
                  </a:lnTo>
                  <a:lnTo>
                    <a:pt x="74146" y="11962"/>
                  </a:lnTo>
                  <a:lnTo>
                    <a:pt x="73978" y="11990"/>
                  </a:lnTo>
                  <a:lnTo>
                    <a:pt x="1654" y="11990"/>
                  </a:lnTo>
                  <a:lnTo>
                    <a:pt x="1654" y="11990"/>
                  </a:lnTo>
                  <a:lnTo>
                    <a:pt x="1486" y="11962"/>
                  </a:lnTo>
                  <a:lnTo>
                    <a:pt x="1317" y="11962"/>
                  </a:lnTo>
                  <a:lnTo>
                    <a:pt x="1009" y="11850"/>
                  </a:lnTo>
                  <a:lnTo>
                    <a:pt x="729" y="11709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2"/>
                  </a:lnTo>
                  <a:lnTo>
                    <a:pt x="1" y="1682"/>
                  </a:lnTo>
                  <a:lnTo>
                    <a:pt x="1" y="1514"/>
                  </a:lnTo>
                  <a:lnTo>
                    <a:pt x="29" y="1345"/>
                  </a:lnTo>
                  <a:lnTo>
                    <a:pt x="113" y="1037"/>
                  </a:lnTo>
                  <a:lnTo>
                    <a:pt x="281" y="757"/>
                  </a:lnTo>
                  <a:lnTo>
                    <a:pt x="477" y="505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29"/>
                  </a:lnTo>
                  <a:lnTo>
                    <a:pt x="16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7"/>
            <p:cNvSpPr/>
            <p:nvPr/>
          </p:nvSpPr>
          <p:spPr>
            <a:xfrm>
              <a:off x="2708567" y="3507932"/>
              <a:ext cx="27039" cy="26605"/>
            </a:xfrm>
            <a:custGeom>
              <a:avLst/>
              <a:gdLst/>
              <a:ahLst/>
              <a:cxnLst/>
              <a:rect l="l" t="t" r="r" b="b"/>
              <a:pathLst>
                <a:path w="1710" h="1682" extrusionOk="0">
                  <a:moveTo>
                    <a:pt x="645" y="1"/>
                  </a:moveTo>
                  <a:lnTo>
                    <a:pt x="645" y="673"/>
                  </a:lnTo>
                  <a:lnTo>
                    <a:pt x="1" y="673"/>
                  </a:lnTo>
                  <a:lnTo>
                    <a:pt x="1" y="1037"/>
                  </a:lnTo>
                  <a:lnTo>
                    <a:pt x="645" y="1037"/>
                  </a:lnTo>
                  <a:lnTo>
                    <a:pt x="645" y="1682"/>
                  </a:lnTo>
                  <a:lnTo>
                    <a:pt x="1037" y="1682"/>
                  </a:lnTo>
                  <a:lnTo>
                    <a:pt x="1037" y="1037"/>
                  </a:lnTo>
                  <a:lnTo>
                    <a:pt x="1709" y="1037"/>
                  </a:lnTo>
                  <a:lnTo>
                    <a:pt x="1709" y="673"/>
                  </a:lnTo>
                  <a:lnTo>
                    <a:pt x="1037" y="673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7"/>
            <p:cNvSpPr/>
            <p:nvPr/>
          </p:nvSpPr>
          <p:spPr>
            <a:xfrm>
              <a:off x="2708567" y="3507932"/>
              <a:ext cx="27039" cy="26605"/>
            </a:xfrm>
            <a:custGeom>
              <a:avLst/>
              <a:gdLst/>
              <a:ahLst/>
              <a:cxnLst/>
              <a:rect l="l" t="t" r="r" b="b"/>
              <a:pathLst>
                <a:path w="1710" h="1682" fill="none" extrusionOk="0">
                  <a:moveTo>
                    <a:pt x="1037" y="1"/>
                  </a:moveTo>
                  <a:lnTo>
                    <a:pt x="645" y="1"/>
                  </a:lnTo>
                  <a:lnTo>
                    <a:pt x="645" y="673"/>
                  </a:lnTo>
                  <a:lnTo>
                    <a:pt x="1" y="673"/>
                  </a:lnTo>
                  <a:lnTo>
                    <a:pt x="1" y="1037"/>
                  </a:lnTo>
                  <a:lnTo>
                    <a:pt x="645" y="1037"/>
                  </a:lnTo>
                  <a:lnTo>
                    <a:pt x="645" y="1682"/>
                  </a:lnTo>
                  <a:lnTo>
                    <a:pt x="1037" y="1682"/>
                  </a:lnTo>
                  <a:lnTo>
                    <a:pt x="1037" y="1037"/>
                  </a:lnTo>
                  <a:lnTo>
                    <a:pt x="1709" y="1037"/>
                  </a:lnTo>
                  <a:lnTo>
                    <a:pt x="1709" y="673"/>
                  </a:lnTo>
                  <a:lnTo>
                    <a:pt x="1037" y="673"/>
                  </a:lnTo>
                  <a:lnTo>
                    <a:pt x="10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7"/>
            <p:cNvSpPr/>
            <p:nvPr/>
          </p:nvSpPr>
          <p:spPr>
            <a:xfrm>
              <a:off x="2757727" y="3493317"/>
              <a:ext cx="33237" cy="55836"/>
            </a:xfrm>
            <a:custGeom>
              <a:avLst/>
              <a:gdLst/>
              <a:ahLst/>
              <a:cxnLst/>
              <a:rect l="l" t="t" r="r" b="b"/>
              <a:pathLst>
                <a:path w="2102" h="3530" extrusionOk="0">
                  <a:moveTo>
                    <a:pt x="925" y="841"/>
                  </a:moveTo>
                  <a:lnTo>
                    <a:pt x="925" y="1513"/>
                  </a:lnTo>
                  <a:lnTo>
                    <a:pt x="785" y="1457"/>
                  </a:lnTo>
                  <a:lnTo>
                    <a:pt x="645" y="1401"/>
                  </a:lnTo>
                  <a:lnTo>
                    <a:pt x="561" y="1289"/>
                  </a:lnTo>
                  <a:lnTo>
                    <a:pt x="533" y="1177"/>
                  </a:lnTo>
                  <a:lnTo>
                    <a:pt x="561" y="1065"/>
                  </a:lnTo>
                  <a:lnTo>
                    <a:pt x="645" y="981"/>
                  </a:lnTo>
                  <a:lnTo>
                    <a:pt x="757" y="897"/>
                  </a:lnTo>
                  <a:lnTo>
                    <a:pt x="925" y="841"/>
                  </a:lnTo>
                  <a:close/>
                  <a:moveTo>
                    <a:pt x="1233" y="2045"/>
                  </a:moveTo>
                  <a:lnTo>
                    <a:pt x="1373" y="2101"/>
                  </a:lnTo>
                  <a:lnTo>
                    <a:pt x="1514" y="2157"/>
                  </a:lnTo>
                  <a:lnTo>
                    <a:pt x="1598" y="2241"/>
                  </a:lnTo>
                  <a:lnTo>
                    <a:pt x="1626" y="2381"/>
                  </a:lnTo>
                  <a:lnTo>
                    <a:pt x="1598" y="2493"/>
                  </a:lnTo>
                  <a:lnTo>
                    <a:pt x="1542" y="2577"/>
                  </a:lnTo>
                  <a:lnTo>
                    <a:pt x="1401" y="2662"/>
                  </a:lnTo>
                  <a:lnTo>
                    <a:pt x="1233" y="2718"/>
                  </a:lnTo>
                  <a:lnTo>
                    <a:pt x="1233" y="2045"/>
                  </a:lnTo>
                  <a:close/>
                  <a:moveTo>
                    <a:pt x="925" y="0"/>
                  </a:moveTo>
                  <a:lnTo>
                    <a:pt x="925" y="449"/>
                  </a:lnTo>
                  <a:lnTo>
                    <a:pt x="729" y="477"/>
                  </a:lnTo>
                  <a:lnTo>
                    <a:pt x="533" y="533"/>
                  </a:lnTo>
                  <a:lnTo>
                    <a:pt x="393" y="617"/>
                  </a:lnTo>
                  <a:lnTo>
                    <a:pt x="281" y="701"/>
                  </a:lnTo>
                  <a:lnTo>
                    <a:pt x="169" y="813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41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718"/>
                  </a:lnTo>
                  <a:lnTo>
                    <a:pt x="729" y="2690"/>
                  </a:lnTo>
                  <a:lnTo>
                    <a:pt x="533" y="2634"/>
                  </a:lnTo>
                  <a:lnTo>
                    <a:pt x="337" y="2549"/>
                  </a:lnTo>
                  <a:lnTo>
                    <a:pt x="169" y="2437"/>
                  </a:lnTo>
                  <a:lnTo>
                    <a:pt x="1" y="2802"/>
                  </a:lnTo>
                  <a:lnTo>
                    <a:pt x="225" y="2942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30"/>
                  </a:lnTo>
                  <a:lnTo>
                    <a:pt x="1233" y="3530"/>
                  </a:lnTo>
                  <a:lnTo>
                    <a:pt x="1233" y="3110"/>
                  </a:lnTo>
                  <a:lnTo>
                    <a:pt x="1429" y="3082"/>
                  </a:lnTo>
                  <a:lnTo>
                    <a:pt x="1626" y="3026"/>
                  </a:lnTo>
                  <a:lnTo>
                    <a:pt x="1766" y="2942"/>
                  </a:lnTo>
                  <a:lnTo>
                    <a:pt x="1878" y="2858"/>
                  </a:lnTo>
                  <a:lnTo>
                    <a:pt x="1990" y="2746"/>
                  </a:lnTo>
                  <a:lnTo>
                    <a:pt x="2046" y="2634"/>
                  </a:lnTo>
                  <a:lnTo>
                    <a:pt x="2074" y="2493"/>
                  </a:lnTo>
                  <a:lnTo>
                    <a:pt x="2102" y="2353"/>
                  </a:lnTo>
                  <a:lnTo>
                    <a:pt x="2074" y="2157"/>
                  </a:lnTo>
                  <a:lnTo>
                    <a:pt x="2018" y="2017"/>
                  </a:lnTo>
                  <a:lnTo>
                    <a:pt x="1934" y="1905"/>
                  </a:lnTo>
                  <a:lnTo>
                    <a:pt x="1822" y="1821"/>
                  </a:lnTo>
                  <a:lnTo>
                    <a:pt x="1682" y="1737"/>
                  </a:lnTo>
                  <a:lnTo>
                    <a:pt x="1542" y="1681"/>
                  </a:lnTo>
                  <a:lnTo>
                    <a:pt x="1233" y="1597"/>
                  </a:lnTo>
                  <a:lnTo>
                    <a:pt x="1233" y="841"/>
                  </a:lnTo>
                  <a:lnTo>
                    <a:pt x="1542" y="897"/>
                  </a:lnTo>
                  <a:lnTo>
                    <a:pt x="1850" y="1037"/>
                  </a:lnTo>
                  <a:lnTo>
                    <a:pt x="1990" y="645"/>
                  </a:lnTo>
                  <a:lnTo>
                    <a:pt x="1822" y="561"/>
                  </a:lnTo>
                  <a:lnTo>
                    <a:pt x="1626" y="505"/>
                  </a:lnTo>
                  <a:lnTo>
                    <a:pt x="1429" y="449"/>
                  </a:lnTo>
                  <a:lnTo>
                    <a:pt x="1233" y="421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7"/>
            <p:cNvSpPr/>
            <p:nvPr/>
          </p:nvSpPr>
          <p:spPr>
            <a:xfrm>
              <a:off x="2777224" y="3525664"/>
              <a:ext cx="6214" cy="10645"/>
            </a:xfrm>
            <a:custGeom>
              <a:avLst/>
              <a:gdLst/>
              <a:ahLst/>
              <a:cxnLst/>
              <a:rect l="l" t="t" r="r" b="b"/>
              <a:pathLst>
                <a:path w="393" h="673" fill="none" extrusionOk="0">
                  <a:moveTo>
                    <a:pt x="0" y="67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40" y="56"/>
                  </a:lnTo>
                  <a:lnTo>
                    <a:pt x="281" y="112"/>
                  </a:lnTo>
                  <a:lnTo>
                    <a:pt x="365" y="196"/>
                  </a:lnTo>
                  <a:lnTo>
                    <a:pt x="393" y="336"/>
                  </a:lnTo>
                  <a:lnTo>
                    <a:pt x="393" y="336"/>
                  </a:lnTo>
                  <a:lnTo>
                    <a:pt x="365" y="448"/>
                  </a:lnTo>
                  <a:lnTo>
                    <a:pt x="309" y="532"/>
                  </a:lnTo>
                  <a:lnTo>
                    <a:pt x="168" y="617"/>
                  </a:lnTo>
                  <a:lnTo>
                    <a:pt x="0" y="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7"/>
            <p:cNvSpPr/>
            <p:nvPr/>
          </p:nvSpPr>
          <p:spPr>
            <a:xfrm>
              <a:off x="2766155" y="3506604"/>
              <a:ext cx="6214" cy="10661"/>
            </a:xfrm>
            <a:custGeom>
              <a:avLst/>
              <a:gdLst/>
              <a:ahLst/>
              <a:cxnLst/>
              <a:rect l="l" t="t" r="r" b="b"/>
              <a:pathLst>
                <a:path w="393" h="674" fill="none" extrusionOk="0">
                  <a:moveTo>
                    <a:pt x="392" y="673"/>
                  </a:moveTo>
                  <a:lnTo>
                    <a:pt x="392" y="673"/>
                  </a:lnTo>
                  <a:lnTo>
                    <a:pt x="252" y="617"/>
                  </a:lnTo>
                  <a:lnTo>
                    <a:pt x="112" y="561"/>
                  </a:lnTo>
                  <a:lnTo>
                    <a:pt x="28" y="449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28" y="225"/>
                  </a:lnTo>
                  <a:lnTo>
                    <a:pt x="112" y="141"/>
                  </a:lnTo>
                  <a:lnTo>
                    <a:pt x="224" y="57"/>
                  </a:lnTo>
                  <a:lnTo>
                    <a:pt x="392" y="1"/>
                  </a:lnTo>
                  <a:lnTo>
                    <a:pt x="392" y="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7"/>
            <p:cNvSpPr/>
            <p:nvPr/>
          </p:nvSpPr>
          <p:spPr>
            <a:xfrm>
              <a:off x="2757727" y="3493317"/>
              <a:ext cx="33237" cy="55836"/>
            </a:xfrm>
            <a:custGeom>
              <a:avLst/>
              <a:gdLst/>
              <a:ahLst/>
              <a:cxnLst/>
              <a:rect l="l" t="t" r="r" b="b"/>
              <a:pathLst>
                <a:path w="2102" h="3530" fill="none" extrusionOk="0">
                  <a:moveTo>
                    <a:pt x="1233" y="0"/>
                  </a:moveTo>
                  <a:lnTo>
                    <a:pt x="925" y="0"/>
                  </a:lnTo>
                  <a:lnTo>
                    <a:pt x="925" y="449"/>
                  </a:lnTo>
                  <a:lnTo>
                    <a:pt x="925" y="449"/>
                  </a:lnTo>
                  <a:lnTo>
                    <a:pt x="729" y="477"/>
                  </a:lnTo>
                  <a:lnTo>
                    <a:pt x="533" y="533"/>
                  </a:lnTo>
                  <a:lnTo>
                    <a:pt x="393" y="617"/>
                  </a:lnTo>
                  <a:lnTo>
                    <a:pt x="281" y="701"/>
                  </a:lnTo>
                  <a:lnTo>
                    <a:pt x="169" y="813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41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718"/>
                  </a:lnTo>
                  <a:lnTo>
                    <a:pt x="925" y="2718"/>
                  </a:lnTo>
                  <a:lnTo>
                    <a:pt x="729" y="2690"/>
                  </a:lnTo>
                  <a:lnTo>
                    <a:pt x="533" y="2634"/>
                  </a:lnTo>
                  <a:lnTo>
                    <a:pt x="337" y="2549"/>
                  </a:lnTo>
                  <a:lnTo>
                    <a:pt x="169" y="2437"/>
                  </a:lnTo>
                  <a:lnTo>
                    <a:pt x="1" y="2802"/>
                  </a:lnTo>
                  <a:lnTo>
                    <a:pt x="1" y="2802"/>
                  </a:lnTo>
                  <a:lnTo>
                    <a:pt x="225" y="2942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30"/>
                  </a:lnTo>
                  <a:lnTo>
                    <a:pt x="1233" y="3530"/>
                  </a:lnTo>
                  <a:lnTo>
                    <a:pt x="1233" y="3110"/>
                  </a:lnTo>
                  <a:lnTo>
                    <a:pt x="1233" y="3110"/>
                  </a:lnTo>
                  <a:lnTo>
                    <a:pt x="1429" y="3082"/>
                  </a:lnTo>
                  <a:lnTo>
                    <a:pt x="1626" y="3026"/>
                  </a:lnTo>
                  <a:lnTo>
                    <a:pt x="1766" y="2942"/>
                  </a:lnTo>
                  <a:lnTo>
                    <a:pt x="1878" y="2858"/>
                  </a:lnTo>
                  <a:lnTo>
                    <a:pt x="1990" y="2746"/>
                  </a:lnTo>
                  <a:lnTo>
                    <a:pt x="2046" y="2634"/>
                  </a:lnTo>
                  <a:lnTo>
                    <a:pt x="2074" y="2493"/>
                  </a:lnTo>
                  <a:lnTo>
                    <a:pt x="2102" y="2353"/>
                  </a:lnTo>
                  <a:lnTo>
                    <a:pt x="2102" y="2353"/>
                  </a:lnTo>
                  <a:lnTo>
                    <a:pt x="2074" y="2157"/>
                  </a:lnTo>
                  <a:lnTo>
                    <a:pt x="2018" y="2017"/>
                  </a:lnTo>
                  <a:lnTo>
                    <a:pt x="1934" y="1905"/>
                  </a:lnTo>
                  <a:lnTo>
                    <a:pt x="1822" y="1821"/>
                  </a:lnTo>
                  <a:lnTo>
                    <a:pt x="1682" y="1737"/>
                  </a:lnTo>
                  <a:lnTo>
                    <a:pt x="1542" y="1681"/>
                  </a:lnTo>
                  <a:lnTo>
                    <a:pt x="1233" y="1597"/>
                  </a:lnTo>
                  <a:lnTo>
                    <a:pt x="1233" y="841"/>
                  </a:lnTo>
                  <a:lnTo>
                    <a:pt x="1233" y="841"/>
                  </a:lnTo>
                  <a:lnTo>
                    <a:pt x="1542" y="897"/>
                  </a:lnTo>
                  <a:lnTo>
                    <a:pt x="1850" y="1037"/>
                  </a:lnTo>
                  <a:lnTo>
                    <a:pt x="1990" y="645"/>
                  </a:lnTo>
                  <a:lnTo>
                    <a:pt x="1990" y="645"/>
                  </a:lnTo>
                  <a:lnTo>
                    <a:pt x="1822" y="561"/>
                  </a:lnTo>
                  <a:lnTo>
                    <a:pt x="1626" y="505"/>
                  </a:lnTo>
                  <a:lnTo>
                    <a:pt x="1429" y="449"/>
                  </a:lnTo>
                  <a:lnTo>
                    <a:pt x="1233" y="421"/>
                  </a:lnTo>
                  <a:lnTo>
                    <a:pt x="12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7"/>
            <p:cNvSpPr/>
            <p:nvPr/>
          </p:nvSpPr>
          <p:spPr>
            <a:xfrm>
              <a:off x="2809560" y="3500403"/>
              <a:ext cx="16840" cy="41663"/>
            </a:xfrm>
            <a:custGeom>
              <a:avLst/>
              <a:gdLst/>
              <a:ahLst/>
              <a:cxnLst/>
              <a:rect l="l" t="t" r="r" b="b"/>
              <a:pathLst>
                <a:path w="1065" h="2634" extrusionOk="0">
                  <a:moveTo>
                    <a:pt x="0" y="1"/>
                  </a:moveTo>
                  <a:lnTo>
                    <a:pt x="0" y="421"/>
                  </a:lnTo>
                  <a:lnTo>
                    <a:pt x="560" y="421"/>
                  </a:lnTo>
                  <a:lnTo>
                    <a:pt x="560" y="2634"/>
                  </a:lnTo>
                  <a:lnTo>
                    <a:pt x="1065" y="263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7"/>
            <p:cNvSpPr/>
            <p:nvPr/>
          </p:nvSpPr>
          <p:spPr>
            <a:xfrm>
              <a:off x="2809560" y="3500403"/>
              <a:ext cx="16840" cy="41663"/>
            </a:xfrm>
            <a:custGeom>
              <a:avLst/>
              <a:gdLst/>
              <a:ahLst/>
              <a:cxnLst/>
              <a:rect l="l" t="t" r="r" b="b"/>
              <a:pathLst>
                <a:path w="1065" h="2634" fill="none" extrusionOk="0">
                  <a:moveTo>
                    <a:pt x="1065" y="1"/>
                  </a:moveTo>
                  <a:lnTo>
                    <a:pt x="0" y="1"/>
                  </a:lnTo>
                  <a:lnTo>
                    <a:pt x="0" y="421"/>
                  </a:lnTo>
                  <a:lnTo>
                    <a:pt x="560" y="421"/>
                  </a:lnTo>
                  <a:lnTo>
                    <a:pt x="560" y="2634"/>
                  </a:lnTo>
                  <a:lnTo>
                    <a:pt x="1065" y="2634"/>
                  </a:lnTo>
                  <a:lnTo>
                    <a:pt x="1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7"/>
            <p:cNvSpPr/>
            <p:nvPr/>
          </p:nvSpPr>
          <p:spPr>
            <a:xfrm>
              <a:off x="2834353" y="3499960"/>
              <a:ext cx="33680" cy="42549"/>
            </a:xfrm>
            <a:custGeom>
              <a:avLst/>
              <a:gdLst/>
              <a:ahLst/>
              <a:cxnLst/>
              <a:rect l="l" t="t" r="r" b="b"/>
              <a:pathLst>
                <a:path w="2130" h="2690" extrusionOk="0">
                  <a:moveTo>
                    <a:pt x="1065" y="421"/>
                  </a:moveTo>
                  <a:lnTo>
                    <a:pt x="1261" y="449"/>
                  </a:lnTo>
                  <a:lnTo>
                    <a:pt x="1429" y="505"/>
                  </a:lnTo>
                  <a:lnTo>
                    <a:pt x="1485" y="561"/>
                  </a:lnTo>
                  <a:lnTo>
                    <a:pt x="1513" y="645"/>
                  </a:lnTo>
                  <a:lnTo>
                    <a:pt x="1541" y="701"/>
                  </a:lnTo>
                  <a:lnTo>
                    <a:pt x="1569" y="785"/>
                  </a:lnTo>
                  <a:lnTo>
                    <a:pt x="1541" y="869"/>
                  </a:lnTo>
                  <a:lnTo>
                    <a:pt x="1513" y="925"/>
                  </a:lnTo>
                  <a:lnTo>
                    <a:pt x="1485" y="1009"/>
                  </a:lnTo>
                  <a:lnTo>
                    <a:pt x="1429" y="1065"/>
                  </a:lnTo>
                  <a:lnTo>
                    <a:pt x="1261" y="1121"/>
                  </a:lnTo>
                  <a:lnTo>
                    <a:pt x="1065" y="1149"/>
                  </a:lnTo>
                  <a:lnTo>
                    <a:pt x="841" y="1121"/>
                  </a:lnTo>
                  <a:lnTo>
                    <a:pt x="701" y="1065"/>
                  </a:lnTo>
                  <a:lnTo>
                    <a:pt x="645" y="1009"/>
                  </a:lnTo>
                  <a:lnTo>
                    <a:pt x="589" y="925"/>
                  </a:lnTo>
                  <a:lnTo>
                    <a:pt x="561" y="869"/>
                  </a:lnTo>
                  <a:lnTo>
                    <a:pt x="561" y="785"/>
                  </a:lnTo>
                  <a:lnTo>
                    <a:pt x="561" y="757"/>
                  </a:lnTo>
                  <a:lnTo>
                    <a:pt x="561" y="673"/>
                  </a:lnTo>
                  <a:lnTo>
                    <a:pt x="589" y="617"/>
                  </a:lnTo>
                  <a:lnTo>
                    <a:pt x="645" y="533"/>
                  </a:lnTo>
                  <a:lnTo>
                    <a:pt x="701" y="505"/>
                  </a:lnTo>
                  <a:lnTo>
                    <a:pt x="841" y="421"/>
                  </a:lnTo>
                  <a:close/>
                  <a:moveTo>
                    <a:pt x="1065" y="1485"/>
                  </a:moveTo>
                  <a:lnTo>
                    <a:pt x="1317" y="1513"/>
                  </a:lnTo>
                  <a:lnTo>
                    <a:pt x="1401" y="1541"/>
                  </a:lnTo>
                  <a:lnTo>
                    <a:pt x="1485" y="1597"/>
                  </a:lnTo>
                  <a:lnTo>
                    <a:pt x="1541" y="1653"/>
                  </a:lnTo>
                  <a:lnTo>
                    <a:pt x="1597" y="1737"/>
                  </a:lnTo>
                  <a:lnTo>
                    <a:pt x="1625" y="1821"/>
                  </a:lnTo>
                  <a:lnTo>
                    <a:pt x="1625" y="1905"/>
                  </a:lnTo>
                  <a:lnTo>
                    <a:pt x="1625" y="1989"/>
                  </a:lnTo>
                  <a:lnTo>
                    <a:pt x="1597" y="2073"/>
                  </a:lnTo>
                  <a:lnTo>
                    <a:pt x="1541" y="2157"/>
                  </a:lnTo>
                  <a:lnTo>
                    <a:pt x="1485" y="2214"/>
                  </a:lnTo>
                  <a:lnTo>
                    <a:pt x="1401" y="2270"/>
                  </a:lnTo>
                  <a:lnTo>
                    <a:pt x="1317" y="2298"/>
                  </a:lnTo>
                  <a:lnTo>
                    <a:pt x="1065" y="2326"/>
                  </a:lnTo>
                  <a:lnTo>
                    <a:pt x="841" y="2298"/>
                  </a:lnTo>
                  <a:lnTo>
                    <a:pt x="757" y="2270"/>
                  </a:lnTo>
                  <a:lnTo>
                    <a:pt x="673" y="2214"/>
                  </a:lnTo>
                  <a:lnTo>
                    <a:pt x="589" y="2157"/>
                  </a:lnTo>
                  <a:lnTo>
                    <a:pt x="561" y="2073"/>
                  </a:lnTo>
                  <a:lnTo>
                    <a:pt x="533" y="1989"/>
                  </a:lnTo>
                  <a:lnTo>
                    <a:pt x="505" y="1905"/>
                  </a:lnTo>
                  <a:lnTo>
                    <a:pt x="533" y="1821"/>
                  </a:lnTo>
                  <a:lnTo>
                    <a:pt x="561" y="1737"/>
                  </a:lnTo>
                  <a:lnTo>
                    <a:pt x="617" y="1653"/>
                  </a:lnTo>
                  <a:lnTo>
                    <a:pt x="673" y="1597"/>
                  </a:lnTo>
                  <a:lnTo>
                    <a:pt x="757" y="1541"/>
                  </a:lnTo>
                  <a:lnTo>
                    <a:pt x="841" y="1513"/>
                  </a:lnTo>
                  <a:lnTo>
                    <a:pt x="1065" y="1485"/>
                  </a:lnTo>
                  <a:close/>
                  <a:moveTo>
                    <a:pt x="841" y="1"/>
                  </a:moveTo>
                  <a:lnTo>
                    <a:pt x="645" y="57"/>
                  </a:lnTo>
                  <a:lnTo>
                    <a:pt x="505" y="113"/>
                  </a:lnTo>
                  <a:lnTo>
                    <a:pt x="337" y="197"/>
                  </a:lnTo>
                  <a:lnTo>
                    <a:pt x="225" y="309"/>
                  </a:lnTo>
                  <a:lnTo>
                    <a:pt x="141" y="421"/>
                  </a:lnTo>
                  <a:lnTo>
                    <a:pt x="113" y="561"/>
                  </a:lnTo>
                  <a:lnTo>
                    <a:pt x="85" y="729"/>
                  </a:lnTo>
                  <a:lnTo>
                    <a:pt x="85" y="897"/>
                  </a:lnTo>
                  <a:lnTo>
                    <a:pt x="169" y="1065"/>
                  </a:lnTo>
                  <a:lnTo>
                    <a:pt x="253" y="1177"/>
                  </a:lnTo>
                  <a:lnTo>
                    <a:pt x="421" y="1289"/>
                  </a:lnTo>
                  <a:lnTo>
                    <a:pt x="225" y="1373"/>
                  </a:lnTo>
                  <a:lnTo>
                    <a:pt x="113" y="1541"/>
                  </a:lnTo>
                  <a:lnTo>
                    <a:pt x="29" y="1709"/>
                  </a:lnTo>
                  <a:lnTo>
                    <a:pt x="1" y="1905"/>
                  </a:lnTo>
                  <a:lnTo>
                    <a:pt x="1" y="2073"/>
                  </a:lnTo>
                  <a:lnTo>
                    <a:pt x="57" y="2242"/>
                  </a:lnTo>
                  <a:lnTo>
                    <a:pt x="169" y="2382"/>
                  </a:lnTo>
                  <a:lnTo>
                    <a:pt x="281" y="2494"/>
                  </a:lnTo>
                  <a:lnTo>
                    <a:pt x="421" y="2578"/>
                  </a:lnTo>
                  <a:lnTo>
                    <a:pt x="617" y="2634"/>
                  </a:lnTo>
                  <a:lnTo>
                    <a:pt x="813" y="2690"/>
                  </a:lnTo>
                  <a:lnTo>
                    <a:pt x="1289" y="2690"/>
                  </a:lnTo>
                  <a:lnTo>
                    <a:pt x="1485" y="2634"/>
                  </a:lnTo>
                  <a:lnTo>
                    <a:pt x="1681" y="2578"/>
                  </a:lnTo>
                  <a:lnTo>
                    <a:pt x="1850" y="2494"/>
                  </a:lnTo>
                  <a:lnTo>
                    <a:pt x="1962" y="2382"/>
                  </a:lnTo>
                  <a:lnTo>
                    <a:pt x="2046" y="2242"/>
                  </a:lnTo>
                  <a:lnTo>
                    <a:pt x="2102" y="2073"/>
                  </a:lnTo>
                  <a:lnTo>
                    <a:pt x="2130" y="1905"/>
                  </a:lnTo>
                  <a:lnTo>
                    <a:pt x="2102" y="1709"/>
                  </a:lnTo>
                  <a:lnTo>
                    <a:pt x="2018" y="1541"/>
                  </a:lnTo>
                  <a:lnTo>
                    <a:pt x="1878" y="1373"/>
                  </a:lnTo>
                  <a:lnTo>
                    <a:pt x="1709" y="1289"/>
                  </a:lnTo>
                  <a:lnTo>
                    <a:pt x="1850" y="1177"/>
                  </a:lnTo>
                  <a:lnTo>
                    <a:pt x="1962" y="1065"/>
                  </a:lnTo>
                  <a:lnTo>
                    <a:pt x="2018" y="897"/>
                  </a:lnTo>
                  <a:lnTo>
                    <a:pt x="2046" y="729"/>
                  </a:lnTo>
                  <a:lnTo>
                    <a:pt x="2018" y="561"/>
                  </a:lnTo>
                  <a:lnTo>
                    <a:pt x="1962" y="421"/>
                  </a:lnTo>
                  <a:lnTo>
                    <a:pt x="1878" y="309"/>
                  </a:lnTo>
                  <a:lnTo>
                    <a:pt x="1766" y="197"/>
                  </a:lnTo>
                  <a:lnTo>
                    <a:pt x="1625" y="113"/>
                  </a:lnTo>
                  <a:lnTo>
                    <a:pt x="1457" y="57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7"/>
            <p:cNvSpPr/>
            <p:nvPr/>
          </p:nvSpPr>
          <p:spPr>
            <a:xfrm>
              <a:off x="2842339" y="3523449"/>
              <a:ext cx="17726" cy="13303"/>
            </a:xfrm>
            <a:custGeom>
              <a:avLst/>
              <a:gdLst/>
              <a:ahLst/>
              <a:cxnLst/>
              <a:rect l="l" t="t" r="r" b="b"/>
              <a:pathLst>
                <a:path w="1121" h="841" fill="none" extrusionOk="0">
                  <a:moveTo>
                    <a:pt x="560" y="841"/>
                  </a:moveTo>
                  <a:lnTo>
                    <a:pt x="560" y="841"/>
                  </a:lnTo>
                  <a:lnTo>
                    <a:pt x="336" y="813"/>
                  </a:lnTo>
                  <a:lnTo>
                    <a:pt x="252" y="785"/>
                  </a:lnTo>
                  <a:lnTo>
                    <a:pt x="168" y="729"/>
                  </a:lnTo>
                  <a:lnTo>
                    <a:pt x="84" y="672"/>
                  </a:lnTo>
                  <a:lnTo>
                    <a:pt x="56" y="588"/>
                  </a:lnTo>
                  <a:lnTo>
                    <a:pt x="28" y="504"/>
                  </a:lnTo>
                  <a:lnTo>
                    <a:pt x="0" y="420"/>
                  </a:lnTo>
                  <a:lnTo>
                    <a:pt x="0" y="420"/>
                  </a:lnTo>
                  <a:lnTo>
                    <a:pt x="28" y="336"/>
                  </a:lnTo>
                  <a:lnTo>
                    <a:pt x="56" y="252"/>
                  </a:lnTo>
                  <a:lnTo>
                    <a:pt x="112" y="168"/>
                  </a:lnTo>
                  <a:lnTo>
                    <a:pt x="168" y="112"/>
                  </a:lnTo>
                  <a:lnTo>
                    <a:pt x="252" y="56"/>
                  </a:lnTo>
                  <a:lnTo>
                    <a:pt x="336" y="28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812" y="28"/>
                  </a:lnTo>
                  <a:lnTo>
                    <a:pt x="896" y="56"/>
                  </a:lnTo>
                  <a:lnTo>
                    <a:pt x="980" y="112"/>
                  </a:lnTo>
                  <a:lnTo>
                    <a:pt x="1036" y="168"/>
                  </a:lnTo>
                  <a:lnTo>
                    <a:pt x="1092" y="252"/>
                  </a:lnTo>
                  <a:lnTo>
                    <a:pt x="1120" y="336"/>
                  </a:lnTo>
                  <a:lnTo>
                    <a:pt x="1120" y="420"/>
                  </a:lnTo>
                  <a:lnTo>
                    <a:pt x="1120" y="420"/>
                  </a:lnTo>
                  <a:lnTo>
                    <a:pt x="1120" y="504"/>
                  </a:lnTo>
                  <a:lnTo>
                    <a:pt x="1092" y="588"/>
                  </a:lnTo>
                  <a:lnTo>
                    <a:pt x="1036" y="672"/>
                  </a:lnTo>
                  <a:lnTo>
                    <a:pt x="980" y="729"/>
                  </a:lnTo>
                  <a:lnTo>
                    <a:pt x="896" y="785"/>
                  </a:lnTo>
                  <a:lnTo>
                    <a:pt x="812" y="813"/>
                  </a:lnTo>
                  <a:lnTo>
                    <a:pt x="560" y="8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7"/>
            <p:cNvSpPr/>
            <p:nvPr/>
          </p:nvSpPr>
          <p:spPr>
            <a:xfrm>
              <a:off x="2843224" y="3506604"/>
              <a:ext cx="15955" cy="11547"/>
            </a:xfrm>
            <a:custGeom>
              <a:avLst/>
              <a:gdLst/>
              <a:ahLst/>
              <a:cxnLst/>
              <a:rect l="l" t="t" r="r" b="b"/>
              <a:pathLst>
                <a:path w="1009" h="730" fill="none" extrusionOk="0">
                  <a:moveTo>
                    <a:pt x="504" y="729"/>
                  </a:moveTo>
                  <a:lnTo>
                    <a:pt x="504" y="729"/>
                  </a:lnTo>
                  <a:lnTo>
                    <a:pt x="280" y="701"/>
                  </a:lnTo>
                  <a:lnTo>
                    <a:pt x="140" y="645"/>
                  </a:lnTo>
                  <a:lnTo>
                    <a:pt x="84" y="589"/>
                  </a:lnTo>
                  <a:lnTo>
                    <a:pt x="28" y="505"/>
                  </a:lnTo>
                  <a:lnTo>
                    <a:pt x="0" y="449"/>
                  </a:lnTo>
                  <a:lnTo>
                    <a:pt x="0" y="365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253"/>
                  </a:lnTo>
                  <a:lnTo>
                    <a:pt x="28" y="197"/>
                  </a:lnTo>
                  <a:lnTo>
                    <a:pt x="84" y="113"/>
                  </a:lnTo>
                  <a:lnTo>
                    <a:pt x="140" y="85"/>
                  </a:lnTo>
                  <a:lnTo>
                    <a:pt x="280" y="1"/>
                  </a:lnTo>
                  <a:lnTo>
                    <a:pt x="504" y="1"/>
                  </a:lnTo>
                  <a:lnTo>
                    <a:pt x="504" y="1"/>
                  </a:lnTo>
                  <a:lnTo>
                    <a:pt x="700" y="29"/>
                  </a:lnTo>
                  <a:lnTo>
                    <a:pt x="868" y="85"/>
                  </a:lnTo>
                  <a:lnTo>
                    <a:pt x="924" y="141"/>
                  </a:lnTo>
                  <a:lnTo>
                    <a:pt x="952" y="225"/>
                  </a:lnTo>
                  <a:lnTo>
                    <a:pt x="980" y="281"/>
                  </a:lnTo>
                  <a:lnTo>
                    <a:pt x="1008" y="365"/>
                  </a:lnTo>
                  <a:lnTo>
                    <a:pt x="1008" y="365"/>
                  </a:lnTo>
                  <a:lnTo>
                    <a:pt x="980" y="449"/>
                  </a:lnTo>
                  <a:lnTo>
                    <a:pt x="952" y="505"/>
                  </a:lnTo>
                  <a:lnTo>
                    <a:pt x="924" y="589"/>
                  </a:lnTo>
                  <a:lnTo>
                    <a:pt x="868" y="645"/>
                  </a:lnTo>
                  <a:lnTo>
                    <a:pt x="700" y="701"/>
                  </a:lnTo>
                  <a:lnTo>
                    <a:pt x="504" y="7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7"/>
            <p:cNvSpPr/>
            <p:nvPr/>
          </p:nvSpPr>
          <p:spPr>
            <a:xfrm>
              <a:off x="2834353" y="3499960"/>
              <a:ext cx="33680" cy="42549"/>
            </a:xfrm>
            <a:custGeom>
              <a:avLst/>
              <a:gdLst/>
              <a:ahLst/>
              <a:cxnLst/>
              <a:rect l="l" t="t" r="r" b="b"/>
              <a:pathLst>
                <a:path w="2130" h="2690" fill="none" extrusionOk="0">
                  <a:moveTo>
                    <a:pt x="1065" y="1"/>
                  </a:moveTo>
                  <a:lnTo>
                    <a:pt x="1065" y="1"/>
                  </a:lnTo>
                  <a:lnTo>
                    <a:pt x="841" y="1"/>
                  </a:lnTo>
                  <a:lnTo>
                    <a:pt x="645" y="57"/>
                  </a:lnTo>
                  <a:lnTo>
                    <a:pt x="505" y="113"/>
                  </a:lnTo>
                  <a:lnTo>
                    <a:pt x="337" y="197"/>
                  </a:lnTo>
                  <a:lnTo>
                    <a:pt x="225" y="309"/>
                  </a:lnTo>
                  <a:lnTo>
                    <a:pt x="141" y="421"/>
                  </a:lnTo>
                  <a:lnTo>
                    <a:pt x="113" y="561"/>
                  </a:lnTo>
                  <a:lnTo>
                    <a:pt x="85" y="729"/>
                  </a:lnTo>
                  <a:lnTo>
                    <a:pt x="85" y="729"/>
                  </a:lnTo>
                  <a:lnTo>
                    <a:pt x="85" y="897"/>
                  </a:lnTo>
                  <a:lnTo>
                    <a:pt x="169" y="1065"/>
                  </a:lnTo>
                  <a:lnTo>
                    <a:pt x="253" y="1177"/>
                  </a:lnTo>
                  <a:lnTo>
                    <a:pt x="421" y="1289"/>
                  </a:lnTo>
                  <a:lnTo>
                    <a:pt x="421" y="1289"/>
                  </a:lnTo>
                  <a:lnTo>
                    <a:pt x="225" y="1373"/>
                  </a:lnTo>
                  <a:lnTo>
                    <a:pt x="113" y="1541"/>
                  </a:lnTo>
                  <a:lnTo>
                    <a:pt x="29" y="1709"/>
                  </a:lnTo>
                  <a:lnTo>
                    <a:pt x="1" y="1905"/>
                  </a:lnTo>
                  <a:lnTo>
                    <a:pt x="1" y="1905"/>
                  </a:lnTo>
                  <a:lnTo>
                    <a:pt x="1" y="2073"/>
                  </a:lnTo>
                  <a:lnTo>
                    <a:pt x="57" y="2242"/>
                  </a:lnTo>
                  <a:lnTo>
                    <a:pt x="169" y="2382"/>
                  </a:lnTo>
                  <a:lnTo>
                    <a:pt x="281" y="2494"/>
                  </a:lnTo>
                  <a:lnTo>
                    <a:pt x="421" y="2578"/>
                  </a:lnTo>
                  <a:lnTo>
                    <a:pt x="617" y="2634"/>
                  </a:lnTo>
                  <a:lnTo>
                    <a:pt x="813" y="2690"/>
                  </a:lnTo>
                  <a:lnTo>
                    <a:pt x="1065" y="2690"/>
                  </a:lnTo>
                  <a:lnTo>
                    <a:pt x="1065" y="2690"/>
                  </a:lnTo>
                  <a:lnTo>
                    <a:pt x="1289" y="2690"/>
                  </a:lnTo>
                  <a:lnTo>
                    <a:pt x="1485" y="2634"/>
                  </a:lnTo>
                  <a:lnTo>
                    <a:pt x="1681" y="2578"/>
                  </a:lnTo>
                  <a:lnTo>
                    <a:pt x="1850" y="2494"/>
                  </a:lnTo>
                  <a:lnTo>
                    <a:pt x="1962" y="2382"/>
                  </a:lnTo>
                  <a:lnTo>
                    <a:pt x="2046" y="2242"/>
                  </a:lnTo>
                  <a:lnTo>
                    <a:pt x="2102" y="2073"/>
                  </a:lnTo>
                  <a:lnTo>
                    <a:pt x="2130" y="1905"/>
                  </a:lnTo>
                  <a:lnTo>
                    <a:pt x="2130" y="1905"/>
                  </a:lnTo>
                  <a:lnTo>
                    <a:pt x="2102" y="1709"/>
                  </a:lnTo>
                  <a:lnTo>
                    <a:pt x="2018" y="1541"/>
                  </a:lnTo>
                  <a:lnTo>
                    <a:pt x="1878" y="1373"/>
                  </a:lnTo>
                  <a:lnTo>
                    <a:pt x="1709" y="1289"/>
                  </a:lnTo>
                  <a:lnTo>
                    <a:pt x="1709" y="1289"/>
                  </a:lnTo>
                  <a:lnTo>
                    <a:pt x="1850" y="1177"/>
                  </a:lnTo>
                  <a:lnTo>
                    <a:pt x="1962" y="1065"/>
                  </a:lnTo>
                  <a:lnTo>
                    <a:pt x="2018" y="897"/>
                  </a:lnTo>
                  <a:lnTo>
                    <a:pt x="2046" y="729"/>
                  </a:lnTo>
                  <a:lnTo>
                    <a:pt x="2046" y="729"/>
                  </a:lnTo>
                  <a:lnTo>
                    <a:pt x="2018" y="561"/>
                  </a:lnTo>
                  <a:lnTo>
                    <a:pt x="1962" y="421"/>
                  </a:lnTo>
                  <a:lnTo>
                    <a:pt x="1878" y="309"/>
                  </a:lnTo>
                  <a:lnTo>
                    <a:pt x="1766" y="197"/>
                  </a:lnTo>
                  <a:lnTo>
                    <a:pt x="1625" y="113"/>
                  </a:lnTo>
                  <a:lnTo>
                    <a:pt x="1457" y="57"/>
                  </a:lnTo>
                  <a:lnTo>
                    <a:pt x="1261" y="1"/>
                  </a:lnTo>
                  <a:lnTo>
                    <a:pt x="1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7"/>
            <p:cNvSpPr/>
            <p:nvPr/>
          </p:nvSpPr>
          <p:spPr>
            <a:xfrm>
              <a:off x="2873330" y="3532750"/>
              <a:ext cx="9772" cy="18174"/>
            </a:xfrm>
            <a:custGeom>
              <a:avLst/>
              <a:gdLst/>
              <a:ahLst/>
              <a:cxnLst/>
              <a:rect l="l" t="t" r="r" b="b"/>
              <a:pathLst>
                <a:path w="618" h="1149" extrusionOk="0">
                  <a:moveTo>
                    <a:pt x="281" y="0"/>
                  </a:moveTo>
                  <a:lnTo>
                    <a:pt x="169" y="28"/>
                  </a:lnTo>
                  <a:lnTo>
                    <a:pt x="85" y="84"/>
                  </a:lnTo>
                  <a:lnTo>
                    <a:pt x="1" y="197"/>
                  </a:lnTo>
                  <a:lnTo>
                    <a:pt x="1" y="309"/>
                  </a:lnTo>
                  <a:lnTo>
                    <a:pt x="1" y="393"/>
                  </a:lnTo>
                  <a:lnTo>
                    <a:pt x="29" y="477"/>
                  </a:lnTo>
                  <a:lnTo>
                    <a:pt x="85" y="533"/>
                  </a:lnTo>
                  <a:lnTo>
                    <a:pt x="169" y="589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7"/>
                  </a:lnTo>
                  <a:lnTo>
                    <a:pt x="589" y="477"/>
                  </a:lnTo>
                  <a:lnTo>
                    <a:pt x="617" y="309"/>
                  </a:lnTo>
                  <a:lnTo>
                    <a:pt x="589" y="309"/>
                  </a:lnTo>
                  <a:lnTo>
                    <a:pt x="561" y="197"/>
                  </a:lnTo>
                  <a:lnTo>
                    <a:pt x="505" y="84"/>
                  </a:lnTo>
                  <a:lnTo>
                    <a:pt x="421" y="28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7"/>
            <p:cNvSpPr/>
            <p:nvPr/>
          </p:nvSpPr>
          <p:spPr>
            <a:xfrm>
              <a:off x="2873330" y="3532750"/>
              <a:ext cx="9772" cy="18174"/>
            </a:xfrm>
            <a:custGeom>
              <a:avLst/>
              <a:gdLst/>
              <a:ahLst/>
              <a:cxnLst/>
              <a:rect l="l" t="t" r="r" b="b"/>
              <a:pathLst>
                <a:path w="618" h="1149" fill="none" extrusionOk="0">
                  <a:moveTo>
                    <a:pt x="281" y="0"/>
                  </a:moveTo>
                  <a:lnTo>
                    <a:pt x="281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169" y="28"/>
                  </a:lnTo>
                  <a:lnTo>
                    <a:pt x="85" y="84"/>
                  </a:lnTo>
                  <a:lnTo>
                    <a:pt x="1" y="197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1" y="393"/>
                  </a:lnTo>
                  <a:lnTo>
                    <a:pt x="29" y="477"/>
                  </a:lnTo>
                  <a:lnTo>
                    <a:pt x="85" y="533"/>
                  </a:lnTo>
                  <a:lnTo>
                    <a:pt x="169" y="589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7"/>
                  </a:lnTo>
                  <a:lnTo>
                    <a:pt x="533" y="617"/>
                  </a:lnTo>
                  <a:lnTo>
                    <a:pt x="589" y="477"/>
                  </a:lnTo>
                  <a:lnTo>
                    <a:pt x="617" y="309"/>
                  </a:lnTo>
                  <a:lnTo>
                    <a:pt x="589" y="309"/>
                  </a:lnTo>
                  <a:lnTo>
                    <a:pt x="589" y="309"/>
                  </a:lnTo>
                  <a:lnTo>
                    <a:pt x="589" y="309"/>
                  </a:lnTo>
                  <a:lnTo>
                    <a:pt x="561" y="197"/>
                  </a:lnTo>
                  <a:lnTo>
                    <a:pt x="505" y="84"/>
                  </a:lnTo>
                  <a:lnTo>
                    <a:pt x="421" y="28"/>
                  </a:lnTo>
                  <a:lnTo>
                    <a:pt x="2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7"/>
            <p:cNvSpPr/>
            <p:nvPr/>
          </p:nvSpPr>
          <p:spPr>
            <a:xfrm>
              <a:off x="2886629" y="3499518"/>
              <a:ext cx="31893" cy="42549"/>
            </a:xfrm>
            <a:custGeom>
              <a:avLst/>
              <a:gdLst/>
              <a:ahLst/>
              <a:cxnLst/>
              <a:rect l="l" t="t" r="r" b="b"/>
              <a:pathLst>
                <a:path w="2017" h="2690" extrusionOk="0">
                  <a:moveTo>
                    <a:pt x="924" y="1"/>
                  </a:moveTo>
                  <a:lnTo>
                    <a:pt x="644" y="29"/>
                  </a:lnTo>
                  <a:lnTo>
                    <a:pt x="420" y="113"/>
                  </a:lnTo>
                  <a:lnTo>
                    <a:pt x="196" y="253"/>
                  </a:lnTo>
                  <a:lnTo>
                    <a:pt x="0" y="449"/>
                  </a:lnTo>
                  <a:lnTo>
                    <a:pt x="336" y="701"/>
                  </a:lnTo>
                  <a:lnTo>
                    <a:pt x="448" y="589"/>
                  </a:lnTo>
                  <a:lnTo>
                    <a:pt x="588" y="505"/>
                  </a:lnTo>
                  <a:lnTo>
                    <a:pt x="728" y="449"/>
                  </a:lnTo>
                  <a:lnTo>
                    <a:pt x="896" y="421"/>
                  </a:lnTo>
                  <a:lnTo>
                    <a:pt x="952" y="421"/>
                  </a:lnTo>
                  <a:lnTo>
                    <a:pt x="1149" y="449"/>
                  </a:lnTo>
                  <a:lnTo>
                    <a:pt x="1233" y="477"/>
                  </a:lnTo>
                  <a:lnTo>
                    <a:pt x="1317" y="533"/>
                  </a:lnTo>
                  <a:lnTo>
                    <a:pt x="1373" y="589"/>
                  </a:lnTo>
                  <a:lnTo>
                    <a:pt x="1401" y="645"/>
                  </a:lnTo>
                  <a:lnTo>
                    <a:pt x="1429" y="729"/>
                  </a:lnTo>
                  <a:lnTo>
                    <a:pt x="1429" y="813"/>
                  </a:lnTo>
                  <a:lnTo>
                    <a:pt x="1429" y="925"/>
                  </a:lnTo>
                  <a:lnTo>
                    <a:pt x="1373" y="1065"/>
                  </a:lnTo>
                  <a:lnTo>
                    <a:pt x="1289" y="1205"/>
                  </a:lnTo>
                  <a:lnTo>
                    <a:pt x="1121" y="1373"/>
                  </a:lnTo>
                  <a:lnTo>
                    <a:pt x="84" y="2354"/>
                  </a:lnTo>
                  <a:lnTo>
                    <a:pt x="84" y="2690"/>
                  </a:lnTo>
                  <a:lnTo>
                    <a:pt x="2017" y="2690"/>
                  </a:lnTo>
                  <a:lnTo>
                    <a:pt x="2017" y="2270"/>
                  </a:lnTo>
                  <a:lnTo>
                    <a:pt x="784" y="2242"/>
                  </a:lnTo>
                  <a:lnTo>
                    <a:pt x="1485" y="1569"/>
                  </a:lnTo>
                  <a:lnTo>
                    <a:pt x="1681" y="1429"/>
                  </a:lnTo>
                  <a:lnTo>
                    <a:pt x="1793" y="1233"/>
                  </a:lnTo>
                  <a:lnTo>
                    <a:pt x="1877" y="1009"/>
                  </a:lnTo>
                  <a:lnTo>
                    <a:pt x="1933" y="757"/>
                  </a:lnTo>
                  <a:lnTo>
                    <a:pt x="1905" y="589"/>
                  </a:lnTo>
                  <a:lnTo>
                    <a:pt x="1849" y="449"/>
                  </a:lnTo>
                  <a:lnTo>
                    <a:pt x="1765" y="309"/>
                  </a:lnTo>
                  <a:lnTo>
                    <a:pt x="1653" y="197"/>
                  </a:lnTo>
                  <a:lnTo>
                    <a:pt x="1541" y="113"/>
                  </a:lnTo>
                  <a:lnTo>
                    <a:pt x="1373" y="57"/>
                  </a:lnTo>
                  <a:lnTo>
                    <a:pt x="1177" y="29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7"/>
            <p:cNvSpPr/>
            <p:nvPr/>
          </p:nvSpPr>
          <p:spPr>
            <a:xfrm>
              <a:off x="2886629" y="3499518"/>
              <a:ext cx="31893" cy="42549"/>
            </a:xfrm>
            <a:custGeom>
              <a:avLst/>
              <a:gdLst/>
              <a:ahLst/>
              <a:cxnLst/>
              <a:rect l="l" t="t" r="r" b="b"/>
              <a:pathLst>
                <a:path w="2017" h="2690" fill="none" extrusionOk="0">
                  <a:moveTo>
                    <a:pt x="924" y="1"/>
                  </a:moveTo>
                  <a:lnTo>
                    <a:pt x="924" y="1"/>
                  </a:lnTo>
                  <a:lnTo>
                    <a:pt x="644" y="29"/>
                  </a:lnTo>
                  <a:lnTo>
                    <a:pt x="420" y="113"/>
                  </a:lnTo>
                  <a:lnTo>
                    <a:pt x="196" y="253"/>
                  </a:lnTo>
                  <a:lnTo>
                    <a:pt x="0" y="449"/>
                  </a:lnTo>
                  <a:lnTo>
                    <a:pt x="336" y="701"/>
                  </a:lnTo>
                  <a:lnTo>
                    <a:pt x="336" y="701"/>
                  </a:lnTo>
                  <a:lnTo>
                    <a:pt x="448" y="589"/>
                  </a:lnTo>
                  <a:lnTo>
                    <a:pt x="588" y="505"/>
                  </a:lnTo>
                  <a:lnTo>
                    <a:pt x="728" y="449"/>
                  </a:lnTo>
                  <a:lnTo>
                    <a:pt x="896" y="421"/>
                  </a:lnTo>
                  <a:lnTo>
                    <a:pt x="896" y="421"/>
                  </a:lnTo>
                  <a:lnTo>
                    <a:pt x="952" y="421"/>
                  </a:lnTo>
                  <a:lnTo>
                    <a:pt x="952" y="421"/>
                  </a:lnTo>
                  <a:lnTo>
                    <a:pt x="1149" y="449"/>
                  </a:lnTo>
                  <a:lnTo>
                    <a:pt x="1233" y="477"/>
                  </a:lnTo>
                  <a:lnTo>
                    <a:pt x="1317" y="533"/>
                  </a:lnTo>
                  <a:lnTo>
                    <a:pt x="1373" y="589"/>
                  </a:lnTo>
                  <a:lnTo>
                    <a:pt x="1401" y="645"/>
                  </a:lnTo>
                  <a:lnTo>
                    <a:pt x="1429" y="729"/>
                  </a:lnTo>
                  <a:lnTo>
                    <a:pt x="1429" y="813"/>
                  </a:lnTo>
                  <a:lnTo>
                    <a:pt x="1429" y="813"/>
                  </a:lnTo>
                  <a:lnTo>
                    <a:pt x="1429" y="925"/>
                  </a:lnTo>
                  <a:lnTo>
                    <a:pt x="1373" y="1065"/>
                  </a:lnTo>
                  <a:lnTo>
                    <a:pt x="1289" y="1205"/>
                  </a:lnTo>
                  <a:lnTo>
                    <a:pt x="1121" y="1373"/>
                  </a:lnTo>
                  <a:lnTo>
                    <a:pt x="84" y="2354"/>
                  </a:lnTo>
                  <a:lnTo>
                    <a:pt x="84" y="2690"/>
                  </a:lnTo>
                  <a:lnTo>
                    <a:pt x="2017" y="2690"/>
                  </a:lnTo>
                  <a:lnTo>
                    <a:pt x="2017" y="2270"/>
                  </a:lnTo>
                  <a:lnTo>
                    <a:pt x="784" y="2242"/>
                  </a:lnTo>
                  <a:lnTo>
                    <a:pt x="1485" y="1569"/>
                  </a:lnTo>
                  <a:lnTo>
                    <a:pt x="1485" y="1569"/>
                  </a:lnTo>
                  <a:lnTo>
                    <a:pt x="1681" y="1429"/>
                  </a:lnTo>
                  <a:lnTo>
                    <a:pt x="1793" y="1233"/>
                  </a:lnTo>
                  <a:lnTo>
                    <a:pt x="1877" y="1009"/>
                  </a:lnTo>
                  <a:lnTo>
                    <a:pt x="1933" y="757"/>
                  </a:lnTo>
                  <a:lnTo>
                    <a:pt x="1933" y="757"/>
                  </a:lnTo>
                  <a:lnTo>
                    <a:pt x="1905" y="589"/>
                  </a:lnTo>
                  <a:lnTo>
                    <a:pt x="1849" y="449"/>
                  </a:lnTo>
                  <a:lnTo>
                    <a:pt x="1765" y="309"/>
                  </a:lnTo>
                  <a:lnTo>
                    <a:pt x="1653" y="197"/>
                  </a:lnTo>
                  <a:lnTo>
                    <a:pt x="1541" y="113"/>
                  </a:lnTo>
                  <a:lnTo>
                    <a:pt x="1373" y="57"/>
                  </a:lnTo>
                  <a:lnTo>
                    <a:pt x="1177" y="29"/>
                  </a:lnTo>
                  <a:lnTo>
                    <a:pt x="980" y="1"/>
                  </a:lnTo>
                  <a:lnTo>
                    <a:pt x="980" y="1"/>
                  </a:lnTo>
                  <a:lnTo>
                    <a:pt x="9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7"/>
            <p:cNvSpPr/>
            <p:nvPr/>
          </p:nvSpPr>
          <p:spPr>
            <a:xfrm>
              <a:off x="2922949" y="3499960"/>
              <a:ext cx="34550" cy="42549"/>
            </a:xfrm>
            <a:custGeom>
              <a:avLst/>
              <a:gdLst/>
              <a:ahLst/>
              <a:cxnLst/>
              <a:rect l="l" t="t" r="r" b="b"/>
              <a:pathLst>
                <a:path w="2185" h="2690" extrusionOk="0">
                  <a:moveTo>
                    <a:pt x="1064" y="421"/>
                  </a:moveTo>
                  <a:lnTo>
                    <a:pt x="1204" y="449"/>
                  </a:lnTo>
                  <a:lnTo>
                    <a:pt x="1317" y="477"/>
                  </a:lnTo>
                  <a:lnTo>
                    <a:pt x="1429" y="561"/>
                  </a:lnTo>
                  <a:lnTo>
                    <a:pt x="1513" y="645"/>
                  </a:lnTo>
                  <a:lnTo>
                    <a:pt x="1597" y="785"/>
                  </a:lnTo>
                  <a:lnTo>
                    <a:pt x="1653" y="953"/>
                  </a:lnTo>
                  <a:lnTo>
                    <a:pt x="1681" y="1121"/>
                  </a:lnTo>
                  <a:lnTo>
                    <a:pt x="1681" y="1345"/>
                  </a:lnTo>
                  <a:lnTo>
                    <a:pt x="1681" y="1569"/>
                  </a:lnTo>
                  <a:lnTo>
                    <a:pt x="1653" y="1765"/>
                  </a:lnTo>
                  <a:lnTo>
                    <a:pt x="1597" y="1933"/>
                  </a:lnTo>
                  <a:lnTo>
                    <a:pt x="1513" y="2045"/>
                  </a:lnTo>
                  <a:lnTo>
                    <a:pt x="1429" y="2157"/>
                  </a:lnTo>
                  <a:lnTo>
                    <a:pt x="1317" y="2214"/>
                  </a:lnTo>
                  <a:lnTo>
                    <a:pt x="1204" y="2270"/>
                  </a:lnTo>
                  <a:lnTo>
                    <a:pt x="952" y="2270"/>
                  </a:lnTo>
                  <a:lnTo>
                    <a:pt x="840" y="2214"/>
                  </a:lnTo>
                  <a:lnTo>
                    <a:pt x="728" y="2157"/>
                  </a:lnTo>
                  <a:lnTo>
                    <a:pt x="644" y="2045"/>
                  </a:lnTo>
                  <a:lnTo>
                    <a:pt x="560" y="1933"/>
                  </a:lnTo>
                  <a:lnTo>
                    <a:pt x="504" y="1765"/>
                  </a:lnTo>
                  <a:lnTo>
                    <a:pt x="476" y="1569"/>
                  </a:lnTo>
                  <a:lnTo>
                    <a:pt x="476" y="1345"/>
                  </a:lnTo>
                  <a:lnTo>
                    <a:pt x="476" y="1121"/>
                  </a:lnTo>
                  <a:lnTo>
                    <a:pt x="504" y="953"/>
                  </a:lnTo>
                  <a:lnTo>
                    <a:pt x="560" y="785"/>
                  </a:lnTo>
                  <a:lnTo>
                    <a:pt x="644" y="645"/>
                  </a:lnTo>
                  <a:lnTo>
                    <a:pt x="728" y="561"/>
                  </a:lnTo>
                  <a:lnTo>
                    <a:pt x="840" y="477"/>
                  </a:lnTo>
                  <a:lnTo>
                    <a:pt x="952" y="449"/>
                  </a:lnTo>
                  <a:lnTo>
                    <a:pt x="1064" y="421"/>
                  </a:lnTo>
                  <a:close/>
                  <a:moveTo>
                    <a:pt x="1092" y="1"/>
                  </a:moveTo>
                  <a:lnTo>
                    <a:pt x="868" y="29"/>
                  </a:lnTo>
                  <a:lnTo>
                    <a:pt x="644" y="85"/>
                  </a:lnTo>
                  <a:lnTo>
                    <a:pt x="476" y="197"/>
                  </a:lnTo>
                  <a:lnTo>
                    <a:pt x="308" y="365"/>
                  </a:lnTo>
                  <a:lnTo>
                    <a:pt x="168" y="561"/>
                  </a:lnTo>
                  <a:lnTo>
                    <a:pt x="84" y="785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28" y="1653"/>
                  </a:lnTo>
                  <a:lnTo>
                    <a:pt x="84" y="1933"/>
                  </a:lnTo>
                  <a:lnTo>
                    <a:pt x="168" y="2157"/>
                  </a:lnTo>
                  <a:lnTo>
                    <a:pt x="308" y="2354"/>
                  </a:lnTo>
                  <a:lnTo>
                    <a:pt x="476" y="2494"/>
                  </a:lnTo>
                  <a:lnTo>
                    <a:pt x="644" y="2606"/>
                  </a:lnTo>
                  <a:lnTo>
                    <a:pt x="868" y="2690"/>
                  </a:lnTo>
                  <a:lnTo>
                    <a:pt x="1317" y="2690"/>
                  </a:lnTo>
                  <a:lnTo>
                    <a:pt x="1513" y="2606"/>
                  </a:lnTo>
                  <a:lnTo>
                    <a:pt x="1709" y="2494"/>
                  </a:lnTo>
                  <a:lnTo>
                    <a:pt x="1877" y="2354"/>
                  </a:lnTo>
                  <a:lnTo>
                    <a:pt x="1989" y="2157"/>
                  </a:lnTo>
                  <a:lnTo>
                    <a:pt x="2101" y="1933"/>
                  </a:lnTo>
                  <a:lnTo>
                    <a:pt x="2157" y="1653"/>
                  </a:lnTo>
                  <a:lnTo>
                    <a:pt x="2185" y="1345"/>
                  </a:lnTo>
                  <a:lnTo>
                    <a:pt x="2157" y="1037"/>
                  </a:lnTo>
                  <a:lnTo>
                    <a:pt x="2101" y="785"/>
                  </a:lnTo>
                  <a:lnTo>
                    <a:pt x="1989" y="561"/>
                  </a:lnTo>
                  <a:lnTo>
                    <a:pt x="1877" y="365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29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7"/>
            <p:cNvSpPr/>
            <p:nvPr/>
          </p:nvSpPr>
          <p:spPr>
            <a:xfrm>
              <a:off x="2930476" y="3506604"/>
              <a:ext cx="19054" cy="29262"/>
            </a:xfrm>
            <a:custGeom>
              <a:avLst/>
              <a:gdLst/>
              <a:ahLst/>
              <a:cxnLst/>
              <a:rect l="l" t="t" r="r" b="b"/>
              <a:pathLst>
                <a:path w="1205" h="1850" fill="none" extrusionOk="0">
                  <a:moveTo>
                    <a:pt x="588" y="1850"/>
                  </a:moveTo>
                  <a:lnTo>
                    <a:pt x="588" y="1850"/>
                  </a:lnTo>
                  <a:lnTo>
                    <a:pt x="476" y="1850"/>
                  </a:lnTo>
                  <a:lnTo>
                    <a:pt x="364" y="1794"/>
                  </a:lnTo>
                  <a:lnTo>
                    <a:pt x="252" y="1737"/>
                  </a:lnTo>
                  <a:lnTo>
                    <a:pt x="168" y="1625"/>
                  </a:lnTo>
                  <a:lnTo>
                    <a:pt x="84" y="1513"/>
                  </a:lnTo>
                  <a:lnTo>
                    <a:pt x="28" y="1345"/>
                  </a:lnTo>
                  <a:lnTo>
                    <a:pt x="0" y="1149"/>
                  </a:lnTo>
                  <a:lnTo>
                    <a:pt x="0" y="925"/>
                  </a:lnTo>
                  <a:lnTo>
                    <a:pt x="0" y="925"/>
                  </a:lnTo>
                  <a:lnTo>
                    <a:pt x="0" y="701"/>
                  </a:lnTo>
                  <a:lnTo>
                    <a:pt x="28" y="533"/>
                  </a:lnTo>
                  <a:lnTo>
                    <a:pt x="84" y="365"/>
                  </a:lnTo>
                  <a:lnTo>
                    <a:pt x="168" y="225"/>
                  </a:lnTo>
                  <a:lnTo>
                    <a:pt x="252" y="141"/>
                  </a:lnTo>
                  <a:lnTo>
                    <a:pt x="364" y="57"/>
                  </a:lnTo>
                  <a:lnTo>
                    <a:pt x="476" y="29"/>
                  </a:lnTo>
                  <a:lnTo>
                    <a:pt x="588" y="1"/>
                  </a:lnTo>
                  <a:lnTo>
                    <a:pt x="588" y="1"/>
                  </a:lnTo>
                  <a:lnTo>
                    <a:pt x="728" y="29"/>
                  </a:lnTo>
                  <a:lnTo>
                    <a:pt x="841" y="57"/>
                  </a:lnTo>
                  <a:lnTo>
                    <a:pt x="953" y="141"/>
                  </a:lnTo>
                  <a:lnTo>
                    <a:pt x="1037" y="225"/>
                  </a:lnTo>
                  <a:lnTo>
                    <a:pt x="1121" y="365"/>
                  </a:lnTo>
                  <a:lnTo>
                    <a:pt x="1177" y="533"/>
                  </a:lnTo>
                  <a:lnTo>
                    <a:pt x="1205" y="701"/>
                  </a:lnTo>
                  <a:lnTo>
                    <a:pt x="1205" y="925"/>
                  </a:lnTo>
                  <a:lnTo>
                    <a:pt x="1205" y="925"/>
                  </a:lnTo>
                  <a:lnTo>
                    <a:pt x="1205" y="925"/>
                  </a:lnTo>
                  <a:lnTo>
                    <a:pt x="1205" y="1149"/>
                  </a:lnTo>
                  <a:lnTo>
                    <a:pt x="1177" y="1345"/>
                  </a:lnTo>
                  <a:lnTo>
                    <a:pt x="1121" y="1513"/>
                  </a:lnTo>
                  <a:lnTo>
                    <a:pt x="1037" y="1625"/>
                  </a:lnTo>
                  <a:lnTo>
                    <a:pt x="953" y="1737"/>
                  </a:lnTo>
                  <a:lnTo>
                    <a:pt x="841" y="1794"/>
                  </a:lnTo>
                  <a:lnTo>
                    <a:pt x="728" y="1850"/>
                  </a:lnTo>
                  <a:lnTo>
                    <a:pt x="588" y="18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7"/>
            <p:cNvSpPr/>
            <p:nvPr/>
          </p:nvSpPr>
          <p:spPr>
            <a:xfrm>
              <a:off x="2922949" y="3499960"/>
              <a:ext cx="34550" cy="42549"/>
            </a:xfrm>
            <a:custGeom>
              <a:avLst/>
              <a:gdLst/>
              <a:ahLst/>
              <a:cxnLst/>
              <a:rect l="l" t="t" r="r" b="b"/>
              <a:pathLst>
                <a:path w="2185" h="2690" fill="none" extrusionOk="0">
                  <a:moveTo>
                    <a:pt x="1092" y="1"/>
                  </a:moveTo>
                  <a:lnTo>
                    <a:pt x="1092" y="1"/>
                  </a:lnTo>
                  <a:lnTo>
                    <a:pt x="868" y="29"/>
                  </a:lnTo>
                  <a:lnTo>
                    <a:pt x="644" y="85"/>
                  </a:lnTo>
                  <a:lnTo>
                    <a:pt x="476" y="197"/>
                  </a:lnTo>
                  <a:lnTo>
                    <a:pt x="308" y="365"/>
                  </a:lnTo>
                  <a:lnTo>
                    <a:pt x="168" y="561"/>
                  </a:lnTo>
                  <a:lnTo>
                    <a:pt x="84" y="785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28" y="1653"/>
                  </a:lnTo>
                  <a:lnTo>
                    <a:pt x="84" y="1933"/>
                  </a:lnTo>
                  <a:lnTo>
                    <a:pt x="168" y="2157"/>
                  </a:lnTo>
                  <a:lnTo>
                    <a:pt x="308" y="2354"/>
                  </a:lnTo>
                  <a:lnTo>
                    <a:pt x="476" y="2494"/>
                  </a:lnTo>
                  <a:lnTo>
                    <a:pt x="644" y="2606"/>
                  </a:lnTo>
                  <a:lnTo>
                    <a:pt x="868" y="2690"/>
                  </a:lnTo>
                  <a:lnTo>
                    <a:pt x="1092" y="2690"/>
                  </a:lnTo>
                  <a:lnTo>
                    <a:pt x="1092" y="2690"/>
                  </a:lnTo>
                  <a:lnTo>
                    <a:pt x="1317" y="2690"/>
                  </a:lnTo>
                  <a:lnTo>
                    <a:pt x="1513" y="2606"/>
                  </a:lnTo>
                  <a:lnTo>
                    <a:pt x="1709" y="2494"/>
                  </a:lnTo>
                  <a:lnTo>
                    <a:pt x="1877" y="2354"/>
                  </a:lnTo>
                  <a:lnTo>
                    <a:pt x="1989" y="2157"/>
                  </a:lnTo>
                  <a:lnTo>
                    <a:pt x="2101" y="1933"/>
                  </a:lnTo>
                  <a:lnTo>
                    <a:pt x="2157" y="1653"/>
                  </a:lnTo>
                  <a:lnTo>
                    <a:pt x="2185" y="1345"/>
                  </a:lnTo>
                  <a:lnTo>
                    <a:pt x="2185" y="1345"/>
                  </a:lnTo>
                  <a:lnTo>
                    <a:pt x="2157" y="1037"/>
                  </a:lnTo>
                  <a:lnTo>
                    <a:pt x="2101" y="785"/>
                  </a:lnTo>
                  <a:lnTo>
                    <a:pt x="1989" y="561"/>
                  </a:lnTo>
                  <a:lnTo>
                    <a:pt x="1877" y="365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29"/>
                  </a:lnTo>
                  <a:lnTo>
                    <a:pt x="10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7"/>
            <p:cNvSpPr/>
            <p:nvPr/>
          </p:nvSpPr>
          <p:spPr>
            <a:xfrm>
              <a:off x="1906444" y="3488888"/>
              <a:ext cx="299879" cy="21275"/>
            </a:xfrm>
            <a:custGeom>
              <a:avLst/>
              <a:gdLst/>
              <a:ahLst/>
              <a:cxnLst/>
              <a:rect l="l" t="t" r="r" b="b"/>
              <a:pathLst>
                <a:path w="18965" h="1345" extrusionOk="0">
                  <a:moveTo>
                    <a:pt x="533" y="0"/>
                  </a:move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8292" y="1345"/>
                  </a:lnTo>
                  <a:lnTo>
                    <a:pt x="18404" y="1317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421"/>
                  </a:lnTo>
                  <a:lnTo>
                    <a:pt x="18852" y="308"/>
                  </a:lnTo>
                  <a:lnTo>
                    <a:pt x="18768" y="196"/>
                  </a:lnTo>
                  <a:lnTo>
                    <a:pt x="18656" y="112"/>
                  </a:lnTo>
                  <a:lnTo>
                    <a:pt x="18544" y="56"/>
                  </a:lnTo>
                  <a:lnTo>
                    <a:pt x="184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7"/>
            <p:cNvSpPr/>
            <p:nvPr/>
          </p:nvSpPr>
          <p:spPr>
            <a:xfrm>
              <a:off x="1906444" y="3488888"/>
              <a:ext cx="299879" cy="21275"/>
            </a:xfrm>
            <a:custGeom>
              <a:avLst/>
              <a:gdLst/>
              <a:ahLst/>
              <a:cxnLst/>
              <a:rect l="l" t="t" r="r" b="b"/>
              <a:pathLst>
                <a:path w="18965" h="1345" fill="none" extrusionOk="0">
                  <a:moveTo>
                    <a:pt x="18292" y="0"/>
                  </a:moveTo>
                  <a:lnTo>
                    <a:pt x="673" y="0"/>
                  </a:lnTo>
                  <a:lnTo>
                    <a:pt x="673" y="0"/>
                  </a:lnTo>
                  <a:lnTo>
                    <a:pt x="673" y="0"/>
                  </a:lnTo>
                  <a:lnTo>
                    <a:pt x="533" y="0"/>
                  </a:ln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8292" y="1345"/>
                  </a:lnTo>
                  <a:lnTo>
                    <a:pt x="18292" y="1345"/>
                  </a:lnTo>
                  <a:lnTo>
                    <a:pt x="18404" y="1317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421"/>
                  </a:lnTo>
                  <a:lnTo>
                    <a:pt x="18852" y="308"/>
                  </a:lnTo>
                  <a:lnTo>
                    <a:pt x="18768" y="196"/>
                  </a:lnTo>
                  <a:lnTo>
                    <a:pt x="18656" y="112"/>
                  </a:lnTo>
                  <a:lnTo>
                    <a:pt x="18544" y="56"/>
                  </a:lnTo>
                  <a:lnTo>
                    <a:pt x="18432" y="0"/>
                  </a:lnTo>
                  <a:lnTo>
                    <a:pt x="182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7"/>
            <p:cNvSpPr/>
            <p:nvPr/>
          </p:nvSpPr>
          <p:spPr>
            <a:xfrm>
              <a:off x="1906444" y="353895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extrusionOk="0">
                  <a:moveTo>
                    <a:pt x="673" y="1"/>
                  </a:moveTo>
                  <a:lnTo>
                    <a:pt x="533" y="29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701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317"/>
                  </a:lnTo>
                  <a:lnTo>
                    <a:pt x="533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65"/>
                  </a:lnTo>
                  <a:lnTo>
                    <a:pt x="11037" y="953"/>
                  </a:lnTo>
                  <a:lnTo>
                    <a:pt x="11065" y="813"/>
                  </a:lnTo>
                  <a:lnTo>
                    <a:pt x="11065" y="673"/>
                  </a:lnTo>
                  <a:lnTo>
                    <a:pt x="11065" y="561"/>
                  </a:lnTo>
                  <a:lnTo>
                    <a:pt x="11037" y="421"/>
                  </a:lnTo>
                  <a:lnTo>
                    <a:pt x="10953" y="309"/>
                  </a:lnTo>
                  <a:lnTo>
                    <a:pt x="10869" y="197"/>
                  </a:lnTo>
                  <a:lnTo>
                    <a:pt x="10785" y="141"/>
                  </a:lnTo>
                  <a:lnTo>
                    <a:pt x="10673" y="57"/>
                  </a:lnTo>
                  <a:lnTo>
                    <a:pt x="10533" y="29"/>
                  </a:lnTo>
                  <a:lnTo>
                    <a:pt x="10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7"/>
            <p:cNvSpPr/>
            <p:nvPr/>
          </p:nvSpPr>
          <p:spPr>
            <a:xfrm>
              <a:off x="1906444" y="353895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fill="none" extrusionOk="0">
                  <a:moveTo>
                    <a:pt x="10421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533" y="29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701"/>
                  </a:lnTo>
                  <a:lnTo>
                    <a:pt x="1" y="701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317"/>
                  </a:lnTo>
                  <a:lnTo>
                    <a:pt x="533" y="1345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421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65"/>
                  </a:lnTo>
                  <a:lnTo>
                    <a:pt x="11037" y="953"/>
                  </a:lnTo>
                  <a:lnTo>
                    <a:pt x="11065" y="813"/>
                  </a:lnTo>
                  <a:lnTo>
                    <a:pt x="11065" y="673"/>
                  </a:lnTo>
                  <a:lnTo>
                    <a:pt x="11065" y="673"/>
                  </a:lnTo>
                  <a:lnTo>
                    <a:pt x="11065" y="561"/>
                  </a:lnTo>
                  <a:lnTo>
                    <a:pt x="11037" y="421"/>
                  </a:lnTo>
                  <a:lnTo>
                    <a:pt x="10953" y="309"/>
                  </a:lnTo>
                  <a:lnTo>
                    <a:pt x="10869" y="197"/>
                  </a:lnTo>
                  <a:lnTo>
                    <a:pt x="10785" y="141"/>
                  </a:lnTo>
                  <a:lnTo>
                    <a:pt x="10673" y="57"/>
                  </a:lnTo>
                  <a:lnTo>
                    <a:pt x="10533" y="29"/>
                  </a:lnTo>
                  <a:lnTo>
                    <a:pt x="104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7"/>
            <p:cNvSpPr/>
            <p:nvPr/>
          </p:nvSpPr>
          <p:spPr>
            <a:xfrm>
              <a:off x="1153498" y="1434401"/>
              <a:ext cx="187802" cy="187437"/>
            </a:xfrm>
            <a:custGeom>
              <a:avLst/>
              <a:gdLst/>
              <a:ahLst/>
              <a:cxnLst/>
              <a:rect l="l" t="t" r="r" b="b"/>
              <a:pathLst>
                <a:path w="11877" h="11850" extrusionOk="0">
                  <a:moveTo>
                    <a:pt x="1849" y="1"/>
                  </a:moveTo>
                  <a:lnTo>
                    <a:pt x="1653" y="29"/>
                  </a:lnTo>
                  <a:lnTo>
                    <a:pt x="1457" y="85"/>
                  </a:lnTo>
                  <a:lnTo>
                    <a:pt x="1261" y="141"/>
                  </a:lnTo>
                  <a:lnTo>
                    <a:pt x="1093" y="225"/>
                  </a:lnTo>
                  <a:lnTo>
                    <a:pt x="925" y="337"/>
                  </a:lnTo>
                  <a:lnTo>
                    <a:pt x="757" y="449"/>
                  </a:lnTo>
                  <a:lnTo>
                    <a:pt x="616" y="589"/>
                  </a:lnTo>
                  <a:lnTo>
                    <a:pt x="476" y="729"/>
                  </a:lnTo>
                  <a:lnTo>
                    <a:pt x="364" y="897"/>
                  </a:lnTo>
                  <a:lnTo>
                    <a:pt x="252" y="1065"/>
                  </a:lnTo>
                  <a:lnTo>
                    <a:pt x="168" y="1261"/>
                  </a:lnTo>
                  <a:lnTo>
                    <a:pt x="84" y="1457"/>
                  </a:lnTo>
                  <a:lnTo>
                    <a:pt x="28" y="1653"/>
                  </a:lnTo>
                  <a:lnTo>
                    <a:pt x="0" y="1849"/>
                  </a:lnTo>
                  <a:lnTo>
                    <a:pt x="0" y="2073"/>
                  </a:lnTo>
                  <a:lnTo>
                    <a:pt x="0" y="9776"/>
                  </a:lnTo>
                  <a:lnTo>
                    <a:pt x="0" y="10000"/>
                  </a:lnTo>
                  <a:lnTo>
                    <a:pt x="28" y="10197"/>
                  </a:lnTo>
                  <a:lnTo>
                    <a:pt x="84" y="10393"/>
                  </a:lnTo>
                  <a:lnTo>
                    <a:pt x="140" y="10589"/>
                  </a:lnTo>
                  <a:lnTo>
                    <a:pt x="252" y="10757"/>
                  </a:lnTo>
                  <a:lnTo>
                    <a:pt x="336" y="10953"/>
                  </a:lnTo>
                  <a:lnTo>
                    <a:pt x="476" y="11093"/>
                  </a:lnTo>
                  <a:lnTo>
                    <a:pt x="588" y="11233"/>
                  </a:lnTo>
                  <a:lnTo>
                    <a:pt x="757" y="11373"/>
                  </a:lnTo>
                  <a:lnTo>
                    <a:pt x="897" y="11513"/>
                  </a:lnTo>
                  <a:lnTo>
                    <a:pt x="1065" y="11597"/>
                  </a:lnTo>
                  <a:lnTo>
                    <a:pt x="1261" y="11681"/>
                  </a:lnTo>
                  <a:lnTo>
                    <a:pt x="1457" y="11765"/>
                  </a:lnTo>
                  <a:lnTo>
                    <a:pt x="1653" y="11821"/>
                  </a:lnTo>
                  <a:lnTo>
                    <a:pt x="1849" y="11849"/>
                  </a:lnTo>
                  <a:lnTo>
                    <a:pt x="10000" y="11849"/>
                  </a:lnTo>
                  <a:lnTo>
                    <a:pt x="10196" y="11821"/>
                  </a:lnTo>
                  <a:lnTo>
                    <a:pt x="10392" y="11765"/>
                  </a:lnTo>
                  <a:lnTo>
                    <a:pt x="10588" y="11709"/>
                  </a:lnTo>
                  <a:lnTo>
                    <a:pt x="10756" y="11597"/>
                  </a:lnTo>
                  <a:lnTo>
                    <a:pt x="10953" y="11513"/>
                  </a:lnTo>
                  <a:lnTo>
                    <a:pt x="11093" y="11401"/>
                  </a:lnTo>
                  <a:lnTo>
                    <a:pt x="11261" y="11261"/>
                  </a:lnTo>
                  <a:lnTo>
                    <a:pt x="11373" y="11093"/>
                  </a:lnTo>
                  <a:lnTo>
                    <a:pt x="11513" y="10953"/>
                  </a:lnTo>
                  <a:lnTo>
                    <a:pt x="11597" y="10785"/>
                  </a:lnTo>
                  <a:lnTo>
                    <a:pt x="11681" y="10589"/>
                  </a:lnTo>
                  <a:lnTo>
                    <a:pt x="11765" y="10393"/>
                  </a:lnTo>
                  <a:lnTo>
                    <a:pt x="11821" y="10197"/>
                  </a:lnTo>
                  <a:lnTo>
                    <a:pt x="11849" y="10000"/>
                  </a:lnTo>
                  <a:lnTo>
                    <a:pt x="11849" y="9776"/>
                  </a:lnTo>
                  <a:lnTo>
                    <a:pt x="11877" y="2073"/>
                  </a:lnTo>
                  <a:lnTo>
                    <a:pt x="11849" y="1849"/>
                  </a:lnTo>
                  <a:lnTo>
                    <a:pt x="11821" y="1653"/>
                  </a:lnTo>
                  <a:lnTo>
                    <a:pt x="11765" y="1457"/>
                  </a:lnTo>
                  <a:lnTo>
                    <a:pt x="11709" y="1261"/>
                  </a:lnTo>
                  <a:lnTo>
                    <a:pt x="11625" y="1093"/>
                  </a:lnTo>
                  <a:lnTo>
                    <a:pt x="11513" y="897"/>
                  </a:lnTo>
                  <a:lnTo>
                    <a:pt x="11401" y="757"/>
                  </a:lnTo>
                  <a:lnTo>
                    <a:pt x="11261" y="589"/>
                  </a:lnTo>
                  <a:lnTo>
                    <a:pt x="11121" y="477"/>
                  </a:lnTo>
                  <a:lnTo>
                    <a:pt x="10953" y="337"/>
                  </a:lnTo>
                  <a:lnTo>
                    <a:pt x="10784" y="253"/>
                  </a:lnTo>
                  <a:lnTo>
                    <a:pt x="10588" y="169"/>
                  </a:lnTo>
                  <a:lnTo>
                    <a:pt x="10420" y="85"/>
                  </a:lnTo>
                  <a:lnTo>
                    <a:pt x="10196" y="29"/>
                  </a:lnTo>
                  <a:lnTo>
                    <a:pt x="100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7"/>
            <p:cNvSpPr/>
            <p:nvPr/>
          </p:nvSpPr>
          <p:spPr>
            <a:xfrm>
              <a:off x="1189818" y="1478262"/>
              <a:ext cx="115160" cy="99714"/>
            </a:xfrm>
            <a:custGeom>
              <a:avLst/>
              <a:gdLst/>
              <a:ahLst/>
              <a:cxnLst/>
              <a:rect l="l" t="t" r="r" b="b"/>
              <a:pathLst>
                <a:path w="7283" h="6304" extrusionOk="0">
                  <a:moveTo>
                    <a:pt x="1541" y="1"/>
                  </a:moveTo>
                  <a:lnTo>
                    <a:pt x="1345" y="29"/>
                  </a:lnTo>
                  <a:lnTo>
                    <a:pt x="1177" y="113"/>
                  </a:lnTo>
                  <a:lnTo>
                    <a:pt x="981" y="197"/>
                  </a:lnTo>
                  <a:lnTo>
                    <a:pt x="812" y="309"/>
                  </a:lnTo>
                  <a:lnTo>
                    <a:pt x="672" y="449"/>
                  </a:lnTo>
                  <a:lnTo>
                    <a:pt x="504" y="617"/>
                  </a:lnTo>
                  <a:lnTo>
                    <a:pt x="364" y="813"/>
                  </a:lnTo>
                  <a:lnTo>
                    <a:pt x="252" y="1037"/>
                  </a:lnTo>
                  <a:lnTo>
                    <a:pt x="140" y="1233"/>
                  </a:lnTo>
                  <a:lnTo>
                    <a:pt x="84" y="1457"/>
                  </a:lnTo>
                  <a:lnTo>
                    <a:pt x="28" y="1653"/>
                  </a:lnTo>
                  <a:lnTo>
                    <a:pt x="0" y="1877"/>
                  </a:lnTo>
                  <a:lnTo>
                    <a:pt x="0" y="2073"/>
                  </a:lnTo>
                  <a:lnTo>
                    <a:pt x="0" y="2270"/>
                  </a:lnTo>
                  <a:lnTo>
                    <a:pt x="28" y="2494"/>
                  </a:lnTo>
                  <a:lnTo>
                    <a:pt x="140" y="2886"/>
                  </a:lnTo>
                  <a:lnTo>
                    <a:pt x="280" y="3250"/>
                  </a:lnTo>
                  <a:lnTo>
                    <a:pt x="504" y="3642"/>
                  </a:lnTo>
                  <a:lnTo>
                    <a:pt x="756" y="3978"/>
                  </a:lnTo>
                  <a:lnTo>
                    <a:pt x="1037" y="4314"/>
                  </a:lnTo>
                  <a:lnTo>
                    <a:pt x="1345" y="4650"/>
                  </a:lnTo>
                  <a:lnTo>
                    <a:pt x="1681" y="4931"/>
                  </a:lnTo>
                  <a:lnTo>
                    <a:pt x="2017" y="5211"/>
                  </a:lnTo>
                  <a:lnTo>
                    <a:pt x="2661" y="5687"/>
                  </a:lnTo>
                  <a:lnTo>
                    <a:pt x="3249" y="6079"/>
                  </a:lnTo>
                  <a:lnTo>
                    <a:pt x="3642" y="6303"/>
                  </a:lnTo>
                  <a:lnTo>
                    <a:pt x="4034" y="6079"/>
                  </a:lnTo>
                  <a:lnTo>
                    <a:pt x="4594" y="5687"/>
                  </a:lnTo>
                  <a:lnTo>
                    <a:pt x="5266" y="5211"/>
                  </a:lnTo>
                  <a:lnTo>
                    <a:pt x="5574" y="4931"/>
                  </a:lnTo>
                  <a:lnTo>
                    <a:pt x="5910" y="4650"/>
                  </a:lnTo>
                  <a:lnTo>
                    <a:pt x="6219" y="4342"/>
                  </a:lnTo>
                  <a:lnTo>
                    <a:pt x="6499" y="3978"/>
                  </a:lnTo>
                  <a:lnTo>
                    <a:pt x="6751" y="3642"/>
                  </a:lnTo>
                  <a:lnTo>
                    <a:pt x="6975" y="3278"/>
                  </a:lnTo>
                  <a:lnTo>
                    <a:pt x="7143" y="2886"/>
                  </a:lnTo>
                  <a:lnTo>
                    <a:pt x="7255" y="2494"/>
                  </a:lnTo>
                  <a:lnTo>
                    <a:pt x="7283" y="2298"/>
                  </a:lnTo>
                  <a:lnTo>
                    <a:pt x="7283" y="2073"/>
                  </a:lnTo>
                  <a:lnTo>
                    <a:pt x="7283" y="1877"/>
                  </a:lnTo>
                  <a:lnTo>
                    <a:pt x="7227" y="1681"/>
                  </a:lnTo>
                  <a:lnTo>
                    <a:pt x="7199" y="1457"/>
                  </a:lnTo>
                  <a:lnTo>
                    <a:pt x="7115" y="1233"/>
                  </a:lnTo>
                  <a:lnTo>
                    <a:pt x="7031" y="1037"/>
                  </a:lnTo>
                  <a:lnTo>
                    <a:pt x="6891" y="813"/>
                  </a:lnTo>
                  <a:lnTo>
                    <a:pt x="6751" y="617"/>
                  </a:lnTo>
                  <a:lnTo>
                    <a:pt x="6611" y="449"/>
                  </a:lnTo>
                  <a:lnTo>
                    <a:pt x="6443" y="309"/>
                  </a:lnTo>
                  <a:lnTo>
                    <a:pt x="6275" y="197"/>
                  </a:lnTo>
                  <a:lnTo>
                    <a:pt x="6107" y="113"/>
                  </a:lnTo>
                  <a:lnTo>
                    <a:pt x="5910" y="57"/>
                  </a:lnTo>
                  <a:lnTo>
                    <a:pt x="5714" y="1"/>
                  </a:lnTo>
                  <a:lnTo>
                    <a:pt x="5518" y="1"/>
                  </a:lnTo>
                  <a:lnTo>
                    <a:pt x="5266" y="29"/>
                  </a:lnTo>
                  <a:lnTo>
                    <a:pt x="5014" y="85"/>
                  </a:lnTo>
                  <a:lnTo>
                    <a:pt x="4762" y="169"/>
                  </a:lnTo>
                  <a:lnTo>
                    <a:pt x="4510" y="281"/>
                  </a:lnTo>
                  <a:lnTo>
                    <a:pt x="4258" y="449"/>
                  </a:lnTo>
                  <a:lnTo>
                    <a:pt x="4034" y="617"/>
                  </a:lnTo>
                  <a:lnTo>
                    <a:pt x="3810" y="813"/>
                  </a:lnTo>
                  <a:lnTo>
                    <a:pt x="3642" y="1037"/>
                  </a:lnTo>
                  <a:lnTo>
                    <a:pt x="3445" y="813"/>
                  </a:lnTo>
                  <a:lnTo>
                    <a:pt x="3249" y="617"/>
                  </a:lnTo>
                  <a:lnTo>
                    <a:pt x="2997" y="449"/>
                  </a:lnTo>
                  <a:lnTo>
                    <a:pt x="2773" y="281"/>
                  </a:lnTo>
                  <a:lnTo>
                    <a:pt x="2521" y="169"/>
                  </a:lnTo>
                  <a:lnTo>
                    <a:pt x="2269" y="57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7"/>
            <p:cNvSpPr/>
            <p:nvPr/>
          </p:nvSpPr>
          <p:spPr>
            <a:xfrm>
              <a:off x="1189818" y="1478262"/>
              <a:ext cx="115160" cy="99714"/>
            </a:xfrm>
            <a:custGeom>
              <a:avLst/>
              <a:gdLst/>
              <a:ahLst/>
              <a:cxnLst/>
              <a:rect l="l" t="t" r="r" b="b"/>
              <a:pathLst>
                <a:path w="7283" h="6304" fill="none" extrusionOk="0">
                  <a:moveTo>
                    <a:pt x="1737" y="1"/>
                  </a:moveTo>
                  <a:lnTo>
                    <a:pt x="1737" y="1"/>
                  </a:lnTo>
                  <a:lnTo>
                    <a:pt x="1541" y="1"/>
                  </a:lnTo>
                  <a:lnTo>
                    <a:pt x="1345" y="29"/>
                  </a:lnTo>
                  <a:lnTo>
                    <a:pt x="1177" y="113"/>
                  </a:lnTo>
                  <a:lnTo>
                    <a:pt x="981" y="197"/>
                  </a:lnTo>
                  <a:lnTo>
                    <a:pt x="812" y="309"/>
                  </a:lnTo>
                  <a:lnTo>
                    <a:pt x="672" y="449"/>
                  </a:lnTo>
                  <a:lnTo>
                    <a:pt x="504" y="617"/>
                  </a:lnTo>
                  <a:lnTo>
                    <a:pt x="364" y="813"/>
                  </a:lnTo>
                  <a:lnTo>
                    <a:pt x="364" y="813"/>
                  </a:lnTo>
                  <a:lnTo>
                    <a:pt x="252" y="1037"/>
                  </a:lnTo>
                  <a:lnTo>
                    <a:pt x="140" y="1233"/>
                  </a:lnTo>
                  <a:lnTo>
                    <a:pt x="84" y="1457"/>
                  </a:lnTo>
                  <a:lnTo>
                    <a:pt x="28" y="1653"/>
                  </a:lnTo>
                  <a:lnTo>
                    <a:pt x="0" y="1877"/>
                  </a:lnTo>
                  <a:lnTo>
                    <a:pt x="0" y="2073"/>
                  </a:lnTo>
                  <a:lnTo>
                    <a:pt x="0" y="2270"/>
                  </a:lnTo>
                  <a:lnTo>
                    <a:pt x="28" y="2494"/>
                  </a:lnTo>
                  <a:lnTo>
                    <a:pt x="140" y="2886"/>
                  </a:lnTo>
                  <a:lnTo>
                    <a:pt x="280" y="3250"/>
                  </a:lnTo>
                  <a:lnTo>
                    <a:pt x="504" y="3642"/>
                  </a:lnTo>
                  <a:lnTo>
                    <a:pt x="756" y="3978"/>
                  </a:lnTo>
                  <a:lnTo>
                    <a:pt x="1037" y="4314"/>
                  </a:lnTo>
                  <a:lnTo>
                    <a:pt x="1345" y="4650"/>
                  </a:lnTo>
                  <a:lnTo>
                    <a:pt x="1681" y="4931"/>
                  </a:lnTo>
                  <a:lnTo>
                    <a:pt x="2017" y="5211"/>
                  </a:lnTo>
                  <a:lnTo>
                    <a:pt x="2661" y="5687"/>
                  </a:lnTo>
                  <a:lnTo>
                    <a:pt x="3249" y="6079"/>
                  </a:lnTo>
                  <a:lnTo>
                    <a:pt x="3249" y="6079"/>
                  </a:lnTo>
                  <a:lnTo>
                    <a:pt x="3642" y="6303"/>
                  </a:lnTo>
                  <a:lnTo>
                    <a:pt x="4034" y="6079"/>
                  </a:lnTo>
                  <a:lnTo>
                    <a:pt x="4034" y="6079"/>
                  </a:lnTo>
                  <a:lnTo>
                    <a:pt x="4594" y="5687"/>
                  </a:lnTo>
                  <a:lnTo>
                    <a:pt x="5266" y="5211"/>
                  </a:lnTo>
                  <a:lnTo>
                    <a:pt x="5574" y="4931"/>
                  </a:lnTo>
                  <a:lnTo>
                    <a:pt x="5910" y="4650"/>
                  </a:lnTo>
                  <a:lnTo>
                    <a:pt x="6219" y="4342"/>
                  </a:lnTo>
                  <a:lnTo>
                    <a:pt x="6499" y="3978"/>
                  </a:lnTo>
                  <a:lnTo>
                    <a:pt x="6751" y="3642"/>
                  </a:lnTo>
                  <a:lnTo>
                    <a:pt x="6975" y="3278"/>
                  </a:lnTo>
                  <a:lnTo>
                    <a:pt x="7143" y="2886"/>
                  </a:lnTo>
                  <a:lnTo>
                    <a:pt x="7255" y="2494"/>
                  </a:lnTo>
                  <a:lnTo>
                    <a:pt x="7283" y="2298"/>
                  </a:lnTo>
                  <a:lnTo>
                    <a:pt x="7283" y="2073"/>
                  </a:lnTo>
                  <a:lnTo>
                    <a:pt x="7283" y="1877"/>
                  </a:lnTo>
                  <a:lnTo>
                    <a:pt x="7227" y="1681"/>
                  </a:lnTo>
                  <a:lnTo>
                    <a:pt x="7199" y="1457"/>
                  </a:lnTo>
                  <a:lnTo>
                    <a:pt x="7115" y="1233"/>
                  </a:lnTo>
                  <a:lnTo>
                    <a:pt x="7031" y="1037"/>
                  </a:lnTo>
                  <a:lnTo>
                    <a:pt x="6891" y="813"/>
                  </a:lnTo>
                  <a:lnTo>
                    <a:pt x="6891" y="813"/>
                  </a:lnTo>
                  <a:lnTo>
                    <a:pt x="6751" y="617"/>
                  </a:lnTo>
                  <a:lnTo>
                    <a:pt x="6611" y="449"/>
                  </a:lnTo>
                  <a:lnTo>
                    <a:pt x="6443" y="309"/>
                  </a:lnTo>
                  <a:lnTo>
                    <a:pt x="6275" y="197"/>
                  </a:lnTo>
                  <a:lnTo>
                    <a:pt x="6107" y="113"/>
                  </a:lnTo>
                  <a:lnTo>
                    <a:pt x="5910" y="57"/>
                  </a:lnTo>
                  <a:lnTo>
                    <a:pt x="5714" y="1"/>
                  </a:lnTo>
                  <a:lnTo>
                    <a:pt x="5518" y="1"/>
                  </a:lnTo>
                  <a:lnTo>
                    <a:pt x="5518" y="1"/>
                  </a:lnTo>
                  <a:lnTo>
                    <a:pt x="5266" y="29"/>
                  </a:lnTo>
                  <a:lnTo>
                    <a:pt x="5014" y="85"/>
                  </a:lnTo>
                  <a:lnTo>
                    <a:pt x="4762" y="169"/>
                  </a:lnTo>
                  <a:lnTo>
                    <a:pt x="4510" y="281"/>
                  </a:lnTo>
                  <a:lnTo>
                    <a:pt x="4258" y="449"/>
                  </a:lnTo>
                  <a:lnTo>
                    <a:pt x="4034" y="617"/>
                  </a:lnTo>
                  <a:lnTo>
                    <a:pt x="3810" y="813"/>
                  </a:lnTo>
                  <a:lnTo>
                    <a:pt x="3642" y="1037"/>
                  </a:lnTo>
                  <a:lnTo>
                    <a:pt x="3642" y="1037"/>
                  </a:lnTo>
                  <a:lnTo>
                    <a:pt x="3445" y="813"/>
                  </a:lnTo>
                  <a:lnTo>
                    <a:pt x="3249" y="617"/>
                  </a:lnTo>
                  <a:lnTo>
                    <a:pt x="2997" y="449"/>
                  </a:lnTo>
                  <a:lnTo>
                    <a:pt x="2773" y="281"/>
                  </a:lnTo>
                  <a:lnTo>
                    <a:pt x="2521" y="169"/>
                  </a:lnTo>
                  <a:lnTo>
                    <a:pt x="2269" y="57"/>
                  </a:lnTo>
                  <a:lnTo>
                    <a:pt x="1989" y="1"/>
                  </a:lnTo>
                  <a:lnTo>
                    <a:pt x="17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7"/>
            <p:cNvSpPr/>
            <p:nvPr/>
          </p:nvSpPr>
          <p:spPr>
            <a:xfrm>
              <a:off x="1227025" y="1604976"/>
              <a:ext cx="80184" cy="76225"/>
            </a:xfrm>
            <a:custGeom>
              <a:avLst/>
              <a:gdLst/>
              <a:ahLst/>
              <a:cxnLst/>
              <a:rect l="l" t="t" r="r" b="b"/>
              <a:pathLst>
                <a:path w="5071" h="4819" extrusionOk="0">
                  <a:moveTo>
                    <a:pt x="3277" y="1"/>
                  </a:moveTo>
                  <a:lnTo>
                    <a:pt x="0" y="141"/>
                  </a:lnTo>
                  <a:lnTo>
                    <a:pt x="84" y="309"/>
                  </a:lnTo>
                  <a:lnTo>
                    <a:pt x="308" y="729"/>
                  </a:lnTo>
                  <a:lnTo>
                    <a:pt x="672" y="1345"/>
                  </a:lnTo>
                  <a:lnTo>
                    <a:pt x="924" y="1681"/>
                  </a:lnTo>
                  <a:lnTo>
                    <a:pt x="1233" y="2074"/>
                  </a:lnTo>
                  <a:lnTo>
                    <a:pt x="1541" y="2466"/>
                  </a:lnTo>
                  <a:lnTo>
                    <a:pt x="1933" y="2858"/>
                  </a:lnTo>
                  <a:lnTo>
                    <a:pt x="2325" y="3250"/>
                  </a:lnTo>
                  <a:lnTo>
                    <a:pt x="2801" y="3614"/>
                  </a:lnTo>
                  <a:lnTo>
                    <a:pt x="3305" y="3978"/>
                  </a:lnTo>
                  <a:lnTo>
                    <a:pt x="3838" y="4314"/>
                  </a:lnTo>
                  <a:lnTo>
                    <a:pt x="4426" y="4595"/>
                  </a:lnTo>
                  <a:lnTo>
                    <a:pt x="5070" y="4819"/>
                  </a:lnTo>
                  <a:lnTo>
                    <a:pt x="5070" y="4819"/>
                  </a:lnTo>
                  <a:lnTo>
                    <a:pt x="4986" y="4763"/>
                  </a:lnTo>
                  <a:lnTo>
                    <a:pt x="4762" y="4595"/>
                  </a:lnTo>
                  <a:lnTo>
                    <a:pt x="4454" y="4286"/>
                  </a:lnTo>
                  <a:lnTo>
                    <a:pt x="4286" y="4062"/>
                  </a:lnTo>
                  <a:lnTo>
                    <a:pt x="4118" y="3810"/>
                  </a:lnTo>
                  <a:lnTo>
                    <a:pt x="3950" y="3502"/>
                  </a:lnTo>
                  <a:lnTo>
                    <a:pt x="3782" y="3166"/>
                  </a:lnTo>
                  <a:lnTo>
                    <a:pt x="3641" y="2774"/>
                  </a:lnTo>
                  <a:lnTo>
                    <a:pt x="3501" y="2326"/>
                  </a:lnTo>
                  <a:lnTo>
                    <a:pt x="3389" y="1821"/>
                  </a:lnTo>
                  <a:lnTo>
                    <a:pt x="3333" y="1261"/>
                  </a:lnTo>
                  <a:lnTo>
                    <a:pt x="3277" y="673"/>
                  </a:lnTo>
                  <a:lnTo>
                    <a:pt x="32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7"/>
            <p:cNvSpPr/>
            <p:nvPr/>
          </p:nvSpPr>
          <p:spPr>
            <a:xfrm>
              <a:off x="1063131" y="1806128"/>
              <a:ext cx="111634" cy="180351"/>
            </a:xfrm>
            <a:custGeom>
              <a:avLst/>
              <a:gdLst/>
              <a:ahLst/>
              <a:cxnLst/>
              <a:rect l="l" t="t" r="r" b="b"/>
              <a:pathLst>
                <a:path w="7060" h="11402" extrusionOk="0">
                  <a:moveTo>
                    <a:pt x="393" y="1"/>
                  </a:moveTo>
                  <a:lnTo>
                    <a:pt x="281" y="57"/>
                  </a:lnTo>
                  <a:lnTo>
                    <a:pt x="197" y="113"/>
                  </a:lnTo>
                  <a:lnTo>
                    <a:pt x="141" y="169"/>
                  </a:lnTo>
                  <a:lnTo>
                    <a:pt x="57" y="253"/>
                  </a:lnTo>
                  <a:lnTo>
                    <a:pt x="29" y="365"/>
                  </a:lnTo>
                  <a:lnTo>
                    <a:pt x="1" y="449"/>
                  </a:lnTo>
                  <a:lnTo>
                    <a:pt x="1" y="561"/>
                  </a:lnTo>
                  <a:lnTo>
                    <a:pt x="869" y="10729"/>
                  </a:lnTo>
                  <a:lnTo>
                    <a:pt x="897" y="10841"/>
                  </a:lnTo>
                  <a:lnTo>
                    <a:pt x="953" y="10925"/>
                  </a:lnTo>
                  <a:lnTo>
                    <a:pt x="981" y="11037"/>
                  </a:lnTo>
                  <a:lnTo>
                    <a:pt x="1065" y="11093"/>
                  </a:lnTo>
                  <a:lnTo>
                    <a:pt x="1149" y="11177"/>
                  </a:lnTo>
                  <a:lnTo>
                    <a:pt x="1233" y="11205"/>
                  </a:lnTo>
                  <a:lnTo>
                    <a:pt x="1346" y="11261"/>
                  </a:lnTo>
                  <a:lnTo>
                    <a:pt x="1430" y="11261"/>
                  </a:lnTo>
                  <a:lnTo>
                    <a:pt x="6584" y="11401"/>
                  </a:lnTo>
                  <a:lnTo>
                    <a:pt x="6696" y="11401"/>
                  </a:lnTo>
                  <a:lnTo>
                    <a:pt x="6780" y="11373"/>
                  </a:lnTo>
                  <a:lnTo>
                    <a:pt x="6864" y="11345"/>
                  </a:lnTo>
                  <a:lnTo>
                    <a:pt x="6976" y="11233"/>
                  </a:lnTo>
                  <a:lnTo>
                    <a:pt x="7060" y="11065"/>
                  </a:lnTo>
                  <a:lnTo>
                    <a:pt x="7060" y="10981"/>
                  </a:lnTo>
                  <a:lnTo>
                    <a:pt x="7060" y="10897"/>
                  </a:lnTo>
                  <a:lnTo>
                    <a:pt x="6191" y="729"/>
                  </a:lnTo>
                  <a:lnTo>
                    <a:pt x="6163" y="617"/>
                  </a:lnTo>
                  <a:lnTo>
                    <a:pt x="6135" y="533"/>
                  </a:lnTo>
                  <a:lnTo>
                    <a:pt x="6079" y="421"/>
                  </a:lnTo>
                  <a:lnTo>
                    <a:pt x="6023" y="337"/>
                  </a:lnTo>
                  <a:lnTo>
                    <a:pt x="5939" y="253"/>
                  </a:lnTo>
                  <a:lnTo>
                    <a:pt x="5827" y="197"/>
                  </a:lnTo>
                  <a:lnTo>
                    <a:pt x="5743" y="169"/>
                  </a:lnTo>
                  <a:lnTo>
                    <a:pt x="5631" y="14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7"/>
            <p:cNvSpPr/>
            <p:nvPr/>
          </p:nvSpPr>
          <p:spPr>
            <a:xfrm>
              <a:off x="1063131" y="1806128"/>
              <a:ext cx="111634" cy="180351"/>
            </a:xfrm>
            <a:custGeom>
              <a:avLst/>
              <a:gdLst/>
              <a:ahLst/>
              <a:cxnLst/>
              <a:rect l="l" t="t" r="r" b="b"/>
              <a:pathLst>
                <a:path w="7060" h="11402" fill="none" extrusionOk="0">
                  <a:moveTo>
                    <a:pt x="7060" y="10897"/>
                  </a:moveTo>
                  <a:lnTo>
                    <a:pt x="7060" y="10897"/>
                  </a:lnTo>
                  <a:lnTo>
                    <a:pt x="7060" y="10981"/>
                  </a:lnTo>
                  <a:lnTo>
                    <a:pt x="7060" y="11065"/>
                  </a:lnTo>
                  <a:lnTo>
                    <a:pt x="6976" y="11233"/>
                  </a:lnTo>
                  <a:lnTo>
                    <a:pt x="6864" y="11345"/>
                  </a:lnTo>
                  <a:lnTo>
                    <a:pt x="6780" y="11373"/>
                  </a:lnTo>
                  <a:lnTo>
                    <a:pt x="6696" y="11401"/>
                  </a:lnTo>
                  <a:lnTo>
                    <a:pt x="6696" y="11401"/>
                  </a:lnTo>
                  <a:lnTo>
                    <a:pt x="6584" y="11401"/>
                  </a:lnTo>
                  <a:lnTo>
                    <a:pt x="1430" y="11261"/>
                  </a:lnTo>
                  <a:lnTo>
                    <a:pt x="1430" y="11261"/>
                  </a:lnTo>
                  <a:lnTo>
                    <a:pt x="1346" y="11261"/>
                  </a:lnTo>
                  <a:lnTo>
                    <a:pt x="1233" y="11205"/>
                  </a:lnTo>
                  <a:lnTo>
                    <a:pt x="1149" y="11177"/>
                  </a:lnTo>
                  <a:lnTo>
                    <a:pt x="1065" y="11093"/>
                  </a:lnTo>
                  <a:lnTo>
                    <a:pt x="981" y="11037"/>
                  </a:lnTo>
                  <a:lnTo>
                    <a:pt x="953" y="10925"/>
                  </a:lnTo>
                  <a:lnTo>
                    <a:pt x="897" y="10841"/>
                  </a:lnTo>
                  <a:lnTo>
                    <a:pt x="869" y="10729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1" y="449"/>
                  </a:lnTo>
                  <a:lnTo>
                    <a:pt x="29" y="365"/>
                  </a:lnTo>
                  <a:lnTo>
                    <a:pt x="57" y="253"/>
                  </a:lnTo>
                  <a:lnTo>
                    <a:pt x="141" y="169"/>
                  </a:lnTo>
                  <a:lnTo>
                    <a:pt x="197" y="113"/>
                  </a:lnTo>
                  <a:lnTo>
                    <a:pt x="281" y="57"/>
                  </a:lnTo>
                  <a:lnTo>
                    <a:pt x="393" y="1"/>
                  </a:lnTo>
                  <a:lnTo>
                    <a:pt x="477" y="1"/>
                  </a:lnTo>
                  <a:lnTo>
                    <a:pt x="477" y="1"/>
                  </a:lnTo>
                  <a:lnTo>
                    <a:pt x="5631" y="141"/>
                  </a:lnTo>
                  <a:lnTo>
                    <a:pt x="5631" y="141"/>
                  </a:lnTo>
                  <a:lnTo>
                    <a:pt x="5743" y="169"/>
                  </a:lnTo>
                  <a:lnTo>
                    <a:pt x="5827" y="197"/>
                  </a:lnTo>
                  <a:lnTo>
                    <a:pt x="5939" y="253"/>
                  </a:lnTo>
                  <a:lnTo>
                    <a:pt x="6023" y="337"/>
                  </a:lnTo>
                  <a:lnTo>
                    <a:pt x="6079" y="421"/>
                  </a:lnTo>
                  <a:lnTo>
                    <a:pt x="6135" y="533"/>
                  </a:lnTo>
                  <a:lnTo>
                    <a:pt x="6163" y="617"/>
                  </a:lnTo>
                  <a:lnTo>
                    <a:pt x="6191" y="729"/>
                  </a:lnTo>
                  <a:lnTo>
                    <a:pt x="7060" y="108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7"/>
            <p:cNvSpPr/>
            <p:nvPr/>
          </p:nvSpPr>
          <p:spPr>
            <a:xfrm>
              <a:off x="1063131" y="1806128"/>
              <a:ext cx="97467" cy="180351"/>
            </a:xfrm>
            <a:custGeom>
              <a:avLst/>
              <a:gdLst/>
              <a:ahLst/>
              <a:cxnLst/>
              <a:rect l="l" t="t" r="r" b="b"/>
              <a:pathLst>
                <a:path w="6164" h="11402" extrusionOk="0">
                  <a:moveTo>
                    <a:pt x="673" y="1"/>
                  </a:moveTo>
                  <a:lnTo>
                    <a:pt x="3266" y="65"/>
                  </a:lnTo>
                  <a:lnTo>
                    <a:pt x="3266" y="65"/>
                  </a:lnTo>
                  <a:lnTo>
                    <a:pt x="785" y="1"/>
                  </a:lnTo>
                  <a:close/>
                  <a:moveTo>
                    <a:pt x="3266" y="65"/>
                  </a:moveTo>
                  <a:lnTo>
                    <a:pt x="5127" y="113"/>
                  </a:lnTo>
                  <a:lnTo>
                    <a:pt x="5211" y="113"/>
                  </a:lnTo>
                  <a:lnTo>
                    <a:pt x="3266" y="65"/>
                  </a:lnTo>
                  <a:close/>
                  <a:moveTo>
                    <a:pt x="1" y="505"/>
                  </a:moveTo>
                  <a:lnTo>
                    <a:pt x="1" y="561"/>
                  </a:lnTo>
                  <a:lnTo>
                    <a:pt x="393" y="4987"/>
                  </a:lnTo>
                  <a:lnTo>
                    <a:pt x="1" y="505"/>
                  </a:lnTo>
                  <a:close/>
                  <a:moveTo>
                    <a:pt x="4007" y="11345"/>
                  </a:moveTo>
                  <a:lnTo>
                    <a:pt x="6079" y="11401"/>
                  </a:lnTo>
                  <a:lnTo>
                    <a:pt x="6163" y="11401"/>
                  </a:lnTo>
                  <a:lnTo>
                    <a:pt x="4007" y="113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7"/>
            <p:cNvSpPr/>
            <p:nvPr/>
          </p:nvSpPr>
          <p:spPr>
            <a:xfrm>
              <a:off x="1126475" y="1985577"/>
              <a:ext cx="34123" cy="902"/>
            </a:xfrm>
            <a:custGeom>
              <a:avLst/>
              <a:gdLst/>
              <a:ahLst/>
              <a:cxnLst/>
              <a:rect l="l" t="t" r="r" b="b"/>
              <a:pathLst>
                <a:path w="2158" h="57" fill="none" extrusionOk="0">
                  <a:moveTo>
                    <a:pt x="1" y="0"/>
                  </a:moveTo>
                  <a:lnTo>
                    <a:pt x="2073" y="56"/>
                  </a:lnTo>
                  <a:lnTo>
                    <a:pt x="2073" y="56"/>
                  </a:lnTo>
                  <a:lnTo>
                    <a:pt x="2129" y="56"/>
                  </a:lnTo>
                  <a:lnTo>
                    <a:pt x="2129" y="56"/>
                  </a:lnTo>
                  <a:lnTo>
                    <a:pt x="2157" y="5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7"/>
            <p:cNvSpPr/>
            <p:nvPr/>
          </p:nvSpPr>
          <p:spPr>
            <a:xfrm>
              <a:off x="1063131" y="1812328"/>
              <a:ext cx="6230" cy="72681"/>
            </a:xfrm>
            <a:custGeom>
              <a:avLst/>
              <a:gdLst/>
              <a:ahLst/>
              <a:cxnLst/>
              <a:rect l="l" t="t" r="r" b="b"/>
              <a:pathLst>
                <a:path w="394" h="459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13"/>
                  </a:lnTo>
                  <a:lnTo>
                    <a:pt x="393" y="4595"/>
                  </a:lnTo>
                  <a:lnTo>
                    <a:pt x="393" y="4595"/>
                  </a:lnTo>
                  <a:lnTo>
                    <a:pt x="393" y="4595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7"/>
            <p:cNvSpPr/>
            <p:nvPr/>
          </p:nvSpPr>
          <p:spPr>
            <a:xfrm>
              <a:off x="1073772" y="1806128"/>
              <a:ext cx="71772" cy="1787"/>
            </a:xfrm>
            <a:custGeom>
              <a:avLst/>
              <a:gdLst/>
              <a:ahLst/>
              <a:cxnLst/>
              <a:rect l="l" t="t" r="r" b="b"/>
              <a:pathLst>
                <a:path w="4539" h="113" fill="none" extrusionOk="0">
                  <a:moveTo>
                    <a:pt x="84" y="1"/>
                  </a:moveTo>
                  <a:lnTo>
                    <a:pt x="84" y="1"/>
                  </a:lnTo>
                  <a:lnTo>
                    <a:pt x="0" y="1"/>
                  </a:lnTo>
                  <a:lnTo>
                    <a:pt x="4538" y="113"/>
                  </a:lnTo>
                  <a:lnTo>
                    <a:pt x="4538" y="113"/>
                  </a:lnTo>
                  <a:lnTo>
                    <a:pt x="4454" y="113"/>
                  </a:lnTo>
                  <a:lnTo>
                    <a:pt x="112" y="1"/>
                  </a:lnTo>
                  <a:lnTo>
                    <a:pt x="112" y="1"/>
                  </a:lnTo>
                  <a:lnTo>
                    <a:pt x="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7"/>
            <p:cNvSpPr/>
            <p:nvPr/>
          </p:nvSpPr>
          <p:spPr>
            <a:xfrm>
              <a:off x="1063131" y="1806128"/>
              <a:ext cx="102779" cy="180351"/>
            </a:xfrm>
            <a:custGeom>
              <a:avLst/>
              <a:gdLst/>
              <a:ahLst/>
              <a:cxnLst/>
              <a:rect l="l" t="t" r="r" b="b"/>
              <a:pathLst>
                <a:path w="6500" h="11402" extrusionOk="0">
                  <a:moveTo>
                    <a:pt x="673" y="1"/>
                  </a:moveTo>
                  <a:lnTo>
                    <a:pt x="477" y="57"/>
                  </a:lnTo>
                  <a:lnTo>
                    <a:pt x="281" y="141"/>
                  </a:lnTo>
                  <a:lnTo>
                    <a:pt x="113" y="253"/>
                  </a:lnTo>
                  <a:lnTo>
                    <a:pt x="57" y="337"/>
                  </a:lnTo>
                  <a:lnTo>
                    <a:pt x="1" y="393"/>
                  </a:lnTo>
                  <a:lnTo>
                    <a:pt x="1" y="561"/>
                  </a:lnTo>
                  <a:lnTo>
                    <a:pt x="393" y="4987"/>
                  </a:lnTo>
                  <a:lnTo>
                    <a:pt x="1598" y="4062"/>
                  </a:lnTo>
                  <a:lnTo>
                    <a:pt x="2130" y="3642"/>
                  </a:lnTo>
                  <a:lnTo>
                    <a:pt x="2410" y="4482"/>
                  </a:lnTo>
                  <a:lnTo>
                    <a:pt x="3026" y="6331"/>
                  </a:lnTo>
                  <a:lnTo>
                    <a:pt x="3334" y="7368"/>
                  </a:lnTo>
                  <a:lnTo>
                    <a:pt x="3614" y="8320"/>
                  </a:lnTo>
                  <a:lnTo>
                    <a:pt x="3810" y="9076"/>
                  </a:lnTo>
                  <a:lnTo>
                    <a:pt x="3838" y="9356"/>
                  </a:lnTo>
                  <a:lnTo>
                    <a:pt x="3867" y="9524"/>
                  </a:lnTo>
                  <a:lnTo>
                    <a:pt x="3670" y="10421"/>
                  </a:lnTo>
                  <a:lnTo>
                    <a:pt x="3390" y="11317"/>
                  </a:lnTo>
                  <a:lnTo>
                    <a:pt x="4007" y="11345"/>
                  </a:lnTo>
                  <a:lnTo>
                    <a:pt x="6163" y="11401"/>
                  </a:lnTo>
                  <a:lnTo>
                    <a:pt x="6219" y="11373"/>
                  </a:lnTo>
                  <a:lnTo>
                    <a:pt x="6359" y="11317"/>
                  </a:lnTo>
                  <a:lnTo>
                    <a:pt x="6444" y="11205"/>
                  </a:lnTo>
                  <a:lnTo>
                    <a:pt x="6500" y="11065"/>
                  </a:lnTo>
                  <a:lnTo>
                    <a:pt x="6500" y="10925"/>
                  </a:lnTo>
                  <a:lnTo>
                    <a:pt x="5631" y="645"/>
                  </a:lnTo>
                  <a:lnTo>
                    <a:pt x="5603" y="477"/>
                  </a:lnTo>
                  <a:lnTo>
                    <a:pt x="5519" y="309"/>
                  </a:lnTo>
                  <a:lnTo>
                    <a:pt x="5379" y="197"/>
                  </a:lnTo>
                  <a:lnTo>
                    <a:pt x="5211" y="113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7"/>
            <p:cNvSpPr/>
            <p:nvPr/>
          </p:nvSpPr>
          <p:spPr>
            <a:xfrm>
              <a:off x="1041436" y="1863735"/>
              <a:ext cx="82840" cy="163505"/>
            </a:xfrm>
            <a:custGeom>
              <a:avLst/>
              <a:gdLst/>
              <a:ahLst/>
              <a:cxnLst/>
              <a:rect l="l" t="t" r="r" b="b"/>
              <a:pathLst>
                <a:path w="5239" h="10337" extrusionOk="0">
                  <a:moveTo>
                    <a:pt x="3502" y="0"/>
                  </a:moveTo>
                  <a:lnTo>
                    <a:pt x="2381" y="869"/>
                  </a:lnTo>
                  <a:lnTo>
                    <a:pt x="1373" y="1625"/>
                  </a:lnTo>
                  <a:lnTo>
                    <a:pt x="393" y="2325"/>
                  </a:lnTo>
                  <a:lnTo>
                    <a:pt x="281" y="2409"/>
                  </a:lnTo>
                  <a:lnTo>
                    <a:pt x="197" y="2521"/>
                  </a:lnTo>
                  <a:lnTo>
                    <a:pt x="141" y="2633"/>
                  </a:lnTo>
                  <a:lnTo>
                    <a:pt x="84" y="2801"/>
                  </a:lnTo>
                  <a:lnTo>
                    <a:pt x="28" y="3137"/>
                  </a:lnTo>
                  <a:lnTo>
                    <a:pt x="0" y="3558"/>
                  </a:lnTo>
                  <a:lnTo>
                    <a:pt x="28" y="4006"/>
                  </a:lnTo>
                  <a:lnTo>
                    <a:pt x="113" y="4510"/>
                  </a:lnTo>
                  <a:lnTo>
                    <a:pt x="225" y="5014"/>
                  </a:lnTo>
                  <a:lnTo>
                    <a:pt x="337" y="5518"/>
                  </a:lnTo>
                  <a:lnTo>
                    <a:pt x="617" y="6527"/>
                  </a:lnTo>
                  <a:lnTo>
                    <a:pt x="925" y="7395"/>
                  </a:lnTo>
                  <a:lnTo>
                    <a:pt x="1205" y="7983"/>
                  </a:lnTo>
                  <a:lnTo>
                    <a:pt x="1317" y="8179"/>
                  </a:lnTo>
                  <a:lnTo>
                    <a:pt x="1373" y="8263"/>
                  </a:lnTo>
                  <a:lnTo>
                    <a:pt x="1905" y="8544"/>
                  </a:lnTo>
                  <a:lnTo>
                    <a:pt x="2241" y="8712"/>
                  </a:lnTo>
                  <a:lnTo>
                    <a:pt x="2633" y="10336"/>
                  </a:lnTo>
                  <a:lnTo>
                    <a:pt x="5239" y="10056"/>
                  </a:lnTo>
                  <a:lnTo>
                    <a:pt x="4622" y="8067"/>
                  </a:lnTo>
                  <a:lnTo>
                    <a:pt x="4818" y="7535"/>
                  </a:lnTo>
                  <a:lnTo>
                    <a:pt x="4986" y="7003"/>
                  </a:lnTo>
                  <a:lnTo>
                    <a:pt x="5126" y="6443"/>
                  </a:lnTo>
                  <a:lnTo>
                    <a:pt x="5239" y="5882"/>
                  </a:lnTo>
                  <a:lnTo>
                    <a:pt x="5210" y="5714"/>
                  </a:lnTo>
                  <a:lnTo>
                    <a:pt x="5182" y="5434"/>
                  </a:lnTo>
                  <a:lnTo>
                    <a:pt x="4986" y="4678"/>
                  </a:lnTo>
                  <a:lnTo>
                    <a:pt x="4706" y="3726"/>
                  </a:lnTo>
                  <a:lnTo>
                    <a:pt x="4398" y="2689"/>
                  </a:lnTo>
                  <a:lnTo>
                    <a:pt x="3782" y="840"/>
                  </a:lnTo>
                  <a:lnTo>
                    <a:pt x="350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7"/>
            <p:cNvSpPr/>
            <p:nvPr/>
          </p:nvSpPr>
          <p:spPr>
            <a:xfrm>
              <a:off x="1041436" y="1863735"/>
              <a:ext cx="82840" cy="163505"/>
            </a:xfrm>
            <a:custGeom>
              <a:avLst/>
              <a:gdLst/>
              <a:ahLst/>
              <a:cxnLst/>
              <a:rect l="l" t="t" r="r" b="b"/>
              <a:pathLst>
                <a:path w="5239" h="10337" fill="none" extrusionOk="0">
                  <a:moveTo>
                    <a:pt x="5239" y="10056"/>
                  </a:moveTo>
                  <a:lnTo>
                    <a:pt x="4622" y="8067"/>
                  </a:lnTo>
                  <a:lnTo>
                    <a:pt x="4622" y="8067"/>
                  </a:lnTo>
                  <a:lnTo>
                    <a:pt x="4818" y="7535"/>
                  </a:lnTo>
                  <a:lnTo>
                    <a:pt x="4986" y="7003"/>
                  </a:lnTo>
                  <a:lnTo>
                    <a:pt x="5126" y="6443"/>
                  </a:lnTo>
                  <a:lnTo>
                    <a:pt x="5239" y="5882"/>
                  </a:lnTo>
                  <a:lnTo>
                    <a:pt x="5239" y="5882"/>
                  </a:lnTo>
                  <a:lnTo>
                    <a:pt x="5210" y="5714"/>
                  </a:lnTo>
                  <a:lnTo>
                    <a:pt x="5182" y="5434"/>
                  </a:lnTo>
                  <a:lnTo>
                    <a:pt x="4986" y="4678"/>
                  </a:lnTo>
                  <a:lnTo>
                    <a:pt x="4706" y="3726"/>
                  </a:lnTo>
                  <a:lnTo>
                    <a:pt x="4398" y="2689"/>
                  </a:lnTo>
                  <a:lnTo>
                    <a:pt x="3782" y="840"/>
                  </a:lnTo>
                  <a:lnTo>
                    <a:pt x="3502" y="0"/>
                  </a:lnTo>
                  <a:lnTo>
                    <a:pt x="3502" y="0"/>
                  </a:lnTo>
                  <a:lnTo>
                    <a:pt x="2381" y="869"/>
                  </a:lnTo>
                  <a:lnTo>
                    <a:pt x="1373" y="1625"/>
                  </a:lnTo>
                  <a:lnTo>
                    <a:pt x="393" y="2325"/>
                  </a:lnTo>
                  <a:lnTo>
                    <a:pt x="393" y="2325"/>
                  </a:lnTo>
                  <a:lnTo>
                    <a:pt x="281" y="2409"/>
                  </a:lnTo>
                  <a:lnTo>
                    <a:pt x="197" y="2521"/>
                  </a:lnTo>
                  <a:lnTo>
                    <a:pt x="141" y="2633"/>
                  </a:lnTo>
                  <a:lnTo>
                    <a:pt x="84" y="2801"/>
                  </a:lnTo>
                  <a:lnTo>
                    <a:pt x="28" y="3137"/>
                  </a:lnTo>
                  <a:lnTo>
                    <a:pt x="0" y="3558"/>
                  </a:lnTo>
                  <a:lnTo>
                    <a:pt x="28" y="4006"/>
                  </a:lnTo>
                  <a:lnTo>
                    <a:pt x="113" y="4510"/>
                  </a:lnTo>
                  <a:lnTo>
                    <a:pt x="225" y="5014"/>
                  </a:lnTo>
                  <a:lnTo>
                    <a:pt x="337" y="5518"/>
                  </a:lnTo>
                  <a:lnTo>
                    <a:pt x="617" y="6527"/>
                  </a:lnTo>
                  <a:lnTo>
                    <a:pt x="925" y="7395"/>
                  </a:lnTo>
                  <a:lnTo>
                    <a:pt x="1205" y="7983"/>
                  </a:lnTo>
                  <a:lnTo>
                    <a:pt x="1317" y="8179"/>
                  </a:lnTo>
                  <a:lnTo>
                    <a:pt x="1373" y="8263"/>
                  </a:lnTo>
                  <a:lnTo>
                    <a:pt x="1373" y="8263"/>
                  </a:lnTo>
                  <a:lnTo>
                    <a:pt x="1905" y="8544"/>
                  </a:lnTo>
                  <a:lnTo>
                    <a:pt x="2241" y="8712"/>
                  </a:lnTo>
                  <a:lnTo>
                    <a:pt x="2633" y="10336"/>
                  </a:lnTo>
                  <a:lnTo>
                    <a:pt x="5239" y="100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7"/>
            <p:cNvSpPr/>
            <p:nvPr/>
          </p:nvSpPr>
          <p:spPr>
            <a:xfrm>
              <a:off x="1073330" y="2022796"/>
              <a:ext cx="258229" cy="237484"/>
            </a:xfrm>
            <a:custGeom>
              <a:avLst/>
              <a:gdLst/>
              <a:ahLst/>
              <a:cxnLst/>
              <a:rect l="l" t="t" r="r" b="b"/>
              <a:pathLst>
                <a:path w="16331" h="15014" extrusionOk="0">
                  <a:moveTo>
                    <a:pt x="14846" y="0"/>
                  </a:moveTo>
                  <a:lnTo>
                    <a:pt x="14594" y="140"/>
                  </a:lnTo>
                  <a:lnTo>
                    <a:pt x="14314" y="308"/>
                  </a:lnTo>
                  <a:lnTo>
                    <a:pt x="14062" y="532"/>
                  </a:lnTo>
                  <a:lnTo>
                    <a:pt x="13782" y="756"/>
                  </a:lnTo>
                  <a:lnTo>
                    <a:pt x="13249" y="1261"/>
                  </a:lnTo>
                  <a:lnTo>
                    <a:pt x="12717" y="1849"/>
                  </a:lnTo>
                  <a:lnTo>
                    <a:pt x="12185" y="2493"/>
                  </a:lnTo>
                  <a:lnTo>
                    <a:pt x="11653" y="3193"/>
                  </a:lnTo>
                  <a:lnTo>
                    <a:pt x="11149" y="3894"/>
                  </a:lnTo>
                  <a:lnTo>
                    <a:pt x="10672" y="4594"/>
                  </a:lnTo>
                  <a:lnTo>
                    <a:pt x="9748" y="5938"/>
                  </a:lnTo>
                  <a:lnTo>
                    <a:pt x="8992" y="7059"/>
                  </a:lnTo>
                  <a:lnTo>
                    <a:pt x="8656" y="7507"/>
                  </a:lnTo>
                  <a:lnTo>
                    <a:pt x="8348" y="7843"/>
                  </a:lnTo>
                  <a:lnTo>
                    <a:pt x="8235" y="7955"/>
                  </a:lnTo>
                  <a:lnTo>
                    <a:pt x="8095" y="8039"/>
                  </a:lnTo>
                  <a:lnTo>
                    <a:pt x="8011" y="8095"/>
                  </a:lnTo>
                  <a:lnTo>
                    <a:pt x="7927" y="8123"/>
                  </a:lnTo>
                  <a:lnTo>
                    <a:pt x="7843" y="8095"/>
                  </a:lnTo>
                  <a:lnTo>
                    <a:pt x="7759" y="8039"/>
                  </a:lnTo>
                  <a:lnTo>
                    <a:pt x="7591" y="7843"/>
                  </a:lnTo>
                  <a:lnTo>
                    <a:pt x="7395" y="7535"/>
                  </a:lnTo>
                  <a:lnTo>
                    <a:pt x="7171" y="7143"/>
                  </a:lnTo>
                  <a:lnTo>
                    <a:pt x="6947" y="6695"/>
                  </a:lnTo>
                  <a:lnTo>
                    <a:pt x="6723" y="6163"/>
                  </a:lnTo>
                  <a:lnTo>
                    <a:pt x="6247" y="4958"/>
                  </a:lnTo>
                  <a:lnTo>
                    <a:pt x="5799" y="3670"/>
                  </a:lnTo>
                  <a:lnTo>
                    <a:pt x="5350" y="2437"/>
                  </a:lnTo>
                  <a:lnTo>
                    <a:pt x="4734" y="504"/>
                  </a:lnTo>
                  <a:lnTo>
                    <a:pt x="4678" y="420"/>
                  </a:lnTo>
                  <a:lnTo>
                    <a:pt x="4622" y="308"/>
                  </a:lnTo>
                  <a:lnTo>
                    <a:pt x="4566" y="252"/>
                  </a:lnTo>
                  <a:lnTo>
                    <a:pt x="4482" y="196"/>
                  </a:lnTo>
                  <a:lnTo>
                    <a:pt x="4370" y="140"/>
                  </a:lnTo>
                  <a:lnTo>
                    <a:pt x="4062" y="140"/>
                  </a:lnTo>
                  <a:lnTo>
                    <a:pt x="420" y="1177"/>
                  </a:lnTo>
                  <a:lnTo>
                    <a:pt x="308" y="1205"/>
                  </a:lnTo>
                  <a:lnTo>
                    <a:pt x="224" y="1261"/>
                  </a:lnTo>
                  <a:lnTo>
                    <a:pt x="140" y="1345"/>
                  </a:lnTo>
                  <a:lnTo>
                    <a:pt x="84" y="1429"/>
                  </a:lnTo>
                  <a:lnTo>
                    <a:pt x="28" y="1513"/>
                  </a:lnTo>
                  <a:lnTo>
                    <a:pt x="0" y="1625"/>
                  </a:lnTo>
                  <a:lnTo>
                    <a:pt x="0" y="1737"/>
                  </a:lnTo>
                  <a:lnTo>
                    <a:pt x="0" y="1849"/>
                  </a:lnTo>
                  <a:lnTo>
                    <a:pt x="308" y="3025"/>
                  </a:lnTo>
                  <a:lnTo>
                    <a:pt x="813" y="4678"/>
                  </a:lnTo>
                  <a:lnTo>
                    <a:pt x="1121" y="5630"/>
                  </a:lnTo>
                  <a:lnTo>
                    <a:pt x="1457" y="6639"/>
                  </a:lnTo>
                  <a:lnTo>
                    <a:pt x="1821" y="7675"/>
                  </a:lnTo>
                  <a:lnTo>
                    <a:pt x="2213" y="8740"/>
                  </a:lnTo>
                  <a:lnTo>
                    <a:pt x="2661" y="9776"/>
                  </a:lnTo>
                  <a:lnTo>
                    <a:pt x="3109" y="10784"/>
                  </a:lnTo>
                  <a:lnTo>
                    <a:pt x="3614" y="11737"/>
                  </a:lnTo>
                  <a:lnTo>
                    <a:pt x="4118" y="12605"/>
                  </a:lnTo>
                  <a:lnTo>
                    <a:pt x="4370" y="12997"/>
                  </a:lnTo>
                  <a:lnTo>
                    <a:pt x="4650" y="13389"/>
                  </a:lnTo>
                  <a:lnTo>
                    <a:pt x="4902" y="13725"/>
                  </a:lnTo>
                  <a:lnTo>
                    <a:pt x="5182" y="14034"/>
                  </a:lnTo>
                  <a:lnTo>
                    <a:pt x="5462" y="14286"/>
                  </a:lnTo>
                  <a:lnTo>
                    <a:pt x="5742" y="14510"/>
                  </a:lnTo>
                  <a:lnTo>
                    <a:pt x="6051" y="14706"/>
                  </a:lnTo>
                  <a:lnTo>
                    <a:pt x="6331" y="14846"/>
                  </a:lnTo>
                  <a:lnTo>
                    <a:pt x="6639" y="14958"/>
                  </a:lnTo>
                  <a:lnTo>
                    <a:pt x="6975" y="14986"/>
                  </a:lnTo>
                  <a:lnTo>
                    <a:pt x="7311" y="15014"/>
                  </a:lnTo>
                  <a:lnTo>
                    <a:pt x="7647" y="14958"/>
                  </a:lnTo>
                  <a:lnTo>
                    <a:pt x="8011" y="14902"/>
                  </a:lnTo>
                  <a:lnTo>
                    <a:pt x="8376" y="14790"/>
                  </a:lnTo>
                  <a:lnTo>
                    <a:pt x="8768" y="14622"/>
                  </a:lnTo>
                  <a:lnTo>
                    <a:pt x="9132" y="14454"/>
                  </a:lnTo>
                  <a:lnTo>
                    <a:pt x="9776" y="14090"/>
                  </a:lnTo>
                  <a:lnTo>
                    <a:pt x="10420" y="13641"/>
                  </a:lnTo>
                  <a:lnTo>
                    <a:pt x="11065" y="13137"/>
                  </a:lnTo>
                  <a:lnTo>
                    <a:pt x="11681" y="12605"/>
                  </a:lnTo>
                  <a:lnTo>
                    <a:pt x="12297" y="12045"/>
                  </a:lnTo>
                  <a:lnTo>
                    <a:pt x="12913" y="11457"/>
                  </a:lnTo>
                  <a:lnTo>
                    <a:pt x="13474" y="10868"/>
                  </a:lnTo>
                  <a:lnTo>
                    <a:pt x="14006" y="10280"/>
                  </a:lnTo>
                  <a:lnTo>
                    <a:pt x="14958" y="9188"/>
                  </a:lnTo>
                  <a:lnTo>
                    <a:pt x="15686" y="8263"/>
                  </a:lnTo>
                  <a:lnTo>
                    <a:pt x="16331" y="7423"/>
                  </a:lnTo>
                  <a:lnTo>
                    <a:pt x="15574" y="3586"/>
                  </a:lnTo>
                  <a:lnTo>
                    <a:pt x="14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7"/>
            <p:cNvSpPr/>
            <p:nvPr/>
          </p:nvSpPr>
          <p:spPr>
            <a:xfrm>
              <a:off x="1073330" y="2022796"/>
              <a:ext cx="258229" cy="237484"/>
            </a:xfrm>
            <a:custGeom>
              <a:avLst/>
              <a:gdLst/>
              <a:ahLst/>
              <a:cxnLst/>
              <a:rect l="l" t="t" r="r" b="b"/>
              <a:pathLst>
                <a:path w="16331" h="15014" fill="none" extrusionOk="0">
                  <a:moveTo>
                    <a:pt x="0" y="1849"/>
                  </a:moveTo>
                  <a:lnTo>
                    <a:pt x="0" y="1849"/>
                  </a:lnTo>
                  <a:lnTo>
                    <a:pt x="308" y="3025"/>
                  </a:lnTo>
                  <a:lnTo>
                    <a:pt x="813" y="4678"/>
                  </a:lnTo>
                  <a:lnTo>
                    <a:pt x="1121" y="5630"/>
                  </a:lnTo>
                  <a:lnTo>
                    <a:pt x="1457" y="6639"/>
                  </a:lnTo>
                  <a:lnTo>
                    <a:pt x="1821" y="7675"/>
                  </a:lnTo>
                  <a:lnTo>
                    <a:pt x="2213" y="8740"/>
                  </a:lnTo>
                  <a:lnTo>
                    <a:pt x="2661" y="9776"/>
                  </a:lnTo>
                  <a:lnTo>
                    <a:pt x="3109" y="10784"/>
                  </a:lnTo>
                  <a:lnTo>
                    <a:pt x="3614" y="11737"/>
                  </a:lnTo>
                  <a:lnTo>
                    <a:pt x="4118" y="12605"/>
                  </a:lnTo>
                  <a:lnTo>
                    <a:pt x="4370" y="12997"/>
                  </a:lnTo>
                  <a:lnTo>
                    <a:pt x="4650" y="13389"/>
                  </a:lnTo>
                  <a:lnTo>
                    <a:pt x="4902" y="13725"/>
                  </a:lnTo>
                  <a:lnTo>
                    <a:pt x="5182" y="14034"/>
                  </a:lnTo>
                  <a:lnTo>
                    <a:pt x="5462" y="14286"/>
                  </a:lnTo>
                  <a:lnTo>
                    <a:pt x="5742" y="14510"/>
                  </a:lnTo>
                  <a:lnTo>
                    <a:pt x="6051" y="14706"/>
                  </a:lnTo>
                  <a:lnTo>
                    <a:pt x="6331" y="14846"/>
                  </a:lnTo>
                  <a:lnTo>
                    <a:pt x="6331" y="14846"/>
                  </a:lnTo>
                  <a:lnTo>
                    <a:pt x="6639" y="14958"/>
                  </a:lnTo>
                  <a:lnTo>
                    <a:pt x="6975" y="14986"/>
                  </a:lnTo>
                  <a:lnTo>
                    <a:pt x="7311" y="15014"/>
                  </a:lnTo>
                  <a:lnTo>
                    <a:pt x="7647" y="14958"/>
                  </a:lnTo>
                  <a:lnTo>
                    <a:pt x="8011" y="14902"/>
                  </a:lnTo>
                  <a:lnTo>
                    <a:pt x="8376" y="14790"/>
                  </a:lnTo>
                  <a:lnTo>
                    <a:pt x="8768" y="14622"/>
                  </a:lnTo>
                  <a:lnTo>
                    <a:pt x="9132" y="14454"/>
                  </a:lnTo>
                  <a:lnTo>
                    <a:pt x="9132" y="14454"/>
                  </a:lnTo>
                  <a:lnTo>
                    <a:pt x="9776" y="14090"/>
                  </a:lnTo>
                  <a:lnTo>
                    <a:pt x="10420" y="13641"/>
                  </a:lnTo>
                  <a:lnTo>
                    <a:pt x="11065" y="13137"/>
                  </a:lnTo>
                  <a:lnTo>
                    <a:pt x="11681" y="12605"/>
                  </a:lnTo>
                  <a:lnTo>
                    <a:pt x="12297" y="12045"/>
                  </a:lnTo>
                  <a:lnTo>
                    <a:pt x="12913" y="11457"/>
                  </a:lnTo>
                  <a:lnTo>
                    <a:pt x="13474" y="10868"/>
                  </a:lnTo>
                  <a:lnTo>
                    <a:pt x="14006" y="10280"/>
                  </a:lnTo>
                  <a:lnTo>
                    <a:pt x="14958" y="9188"/>
                  </a:lnTo>
                  <a:lnTo>
                    <a:pt x="15686" y="8263"/>
                  </a:lnTo>
                  <a:lnTo>
                    <a:pt x="16331" y="7423"/>
                  </a:lnTo>
                  <a:lnTo>
                    <a:pt x="15574" y="3586"/>
                  </a:lnTo>
                  <a:lnTo>
                    <a:pt x="14846" y="0"/>
                  </a:lnTo>
                  <a:lnTo>
                    <a:pt x="14846" y="0"/>
                  </a:lnTo>
                  <a:lnTo>
                    <a:pt x="14594" y="140"/>
                  </a:lnTo>
                  <a:lnTo>
                    <a:pt x="14314" y="308"/>
                  </a:lnTo>
                  <a:lnTo>
                    <a:pt x="14062" y="532"/>
                  </a:lnTo>
                  <a:lnTo>
                    <a:pt x="13782" y="756"/>
                  </a:lnTo>
                  <a:lnTo>
                    <a:pt x="13249" y="1261"/>
                  </a:lnTo>
                  <a:lnTo>
                    <a:pt x="12717" y="1849"/>
                  </a:lnTo>
                  <a:lnTo>
                    <a:pt x="12185" y="2493"/>
                  </a:lnTo>
                  <a:lnTo>
                    <a:pt x="11653" y="3193"/>
                  </a:lnTo>
                  <a:lnTo>
                    <a:pt x="11149" y="3894"/>
                  </a:lnTo>
                  <a:lnTo>
                    <a:pt x="10672" y="4594"/>
                  </a:lnTo>
                  <a:lnTo>
                    <a:pt x="9748" y="5938"/>
                  </a:lnTo>
                  <a:lnTo>
                    <a:pt x="8992" y="7059"/>
                  </a:lnTo>
                  <a:lnTo>
                    <a:pt x="8656" y="7507"/>
                  </a:lnTo>
                  <a:lnTo>
                    <a:pt x="8348" y="7843"/>
                  </a:lnTo>
                  <a:lnTo>
                    <a:pt x="8235" y="7955"/>
                  </a:lnTo>
                  <a:lnTo>
                    <a:pt x="8095" y="8039"/>
                  </a:lnTo>
                  <a:lnTo>
                    <a:pt x="8011" y="8095"/>
                  </a:lnTo>
                  <a:lnTo>
                    <a:pt x="7927" y="8123"/>
                  </a:lnTo>
                  <a:lnTo>
                    <a:pt x="7927" y="8123"/>
                  </a:lnTo>
                  <a:lnTo>
                    <a:pt x="7843" y="8095"/>
                  </a:lnTo>
                  <a:lnTo>
                    <a:pt x="7759" y="8039"/>
                  </a:lnTo>
                  <a:lnTo>
                    <a:pt x="7591" y="7843"/>
                  </a:lnTo>
                  <a:lnTo>
                    <a:pt x="7395" y="7535"/>
                  </a:lnTo>
                  <a:lnTo>
                    <a:pt x="7171" y="7143"/>
                  </a:lnTo>
                  <a:lnTo>
                    <a:pt x="6947" y="6695"/>
                  </a:lnTo>
                  <a:lnTo>
                    <a:pt x="6723" y="6163"/>
                  </a:lnTo>
                  <a:lnTo>
                    <a:pt x="6247" y="4958"/>
                  </a:lnTo>
                  <a:lnTo>
                    <a:pt x="5799" y="3670"/>
                  </a:lnTo>
                  <a:lnTo>
                    <a:pt x="5350" y="2437"/>
                  </a:lnTo>
                  <a:lnTo>
                    <a:pt x="4734" y="504"/>
                  </a:lnTo>
                  <a:lnTo>
                    <a:pt x="4734" y="504"/>
                  </a:lnTo>
                  <a:lnTo>
                    <a:pt x="4678" y="420"/>
                  </a:lnTo>
                  <a:lnTo>
                    <a:pt x="4622" y="308"/>
                  </a:lnTo>
                  <a:lnTo>
                    <a:pt x="4566" y="252"/>
                  </a:lnTo>
                  <a:lnTo>
                    <a:pt x="4482" y="196"/>
                  </a:lnTo>
                  <a:lnTo>
                    <a:pt x="4370" y="140"/>
                  </a:lnTo>
                  <a:lnTo>
                    <a:pt x="4286" y="140"/>
                  </a:lnTo>
                  <a:lnTo>
                    <a:pt x="4174" y="140"/>
                  </a:lnTo>
                  <a:lnTo>
                    <a:pt x="4062" y="140"/>
                  </a:lnTo>
                  <a:lnTo>
                    <a:pt x="420" y="1177"/>
                  </a:lnTo>
                  <a:lnTo>
                    <a:pt x="420" y="1177"/>
                  </a:lnTo>
                  <a:lnTo>
                    <a:pt x="308" y="1205"/>
                  </a:lnTo>
                  <a:lnTo>
                    <a:pt x="224" y="1261"/>
                  </a:lnTo>
                  <a:lnTo>
                    <a:pt x="140" y="1345"/>
                  </a:lnTo>
                  <a:lnTo>
                    <a:pt x="84" y="1429"/>
                  </a:lnTo>
                  <a:lnTo>
                    <a:pt x="28" y="1513"/>
                  </a:lnTo>
                  <a:lnTo>
                    <a:pt x="0" y="1625"/>
                  </a:lnTo>
                  <a:lnTo>
                    <a:pt x="0" y="1737"/>
                  </a:lnTo>
                  <a:lnTo>
                    <a:pt x="0" y="18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extrusionOk="0">
                  <a:moveTo>
                    <a:pt x="3446" y="1"/>
                  </a:moveTo>
                  <a:lnTo>
                    <a:pt x="0" y="841"/>
                  </a:lnTo>
                  <a:lnTo>
                    <a:pt x="392" y="2242"/>
                  </a:lnTo>
                  <a:lnTo>
                    <a:pt x="3754" y="1289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fill="none" extrusionOk="0">
                  <a:moveTo>
                    <a:pt x="3446" y="1"/>
                  </a:moveTo>
                  <a:lnTo>
                    <a:pt x="3754" y="1289"/>
                  </a:lnTo>
                  <a:lnTo>
                    <a:pt x="392" y="2242"/>
                  </a:lnTo>
                  <a:lnTo>
                    <a:pt x="0" y="841"/>
                  </a:lnTo>
                  <a:lnTo>
                    <a:pt x="34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extrusionOk="0">
                  <a:moveTo>
                    <a:pt x="3446" y="1"/>
                  </a:moveTo>
                  <a:lnTo>
                    <a:pt x="2941" y="113"/>
                  </a:lnTo>
                  <a:lnTo>
                    <a:pt x="448" y="729"/>
                  </a:lnTo>
                  <a:lnTo>
                    <a:pt x="0" y="841"/>
                  </a:lnTo>
                  <a:lnTo>
                    <a:pt x="392" y="2242"/>
                  </a:lnTo>
                  <a:lnTo>
                    <a:pt x="3754" y="1289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fill="none" extrusionOk="0">
                  <a:moveTo>
                    <a:pt x="3446" y="1"/>
                  </a:moveTo>
                  <a:lnTo>
                    <a:pt x="2941" y="113"/>
                  </a:lnTo>
                  <a:lnTo>
                    <a:pt x="448" y="729"/>
                  </a:lnTo>
                  <a:lnTo>
                    <a:pt x="0" y="841"/>
                  </a:lnTo>
                  <a:lnTo>
                    <a:pt x="392" y="2242"/>
                  </a:lnTo>
                  <a:lnTo>
                    <a:pt x="3754" y="1289"/>
                  </a:lnTo>
                  <a:lnTo>
                    <a:pt x="34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7"/>
            <p:cNvSpPr/>
            <p:nvPr/>
          </p:nvSpPr>
          <p:spPr>
            <a:xfrm>
              <a:off x="1217268" y="2110520"/>
              <a:ext cx="71329" cy="140902"/>
            </a:xfrm>
            <a:custGeom>
              <a:avLst/>
              <a:gdLst/>
              <a:ahLst/>
              <a:cxnLst/>
              <a:rect l="l" t="t" r="r" b="b"/>
              <a:pathLst>
                <a:path w="4511" h="8908" extrusionOk="0">
                  <a:moveTo>
                    <a:pt x="4511" y="0"/>
                  </a:moveTo>
                  <a:lnTo>
                    <a:pt x="3810" y="869"/>
                  </a:lnTo>
                  <a:lnTo>
                    <a:pt x="3082" y="1793"/>
                  </a:lnTo>
                  <a:lnTo>
                    <a:pt x="2718" y="2297"/>
                  </a:lnTo>
                  <a:lnTo>
                    <a:pt x="2382" y="2829"/>
                  </a:lnTo>
                  <a:lnTo>
                    <a:pt x="2046" y="3362"/>
                  </a:lnTo>
                  <a:lnTo>
                    <a:pt x="1709" y="3922"/>
                  </a:lnTo>
                  <a:lnTo>
                    <a:pt x="1401" y="4510"/>
                  </a:lnTo>
                  <a:lnTo>
                    <a:pt x="1121" y="5098"/>
                  </a:lnTo>
                  <a:lnTo>
                    <a:pt x="841" y="5715"/>
                  </a:lnTo>
                  <a:lnTo>
                    <a:pt x="617" y="6331"/>
                  </a:lnTo>
                  <a:lnTo>
                    <a:pt x="421" y="6947"/>
                  </a:lnTo>
                  <a:lnTo>
                    <a:pt x="225" y="7591"/>
                  </a:lnTo>
                  <a:lnTo>
                    <a:pt x="113" y="8235"/>
                  </a:lnTo>
                  <a:lnTo>
                    <a:pt x="1" y="8908"/>
                  </a:lnTo>
                  <a:lnTo>
                    <a:pt x="505" y="8628"/>
                  </a:lnTo>
                  <a:lnTo>
                    <a:pt x="981" y="8320"/>
                  </a:lnTo>
                  <a:lnTo>
                    <a:pt x="1485" y="7955"/>
                  </a:lnTo>
                  <a:lnTo>
                    <a:pt x="1962" y="7563"/>
                  </a:lnTo>
                  <a:lnTo>
                    <a:pt x="2438" y="7171"/>
                  </a:lnTo>
                  <a:lnTo>
                    <a:pt x="2914" y="6723"/>
                  </a:lnTo>
                  <a:lnTo>
                    <a:pt x="3838" y="5855"/>
                  </a:lnTo>
                  <a:lnTo>
                    <a:pt x="3978" y="4342"/>
                  </a:lnTo>
                  <a:lnTo>
                    <a:pt x="4146" y="2857"/>
                  </a:lnTo>
                  <a:lnTo>
                    <a:pt x="4314" y="1429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7"/>
            <p:cNvSpPr/>
            <p:nvPr/>
          </p:nvSpPr>
          <p:spPr>
            <a:xfrm>
              <a:off x="1217268" y="2110520"/>
              <a:ext cx="71329" cy="140902"/>
            </a:xfrm>
            <a:custGeom>
              <a:avLst/>
              <a:gdLst/>
              <a:ahLst/>
              <a:cxnLst/>
              <a:rect l="l" t="t" r="r" b="b"/>
              <a:pathLst>
                <a:path w="4511" h="8908" fill="none" extrusionOk="0">
                  <a:moveTo>
                    <a:pt x="4511" y="0"/>
                  </a:moveTo>
                  <a:lnTo>
                    <a:pt x="4511" y="0"/>
                  </a:lnTo>
                  <a:lnTo>
                    <a:pt x="3810" y="869"/>
                  </a:lnTo>
                  <a:lnTo>
                    <a:pt x="3082" y="1793"/>
                  </a:lnTo>
                  <a:lnTo>
                    <a:pt x="2718" y="2297"/>
                  </a:lnTo>
                  <a:lnTo>
                    <a:pt x="2382" y="2829"/>
                  </a:lnTo>
                  <a:lnTo>
                    <a:pt x="2046" y="3362"/>
                  </a:lnTo>
                  <a:lnTo>
                    <a:pt x="1709" y="3922"/>
                  </a:lnTo>
                  <a:lnTo>
                    <a:pt x="1401" y="4510"/>
                  </a:lnTo>
                  <a:lnTo>
                    <a:pt x="1121" y="5098"/>
                  </a:lnTo>
                  <a:lnTo>
                    <a:pt x="841" y="5715"/>
                  </a:lnTo>
                  <a:lnTo>
                    <a:pt x="617" y="6331"/>
                  </a:lnTo>
                  <a:lnTo>
                    <a:pt x="421" y="6947"/>
                  </a:lnTo>
                  <a:lnTo>
                    <a:pt x="225" y="7591"/>
                  </a:lnTo>
                  <a:lnTo>
                    <a:pt x="113" y="8235"/>
                  </a:lnTo>
                  <a:lnTo>
                    <a:pt x="1" y="8908"/>
                  </a:lnTo>
                  <a:lnTo>
                    <a:pt x="1" y="8908"/>
                  </a:lnTo>
                  <a:lnTo>
                    <a:pt x="505" y="8628"/>
                  </a:lnTo>
                  <a:lnTo>
                    <a:pt x="981" y="8320"/>
                  </a:lnTo>
                  <a:lnTo>
                    <a:pt x="1485" y="7955"/>
                  </a:lnTo>
                  <a:lnTo>
                    <a:pt x="1962" y="7563"/>
                  </a:lnTo>
                  <a:lnTo>
                    <a:pt x="2438" y="7171"/>
                  </a:lnTo>
                  <a:lnTo>
                    <a:pt x="2914" y="6723"/>
                  </a:lnTo>
                  <a:lnTo>
                    <a:pt x="3838" y="5855"/>
                  </a:lnTo>
                  <a:lnTo>
                    <a:pt x="3838" y="5855"/>
                  </a:lnTo>
                  <a:lnTo>
                    <a:pt x="3978" y="4342"/>
                  </a:lnTo>
                  <a:lnTo>
                    <a:pt x="4146" y="2857"/>
                  </a:lnTo>
                  <a:lnTo>
                    <a:pt x="4314" y="1429"/>
                  </a:lnTo>
                  <a:lnTo>
                    <a:pt x="45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7"/>
            <p:cNvSpPr/>
            <p:nvPr/>
          </p:nvSpPr>
          <p:spPr>
            <a:xfrm>
              <a:off x="1621208" y="3065754"/>
              <a:ext cx="73100" cy="214469"/>
            </a:xfrm>
            <a:custGeom>
              <a:avLst/>
              <a:gdLst/>
              <a:ahLst/>
              <a:cxnLst/>
              <a:rect l="l" t="t" r="r" b="b"/>
              <a:pathLst>
                <a:path w="4623" h="13559" extrusionOk="0">
                  <a:moveTo>
                    <a:pt x="3866" y="1"/>
                  </a:moveTo>
                  <a:lnTo>
                    <a:pt x="253" y="813"/>
                  </a:lnTo>
                  <a:lnTo>
                    <a:pt x="141" y="869"/>
                  </a:lnTo>
                  <a:lnTo>
                    <a:pt x="57" y="953"/>
                  </a:lnTo>
                  <a:lnTo>
                    <a:pt x="1" y="1065"/>
                  </a:lnTo>
                  <a:lnTo>
                    <a:pt x="1" y="1177"/>
                  </a:lnTo>
                  <a:lnTo>
                    <a:pt x="29" y="6079"/>
                  </a:lnTo>
                  <a:lnTo>
                    <a:pt x="29" y="6275"/>
                  </a:lnTo>
                  <a:lnTo>
                    <a:pt x="85" y="6443"/>
                  </a:lnTo>
                  <a:lnTo>
                    <a:pt x="141" y="6611"/>
                  </a:lnTo>
                  <a:lnTo>
                    <a:pt x="253" y="6752"/>
                  </a:lnTo>
                  <a:lnTo>
                    <a:pt x="421" y="6976"/>
                  </a:lnTo>
                  <a:lnTo>
                    <a:pt x="589" y="7200"/>
                  </a:lnTo>
                  <a:lnTo>
                    <a:pt x="953" y="7760"/>
                  </a:lnTo>
                  <a:lnTo>
                    <a:pt x="1289" y="8404"/>
                  </a:lnTo>
                  <a:lnTo>
                    <a:pt x="1625" y="9188"/>
                  </a:lnTo>
                  <a:lnTo>
                    <a:pt x="1934" y="10057"/>
                  </a:lnTo>
                  <a:lnTo>
                    <a:pt x="2242" y="11037"/>
                  </a:lnTo>
                  <a:lnTo>
                    <a:pt x="2550" y="12074"/>
                  </a:lnTo>
                  <a:lnTo>
                    <a:pt x="2802" y="13194"/>
                  </a:lnTo>
                  <a:lnTo>
                    <a:pt x="2858" y="13334"/>
                  </a:lnTo>
                  <a:lnTo>
                    <a:pt x="2942" y="13418"/>
                  </a:lnTo>
                  <a:lnTo>
                    <a:pt x="3026" y="13502"/>
                  </a:lnTo>
                  <a:lnTo>
                    <a:pt x="3166" y="13558"/>
                  </a:lnTo>
                  <a:lnTo>
                    <a:pt x="3446" y="13558"/>
                  </a:lnTo>
                  <a:lnTo>
                    <a:pt x="3614" y="13530"/>
                  </a:lnTo>
                  <a:lnTo>
                    <a:pt x="3782" y="13474"/>
                  </a:lnTo>
                  <a:lnTo>
                    <a:pt x="3950" y="13418"/>
                  </a:lnTo>
                  <a:lnTo>
                    <a:pt x="4090" y="13306"/>
                  </a:lnTo>
                  <a:lnTo>
                    <a:pt x="4230" y="13166"/>
                  </a:lnTo>
                  <a:lnTo>
                    <a:pt x="4371" y="12970"/>
                  </a:lnTo>
                  <a:lnTo>
                    <a:pt x="4483" y="12774"/>
                  </a:lnTo>
                  <a:lnTo>
                    <a:pt x="4567" y="12550"/>
                  </a:lnTo>
                  <a:lnTo>
                    <a:pt x="4623" y="12270"/>
                  </a:lnTo>
                  <a:lnTo>
                    <a:pt x="4623" y="11962"/>
                  </a:lnTo>
                  <a:lnTo>
                    <a:pt x="4595" y="10393"/>
                  </a:lnTo>
                  <a:lnTo>
                    <a:pt x="4539" y="8488"/>
                  </a:lnTo>
                  <a:lnTo>
                    <a:pt x="4483" y="6668"/>
                  </a:lnTo>
                  <a:lnTo>
                    <a:pt x="4483" y="5351"/>
                  </a:lnTo>
                  <a:lnTo>
                    <a:pt x="4483" y="3978"/>
                  </a:lnTo>
                  <a:lnTo>
                    <a:pt x="4511" y="2830"/>
                  </a:lnTo>
                  <a:lnTo>
                    <a:pt x="4567" y="1738"/>
                  </a:lnTo>
                  <a:lnTo>
                    <a:pt x="4567" y="589"/>
                  </a:lnTo>
                  <a:lnTo>
                    <a:pt x="4567" y="477"/>
                  </a:lnTo>
                  <a:lnTo>
                    <a:pt x="4539" y="365"/>
                  </a:lnTo>
                  <a:lnTo>
                    <a:pt x="4483" y="253"/>
                  </a:lnTo>
                  <a:lnTo>
                    <a:pt x="4399" y="169"/>
                  </a:lnTo>
                  <a:lnTo>
                    <a:pt x="4314" y="85"/>
                  </a:lnTo>
                  <a:lnTo>
                    <a:pt x="4202" y="29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7"/>
            <p:cNvSpPr/>
            <p:nvPr/>
          </p:nvSpPr>
          <p:spPr>
            <a:xfrm>
              <a:off x="1621208" y="3065754"/>
              <a:ext cx="73100" cy="214469"/>
            </a:xfrm>
            <a:custGeom>
              <a:avLst/>
              <a:gdLst/>
              <a:ahLst/>
              <a:cxnLst/>
              <a:rect l="l" t="t" r="r" b="b"/>
              <a:pathLst>
                <a:path w="4623" h="13559" fill="none" extrusionOk="0">
                  <a:moveTo>
                    <a:pt x="29" y="6079"/>
                  </a:moveTo>
                  <a:lnTo>
                    <a:pt x="1" y="1177"/>
                  </a:lnTo>
                  <a:lnTo>
                    <a:pt x="1" y="1177"/>
                  </a:lnTo>
                  <a:lnTo>
                    <a:pt x="1" y="1065"/>
                  </a:lnTo>
                  <a:lnTo>
                    <a:pt x="57" y="953"/>
                  </a:lnTo>
                  <a:lnTo>
                    <a:pt x="141" y="869"/>
                  </a:lnTo>
                  <a:lnTo>
                    <a:pt x="253" y="813"/>
                  </a:lnTo>
                  <a:lnTo>
                    <a:pt x="3866" y="1"/>
                  </a:lnTo>
                  <a:lnTo>
                    <a:pt x="3866" y="1"/>
                  </a:lnTo>
                  <a:lnTo>
                    <a:pt x="3978" y="1"/>
                  </a:lnTo>
                  <a:lnTo>
                    <a:pt x="4090" y="1"/>
                  </a:lnTo>
                  <a:lnTo>
                    <a:pt x="4202" y="29"/>
                  </a:lnTo>
                  <a:lnTo>
                    <a:pt x="4314" y="85"/>
                  </a:lnTo>
                  <a:lnTo>
                    <a:pt x="4399" y="169"/>
                  </a:lnTo>
                  <a:lnTo>
                    <a:pt x="4483" y="253"/>
                  </a:lnTo>
                  <a:lnTo>
                    <a:pt x="4539" y="365"/>
                  </a:lnTo>
                  <a:lnTo>
                    <a:pt x="4567" y="477"/>
                  </a:lnTo>
                  <a:lnTo>
                    <a:pt x="4567" y="477"/>
                  </a:lnTo>
                  <a:lnTo>
                    <a:pt x="4567" y="589"/>
                  </a:lnTo>
                  <a:lnTo>
                    <a:pt x="4567" y="589"/>
                  </a:lnTo>
                  <a:lnTo>
                    <a:pt x="4567" y="1738"/>
                  </a:lnTo>
                  <a:lnTo>
                    <a:pt x="4511" y="2830"/>
                  </a:lnTo>
                  <a:lnTo>
                    <a:pt x="4483" y="3978"/>
                  </a:lnTo>
                  <a:lnTo>
                    <a:pt x="4483" y="5351"/>
                  </a:lnTo>
                  <a:lnTo>
                    <a:pt x="4483" y="5351"/>
                  </a:lnTo>
                  <a:lnTo>
                    <a:pt x="4483" y="6668"/>
                  </a:lnTo>
                  <a:lnTo>
                    <a:pt x="4539" y="8488"/>
                  </a:lnTo>
                  <a:lnTo>
                    <a:pt x="4595" y="10393"/>
                  </a:lnTo>
                  <a:lnTo>
                    <a:pt x="4623" y="11962"/>
                  </a:lnTo>
                  <a:lnTo>
                    <a:pt x="4623" y="11962"/>
                  </a:lnTo>
                  <a:lnTo>
                    <a:pt x="4623" y="12270"/>
                  </a:lnTo>
                  <a:lnTo>
                    <a:pt x="4567" y="12550"/>
                  </a:lnTo>
                  <a:lnTo>
                    <a:pt x="4483" y="12774"/>
                  </a:lnTo>
                  <a:lnTo>
                    <a:pt x="4371" y="12970"/>
                  </a:lnTo>
                  <a:lnTo>
                    <a:pt x="4230" y="13166"/>
                  </a:lnTo>
                  <a:lnTo>
                    <a:pt x="4090" y="13306"/>
                  </a:lnTo>
                  <a:lnTo>
                    <a:pt x="3950" y="13418"/>
                  </a:lnTo>
                  <a:lnTo>
                    <a:pt x="3782" y="13474"/>
                  </a:lnTo>
                  <a:lnTo>
                    <a:pt x="3614" y="13530"/>
                  </a:lnTo>
                  <a:lnTo>
                    <a:pt x="3446" y="13558"/>
                  </a:lnTo>
                  <a:lnTo>
                    <a:pt x="3306" y="13558"/>
                  </a:lnTo>
                  <a:lnTo>
                    <a:pt x="3166" y="13558"/>
                  </a:lnTo>
                  <a:lnTo>
                    <a:pt x="3026" y="13502"/>
                  </a:lnTo>
                  <a:lnTo>
                    <a:pt x="2942" y="13418"/>
                  </a:lnTo>
                  <a:lnTo>
                    <a:pt x="2858" y="13334"/>
                  </a:lnTo>
                  <a:lnTo>
                    <a:pt x="2802" y="13194"/>
                  </a:lnTo>
                  <a:lnTo>
                    <a:pt x="2802" y="13194"/>
                  </a:lnTo>
                  <a:lnTo>
                    <a:pt x="2550" y="12074"/>
                  </a:lnTo>
                  <a:lnTo>
                    <a:pt x="2242" y="11037"/>
                  </a:lnTo>
                  <a:lnTo>
                    <a:pt x="1934" y="10057"/>
                  </a:lnTo>
                  <a:lnTo>
                    <a:pt x="1625" y="9188"/>
                  </a:lnTo>
                  <a:lnTo>
                    <a:pt x="1289" y="8404"/>
                  </a:lnTo>
                  <a:lnTo>
                    <a:pt x="953" y="7760"/>
                  </a:lnTo>
                  <a:lnTo>
                    <a:pt x="589" y="7200"/>
                  </a:lnTo>
                  <a:lnTo>
                    <a:pt x="421" y="6976"/>
                  </a:lnTo>
                  <a:lnTo>
                    <a:pt x="253" y="6752"/>
                  </a:lnTo>
                  <a:lnTo>
                    <a:pt x="253" y="6752"/>
                  </a:lnTo>
                  <a:lnTo>
                    <a:pt x="141" y="6611"/>
                  </a:lnTo>
                  <a:lnTo>
                    <a:pt x="85" y="6443"/>
                  </a:lnTo>
                  <a:lnTo>
                    <a:pt x="29" y="6275"/>
                  </a:lnTo>
                  <a:lnTo>
                    <a:pt x="29" y="60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7"/>
            <p:cNvSpPr/>
            <p:nvPr/>
          </p:nvSpPr>
          <p:spPr>
            <a:xfrm>
              <a:off x="1051620" y="2446800"/>
              <a:ext cx="577130" cy="768288"/>
            </a:xfrm>
            <a:custGeom>
              <a:avLst/>
              <a:gdLst/>
              <a:ahLst/>
              <a:cxnLst/>
              <a:rect l="l" t="t" r="r" b="b"/>
              <a:pathLst>
                <a:path w="36499" h="48572" extrusionOk="0">
                  <a:moveTo>
                    <a:pt x="14118" y="1"/>
                  </a:moveTo>
                  <a:lnTo>
                    <a:pt x="12522" y="8320"/>
                  </a:lnTo>
                  <a:lnTo>
                    <a:pt x="11989" y="9216"/>
                  </a:lnTo>
                  <a:lnTo>
                    <a:pt x="11373" y="10253"/>
                  </a:lnTo>
                  <a:lnTo>
                    <a:pt x="10561" y="11653"/>
                  </a:lnTo>
                  <a:lnTo>
                    <a:pt x="9608" y="13362"/>
                  </a:lnTo>
                  <a:lnTo>
                    <a:pt x="8544" y="15351"/>
                  </a:lnTo>
                  <a:lnTo>
                    <a:pt x="7424" y="17535"/>
                  </a:lnTo>
                  <a:lnTo>
                    <a:pt x="6247" y="19916"/>
                  </a:lnTo>
                  <a:lnTo>
                    <a:pt x="5659" y="21149"/>
                  </a:lnTo>
                  <a:lnTo>
                    <a:pt x="5071" y="22437"/>
                  </a:lnTo>
                  <a:lnTo>
                    <a:pt x="4510" y="23726"/>
                  </a:lnTo>
                  <a:lnTo>
                    <a:pt x="3950" y="25042"/>
                  </a:lnTo>
                  <a:lnTo>
                    <a:pt x="3418" y="26359"/>
                  </a:lnTo>
                  <a:lnTo>
                    <a:pt x="2886" y="27703"/>
                  </a:lnTo>
                  <a:lnTo>
                    <a:pt x="2410" y="29048"/>
                  </a:lnTo>
                  <a:lnTo>
                    <a:pt x="1933" y="30364"/>
                  </a:lnTo>
                  <a:lnTo>
                    <a:pt x="1513" y="31709"/>
                  </a:lnTo>
                  <a:lnTo>
                    <a:pt x="1149" y="33026"/>
                  </a:lnTo>
                  <a:lnTo>
                    <a:pt x="813" y="34314"/>
                  </a:lnTo>
                  <a:lnTo>
                    <a:pt x="533" y="35575"/>
                  </a:lnTo>
                  <a:lnTo>
                    <a:pt x="309" y="36807"/>
                  </a:lnTo>
                  <a:lnTo>
                    <a:pt x="141" y="38039"/>
                  </a:lnTo>
                  <a:lnTo>
                    <a:pt x="29" y="39188"/>
                  </a:lnTo>
                  <a:lnTo>
                    <a:pt x="1" y="39748"/>
                  </a:lnTo>
                  <a:lnTo>
                    <a:pt x="1" y="40308"/>
                  </a:lnTo>
                  <a:lnTo>
                    <a:pt x="29" y="40953"/>
                  </a:lnTo>
                  <a:lnTo>
                    <a:pt x="85" y="41569"/>
                  </a:lnTo>
                  <a:lnTo>
                    <a:pt x="225" y="42157"/>
                  </a:lnTo>
                  <a:lnTo>
                    <a:pt x="393" y="42689"/>
                  </a:lnTo>
                  <a:lnTo>
                    <a:pt x="617" y="43222"/>
                  </a:lnTo>
                  <a:lnTo>
                    <a:pt x="897" y="43698"/>
                  </a:lnTo>
                  <a:lnTo>
                    <a:pt x="1205" y="44146"/>
                  </a:lnTo>
                  <a:lnTo>
                    <a:pt x="1569" y="44594"/>
                  </a:lnTo>
                  <a:lnTo>
                    <a:pt x="1961" y="44986"/>
                  </a:lnTo>
                  <a:lnTo>
                    <a:pt x="2382" y="45378"/>
                  </a:lnTo>
                  <a:lnTo>
                    <a:pt x="2858" y="45742"/>
                  </a:lnTo>
                  <a:lnTo>
                    <a:pt x="3362" y="46051"/>
                  </a:lnTo>
                  <a:lnTo>
                    <a:pt x="3894" y="46359"/>
                  </a:lnTo>
                  <a:lnTo>
                    <a:pt x="4454" y="46639"/>
                  </a:lnTo>
                  <a:lnTo>
                    <a:pt x="5071" y="46919"/>
                  </a:lnTo>
                  <a:lnTo>
                    <a:pt x="5687" y="47143"/>
                  </a:lnTo>
                  <a:lnTo>
                    <a:pt x="6359" y="47367"/>
                  </a:lnTo>
                  <a:lnTo>
                    <a:pt x="7031" y="47563"/>
                  </a:lnTo>
                  <a:lnTo>
                    <a:pt x="7732" y="47731"/>
                  </a:lnTo>
                  <a:lnTo>
                    <a:pt x="8460" y="47899"/>
                  </a:lnTo>
                  <a:lnTo>
                    <a:pt x="9216" y="48039"/>
                  </a:lnTo>
                  <a:lnTo>
                    <a:pt x="9973" y="48151"/>
                  </a:lnTo>
                  <a:lnTo>
                    <a:pt x="10757" y="48263"/>
                  </a:lnTo>
                  <a:lnTo>
                    <a:pt x="11541" y="48348"/>
                  </a:lnTo>
                  <a:lnTo>
                    <a:pt x="13166" y="48460"/>
                  </a:lnTo>
                  <a:lnTo>
                    <a:pt x="14847" y="48544"/>
                  </a:lnTo>
                  <a:lnTo>
                    <a:pt x="16527" y="48572"/>
                  </a:lnTo>
                  <a:lnTo>
                    <a:pt x="18236" y="48516"/>
                  </a:lnTo>
                  <a:lnTo>
                    <a:pt x="19973" y="48460"/>
                  </a:lnTo>
                  <a:lnTo>
                    <a:pt x="21653" y="48348"/>
                  </a:lnTo>
                  <a:lnTo>
                    <a:pt x="23334" y="48207"/>
                  </a:lnTo>
                  <a:lnTo>
                    <a:pt x="24958" y="48067"/>
                  </a:lnTo>
                  <a:lnTo>
                    <a:pt x="26527" y="47871"/>
                  </a:lnTo>
                  <a:lnTo>
                    <a:pt x="28040" y="47675"/>
                  </a:lnTo>
                  <a:lnTo>
                    <a:pt x="29468" y="47479"/>
                  </a:lnTo>
                  <a:lnTo>
                    <a:pt x="30813" y="47283"/>
                  </a:lnTo>
                  <a:lnTo>
                    <a:pt x="33138" y="46891"/>
                  </a:lnTo>
                  <a:lnTo>
                    <a:pt x="34930" y="46555"/>
                  </a:lnTo>
                  <a:lnTo>
                    <a:pt x="36499" y="46247"/>
                  </a:lnTo>
                  <a:lnTo>
                    <a:pt x="36499" y="39804"/>
                  </a:lnTo>
                  <a:lnTo>
                    <a:pt x="35575" y="39860"/>
                  </a:lnTo>
                  <a:lnTo>
                    <a:pt x="33082" y="40056"/>
                  </a:lnTo>
                  <a:lnTo>
                    <a:pt x="29496" y="40280"/>
                  </a:lnTo>
                  <a:lnTo>
                    <a:pt x="27479" y="40364"/>
                  </a:lnTo>
                  <a:lnTo>
                    <a:pt x="25351" y="40448"/>
                  </a:lnTo>
                  <a:lnTo>
                    <a:pt x="23222" y="40532"/>
                  </a:lnTo>
                  <a:lnTo>
                    <a:pt x="19104" y="40532"/>
                  </a:lnTo>
                  <a:lnTo>
                    <a:pt x="17255" y="40448"/>
                  </a:lnTo>
                  <a:lnTo>
                    <a:pt x="16415" y="40392"/>
                  </a:lnTo>
                  <a:lnTo>
                    <a:pt x="15631" y="40336"/>
                  </a:lnTo>
                  <a:lnTo>
                    <a:pt x="14931" y="40224"/>
                  </a:lnTo>
                  <a:lnTo>
                    <a:pt x="14314" y="40140"/>
                  </a:lnTo>
                  <a:lnTo>
                    <a:pt x="13754" y="40000"/>
                  </a:lnTo>
                  <a:lnTo>
                    <a:pt x="13306" y="39860"/>
                  </a:lnTo>
                  <a:lnTo>
                    <a:pt x="12970" y="39692"/>
                  </a:lnTo>
                  <a:lnTo>
                    <a:pt x="12830" y="39580"/>
                  </a:lnTo>
                  <a:lnTo>
                    <a:pt x="12718" y="39496"/>
                  </a:lnTo>
                  <a:lnTo>
                    <a:pt x="12606" y="39356"/>
                  </a:lnTo>
                  <a:lnTo>
                    <a:pt x="12550" y="39188"/>
                  </a:lnTo>
                  <a:lnTo>
                    <a:pt x="12494" y="38992"/>
                  </a:lnTo>
                  <a:lnTo>
                    <a:pt x="12466" y="38796"/>
                  </a:lnTo>
                  <a:lnTo>
                    <a:pt x="12466" y="38544"/>
                  </a:lnTo>
                  <a:lnTo>
                    <a:pt x="12466" y="38292"/>
                  </a:lnTo>
                  <a:lnTo>
                    <a:pt x="12550" y="37731"/>
                  </a:lnTo>
                  <a:lnTo>
                    <a:pt x="12718" y="37087"/>
                  </a:lnTo>
                  <a:lnTo>
                    <a:pt x="12970" y="36359"/>
                  </a:lnTo>
                  <a:lnTo>
                    <a:pt x="13278" y="35575"/>
                  </a:lnTo>
                  <a:lnTo>
                    <a:pt x="13642" y="34734"/>
                  </a:lnTo>
                  <a:lnTo>
                    <a:pt x="14062" y="33838"/>
                  </a:lnTo>
                  <a:lnTo>
                    <a:pt x="14510" y="32913"/>
                  </a:lnTo>
                  <a:lnTo>
                    <a:pt x="15015" y="31961"/>
                  </a:lnTo>
                  <a:lnTo>
                    <a:pt x="15575" y="30981"/>
                  </a:lnTo>
                  <a:lnTo>
                    <a:pt x="16751" y="28936"/>
                  </a:lnTo>
                  <a:lnTo>
                    <a:pt x="17984" y="26863"/>
                  </a:lnTo>
                  <a:lnTo>
                    <a:pt x="19272" y="24846"/>
                  </a:lnTo>
                  <a:lnTo>
                    <a:pt x="20505" y="22914"/>
                  </a:lnTo>
                  <a:lnTo>
                    <a:pt x="21709" y="21121"/>
                  </a:lnTo>
                  <a:lnTo>
                    <a:pt x="22774" y="19524"/>
                  </a:lnTo>
                  <a:lnTo>
                    <a:pt x="24426" y="17143"/>
                  </a:lnTo>
                  <a:lnTo>
                    <a:pt x="25043" y="16247"/>
                  </a:lnTo>
                  <a:lnTo>
                    <a:pt x="141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7"/>
            <p:cNvSpPr/>
            <p:nvPr/>
          </p:nvSpPr>
          <p:spPr>
            <a:xfrm>
              <a:off x="1051620" y="2446800"/>
              <a:ext cx="577130" cy="768288"/>
            </a:xfrm>
            <a:custGeom>
              <a:avLst/>
              <a:gdLst/>
              <a:ahLst/>
              <a:cxnLst/>
              <a:rect l="l" t="t" r="r" b="b"/>
              <a:pathLst>
                <a:path w="36499" h="48572" fill="none" extrusionOk="0">
                  <a:moveTo>
                    <a:pt x="14118" y="1"/>
                  </a:moveTo>
                  <a:lnTo>
                    <a:pt x="12522" y="8320"/>
                  </a:lnTo>
                  <a:lnTo>
                    <a:pt x="12522" y="8320"/>
                  </a:lnTo>
                  <a:lnTo>
                    <a:pt x="11989" y="9216"/>
                  </a:lnTo>
                  <a:lnTo>
                    <a:pt x="11373" y="10253"/>
                  </a:lnTo>
                  <a:lnTo>
                    <a:pt x="10561" y="11653"/>
                  </a:lnTo>
                  <a:lnTo>
                    <a:pt x="9608" y="13362"/>
                  </a:lnTo>
                  <a:lnTo>
                    <a:pt x="8544" y="15351"/>
                  </a:lnTo>
                  <a:lnTo>
                    <a:pt x="7424" y="17535"/>
                  </a:lnTo>
                  <a:lnTo>
                    <a:pt x="6247" y="19916"/>
                  </a:lnTo>
                  <a:lnTo>
                    <a:pt x="5659" y="21149"/>
                  </a:lnTo>
                  <a:lnTo>
                    <a:pt x="5071" y="22437"/>
                  </a:lnTo>
                  <a:lnTo>
                    <a:pt x="4510" y="23726"/>
                  </a:lnTo>
                  <a:lnTo>
                    <a:pt x="3950" y="25042"/>
                  </a:lnTo>
                  <a:lnTo>
                    <a:pt x="3418" y="26359"/>
                  </a:lnTo>
                  <a:lnTo>
                    <a:pt x="2886" y="27703"/>
                  </a:lnTo>
                  <a:lnTo>
                    <a:pt x="2410" y="29048"/>
                  </a:lnTo>
                  <a:lnTo>
                    <a:pt x="1933" y="30364"/>
                  </a:lnTo>
                  <a:lnTo>
                    <a:pt x="1513" y="31709"/>
                  </a:lnTo>
                  <a:lnTo>
                    <a:pt x="1149" y="33026"/>
                  </a:lnTo>
                  <a:lnTo>
                    <a:pt x="813" y="34314"/>
                  </a:lnTo>
                  <a:lnTo>
                    <a:pt x="533" y="35575"/>
                  </a:lnTo>
                  <a:lnTo>
                    <a:pt x="309" y="36807"/>
                  </a:lnTo>
                  <a:lnTo>
                    <a:pt x="141" y="38039"/>
                  </a:lnTo>
                  <a:lnTo>
                    <a:pt x="29" y="39188"/>
                  </a:lnTo>
                  <a:lnTo>
                    <a:pt x="1" y="39748"/>
                  </a:lnTo>
                  <a:lnTo>
                    <a:pt x="1" y="40308"/>
                  </a:lnTo>
                  <a:lnTo>
                    <a:pt x="1" y="40308"/>
                  </a:lnTo>
                  <a:lnTo>
                    <a:pt x="29" y="40953"/>
                  </a:lnTo>
                  <a:lnTo>
                    <a:pt x="85" y="41569"/>
                  </a:lnTo>
                  <a:lnTo>
                    <a:pt x="225" y="42157"/>
                  </a:lnTo>
                  <a:lnTo>
                    <a:pt x="393" y="42689"/>
                  </a:lnTo>
                  <a:lnTo>
                    <a:pt x="617" y="43222"/>
                  </a:lnTo>
                  <a:lnTo>
                    <a:pt x="897" y="43698"/>
                  </a:lnTo>
                  <a:lnTo>
                    <a:pt x="1205" y="44146"/>
                  </a:lnTo>
                  <a:lnTo>
                    <a:pt x="1569" y="44594"/>
                  </a:lnTo>
                  <a:lnTo>
                    <a:pt x="1961" y="44986"/>
                  </a:lnTo>
                  <a:lnTo>
                    <a:pt x="2382" y="45378"/>
                  </a:lnTo>
                  <a:lnTo>
                    <a:pt x="2858" y="45742"/>
                  </a:lnTo>
                  <a:lnTo>
                    <a:pt x="3362" y="46051"/>
                  </a:lnTo>
                  <a:lnTo>
                    <a:pt x="3894" y="46359"/>
                  </a:lnTo>
                  <a:lnTo>
                    <a:pt x="4454" y="46639"/>
                  </a:lnTo>
                  <a:lnTo>
                    <a:pt x="5071" y="46919"/>
                  </a:lnTo>
                  <a:lnTo>
                    <a:pt x="5687" y="47143"/>
                  </a:lnTo>
                  <a:lnTo>
                    <a:pt x="6359" y="47367"/>
                  </a:lnTo>
                  <a:lnTo>
                    <a:pt x="7031" y="47563"/>
                  </a:lnTo>
                  <a:lnTo>
                    <a:pt x="7732" y="47731"/>
                  </a:lnTo>
                  <a:lnTo>
                    <a:pt x="8460" y="47899"/>
                  </a:lnTo>
                  <a:lnTo>
                    <a:pt x="9216" y="48039"/>
                  </a:lnTo>
                  <a:lnTo>
                    <a:pt x="9973" y="48151"/>
                  </a:lnTo>
                  <a:lnTo>
                    <a:pt x="10757" y="48263"/>
                  </a:lnTo>
                  <a:lnTo>
                    <a:pt x="11541" y="48348"/>
                  </a:lnTo>
                  <a:lnTo>
                    <a:pt x="13166" y="48460"/>
                  </a:lnTo>
                  <a:lnTo>
                    <a:pt x="14847" y="48544"/>
                  </a:lnTo>
                  <a:lnTo>
                    <a:pt x="16527" y="48572"/>
                  </a:lnTo>
                  <a:lnTo>
                    <a:pt x="18236" y="48516"/>
                  </a:lnTo>
                  <a:lnTo>
                    <a:pt x="19973" y="48460"/>
                  </a:lnTo>
                  <a:lnTo>
                    <a:pt x="21653" y="48348"/>
                  </a:lnTo>
                  <a:lnTo>
                    <a:pt x="23334" y="48207"/>
                  </a:lnTo>
                  <a:lnTo>
                    <a:pt x="24958" y="48067"/>
                  </a:lnTo>
                  <a:lnTo>
                    <a:pt x="26527" y="47871"/>
                  </a:lnTo>
                  <a:lnTo>
                    <a:pt x="28040" y="47675"/>
                  </a:lnTo>
                  <a:lnTo>
                    <a:pt x="29468" y="47479"/>
                  </a:lnTo>
                  <a:lnTo>
                    <a:pt x="30813" y="47283"/>
                  </a:lnTo>
                  <a:lnTo>
                    <a:pt x="33138" y="46891"/>
                  </a:lnTo>
                  <a:lnTo>
                    <a:pt x="34930" y="46555"/>
                  </a:lnTo>
                  <a:lnTo>
                    <a:pt x="36499" y="46247"/>
                  </a:lnTo>
                  <a:lnTo>
                    <a:pt x="36499" y="39804"/>
                  </a:lnTo>
                  <a:lnTo>
                    <a:pt x="36499" y="39804"/>
                  </a:lnTo>
                  <a:lnTo>
                    <a:pt x="35575" y="39860"/>
                  </a:lnTo>
                  <a:lnTo>
                    <a:pt x="33082" y="40056"/>
                  </a:lnTo>
                  <a:lnTo>
                    <a:pt x="29496" y="40280"/>
                  </a:lnTo>
                  <a:lnTo>
                    <a:pt x="27479" y="40364"/>
                  </a:lnTo>
                  <a:lnTo>
                    <a:pt x="25351" y="40448"/>
                  </a:lnTo>
                  <a:lnTo>
                    <a:pt x="23222" y="40532"/>
                  </a:lnTo>
                  <a:lnTo>
                    <a:pt x="21121" y="40532"/>
                  </a:lnTo>
                  <a:lnTo>
                    <a:pt x="19104" y="40532"/>
                  </a:lnTo>
                  <a:lnTo>
                    <a:pt x="17255" y="40448"/>
                  </a:lnTo>
                  <a:lnTo>
                    <a:pt x="16415" y="40392"/>
                  </a:lnTo>
                  <a:lnTo>
                    <a:pt x="15631" y="40336"/>
                  </a:lnTo>
                  <a:lnTo>
                    <a:pt x="14931" y="40224"/>
                  </a:lnTo>
                  <a:lnTo>
                    <a:pt x="14314" y="40140"/>
                  </a:lnTo>
                  <a:lnTo>
                    <a:pt x="13754" y="40000"/>
                  </a:lnTo>
                  <a:lnTo>
                    <a:pt x="13306" y="39860"/>
                  </a:lnTo>
                  <a:lnTo>
                    <a:pt x="12970" y="39692"/>
                  </a:lnTo>
                  <a:lnTo>
                    <a:pt x="12830" y="39580"/>
                  </a:lnTo>
                  <a:lnTo>
                    <a:pt x="12718" y="39496"/>
                  </a:lnTo>
                  <a:lnTo>
                    <a:pt x="12718" y="39496"/>
                  </a:lnTo>
                  <a:lnTo>
                    <a:pt x="12606" y="39356"/>
                  </a:lnTo>
                  <a:lnTo>
                    <a:pt x="12550" y="39188"/>
                  </a:lnTo>
                  <a:lnTo>
                    <a:pt x="12494" y="38992"/>
                  </a:lnTo>
                  <a:lnTo>
                    <a:pt x="12466" y="38796"/>
                  </a:lnTo>
                  <a:lnTo>
                    <a:pt x="12466" y="38544"/>
                  </a:lnTo>
                  <a:lnTo>
                    <a:pt x="12466" y="38292"/>
                  </a:lnTo>
                  <a:lnTo>
                    <a:pt x="12550" y="37731"/>
                  </a:lnTo>
                  <a:lnTo>
                    <a:pt x="12718" y="37087"/>
                  </a:lnTo>
                  <a:lnTo>
                    <a:pt x="12970" y="36359"/>
                  </a:lnTo>
                  <a:lnTo>
                    <a:pt x="13278" y="35575"/>
                  </a:lnTo>
                  <a:lnTo>
                    <a:pt x="13642" y="34734"/>
                  </a:lnTo>
                  <a:lnTo>
                    <a:pt x="14062" y="33838"/>
                  </a:lnTo>
                  <a:lnTo>
                    <a:pt x="14510" y="32913"/>
                  </a:lnTo>
                  <a:lnTo>
                    <a:pt x="15015" y="31961"/>
                  </a:lnTo>
                  <a:lnTo>
                    <a:pt x="15575" y="30981"/>
                  </a:lnTo>
                  <a:lnTo>
                    <a:pt x="16751" y="28936"/>
                  </a:lnTo>
                  <a:lnTo>
                    <a:pt x="17984" y="26863"/>
                  </a:lnTo>
                  <a:lnTo>
                    <a:pt x="19272" y="24846"/>
                  </a:lnTo>
                  <a:lnTo>
                    <a:pt x="20505" y="22914"/>
                  </a:lnTo>
                  <a:lnTo>
                    <a:pt x="21709" y="21121"/>
                  </a:lnTo>
                  <a:lnTo>
                    <a:pt x="22774" y="19524"/>
                  </a:lnTo>
                  <a:lnTo>
                    <a:pt x="24426" y="17143"/>
                  </a:lnTo>
                  <a:lnTo>
                    <a:pt x="25043" y="16247"/>
                  </a:lnTo>
                  <a:lnTo>
                    <a:pt x="141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7"/>
            <p:cNvSpPr/>
            <p:nvPr/>
          </p:nvSpPr>
          <p:spPr>
            <a:xfrm>
              <a:off x="1355467" y="2810998"/>
              <a:ext cx="19496" cy="30148"/>
            </a:xfrm>
            <a:custGeom>
              <a:avLst/>
              <a:gdLst/>
              <a:ahLst/>
              <a:cxnLst/>
              <a:rect l="l" t="t" r="r" b="b"/>
              <a:pathLst>
                <a:path w="1233" h="1906" extrusionOk="0">
                  <a:moveTo>
                    <a:pt x="1233" y="1"/>
                  </a:moveTo>
                  <a:lnTo>
                    <a:pt x="1233" y="1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1233" y="1"/>
                  </a:lnTo>
                  <a:lnTo>
                    <a:pt x="1233" y="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7"/>
            <p:cNvSpPr/>
            <p:nvPr/>
          </p:nvSpPr>
          <p:spPr>
            <a:xfrm>
              <a:off x="1355467" y="2810998"/>
              <a:ext cx="19496" cy="30148"/>
            </a:xfrm>
            <a:custGeom>
              <a:avLst/>
              <a:gdLst/>
              <a:ahLst/>
              <a:cxnLst/>
              <a:rect l="l" t="t" r="r" b="b"/>
              <a:pathLst>
                <a:path w="1233" h="1906" fill="none" extrusionOk="0">
                  <a:moveTo>
                    <a:pt x="1233" y="1"/>
                  </a:moveTo>
                  <a:lnTo>
                    <a:pt x="1233" y="1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1233" y="1"/>
                  </a:lnTo>
                  <a:lnTo>
                    <a:pt x="1233" y="1"/>
                  </a:lnTo>
                  <a:lnTo>
                    <a:pt x="12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7"/>
            <p:cNvSpPr/>
            <p:nvPr/>
          </p:nvSpPr>
          <p:spPr>
            <a:xfrm>
              <a:off x="1374948" y="2752520"/>
              <a:ext cx="38993" cy="58493"/>
            </a:xfrm>
            <a:custGeom>
              <a:avLst/>
              <a:gdLst/>
              <a:ahLst/>
              <a:cxnLst/>
              <a:rect l="l" t="t" r="r" b="b"/>
              <a:pathLst>
                <a:path w="2466" h="3698" extrusionOk="0">
                  <a:moveTo>
                    <a:pt x="2466" y="0"/>
                  </a:moveTo>
                  <a:lnTo>
                    <a:pt x="2466" y="0"/>
                  </a:lnTo>
                  <a:lnTo>
                    <a:pt x="1289" y="1737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289" y="1737"/>
                  </a:lnTo>
                  <a:lnTo>
                    <a:pt x="2466" y="0"/>
                  </a:lnTo>
                  <a:lnTo>
                    <a:pt x="2466" y="0"/>
                  </a:lnTo>
                  <a:lnTo>
                    <a:pt x="2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7"/>
            <p:cNvSpPr/>
            <p:nvPr/>
          </p:nvSpPr>
          <p:spPr>
            <a:xfrm>
              <a:off x="1374948" y="2752520"/>
              <a:ext cx="38993" cy="58493"/>
            </a:xfrm>
            <a:custGeom>
              <a:avLst/>
              <a:gdLst/>
              <a:ahLst/>
              <a:cxnLst/>
              <a:rect l="l" t="t" r="r" b="b"/>
              <a:pathLst>
                <a:path w="2466" h="3698" fill="none" extrusionOk="0">
                  <a:moveTo>
                    <a:pt x="2466" y="0"/>
                  </a:moveTo>
                  <a:lnTo>
                    <a:pt x="2466" y="0"/>
                  </a:lnTo>
                  <a:lnTo>
                    <a:pt x="1289" y="1737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289" y="1737"/>
                  </a:lnTo>
                  <a:lnTo>
                    <a:pt x="2466" y="0"/>
                  </a:lnTo>
                  <a:lnTo>
                    <a:pt x="2466" y="0"/>
                  </a:lnTo>
                  <a:lnTo>
                    <a:pt x="24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7"/>
            <p:cNvSpPr/>
            <p:nvPr/>
          </p:nvSpPr>
          <p:spPr>
            <a:xfrm>
              <a:off x="1249604" y="3065754"/>
              <a:ext cx="5329" cy="7561"/>
            </a:xfrm>
            <a:custGeom>
              <a:avLst/>
              <a:gdLst/>
              <a:ahLst/>
              <a:cxnLst/>
              <a:rect l="l" t="t" r="r" b="b"/>
              <a:pathLst>
                <a:path w="337" h="478" extrusionOk="0">
                  <a:moveTo>
                    <a:pt x="1" y="1"/>
                  </a:moveTo>
                  <a:lnTo>
                    <a:pt x="57" y="141"/>
                  </a:lnTo>
                  <a:lnTo>
                    <a:pt x="113" y="253"/>
                  </a:lnTo>
                  <a:lnTo>
                    <a:pt x="57" y="113"/>
                  </a:lnTo>
                  <a:lnTo>
                    <a:pt x="1" y="1"/>
                  </a:lnTo>
                  <a:close/>
                  <a:moveTo>
                    <a:pt x="113" y="253"/>
                  </a:moveTo>
                  <a:lnTo>
                    <a:pt x="197" y="365"/>
                  </a:lnTo>
                  <a:lnTo>
                    <a:pt x="337" y="477"/>
                  </a:lnTo>
                  <a:lnTo>
                    <a:pt x="197" y="337"/>
                  </a:lnTo>
                  <a:lnTo>
                    <a:pt x="113" y="2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7"/>
            <p:cNvSpPr/>
            <p:nvPr/>
          </p:nvSpPr>
          <p:spPr>
            <a:xfrm>
              <a:off x="1249162" y="3063097"/>
              <a:ext cx="110749" cy="24833"/>
            </a:xfrm>
            <a:custGeom>
              <a:avLst/>
              <a:gdLst/>
              <a:ahLst/>
              <a:cxnLst/>
              <a:rect l="l" t="t" r="r" b="b"/>
              <a:pathLst>
                <a:path w="7004" h="157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9" y="169"/>
                  </a:lnTo>
                  <a:lnTo>
                    <a:pt x="85" y="309"/>
                  </a:lnTo>
                  <a:lnTo>
                    <a:pt x="141" y="421"/>
                  </a:lnTo>
                  <a:lnTo>
                    <a:pt x="225" y="533"/>
                  </a:lnTo>
                  <a:lnTo>
                    <a:pt x="225" y="533"/>
                  </a:lnTo>
                  <a:lnTo>
                    <a:pt x="365" y="645"/>
                  </a:lnTo>
                  <a:lnTo>
                    <a:pt x="561" y="757"/>
                  </a:lnTo>
                  <a:lnTo>
                    <a:pt x="785" y="869"/>
                  </a:lnTo>
                  <a:lnTo>
                    <a:pt x="1065" y="981"/>
                  </a:lnTo>
                  <a:lnTo>
                    <a:pt x="1401" y="1065"/>
                  </a:lnTo>
                  <a:lnTo>
                    <a:pt x="1765" y="1149"/>
                  </a:lnTo>
                  <a:lnTo>
                    <a:pt x="2578" y="1289"/>
                  </a:lnTo>
                  <a:lnTo>
                    <a:pt x="3530" y="1401"/>
                  </a:lnTo>
                  <a:lnTo>
                    <a:pt x="4594" y="1485"/>
                  </a:lnTo>
                  <a:lnTo>
                    <a:pt x="5771" y="1541"/>
                  </a:lnTo>
                  <a:lnTo>
                    <a:pt x="7003" y="1569"/>
                  </a:lnTo>
                  <a:lnTo>
                    <a:pt x="7003" y="1569"/>
                  </a:lnTo>
                  <a:lnTo>
                    <a:pt x="7003" y="1569"/>
                  </a:lnTo>
                  <a:lnTo>
                    <a:pt x="5771" y="1541"/>
                  </a:lnTo>
                  <a:lnTo>
                    <a:pt x="4594" y="1485"/>
                  </a:lnTo>
                  <a:lnTo>
                    <a:pt x="3530" y="1401"/>
                  </a:lnTo>
                  <a:lnTo>
                    <a:pt x="2578" y="1289"/>
                  </a:lnTo>
                  <a:lnTo>
                    <a:pt x="1765" y="1149"/>
                  </a:lnTo>
                  <a:lnTo>
                    <a:pt x="1401" y="1065"/>
                  </a:lnTo>
                  <a:lnTo>
                    <a:pt x="1065" y="981"/>
                  </a:lnTo>
                  <a:lnTo>
                    <a:pt x="785" y="869"/>
                  </a:lnTo>
                  <a:lnTo>
                    <a:pt x="561" y="757"/>
                  </a:lnTo>
                  <a:lnTo>
                    <a:pt x="365" y="645"/>
                  </a:lnTo>
                  <a:lnTo>
                    <a:pt x="225" y="505"/>
                  </a:lnTo>
                  <a:lnTo>
                    <a:pt x="225" y="505"/>
                  </a:lnTo>
                  <a:lnTo>
                    <a:pt x="141" y="421"/>
                  </a:lnTo>
                  <a:lnTo>
                    <a:pt x="85" y="281"/>
                  </a:lnTo>
                  <a:lnTo>
                    <a:pt x="29" y="1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7"/>
            <p:cNvSpPr/>
            <p:nvPr/>
          </p:nvSpPr>
          <p:spPr>
            <a:xfrm>
              <a:off x="1359895" y="3087472"/>
              <a:ext cx="57588" cy="459"/>
            </a:xfrm>
            <a:custGeom>
              <a:avLst/>
              <a:gdLst/>
              <a:ahLst/>
              <a:cxnLst/>
              <a:rect l="l" t="t" r="r" b="b"/>
              <a:pathLst>
                <a:path w="3642" h="29" extrusionOk="0">
                  <a:moveTo>
                    <a:pt x="3642" y="0"/>
                  </a:moveTo>
                  <a:lnTo>
                    <a:pt x="3642" y="0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3642" y="0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7"/>
            <p:cNvSpPr/>
            <p:nvPr/>
          </p:nvSpPr>
          <p:spPr>
            <a:xfrm>
              <a:off x="1359895" y="3087472"/>
              <a:ext cx="57588" cy="459"/>
            </a:xfrm>
            <a:custGeom>
              <a:avLst/>
              <a:gdLst/>
              <a:ahLst/>
              <a:cxnLst/>
              <a:rect l="l" t="t" r="r" b="b"/>
              <a:pathLst>
                <a:path w="3642" h="29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7"/>
            <p:cNvSpPr/>
            <p:nvPr/>
          </p:nvSpPr>
          <p:spPr>
            <a:xfrm>
              <a:off x="1600399" y="3076399"/>
              <a:ext cx="28351" cy="2230"/>
            </a:xfrm>
            <a:custGeom>
              <a:avLst/>
              <a:gdLst/>
              <a:ahLst/>
              <a:cxnLst/>
              <a:rect l="l" t="t" r="r" b="b"/>
              <a:pathLst>
                <a:path w="1793" h="141" extrusionOk="0">
                  <a:moveTo>
                    <a:pt x="1793" y="0"/>
                  </a:moveTo>
                  <a:lnTo>
                    <a:pt x="1009" y="5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7"/>
            <p:cNvSpPr/>
            <p:nvPr/>
          </p:nvSpPr>
          <p:spPr>
            <a:xfrm>
              <a:off x="1600399" y="3076399"/>
              <a:ext cx="28351" cy="2230"/>
            </a:xfrm>
            <a:custGeom>
              <a:avLst/>
              <a:gdLst/>
              <a:ahLst/>
              <a:cxnLst/>
              <a:rect l="l" t="t" r="r" b="b"/>
              <a:pathLst>
                <a:path w="1793" h="141" fill="none" extrusionOk="0">
                  <a:moveTo>
                    <a:pt x="1793" y="0"/>
                  </a:moveTo>
                  <a:lnTo>
                    <a:pt x="1009" y="56"/>
                  </a:lnTo>
                  <a:lnTo>
                    <a:pt x="1009" y="5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793" y="0"/>
                  </a:lnTo>
                  <a:lnTo>
                    <a:pt x="17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7"/>
            <p:cNvSpPr/>
            <p:nvPr/>
          </p:nvSpPr>
          <p:spPr>
            <a:xfrm>
              <a:off x="1051620" y="3084371"/>
              <a:ext cx="16" cy="459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0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7"/>
            <p:cNvSpPr/>
            <p:nvPr/>
          </p:nvSpPr>
          <p:spPr>
            <a:xfrm>
              <a:off x="1051620" y="3084371"/>
              <a:ext cx="16" cy="459"/>
            </a:xfrm>
            <a:custGeom>
              <a:avLst/>
              <a:gdLst/>
              <a:ahLst/>
              <a:cxnLst/>
              <a:rect l="l" t="t" r="r" b="b"/>
              <a:pathLst>
                <a:path w="1" h="2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7"/>
            <p:cNvSpPr/>
            <p:nvPr/>
          </p:nvSpPr>
          <p:spPr>
            <a:xfrm>
              <a:off x="1382475" y="3212414"/>
              <a:ext cx="2230" cy="16"/>
            </a:xfrm>
            <a:custGeom>
              <a:avLst/>
              <a:gdLst/>
              <a:ahLst/>
              <a:cxnLst/>
              <a:rect l="l" t="t" r="r" b="b"/>
              <a:pathLst>
                <a:path w="141" h="1" extrusionOk="0">
                  <a:moveTo>
                    <a:pt x="141" y="1"/>
                  </a:moveTo>
                  <a:lnTo>
                    <a:pt x="14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41" y="1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7"/>
            <p:cNvSpPr/>
            <p:nvPr/>
          </p:nvSpPr>
          <p:spPr>
            <a:xfrm>
              <a:off x="1382475" y="3212414"/>
              <a:ext cx="2230" cy="16"/>
            </a:xfrm>
            <a:custGeom>
              <a:avLst/>
              <a:gdLst/>
              <a:ahLst/>
              <a:cxnLst/>
              <a:rect l="l" t="t" r="r" b="b"/>
              <a:pathLst>
                <a:path w="141" h="1" fill="none" extrusionOk="0">
                  <a:moveTo>
                    <a:pt x="141" y="1"/>
                  </a:moveTo>
                  <a:lnTo>
                    <a:pt x="14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41" y="1"/>
                  </a:lnTo>
                  <a:lnTo>
                    <a:pt x="1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7"/>
            <p:cNvSpPr/>
            <p:nvPr/>
          </p:nvSpPr>
          <p:spPr>
            <a:xfrm>
              <a:off x="1051620" y="2466746"/>
              <a:ext cx="577130" cy="747899"/>
            </a:xfrm>
            <a:custGeom>
              <a:avLst/>
              <a:gdLst/>
              <a:ahLst/>
              <a:cxnLst/>
              <a:rect l="l" t="t" r="r" b="b"/>
              <a:pathLst>
                <a:path w="36499" h="47283" extrusionOk="0">
                  <a:moveTo>
                    <a:pt x="22914" y="18067"/>
                  </a:moveTo>
                  <a:lnTo>
                    <a:pt x="21765" y="19748"/>
                  </a:lnTo>
                  <a:lnTo>
                    <a:pt x="20505" y="21653"/>
                  </a:lnTo>
                  <a:lnTo>
                    <a:pt x="19160" y="23725"/>
                  </a:lnTo>
                  <a:lnTo>
                    <a:pt x="17816" y="25882"/>
                  </a:lnTo>
                  <a:lnTo>
                    <a:pt x="19216" y="23669"/>
                  </a:lnTo>
                  <a:lnTo>
                    <a:pt x="20449" y="21765"/>
                  </a:lnTo>
                  <a:lnTo>
                    <a:pt x="21737" y="19804"/>
                  </a:lnTo>
                  <a:lnTo>
                    <a:pt x="22914" y="18067"/>
                  </a:lnTo>
                  <a:close/>
                  <a:moveTo>
                    <a:pt x="35715" y="38599"/>
                  </a:moveTo>
                  <a:lnTo>
                    <a:pt x="34706" y="38683"/>
                  </a:lnTo>
                  <a:lnTo>
                    <a:pt x="34706" y="38683"/>
                  </a:lnTo>
                  <a:lnTo>
                    <a:pt x="35715" y="38604"/>
                  </a:lnTo>
                  <a:lnTo>
                    <a:pt x="35715" y="38604"/>
                  </a:lnTo>
                  <a:lnTo>
                    <a:pt x="35715" y="38599"/>
                  </a:lnTo>
                  <a:close/>
                  <a:moveTo>
                    <a:pt x="36499" y="38543"/>
                  </a:moveTo>
                  <a:lnTo>
                    <a:pt x="35715" y="38604"/>
                  </a:lnTo>
                  <a:lnTo>
                    <a:pt x="35715" y="38604"/>
                  </a:lnTo>
                  <a:lnTo>
                    <a:pt x="35827" y="45126"/>
                  </a:lnTo>
                  <a:lnTo>
                    <a:pt x="36499" y="44986"/>
                  </a:lnTo>
                  <a:lnTo>
                    <a:pt x="36499" y="38543"/>
                  </a:lnTo>
                  <a:close/>
                  <a:moveTo>
                    <a:pt x="13866" y="0"/>
                  </a:moveTo>
                  <a:lnTo>
                    <a:pt x="12522" y="7059"/>
                  </a:lnTo>
                  <a:lnTo>
                    <a:pt x="11989" y="7955"/>
                  </a:lnTo>
                  <a:lnTo>
                    <a:pt x="11373" y="8992"/>
                  </a:lnTo>
                  <a:lnTo>
                    <a:pt x="10561" y="10392"/>
                  </a:lnTo>
                  <a:lnTo>
                    <a:pt x="9608" y="12101"/>
                  </a:lnTo>
                  <a:lnTo>
                    <a:pt x="8572" y="14090"/>
                  </a:lnTo>
                  <a:lnTo>
                    <a:pt x="7424" y="16274"/>
                  </a:lnTo>
                  <a:lnTo>
                    <a:pt x="6275" y="18655"/>
                  </a:lnTo>
                  <a:lnTo>
                    <a:pt x="5687" y="19888"/>
                  </a:lnTo>
                  <a:lnTo>
                    <a:pt x="5099" y="21148"/>
                  </a:lnTo>
                  <a:lnTo>
                    <a:pt x="4510" y="22437"/>
                  </a:lnTo>
                  <a:lnTo>
                    <a:pt x="3950" y="23753"/>
                  </a:lnTo>
                  <a:lnTo>
                    <a:pt x="3418" y="25070"/>
                  </a:lnTo>
                  <a:lnTo>
                    <a:pt x="2914" y="26414"/>
                  </a:lnTo>
                  <a:lnTo>
                    <a:pt x="2410" y="27759"/>
                  </a:lnTo>
                  <a:lnTo>
                    <a:pt x="1961" y="29075"/>
                  </a:lnTo>
                  <a:lnTo>
                    <a:pt x="1541" y="30420"/>
                  </a:lnTo>
                  <a:lnTo>
                    <a:pt x="1149" y="31708"/>
                  </a:lnTo>
                  <a:lnTo>
                    <a:pt x="813" y="33025"/>
                  </a:lnTo>
                  <a:lnTo>
                    <a:pt x="533" y="34286"/>
                  </a:lnTo>
                  <a:lnTo>
                    <a:pt x="309" y="35518"/>
                  </a:lnTo>
                  <a:lnTo>
                    <a:pt x="141" y="36722"/>
                  </a:lnTo>
                  <a:lnTo>
                    <a:pt x="29" y="37899"/>
                  </a:lnTo>
                  <a:lnTo>
                    <a:pt x="1" y="38459"/>
                  </a:lnTo>
                  <a:lnTo>
                    <a:pt x="1" y="39019"/>
                  </a:lnTo>
                  <a:lnTo>
                    <a:pt x="1" y="39047"/>
                  </a:lnTo>
                  <a:lnTo>
                    <a:pt x="1" y="39075"/>
                  </a:lnTo>
                  <a:lnTo>
                    <a:pt x="1" y="39664"/>
                  </a:lnTo>
                  <a:lnTo>
                    <a:pt x="85" y="40224"/>
                  </a:lnTo>
                  <a:lnTo>
                    <a:pt x="197" y="40784"/>
                  </a:lnTo>
                  <a:lnTo>
                    <a:pt x="337" y="41288"/>
                  </a:lnTo>
                  <a:lnTo>
                    <a:pt x="533" y="41792"/>
                  </a:lnTo>
                  <a:lnTo>
                    <a:pt x="785" y="42241"/>
                  </a:lnTo>
                  <a:lnTo>
                    <a:pt x="1037" y="42689"/>
                  </a:lnTo>
                  <a:lnTo>
                    <a:pt x="1373" y="43109"/>
                  </a:lnTo>
                  <a:lnTo>
                    <a:pt x="1709" y="43501"/>
                  </a:lnTo>
                  <a:lnTo>
                    <a:pt x="2074" y="43865"/>
                  </a:lnTo>
                  <a:lnTo>
                    <a:pt x="2494" y="44201"/>
                  </a:lnTo>
                  <a:lnTo>
                    <a:pt x="2942" y="44538"/>
                  </a:lnTo>
                  <a:lnTo>
                    <a:pt x="3418" y="44818"/>
                  </a:lnTo>
                  <a:lnTo>
                    <a:pt x="3922" y="45126"/>
                  </a:lnTo>
                  <a:lnTo>
                    <a:pt x="4426" y="45378"/>
                  </a:lnTo>
                  <a:lnTo>
                    <a:pt x="4987" y="45630"/>
                  </a:lnTo>
                  <a:lnTo>
                    <a:pt x="5575" y="45854"/>
                  </a:lnTo>
                  <a:lnTo>
                    <a:pt x="6163" y="46050"/>
                  </a:lnTo>
                  <a:lnTo>
                    <a:pt x="6807" y="46246"/>
                  </a:lnTo>
                  <a:lnTo>
                    <a:pt x="7452" y="46414"/>
                  </a:lnTo>
                  <a:lnTo>
                    <a:pt x="8096" y="46554"/>
                  </a:lnTo>
                  <a:lnTo>
                    <a:pt x="8796" y="46694"/>
                  </a:lnTo>
                  <a:lnTo>
                    <a:pt x="9496" y="46806"/>
                  </a:lnTo>
                  <a:lnTo>
                    <a:pt x="10197" y="46918"/>
                  </a:lnTo>
                  <a:lnTo>
                    <a:pt x="11681" y="47087"/>
                  </a:lnTo>
                  <a:lnTo>
                    <a:pt x="13194" y="47199"/>
                  </a:lnTo>
                  <a:lnTo>
                    <a:pt x="14734" y="47283"/>
                  </a:lnTo>
                  <a:lnTo>
                    <a:pt x="17452" y="47283"/>
                  </a:lnTo>
                  <a:lnTo>
                    <a:pt x="18628" y="47255"/>
                  </a:lnTo>
                  <a:lnTo>
                    <a:pt x="19776" y="47199"/>
                  </a:lnTo>
                  <a:lnTo>
                    <a:pt x="20925" y="47143"/>
                  </a:lnTo>
                  <a:lnTo>
                    <a:pt x="21065" y="47143"/>
                  </a:lnTo>
                  <a:lnTo>
                    <a:pt x="19664" y="39271"/>
                  </a:lnTo>
                  <a:lnTo>
                    <a:pt x="19496" y="39271"/>
                  </a:lnTo>
                  <a:lnTo>
                    <a:pt x="18264" y="39243"/>
                  </a:lnTo>
                  <a:lnTo>
                    <a:pt x="17087" y="39187"/>
                  </a:lnTo>
                  <a:lnTo>
                    <a:pt x="16023" y="39103"/>
                  </a:lnTo>
                  <a:lnTo>
                    <a:pt x="15071" y="38991"/>
                  </a:lnTo>
                  <a:lnTo>
                    <a:pt x="14258" y="38851"/>
                  </a:lnTo>
                  <a:lnTo>
                    <a:pt x="13894" y="38767"/>
                  </a:lnTo>
                  <a:lnTo>
                    <a:pt x="13558" y="38683"/>
                  </a:lnTo>
                  <a:lnTo>
                    <a:pt x="13278" y="38571"/>
                  </a:lnTo>
                  <a:lnTo>
                    <a:pt x="13054" y="38459"/>
                  </a:lnTo>
                  <a:lnTo>
                    <a:pt x="12858" y="38347"/>
                  </a:lnTo>
                  <a:lnTo>
                    <a:pt x="12718" y="38235"/>
                  </a:lnTo>
                  <a:lnTo>
                    <a:pt x="12634" y="38123"/>
                  </a:lnTo>
                  <a:lnTo>
                    <a:pt x="12578" y="38011"/>
                  </a:lnTo>
                  <a:lnTo>
                    <a:pt x="12522" y="37871"/>
                  </a:lnTo>
                  <a:lnTo>
                    <a:pt x="12494" y="37703"/>
                  </a:lnTo>
                  <a:lnTo>
                    <a:pt x="12466" y="37535"/>
                  </a:lnTo>
                  <a:lnTo>
                    <a:pt x="12466" y="37311"/>
                  </a:lnTo>
                  <a:lnTo>
                    <a:pt x="12494" y="36863"/>
                  </a:lnTo>
                  <a:lnTo>
                    <a:pt x="12578" y="36330"/>
                  </a:lnTo>
                  <a:lnTo>
                    <a:pt x="12746" y="35742"/>
                  </a:lnTo>
                  <a:lnTo>
                    <a:pt x="12970" y="35098"/>
                  </a:lnTo>
                  <a:lnTo>
                    <a:pt x="13222" y="34426"/>
                  </a:lnTo>
                  <a:lnTo>
                    <a:pt x="13530" y="33697"/>
                  </a:lnTo>
                  <a:lnTo>
                    <a:pt x="13894" y="32913"/>
                  </a:lnTo>
                  <a:lnTo>
                    <a:pt x="14286" y="32101"/>
                  </a:lnTo>
                  <a:lnTo>
                    <a:pt x="14706" y="31260"/>
                  </a:lnTo>
                  <a:lnTo>
                    <a:pt x="15659" y="29524"/>
                  </a:lnTo>
                  <a:lnTo>
                    <a:pt x="16723" y="27731"/>
                  </a:lnTo>
                  <a:lnTo>
                    <a:pt x="17816" y="25882"/>
                  </a:lnTo>
                  <a:lnTo>
                    <a:pt x="17900" y="25070"/>
                  </a:lnTo>
                  <a:lnTo>
                    <a:pt x="18040" y="24258"/>
                  </a:lnTo>
                  <a:lnTo>
                    <a:pt x="18180" y="23445"/>
                  </a:lnTo>
                  <a:lnTo>
                    <a:pt x="18348" y="22633"/>
                  </a:lnTo>
                  <a:lnTo>
                    <a:pt x="18544" y="21849"/>
                  </a:lnTo>
                  <a:lnTo>
                    <a:pt x="18740" y="21092"/>
                  </a:lnTo>
                  <a:lnTo>
                    <a:pt x="19160" y="19692"/>
                  </a:lnTo>
                  <a:lnTo>
                    <a:pt x="19580" y="18515"/>
                  </a:lnTo>
                  <a:lnTo>
                    <a:pt x="19917" y="17591"/>
                  </a:lnTo>
                  <a:lnTo>
                    <a:pt x="20225" y="16779"/>
                  </a:lnTo>
                  <a:lnTo>
                    <a:pt x="19608" y="15406"/>
                  </a:lnTo>
                  <a:lnTo>
                    <a:pt x="19104" y="14146"/>
                  </a:lnTo>
                  <a:lnTo>
                    <a:pt x="18684" y="12969"/>
                  </a:lnTo>
                  <a:lnTo>
                    <a:pt x="18376" y="11933"/>
                  </a:lnTo>
                  <a:lnTo>
                    <a:pt x="18124" y="10980"/>
                  </a:lnTo>
                  <a:lnTo>
                    <a:pt x="17928" y="10112"/>
                  </a:lnTo>
                  <a:lnTo>
                    <a:pt x="17816" y="9356"/>
                  </a:lnTo>
                  <a:lnTo>
                    <a:pt x="17732" y="8711"/>
                  </a:lnTo>
                  <a:lnTo>
                    <a:pt x="17115" y="7759"/>
                  </a:lnTo>
                  <a:lnTo>
                    <a:pt x="16499" y="6751"/>
                  </a:lnTo>
                  <a:lnTo>
                    <a:pt x="15939" y="5686"/>
                  </a:lnTo>
                  <a:lnTo>
                    <a:pt x="15687" y="5154"/>
                  </a:lnTo>
                  <a:lnTo>
                    <a:pt x="15435" y="4622"/>
                  </a:lnTo>
                  <a:lnTo>
                    <a:pt x="15211" y="4062"/>
                  </a:lnTo>
                  <a:lnTo>
                    <a:pt x="14987" y="3501"/>
                  </a:lnTo>
                  <a:lnTo>
                    <a:pt x="14790" y="2913"/>
                  </a:lnTo>
                  <a:lnTo>
                    <a:pt x="14622" y="2353"/>
                  </a:lnTo>
                  <a:lnTo>
                    <a:pt x="14454" y="1765"/>
                  </a:lnTo>
                  <a:lnTo>
                    <a:pt x="14342" y="1177"/>
                  </a:lnTo>
                  <a:lnTo>
                    <a:pt x="14230" y="588"/>
                  </a:lnTo>
                  <a:lnTo>
                    <a:pt x="141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7"/>
            <p:cNvSpPr/>
            <p:nvPr/>
          </p:nvSpPr>
          <p:spPr>
            <a:xfrm>
              <a:off x="1600399" y="3076399"/>
              <a:ext cx="28351" cy="104127"/>
            </a:xfrm>
            <a:custGeom>
              <a:avLst/>
              <a:gdLst/>
              <a:ahLst/>
              <a:cxnLst/>
              <a:rect l="l" t="t" r="r" b="b"/>
              <a:pathLst>
                <a:path w="1793" h="6583" fill="none" extrusionOk="0">
                  <a:moveTo>
                    <a:pt x="1793" y="0"/>
                  </a:moveTo>
                  <a:lnTo>
                    <a:pt x="1793" y="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009" y="56"/>
                  </a:lnTo>
                  <a:lnTo>
                    <a:pt x="1121" y="6583"/>
                  </a:lnTo>
                  <a:lnTo>
                    <a:pt x="1121" y="6583"/>
                  </a:lnTo>
                  <a:lnTo>
                    <a:pt x="1121" y="6583"/>
                  </a:lnTo>
                  <a:lnTo>
                    <a:pt x="1121" y="6583"/>
                  </a:lnTo>
                  <a:lnTo>
                    <a:pt x="1793" y="6443"/>
                  </a:lnTo>
                  <a:lnTo>
                    <a:pt x="17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7"/>
            <p:cNvSpPr/>
            <p:nvPr/>
          </p:nvSpPr>
          <p:spPr>
            <a:xfrm>
              <a:off x="1051620" y="2466746"/>
              <a:ext cx="362321" cy="747899"/>
            </a:xfrm>
            <a:custGeom>
              <a:avLst/>
              <a:gdLst/>
              <a:ahLst/>
              <a:cxnLst/>
              <a:rect l="l" t="t" r="r" b="b"/>
              <a:pathLst>
                <a:path w="22914" h="47283" fill="none" extrusionOk="0">
                  <a:moveTo>
                    <a:pt x="13866" y="0"/>
                  </a:moveTo>
                  <a:lnTo>
                    <a:pt x="12522" y="7059"/>
                  </a:lnTo>
                  <a:lnTo>
                    <a:pt x="12522" y="7059"/>
                  </a:lnTo>
                  <a:lnTo>
                    <a:pt x="11989" y="7955"/>
                  </a:lnTo>
                  <a:lnTo>
                    <a:pt x="11373" y="8992"/>
                  </a:lnTo>
                  <a:lnTo>
                    <a:pt x="10561" y="10392"/>
                  </a:lnTo>
                  <a:lnTo>
                    <a:pt x="9608" y="12101"/>
                  </a:lnTo>
                  <a:lnTo>
                    <a:pt x="8572" y="14090"/>
                  </a:lnTo>
                  <a:lnTo>
                    <a:pt x="7424" y="16274"/>
                  </a:lnTo>
                  <a:lnTo>
                    <a:pt x="6275" y="18655"/>
                  </a:lnTo>
                  <a:lnTo>
                    <a:pt x="5687" y="19888"/>
                  </a:lnTo>
                  <a:lnTo>
                    <a:pt x="5099" y="21148"/>
                  </a:lnTo>
                  <a:lnTo>
                    <a:pt x="4510" y="22437"/>
                  </a:lnTo>
                  <a:lnTo>
                    <a:pt x="3950" y="23753"/>
                  </a:lnTo>
                  <a:lnTo>
                    <a:pt x="3418" y="25070"/>
                  </a:lnTo>
                  <a:lnTo>
                    <a:pt x="2914" y="26414"/>
                  </a:lnTo>
                  <a:lnTo>
                    <a:pt x="2410" y="27759"/>
                  </a:lnTo>
                  <a:lnTo>
                    <a:pt x="1961" y="29075"/>
                  </a:lnTo>
                  <a:lnTo>
                    <a:pt x="1541" y="30420"/>
                  </a:lnTo>
                  <a:lnTo>
                    <a:pt x="1149" y="31708"/>
                  </a:lnTo>
                  <a:lnTo>
                    <a:pt x="813" y="33025"/>
                  </a:lnTo>
                  <a:lnTo>
                    <a:pt x="533" y="34286"/>
                  </a:lnTo>
                  <a:lnTo>
                    <a:pt x="309" y="35518"/>
                  </a:lnTo>
                  <a:lnTo>
                    <a:pt x="141" y="36722"/>
                  </a:lnTo>
                  <a:lnTo>
                    <a:pt x="29" y="37899"/>
                  </a:lnTo>
                  <a:lnTo>
                    <a:pt x="1" y="38459"/>
                  </a:lnTo>
                  <a:lnTo>
                    <a:pt x="1" y="39019"/>
                  </a:lnTo>
                  <a:lnTo>
                    <a:pt x="1" y="39019"/>
                  </a:lnTo>
                  <a:lnTo>
                    <a:pt x="1" y="39047"/>
                  </a:lnTo>
                  <a:lnTo>
                    <a:pt x="1" y="39047"/>
                  </a:lnTo>
                  <a:lnTo>
                    <a:pt x="1" y="39047"/>
                  </a:lnTo>
                  <a:lnTo>
                    <a:pt x="1" y="39075"/>
                  </a:lnTo>
                  <a:lnTo>
                    <a:pt x="1" y="39075"/>
                  </a:lnTo>
                  <a:lnTo>
                    <a:pt x="1" y="39664"/>
                  </a:lnTo>
                  <a:lnTo>
                    <a:pt x="85" y="40224"/>
                  </a:lnTo>
                  <a:lnTo>
                    <a:pt x="197" y="40784"/>
                  </a:lnTo>
                  <a:lnTo>
                    <a:pt x="337" y="41288"/>
                  </a:lnTo>
                  <a:lnTo>
                    <a:pt x="533" y="41792"/>
                  </a:lnTo>
                  <a:lnTo>
                    <a:pt x="785" y="42241"/>
                  </a:lnTo>
                  <a:lnTo>
                    <a:pt x="1037" y="42689"/>
                  </a:lnTo>
                  <a:lnTo>
                    <a:pt x="1373" y="43109"/>
                  </a:lnTo>
                  <a:lnTo>
                    <a:pt x="1709" y="43501"/>
                  </a:lnTo>
                  <a:lnTo>
                    <a:pt x="2074" y="43865"/>
                  </a:lnTo>
                  <a:lnTo>
                    <a:pt x="2494" y="44201"/>
                  </a:lnTo>
                  <a:lnTo>
                    <a:pt x="2942" y="44538"/>
                  </a:lnTo>
                  <a:lnTo>
                    <a:pt x="3418" y="44818"/>
                  </a:lnTo>
                  <a:lnTo>
                    <a:pt x="3922" y="45126"/>
                  </a:lnTo>
                  <a:lnTo>
                    <a:pt x="4426" y="45378"/>
                  </a:lnTo>
                  <a:lnTo>
                    <a:pt x="4987" y="45630"/>
                  </a:lnTo>
                  <a:lnTo>
                    <a:pt x="5575" y="45854"/>
                  </a:lnTo>
                  <a:lnTo>
                    <a:pt x="6163" y="46050"/>
                  </a:lnTo>
                  <a:lnTo>
                    <a:pt x="6807" y="46246"/>
                  </a:lnTo>
                  <a:lnTo>
                    <a:pt x="7452" y="46414"/>
                  </a:lnTo>
                  <a:lnTo>
                    <a:pt x="8096" y="46554"/>
                  </a:lnTo>
                  <a:lnTo>
                    <a:pt x="8796" y="46694"/>
                  </a:lnTo>
                  <a:lnTo>
                    <a:pt x="9496" y="46806"/>
                  </a:lnTo>
                  <a:lnTo>
                    <a:pt x="10197" y="46918"/>
                  </a:lnTo>
                  <a:lnTo>
                    <a:pt x="11681" y="47087"/>
                  </a:lnTo>
                  <a:lnTo>
                    <a:pt x="13194" y="47199"/>
                  </a:lnTo>
                  <a:lnTo>
                    <a:pt x="14734" y="47283"/>
                  </a:lnTo>
                  <a:lnTo>
                    <a:pt x="16303" y="47283"/>
                  </a:lnTo>
                  <a:lnTo>
                    <a:pt x="16303" y="47283"/>
                  </a:lnTo>
                  <a:lnTo>
                    <a:pt x="17452" y="47283"/>
                  </a:lnTo>
                  <a:lnTo>
                    <a:pt x="18628" y="47255"/>
                  </a:lnTo>
                  <a:lnTo>
                    <a:pt x="19776" y="47199"/>
                  </a:lnTo>
                  <a:lnTo>
                    <a:pt x="20925" y="47143"/>
                  </a:lnTo>
                  <a:lnTo>
                    <a:pt x="20925" y="47143"/>
                  </a:lnTo>
                  <a:lnTo>
                    <a:pt x="21065" y="47143"/>
                  </a:lnTo>
                  <a:lnTo>
                    <a:pt x="19664" y="39271"/>
                  </a:lnTo>
                  <a:lnTo>
                    <a:pt x="19664" y="39271"/>
                  </a:lnTo>
                  <a:lnTo>
                    <a:pt x="19496" y="39271"/>
                  </a:lnTo>
                  <a:lnTo>
                    <a:pt x="19496" y="39271"/>
                  </a:lnTo>
                  <a:lnTo>
                    <a:pt x="18264" y="39243"/>
                  </a:lnTo>
                  <a:lnTo>
                    <a:pt x="17087" y="39187"/>
                  </a:lnTo>
                  <a:lnTo>
                    <a:pt x="16023" y="39103"/>
                  </a:lnTo>
                  <a:lnTo>
                    <a:pt x="15071" y="38991"/>
                  </a:lnTo>
                  <a:lnTo>
                    <a:pt x="14258" y="38851"/>
                  </a:lnTo>
                  <a:lnTo>
                    <a:pt x="13894" y="38767"/>
                  </a:lnTo>
                  <a:lnTo>
                    <a:pt x="13558" y="38683"/>
                  </a:lnTo>
                  <a:lnTo>
                    <a:pt x="13278" y="38571"/>
                  </a:lnTo>
                  <a:lnTo>
                    <a:pt x="13054" y="38459"/>
                  </a:lnTo>
                  <a:lnTo>
                    <a:pt x="12858" y="38347"/>
                  </a:lnTo>
                  <a:lnTo>
                    <a:pt x="12718" y="38235"/>
                  </a:lnTo>
                  <a:lnTo>
                    <a:pt x="12718" y="38235"/>
                  </a:lnTo>
                  <a:lnTo>
                    <a:pt x="12634" y="38123"/>
                  </a:lnTo>
                  <a:lnTo>
                    <a:pt x="12578" y="38011"/>
                  </a:lnTo>
                  <a:lnTo>
                    <a:pt x="12522" y="37871"/>
                  </a:lnTo>
                  <a:lnTo>
                    <a:pt x="12494" y="37703"/>
                  </a:lnTo>
                  <a:lnTo>
                    <a:pt x="12494" y="37703"/>
                  </a:lnTo>
                  <a:lnTo>
                    <a:pt x="12466" y="37535"/>
                  </a:lnTo>
                  <a:lnTo>
                    <a:pt x="12466" y="37311"/>
                  </a:lnTo>
                  <a:lnTo>
                    <a:pt x="12494" y="36863"/>
                  </a:lnTo>
                  <a:lnTo>
                    <a:pt x="12578" y="36330"/>
                  </a:lnTo>
                  <a:lnTo>
                    <a:pt x="12746" y="35742"/>
                  </a:lnTo>
                  <a:lnTo>
                    <a:pt x="12970" y="35098"/>
                  </a:lnTo>
                  <a:lnTo>
                    <a:pt x="13222" y="34426"/>
                  </a:lnTo>
                  <a:lnTo>
                    <a:pt x="13530" y="33697"/>
                  </a:lnTo>
                  <a:lnTo>
                    <a:pt x="13894" y="32913"/>
                  </a:lnTo>
                  <a:lnTo>
                    <a:pt x="14286" y="32101"/>
                  </a:lnTo>
                  <a:lnTo>
                    <a:pt x="14706" y="31260"/>
                  </a:lnTo>
                  <a:lnTo>
                    <a:pt x="15659" y="29524"/>
                  </a:lnTo>
                  <a:lnTo>
                    <a:pt x="16723" y="27731"/>
                  </a:lnTo>
                  <a:lnTo>
                    <a:pt x="17816" y="25882"/>
                  </a:lnTo>
                  <a:lnTo>
                    <a:pt x="17816" y="25882"/>
                  </a:lnTo>
                  <a:lnTo>
                    <a:pt x="19216" y="23669"/>
                  </a:lnTo>
                  <a:lnTo>
                    <a:pt x="19216" y="23669"/>
                  </a:lnTo>
                  <a:lnTo>
                    <a:pt x="20449" y="21765"/>
                  </a:lnTo>
                  <a:lnTo>
                    <a:pt x="20449" y="21765"/>
                  </a:lnTo>
                  <a:lnTo>
                    <a:pt x="21737" y="19804"/>
                  </a:lnTo>
                  <a:lnTo>
                    <a:pt x="22914" y="18067"/>
                  </a:lnTo>
                  <a:lnTo>
                    <a:pt x="22914" y="18067"/>
                  </a:lnTo>
                  <a:lnTo>
                    <a:pt x="22914" y="18067"/>
                  </a:lnTo>
                  <a:lnTo>
                    <a:pt x="21765" y="19748"/>
                  </a:lnTo>
                  <a:lnTo>
                    <a:pt x="20505" y="21653"/>
                  </a:lnTo>
                  <a:lnTo>
                    <a:pt x="19160" y="23725"/>
                  </a:lnTo>
                  <a:lnTo>
                    <a:pt x="17816" y="25882"/>
                  </a:lnTo>
                  <a:lnTo>
                    <a:pt x="17816" y="25882"/>
                  </a:lnTo>
                  <a:lnTo>
                    <a:pt x="17900" y="25070"/>
                  </a:lnTo>
                  <a:lnTo>
                    <a:pt x="18040" y="24258"/>
                  </a:lnTo>
                  <a:lnTo>
                    <a:pt x="18180" y="23445"/>
                  </a:lnTo>
                  <a:lnTo>
                    <a:pt x="18348" y="22633"/>
                  </a:lnTo>
                  <a:lnTo>
                    <a:pt x="18544" y="21849"/>
                  </a:lnTo>
                  <a:lnTo>
                    <a:pt x="18740" y="21092"/>
                  </a:lnTo>
                  <a:lnTo>
                    <a:pt x="19160" y="19692"/>
                  </a:lnTo>
                  <a:lnTo>
                    <a:pt x="19580" y="18515"/>
                  </a:lnTo>
                  <a:lnTo>
                    <a:pt x="19917" y="17591"/>
                  </a:lnTo>
                  <a:lnTo>
                    <a:pt x="20225" y="16779"/>
                  </a:lnTo>
                  <a:lnTo>
                    <a:pt x="20225" y="16779"/>
                  </a:lnTo>
                  <a:lnTo>
                    <a:pt x="19608" y="15406"/>
                  </a:lnTo>
                  <a:lnTo>
                    <a:pt x="19104" y="14146"/>
                  </a:lnTo>
                  <a:lnTo>
                    <a:pt x="18684" y="12969"/>
                  </a:lnTo>
                  <a:lnTo>
                    <a:pt x="18376" y="11933"/>
                  </a:lnTo>
                  <a:lnTo>
                    <a:pt x="18124" y="10980"/>
                  </a:lnTo>
                  <a:lnTo>
                    <a:pt x="17928" y="10112"/>
                  </a:lnTo>
                  <a:lnTo>
                    <a:pt x="17816" y="9356"/>
                  </a:lnTo>
                  <a:lnTo>
                    <a:pt x="17732" y="8711"/>
                  </a:lnTo>
                  <a:lnTo>
                    <a:pt x="17732" y="8711"/>
                  </a:lnTo>
                  <a:lnTo>
                    <a:pt x="17115" y="7759"/>
                  </a:lnTo>
                  <a:lnTo>
                    <a:pt x="16499" y="6751"/>
                  </a:lnTo>
                  <a:lnTo>
                    <a:pt x="15939" y="5686"/>
                  </a:lnTo>
                  <a:lnTo>
                    <a:pt x="15687" y="5154"/>
                  </a:lnTo>
                  <a:lnTo>
                    <a:pt x="15435" y="4622"/>
                  </a:lnTo>
                  <a:lnTo>
                    <a:pt x="15211" y="4062"/>
                  </a:lnTo>
                  <a:lnTo>
                    <a:pt x="14987" y="3501"/>
                  </a:lnTo>
                  <a:lnTo>
                    <a:pt x="14790" y="2913"/>
                  </a:lnTo>
                  <a:lnTo>
                    <a:pt x="14622" y="2353"/>
                  </a:lnTo>
                  <a:lnTo>
                    <a:pt x="14454" y="1765"/>
                  </a:lnTo>
                  <a:lnTo>
                    <a:pt x="14342" y="1177"/>
                  </a:lnTo>
                  <a:lnTo>
                    <a:pt x="14230" y="588"/>
                  </a:lnTo>
                  <a:lnTo>
                    <a:pt x="14174" y="0"/>
                  </a:lnTo>
                  <a:lnTo>
                    <a:pt x="138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7"/>
            <p:cNvSpPr/>
            <p:nvPr/>
          </p:nvSpPr>
          <p:spPr>
            <a:xfrm>
              <a:off x="1590216" y="3180510"/>
              <a:ext cx="27909" cy="5330"/>
            </a:xfrm>
            <a:custGeom>
              <a:avLst/>
              <a:gdLst/>
              <a:ahLst/>
              <a:cxnLst/>
              <a:rect l="l" t="t" r="r" b="b"/>
              <a:pathLst>
                <a:path w="1765" h="337" extrusionOk="0">
                  <a:moveTo>
                    <a:pt x="1765" y="1"/>
                  </a:moveTo>
                  <a:lnTo>
                    <a:pt x="1765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765" y="1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7"/>
            <p:cNvSpPr/>
            <p:nvPr/>
          </p:nvSpPr>
          <p:spPr>
            <a:xfrm>
              <a:off x="1590216" y="3180510"/>
              <a:ext cx="27909" cy="5330"/>
            </a:xfrm>
            <a:custGeom>
              <a:avLst/>
              <a:gdLst/>
              <a:ahLst/>
              <a:cxnLst/>
              <a:rect l="l" t="t" r="r" b="b"/>
              <a:pathLst>
                <a:path w="1765" h="337" fill="none" extrusionOk="0">
                  <a:moveTo>
                    <a:pt x="1765" y="1"/>
                  </a:moveTo>
                  <a:lnTo>
                    <a:pt x="1765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765" y="1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7"/>
            <p:cNvSpPr/>
            <p:nvPr/>
          </p:nvSpPr>
          <p:spPr>
            <a:xfrm>
              <a:off x="1384688" y="3209757"/>
              <a:ext cx="32795" cy="2673"/>
            </a:xfrm>
            <a:custGeom>
              <a:avLst/>
              <a:gdLst/>
              <a:ahLst/>
              <a:cxnLst/>
              <a:rect l="l" t="t" r="r" b="b"/>
              <a:pathLst>
                <a:path w="2074" h="169" extrusionOk="0">
                  <a:moveTo>
                    <a:pt x="2074" y="0"/>
                  </a:moveTo>
                  <a:lnTo>
                    <a:pt x="2074" y="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074" y="0"/>
                  </a:lnTo>
                  <a:lnTo>
                    <a:pt x="2074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7"/>
            <p:cNvSpPr/>
            <p:nvPr/>
          </p:nvSpPr>
          <p:spPr>
            <a:xfrm>
              <a:off x="1384688" y="3209757"/>
              <a:ext cx="32795" cy="2673"/>
            </a:xfrm>
            <a:custGeom>
              <a:avLst/>
              <a:gdLst/>
              <a:ahLst/>
              <a:cxnLst/>
              <a:rect l="l" t="t" r="r" b="b"/>
              <a:pathLst>
                <a:path w="2074" h="169" fill="none" extrusionOk="0">
                  <a:moveTo>
                    <a:pt x="2074" y="0"/>
                  </a:moveTo>
                  <a:lnTo>
                    <a:pt x="2074" y="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074" y="0"/>
                  </a:lnTo>
                  <a:lnTo>
                    <a:pt x="20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7"/>
            <p:cNvSpPr/>
            <p:nvPr/>
          </p:nvSpPr>
          <p:spPr>
            <a:xfrm>
              <a:off x="1384688" y="3180510"/>
              <a:ext cx="233436" cy="31920"/>
            </a:xfrm>
            <a:custGeom>
              <a:avLst/>
              <a:gdLst/>
              <a:ahLst/>
              <a:cxnLst/>
              <a:rect l="l" t="t" r="r" b="b"/>
              <a:pathLst>
                <a:path w="14763" h="2018" extrusionOk="0">
                  <a:moveTo>
                    <a:pt x="2074" y="1849"/>
                  </a:moveTo>
                  <a:lnTo>
                    <a:pt x="2074" y="1849"/>
                  </a:lnTo>
                  <a:lnTo>
                    <a:pt x="1" y="2018"/>
                  </a:lnTo>
                  <a:lnTo>
                    <a:pt x="1" y="2018"/>
                  </a:lnTo>
                  <a:lnTo>
                    <a:pt x="2074" y="1849"/>
                  </a:lnTo>
                  <a:lnTo>
                    <a:pt x="2074" y="1849"/>
                  </a:lnTo>
                  <a:lnTo>
                    <a:pt x="2074" y="1849"/>
                  </a:lnTo>
                  <a:close/>
                  <a:moveTo>
                    <a:pt x="14763" y="1"/>
                  </a:moveTo>
                  <a:lnTo>
                    <a:pt x="14763" y="1"/>
                  </a:lnTo>
                  <a:lnTo>
                    <a:pt x="12998" y="337"/>
                  </a:lnTo>
                  <a:lnTo>
                    <a:pt x="12998" y="337"/>
                  </a:lnTo>
                  <a:lnTo>
                    <a:pt x="12998" y="337"/>
                  </a:lnTo>
                  <a:lnTo>
                    <a:pt x="12998" y="337"/>
                  </a:lnTo>
                  <a:lnTo>
                    <a:pt x="14763" y="1"/>
                  </a:lnTo>
                  <a:lnTo>
                    <a:pt x="14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7"/>
            <p:cNvSpPr/>
            <p:nvPr/>
          </p:nvSpPr>
          <p:spPr>
            <a:xfrm>
              <a:off x="1384688" y="3209757"/>
              <a:ext cx="32795" cy="2673"/>
            </a:xfrm>
            <a:custGeom>
              <a:avLst/>
              <a:gdLst/>
              <a:ahLst/>
              <a:cxnLst/>
              <a:rect l="l" t="t" r="r" b="b"/>
              <a:pathLst>
                <a:path w="2074" h="169" fill="none" extrusionOk="0">
                  <a:moveTo>
                    <a:pt x="2074" y="0"/>
                  </a:moveTo>
                  <a:lnTo>
                    <a:pt x="2074" y="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074" y="0"/>
                  </a:lnTo>
                  <a:lnTo>
                    <a:pt x="2074" y="0"/>
                  </a:lnTo>
                  <a:lnTo>
                    <a:pt x="20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7"/>
            <p:cNvSpPr/>
            <p:nvPr/>
          </p:nvSpPr>
          <p:spPr>
            <a:xfrm>
              <a:off x="1590216" y="3180510"/>
              <a:ext cx="27909" cy="5330"/>
            </a:xfrm>
            <a:custGeom>
              <a:avLst/>
              <a:gdLst/>
              <a:ahLst/>
              <a:cxnLst/>
              <a:rect l="l" t="t" r="r" b="b"/>
              <a:pathLst>
                <a:path w="1765" h="337" fill="none" extrusionOk="0">
                  <a:moveTo>
                    <a:pt x="1765" y="1"/>
                  </a:moveTo>
                  <a:lnTo>
                    <a:pt x="1765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765" y="1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7"/>
            <p:cNvSpPr/>
            <p:nvPr/>
          </p:nvSpPr>
          <p:spPr>
            <a:xfrm>
              <a:off x="1382032" y="3087472"/>
              <a:ext cx="35451" cy="459"/>
            </a:xfrm>
            <a:custGeom>
              <a:avLst/>
              <a:gdLst/>
              <a:ahLst/>
              <a:cxnLst/>
              <a:rect l="l" t="t" r="r" b="b"/>
              <a:pathLst>
                <a:path w="2242" h="29" extrusionOk="0">
                  <a:moveTo>
                    <a:pt x="2242" y="0"/>
                  </a:moveTo>
                  <a:lnTo>
                    <a:pt x="1" y="28"/>
                  </a:lnTo>
                  <a:lnTo>
                    <a:pt x="2242" y="28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7"/>
            <p:cNvSpPr/>
            <p:nvPr/>
          </p:nvSpPr>
          <p:spPr>
            <a:xfrm>
              <a:off x="1384688" y="3212414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7"/>
            <p:cNvSpPr/>
            <p:nvPr/>
          </p:nvSpPr>
          <p:spPr>
            <a:xfrm>
              <a:off x="1362551" y="3087472"/>
              <a:ext cx="54932" cy="459"/>
            </a:xfrm>
            <a:custGeom>
              <a:avLst/>
              <a:gdLst/>
              <a:ahLst/>
              <a:cxnLst/>
              <a:rect l="l" t="t" r="r" b="b"/>
              <a:pathLst>
                <a:path w="3474" h="29" fill="none" extrusionOk="0">
                  <a:moveTo>
                    <a:pt x="3474" y="0"/>
                  </a:moveTo>
                  <a:lnTo>
                    <a:pt x="3474" y="0"/>
                  </a:lnTo>
                  <a:lnTo>
                    <a:pt x="1233" y="28"/>
                  </a:lnTo>
                  <a:lnTo>
                    <a:pt x="1233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205" y="28"/>
                  </a:lnTo>
                  <a:lnTo>
                    <a:pt x="1205" y="28"/>
                  </a:lnTo>
                  <a:lnTo>
                    <a:pt x="3474" y="28"/>
                  </a:lnTo>
                  <a:lnTo>
                    <a:pt x="34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7"/>
            <p:cNvSpPr/>
            <p:nvPr/>
          </p:nvSpPr>
          <p:spPr>
            <a:xfrm>
              <a:off x="1362551" y="3077285"/>
              <a:ext cx="255573" cy="135145"/>
            </a:xfrm>
            <a:custGeom>
              <a:avLst/>
              <a:gdLst/>
              <a:ahLst/>
              <a:cxnLst/>
              <a:rect l="l" t="t" r="r" b="b"/>
              <a:pathLst>
                <a:path w="16163" h="8544" extrusionOk="0">
                  <a:moveTo>
                    <a:pt x="16051" y="0"/>
                  </a:moveTo>
                  <a:lnTo>
                    <a:pt x="15042" y="84"/>
                  </a:lnTo>
                  <a:lnTo>
                    <a:pt x="14398" y="6863"/>
                  </a:lnTo>
                  <a:lnTo>
                    <a:pt x="16163" y="6527"/>
                  </a:lnTo>
                  <a:lnTo>
                    <a:pt x="16051" y="0"/>
                  </a:lnTo>
                  <a:close/>
                  <a:moveTo>
                    <a:pt x="0" y="672"/>
                  </a:moveTo>
                  <a:lnTo>
                    <a:pt x="1401" y="8544"/>
                  </a:lnTo>
                  <a:lnTo>
                    <a:pt x="3474" y="8375"/>
                  </a:lnTo>
                  <a:lnTo>
                    <a:pt x="3474" y="2997"/>
                  </a:lnTo>
                  <a:lnTo>
                    <a:pt x="3474" y="2969"/>
                  </a:lnTo>
                  <a:lnTo>
                    <a:pt x="3474" y="672"/>
                  </a:lnTo>
                  <a:close/>
                </a:path>
              </a:pathLst>
            </a:custGeom>
            <a:solidFill>
              <a:srgbClr val="414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7"/>
            <p:cNvSpPr/>
            <p:nvPr/>
          </p:nvSpPr>
          <p:spPr>
            <a:xfrm>
              <a:off x="1362551" y="3087915"/>
              <a:ext cx="54932" cy="124515"/>
            </a:xfrm>
            <a:custGeom>
              <a:avLst/>
              <a:gdLst/>
              <a:ahLst/>
              <a:cxnLst/>
              <a:rect l="l" t="t" r="r" b="b"/>
              <a:pathLst>
                <a:path w="3474" h="7872" fill="none" extrusionOk="0">
                  <a:moveTo>
                    <a:pt x="3474" y="0"/>
                  </a:moveTo>
                  <a:lnTo>
                    <a:pt x="3474" y="0"/>
                  </a:lnTo>
                  <a:lnTo>
                    <a:pt x="1205" y="0"/>
                  </a:lnTo>
                  <a:lnTo>
                    <a:pt x="1205" y="0"/>
                  </a:lnTo>
                  <a:lnTo>
                    <a:pt x="0" y="0"/>
                  </a:lnTo>
                  <a:lnTo>
                    <a:pt x="1401" y="7872"/>
                  </a:lnTo>
                  <a:lnTo>
                    <a:pt x="1401" y="7872"/>
                  </a:lnTo>
                  <a:lnTo>
                    <a:pt x="1401" y="7872"/>
                  </a:lnTo>
                  <a:lnTo>
                    <a:pt x="1401" y="7872"/>
                  </a:lnTo>
                  <a:lnTo>
                    <a:pt x="3474" y="7703"/>
                  </a:lnTo>
                  <a:lnTo>
                    <a:pt x="3474" y="7703"/>
                  </a:lnTo>
                  <a:lnTo>
                    <a:pt x="3474" y="2325"/>
                  </a:lnTo>
                  <a:lnTo>
                    <a:pt x="3474" y="2325"/>
                  </a:lnTo>
                  <a:lnTo>
                    <a:pt x="3474" y="2297"/>
                  </a:lnTo>
                  <a:lnTo>
                    <a:pt x="3474" y="2297"/>
                  </a:lnTo>
                  <a:lnTo>
                    <a:pt x="3474" y="2297"/>
                  </a:lnTo>
                  <a:lnTo>
                    <a:pt x="3474" y="2297"/>
                  </a:lnTo>
                  <a:lnTo>
                    <a:pt x="34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7"/>
            <p:cNvSpPr/>
            <p:nvPr/>
          </p:nvSpPr>
          <p:spPr>
            <a:xfrm>
              <a:off x="1590216" y="3077285"/>
              <a:ext cx="27909" cy="108556"/>
            </a:xfrm>
            <a:custGeom>
              <a:avLst/>
              <a:gdLst/>
              <a:ahLst/>
              <a:cxnLst/>
              <a:rect l="l" t="t" r="r" b="b"/>
              <a:pathLst>
                <a:path w="1765" h="6863" fill="none" extrusionOk="0">
                  <a:moveTo>
                    <a:pt x="1653" y="0"/>
                  </a:moveTo>
                  <a:lnTo>
                    <a:pt x="1653" y="0"/>
                  </a:lnTo>
                  <a:lnTo>
                    <a:pt x="644" y="84"/>
                  </a:lnTo>
                  <a:lnTo>
                    <a:pt x="644" y="84"/>
                  </a:lnTo>
                  <a:lnTo>
                    <a:pt x="0" y="6863"/>
                  </a:lnTo>
                  <a:lnTo>
                    <a:pt x="0" y="6863"/>
                  </a:lnTo>
                  <a:lnTo>
                    <a:pt x="1765" y="6527"/>
                  </a:lnTo>
                  <a:lnTo>
                    <a:pt x="16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7"/>
            <p:cNvSpPr/>
            <p:nvPr/>
          </p:nvSpPr>
          <p:spPr>
            <a:xfrm>
              <a:off x="1331986" y="2604532"/>
              <a:ext cx="81955" cy="271618"/>
            </a:xfrm>
            <a:custGeom>
              <a:avLst/>
              <a:gdLst/>
              <a:ahLst/>
              <a:cxnLst/>
              <a:rect l="l" t="t" r="r" b="b"/>
              <a:pathLst>
                <a:path w="5183" h="17172" extrusionOk="0">
                  <a:moveTo>
                    <a:pt x="1" y="0"/>
                  </a:moveTo>
                  <a:lnTo>
                    <a:pt x="85" y="645"/>
                  </a:lnTo>
                  <a:lnTo>
                    <a:pt x="197" y="1401"/>
                  </a:lnTo>
                  <a:lnTo>
                    <a:pt x="393" y="2269"/>
                  </a:lnTo>
                  <a:lnTo>
                    <a:pt x="645" y="3222"/>
                  </a:lnTo>
                  <a:lnTo>
                    <a:pt x="953" y="4258"/>
                  </a:lnTo>
                  <a:lnTo>
                    <a:pt x="1373" y="5435"/>
                  </a:lnTo>
                  <a:lnTo>
                    <a:pt x="1877" y="6695"/>
                  </a:lnTo>
                  <a:lnTo>
                    <a:pt x="2494" y="8068"/>
                  </a:lnTo>
                  <a:lnTo>
                    <a:pt x="2186" y="8880"/>
                  </a:lnTo>
                  <a:lnTo>
                    <a:pt x="1849" y="9804"/>
                  </a:lnTo>
                  <a:lnTo>
                    <a:pt x="1429" y="10981"/>
                  </a:lnTo>
                  <a:lnTo>
                    <a:pt x="1009" y="12381"/>
                  </a:lnTo>
                  <a:lnTo>
                    <a:pt x="813" y="13138"/>
                  </a:lnTo>
                  <a:lnTo>
                    <a:pt x="617" y="13922"/>
                  </a:lnTo>
                  <a:lnTo>
                    <a:pt x="449" y="14734"/>
                  </a:lnTo>
                  <a:lnTo>
                    <a:pt x="309" y="15547"/>
                  </a:lnTo>
                  <a:lnTo>
                    <a:pt x="169" y="16359"/>
                  </a:lnTo>
                  <a:lnTo>
                    <a:pt x="85" y="17171"/>
                  </a:lnTo>
                  <a:lnTo>
                    <a:pt x="1429" y="15014"/>
                  </a:lnTo>
                  <a:lnTo>
                    <a:pt x="2774" y="12942"/>
                  </a:lnTo>
                  <a:lnTo>
                    <a:pt x="4034" y="11037"/>
                  </a:lnTo>
                  <a:lnTo>
                    <a:pt x="5183" y="9356"/>
                  </a:lnTo>
                  <a:lnTo>
                    <a:pt x="5099" y="7507"/>
                  </a:lnTo>
                  <a:lnTo>
                    <a:pt x="5043" y="5883"/>
                  </a:lnTo>
                  <a:lnTo>
                    <a:pt x="4594" y="5463"/>
                  </a:lnTo>
                  <a:lnTo>
                    <a:pt x="4062" y="4958"/>
                  </a:lnTo>
                  <a:lnTo>
                    <a:pt x="3418" y="4258"/>
                  </a:lnTo>
                  <a:lnTo>
                    <a:pt x="2634" y="3418"/>
                  </a:lnTo>
                  <a:lnTo>
                    <a:pt x="1793" y="2409"/>
                  </a:lnTo>
                  <a:lnTo>
                    <a:pt x="897" y="1261"/>
                  </a:lnTo>
                  <a:lnTo>
                    <a:pt x="449" y="6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14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7"/>
            <p:cNvSpPr/>
            <p:nvPr/>
          </p:nvSpPr>
          <p:spPr>
            <a:xfrm>
              <a:off x="1331986" y="2604532"/>
              <a:ext cx="81955" cy="271618"/>
            </a:xfrm>
            <a:custGeom>
              <a:avLst/>
              <a:gdLst/>
              <a:ahLst/>
              <a:cxnLst/>
              <a:rect l="l" t="t" r="r" b="b"/>
              <a:pathLst>
                <a:path w="5183" h="1717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5" y="645"/>
                  </a:lnTo>
                  <a:lnTo>
                    <a:pt x="197" y="1401"/>
                  </a:lnTo>
                  <a:lnTo>
                    <a:pt x="393" y="2269"/>
                  </a:lnTo>
                  <a:lnTo>
                    <a:pt x="645" y="3222"/>
                  </a:lnTo>
                  <a:lnTo>
                    <a:pt x="953" y="4258"/>
                  </a:lnTo>
                  <a:lnTo>
                    <a:pt x="1373" y="5435"/>
                  </a:lnTo>
                  <a:lnTo>
                    <a:pt x="1877" y="6695"/>
                  </a:lnTo>
                  <a:lnTo>
                    <a:pt x="2494" y="8068"/>
                  </a:lnTo>
                  <a:lnTo>
                    <a:pt x="2494" y="8068"/>
                  </a:lnTo>
                  <a:lnTo>
                    <a:pt x="2186" y="8880"/>
                  </a:lnTo>
                  <a:lnTo>
                    <a:pt x="1849" y="9804"/>
                  </a:lnTo>
                  <a:lnTo>
                    <a:pt x="1429" y="10981"/>
                  </a:lnTo>
                  <a:lnTo>
                    <a:pt x="1009" y="12381"/>
                  </a:lnTo>
                  <a:lnTo>
                    <a:pt x="813" y="13138"/>
                  </a:lnTo>
                  <a:lnTo>
                    <a:pt x="617" y="13922"/>
                  </a:lnTo>
                  <a:lnTo>
                    <a:pt x="449" y="14734"/>
                  </a:lnTo>
                  <a:lnTo>
                    <a:pt x="309" y="15547"/>
                  </a:lnTo>
                  <a:lnTo>
                    <a:pt x="169" y="16359"/>
                  </a:lnTo>
                  <a:lnTo>
                    <a:pt x="85" y="17171"/>
                  </a:lnTo>
                  <a:lnTo>
                    <a:pt x="85" y="17171"/>
                  </a:lnTo>
                  <a:lnTo>
                    <a:pt x="1429" y="15014"/>
                  </a:lnTo>
                  <a:lnTo>
                    <a:pt x="2774" y="12942"/>
                  </a:lnTo>
                  <a:lnTo>
                    <a:pt x="4034" y="11037"/>
                  </a:lnTo>
                  <a:lnTo>
                    <a:pt x="5183" y="9356"/>
                  </a:lnTo>
                  <a:lnTo>
                    <a:pt x="5183" y="9356"/>
                  </a:lnTo>
                  <a:lnTo>
                    <a:pt x="5099" y="7507"/>
                  </a:lnTo>
                  <a:lnTo>
                    <a:pt x="5043" y="5883"/>
                  </a:lnTo>
                  <a:lnTo>
                    <a:pt x="5043" y="5883"/>
                  </a:lnTo>
                  <a:lnTo>
                    <a:pt x="4594" y="5463"/>
                  </a:lnTo>
                  <a:lnTo>
                    <a:pt x="4062" y="4958"/>
                  </a:lnTo>
                  <a:lnTo>
                    <a:pt x="3418" y="4258"/>
                  </a:lnTo>
                  <a:lnTo>
                    <a:pt x="2634" y="3418"/>
                  </a:lnTo>
                  <a:lnTo>
                    <a:pt x="1793" y="2409"/>
                  </a:lnTo>
                  <a:lnTo>
                    <a:pt x="897" y="1261"/>
                  </a:lnTo>
                  <a:lnTo>
                    <a:pt x="449" y="64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7"/>
            <p:cNvSpPr/>
            <p:nvPr/>
          </p:nvSpPr>
          <p:spPr>
            <a:xfrm>
              <a:off x="1304520" y="3846000"/>
              <a:ext cx="214398" cy="72666"/>
            </a:xfrm>
            <a:custGeom>
              <a:avLst/>
              <a:gdLst/>
              <a:ahLst/>
              <a:cxnLst/>
              <a:rect l="l" t="t" r="r" b="b"/>
              <a:pathLst>
                <a:path w="13559" h="4594" extrusionOk="0">
                  <a:moveTo>
                    <a:pt x="7508" y="0"/>
                  </a:moveTo>
                  <a:lnTo>
                    <a:pt x="7312" y="28"/>
                  </a:lnTo>
                  <a:lnTo>
                    <a:pt x="7144" y="56"/>
                  </a:lnTo>
                  <a:lnTo>
                    <a:pt x="6976" y="140"/>
                  </a:lnTo>
                  <a:lnTo>
                    <a:pt x="6808" y="252"/>
                  </a:lnTo>
                  <a:lnTo>
                    <a:pt x="6612" y="420"/>
                  </a:lnTo>
                  <a:lnTo>
                    <a:pt x="6387" y="588"/>
                  </a:lnTo>
                  <a:lnTo>
                    <a:pt x="5827" y="925"/>
                  </a:lnTo>
                  <a:lnTo>
                    <a:pt x="5155" y="1261"/>
                  </a:lnTo>
                  <a:lnTo>
                    <a:pt x="4399" y="1597"/>
                  </a:lnTo>
                  <a:lnTo>
                    <a:pt x="3502" y="1905"/>
                  </a:lnTo>
                  <a:lnTo>
                    <a:pt x="2550" y="2213"/>
                  </a:lnTo>
                  <a:lnTo>
                    <a:pt x="1486" y="2493"/>
                  </a:lnTo>
                  <a:lnTo>
                    <a:pt x="365" y="2773"/>
                  </a:lnTo>
                  <a:lnTo>
                    <a:pt x="253" y="2801"/>
                  </a:lnTo>
                  <a:lnTo>
                    <a:pt x="141" y="2885"/>
                  </a:lnTo>
                  <a:lnTo>
                    <a:pt x="57" y="2997"/>
                  </a:lnTo>
                  <a:lnTo>
                    <a:pt x="29" y="3109"/>
                  </a:lnTo>
                  <a:lnTo>
                    <a:pt x="1" y="3249"/>
                  </a:lnTo>
                  <a:lnTo>
                    <a:pt x="1" y="3418"/>
                  </a:lnTo>
                  <a:lnTo>
                    <a:pt x="29" y="3586"/>
                  </a:lnTo>
                  <a:lnTo>
                    <a:pt x="85" y="3726"/>
                  </a:lnTo>
                  <a:lnTo>
                    <a:pt x="169" y="3894"/>
                  </a:lnTo>
                  <a:lnTo>
                    <a:pt x="253" y="4062"/>
                  </a:lnTo>
                  <a:lnTo>
                    <a:pt x="393" y="4202"/>
                  </a:lnTo>
                  <a:lnTo>
                    <a:pt x="589" y="4342"/>
                  </a:lnTo>
                  <a:lnTo>
                    <a:pt x="785" y="4454"/>
                  </a:lnTo>
                  <a:lnTo>
                    <a:pt x="1009" y="4538"/>
                  </a:lnTo>
                  <a:lnTo>
                    <a:pt x="1289" y="4594"/>
                  </a:lnTo>
                  <a:lnTo>
                    <a:pt x="3166" y="4594"/>
                  </a:lnTo>
                  <a:lnTo>
                    <a:pt x="5071" y="4538"/>
                  </a:lnTo>
                  <a:lnTo>
                    <a:pt x="6892" y="4482"/>
                  </a:lnTo>
                  <a:lnTo>
                    <a:pt x="9581" y="4482"/>
                  </a:lnTo>
                  <a:lnTo>
                    <a:pt x="10757" y="4510"/>
                  </a:lnTo>
                  <a:lnTo>
                    <a:pt x="11822" y="4566"/>
                  </a:lnTo>
                  <a:lnTo>
                    <a:pt x="12970" y="4594"/>
                  </a:lnTo>
                  <a:lnTo>
                    <a:pt x="13110" y="4594"/>
                  </a:lnTo>
                  <a:lnTo>
                    <a:pt x="13222" y="4566"/>
                  </a:lnTo>
                  <a:lnTo>
                    <a:pt x="13306" y="4510"/>
                  </a:lnTo>
                  <a:lnTo>
                    <a:pt x="13390" y="4426"/>
                  </a:lnTo>
                  <a:lnTo>
                    <a:pt x="13474" y="4342"/>
                  </a:lnTo>
                  <a:lnTo>
                    <a:pt x="13530" y="4230"/>
                  </a:lnTo>
                  <a:lnTo>
                    <a:pt x="13558" y="4118"/>
                  </a:lnTo>
                  <a:lnTo>
                    <a:pt x="13558" y="4006"/>
                  </a:lnTo>
                  <a:lnTo>
                    <a:pt x="13558" y="3894"/>
                  </a:lnTo>
                  <a:lnTo>
                    <a:pt x="12746" y="280"/>
                  </a:lnTo>
                  <a:lnTo>
                    <a:pt x="12718" y="168"/>
                  </a:lnTo>
                  <a:lnTo>
                    <a:pt x="12634" y="84"/>
                  </a:lnTo>
                  <a:lnTo>
                    <a:pt x="12522" y="28"/>
                  </a:lnTo>
                  <a:lnTo>
                    <a:pt x="124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7"/>
            <p:cNvSpPr/>
            <p:nvPr/>
          </p:nvSpPr>
          <p:spPr>
            <a:xfrm>
              <a:off x="1304520" y="3846000"/>
              <a:ext cx="214398" cy="72666"/>
            </a:xfrm>
            <a:custGeom>
              <a:avLst/>
              <a:gdLst/>
              <a:ahLst/>
              <a:cxnLst/>
              <a:rect l="l" t="t" r="r" b="b"/>
              <a:pathLst>
                <a:path w="13559" h="4594" fill="none" extrusionOk="0">
                  <a:moveTo>
                    <a:pt x="7508" y="0"/>
                  </a:moveTo>
                  <a:lnTo>
                    <a:pt x="12410" y="0"/>
                  </a:lnTo>
                  <a:lnTo>
                    <a:pt x="12410" y="0"/>
                  </a:lnTo>
                  <a:lnTo>
                    <a:pt x="12522" y="28"/>
                  </a:lnTo>
                  <a:lnTo>
                    <a:pt x="12634" y="84"/>
                  </a:lnTo>
                  <a:lnTo>
                    <a:pt x="12718" y="168"/>
                  </a:lnTo>
                  <a:lnTo>
                    <a:pt x="12746" y="280"/>
                  </a:lnTo>
                  <a:lnTo>
                    <a:pt x="13558" y="3894"/>
                  </a:lnTo>
                  <a:lnTo>
                    <a:pt x="13558" y="3894"/>
                  </a:lnTo>
                  <a:lnTo>
                    <a:pt x="13558" y="4006"/>
                  </a:lnTo>
                  <a:lnTo>
                    <a:pt x="13558" y="4118"/>
                  </a:lnTo>
                  <a:lnTo>
                    <a:pt x="13530" y="4230"/>
                  </a:lnTo>
                  <a:lnTo>
                    <a:pt x="13474" y="4342"/>
                  </a:lnTo>
                  <a:lnTo>
                    <a:pt x="13390" y="4426"/>
                  </a:lnTo>
                  <a:lnTo>
                    <a:pt x="13306" y="4510"/>
                  </a:lnTo>
                  <a:lnTo>
                    <a:pt x="13222" y="4566"/>
                  </a:lnTo>
                  <a:lnTo>
                    <a:pt x="13110" y="4594"/>
                  </a:lnTo>
                  <a:lnTo>
                    <a:pt x="13082" y="4594"/>
                  </a:lnTo>
                  <a:lnTo>
                    <a:pt x="13082" y="4594"/>
                  </a:lnTo>
                  <a:lnTo>
                    <a:pt x="12970" y="4594"/>
                  </a:lnTo>
                  <a:lnTo>
                    <a:pt x="12970" y="4594"/>
                  </a:lnTo>
                  <a:lnTo>
                    <a:pt x="11822" y="4566"/>
                  </a:lnTo>
                  <a:lnTo>
                    <a:pt x="10757" y="4510"/>
                  </a:lnTo>
                  <a:lnTo>
                    <a:pt x="9581" y="4482"/>
                  </a:lnTo>
                  <a:lnTo>
                    <a:pt x="8208" y="4482"/>
                  </a:lnTo>
                  <a:lnTo>
                    <a:pt x="8208" y="4482"/>
                  </a:lnTo>
                  <a:lnTo>
                    <a:pt x="6892" y="4482"/>
                  </a:lnTo>
                  <a:lnTo>
                    <a:pt x="5071" y="4538"/>
                  </a:lnTo>
                  <a:lnTo>
                    <a:pt x="3166" y="4594"/>
                  </a:lnTo>
                  <a:lnTo>
                    <a:pt x="1570" y="4594"/>
                  </a:lnTo>
                  <a:lnTo>
                    <a:pt x="1570" y="4594"/>
                  </a:lnTo>
                  <a:lnTo>
                    <a:pt x="1289" y="4594"/>
                  </a:lnTo>
                  <a:lnTo>
                    <a:pt x="1009" y="4538"/>
                  </a:lnTo>
                  <a:lnTo>
                    <a:pt x="785" y="4454"/>
                  </a:lnTo>
                  <a:lnTo>
                    <a:pt x="589" y="4342"/>
                  </a:lnTo>
                  <a:lnTo>
                    <a:pt x="393" y="4202"/>
                  </a:lnTo>
                  <a:lnTo>
                    <a:pt x="253" y="4062"/>
                  </a:lnTo>
                  <a:lnTo>
                    <a:pt x="169" y="3894"/>
                  </a:lnTo>
                  <a:lnTo>
                    <a:pt x="85" y="3726"/>
                  </a:lnTo>
                  <a:lnTo>
                    <a:pt x="29" y="3586"/>
                  </a:lnTo>
                  <a:lnTo>
                    <a:pt x="1" y="3418"/>
                  </a:lnTo>
                  <a:lnTo>
                    <a:pt x="1" y="3249"/>
                  </a:lnTo>
                  <a:lnTo>
                    <a:pt x="29" y="3109"/>
                  </a:lnTo>
                  <a:lnTo>
                    <a:pt x="57" y="2997"/>
                  </a:lnTo>
                  <a:lnTo>
                    <a:pt x="141" y="2885"/>
                  </a:lnTo>
                  <a:lnTo>
                    <a:pt x="253" y="2801"/>
                  </a:lnTo>
                  <a:lnTo>
                    <a:pt x="365" y="2773"/>
                  </a:lnTo>
                  <a:lnTo>
                    <a:pt x="365" y="2773"/>
                  </a:lnTo>
                  <a:lnTo>
                    <a:pt x="1486" y="2493"/>
                  </a:lnTo>
                  <a:lnTo>
                    <a:pt x="2550" y="2213"/>
                  </a:lnTo>
                  <a:lnTo>
                    <a:pt x="3502" y="1905"/>
                  </a:lnTo>
                  <a:lnTo>
                    <a:pt x="4399" y="1597"/>
                  </a:lnTo>
                  <a:lnTo>
                    <a:pt x="5155" y="1261"/>
                  </a:lnTo>
                  <a:lnTo>
                    <a:pt x="5827" y="925"/>
                  </a:lnTo>
                  <a:lnTo>
                    <a:pt x="6387" y="588"/>
                  </a:lnTo>
                  <a:lnTo>
                    <a:pt x="6612" y="420"/>
                  </a:lnTo>
                  <a:lnTo>
                    <a:pt x="6808" y="252"/>
                  </a:lnTo>
                  <a:lnTo>
                    <a:pt x="6808" y="252"/>
                  </a:lnTo>
                  <a:lnTo>
                    <a:pt x="6976" y="140"/>
                  </a:lnTo>
                  <a:lnTo>
                    <a:pt x="7144" y="56"/>
                  </a:lnTo>
                  <a:lnTo>
                    <a:pt x="7312" y="28"/>
                  </a:lnTo>
                  <a:lnTo>
                    <a:pt x="75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7"/>
            <p:cNvSpPr/>
            <p:nvPr/>
          </p:nvSpPr>
          <p:spPr>
            <a:xfrm>
              <a:off x="1274414" y="2390980"/>
              <a:ext cx="353893" cy="1477181"/>
            </a:xfrm>
            <a:custGeom>
              <a:avLst/>
              <a:gdLst/>
              <a:ahLst/>
              <a:cxnLst/>
              <a:rect l="l" t="t" r="r" b="b"/>
              <a:pathLst>
                <a:path w="22381" h="93389" extrusionOk="0">
                  <a:moveTo>
                    <a:pt x="5126" y="0"/>
                  </a:moveTo>
                  <a:lnTo>
                    <a:pt x="4258" y="56"/>
                  </a:lnTo>
                  <a:lnTo>
                    <a:pt x="3446" y="168"/>
                  </a:lnTo>
                  <a:lnTo>
                    <a:pt x="3081" y="224"/>
                  </a:lnTo>
                  <a:lnTo>
                    <a:pt x="2717" y="308"/>
                  </a:lnTo>
                  <a:lnTo>
                    <a:pt x="2381" y="420"/>
                  </a:lnTo>
                  <a:lnTo>
                    <a:pt x="2045" y="560"/>
                  </a:lnTo>
                  <a:lnTo>
                    <a:pt x="1737" y="700"/>
                  </a:lnTo>
                  <a:lnTo>
                    <a:pt x="1457" y="841"/>
                  </a:lnTo>
                  <a:lnTo>
                    <a:pt x="1205" y="1009"/>
                  </a:lnTo>
                  <a:lnTo>
                    <a:pt x="981" y="1205"/>
                  </a:lnTo>
                  <a:lnTo>
                    <a:pt x="757" y="1429"/>
                  </a:lnTo>
                  <a:lnTo>
                    <a:pt x="560" y="1653"/>
                  </a:lnTo>
                  <a:lnTo>
                    <a:pt x="392" y="1905"/>
                  </a:lnTo>
                  <a:lnTo>
                    <a:pt x="280" y="2185"/>
                  </a:lnTo>
                  <a:lnTo>
                    <a:pt x="168" y="2493"/>
                  </a:lnTo>
                  <a:lnTo>
                    <a:pt x="84" y="2801"/>
                  </a:lnTo>
                  <a:lnTo>
                    <a:pt x="28" y="3137"/>
                  </a:lnTo>
                  <a:lnTo>
                    <a:pt x="0" y="3502"/>
                  </a:lnTo>
                  <a:lnTo>
                    <a:pt x="28" y="4258"/>
                  </a:lnTo>
                  <a:lnTo>
                    <a:pt x="112" y="5014"/>
                  </a:lnTo>
                  <a:lnTo>
                    <a:pt x="224" y="5770"/>
                  </a:lnTo>
                  <a:lnTo>
                    <a:pt x="364" y="6499"/>
                  </a:lnTo>
                  <a:lnTo>
                    <a:pt x="560" y="7227"/>
                  </a:lnTo>
                  <a:lnTo>
                    <a:pt x="785" y="7955"/>
                  </a:lnTo>
                  <a:lnTo>
                    <a:pt x="1037" y="8684"/>
                  </a:lnTo>
                  <a:lnTo>
                    <a:pt x="1345" y="9384"/>
                  </a:lnTo>
                  <a:lnTo>
                    <a:pt x="1653" y="10084"/>
                  </a:lnTo>
                  <a:lnTo>
                    <a:pt x="1989" y="10756"/>
                  </a:lnTo>
                  <a:lnTo>
                    <a:pt x="2353" y="11429"/>
                  </a:lnTo>
                  <a:lnTo>
                    <a:pt x="2717" y="12073"/>
                  </a:lnTo>
                  <a:lnTo>
                    <a:pt x="3109" y="12689"/>
                  </a:lnTo>
                  <a:lnTo>
                    <a:pt x="3502" y="13305"/>
                  </a:lnTo>
                  <a:lnTo>
                    <a:pt x="4314" y="14482"/>
                  </a:lnTo>
                  <a:lnTo>
                    <a:pt x="5126" y="15518"/>
                  </a:lnTo>
                  <a:lnTo>
                    <a:pt x="5911" y="16499"/>
                  </a:lnTo>
                  <a:lnTo>
                    <a:pt x="6667" y="17339"/>
                  </a:lnTo>
                  <a:lnTo>
                    <a:pt x="7311" y="18039"/>
                  </a:lnTo>
                  <a:lnTo>
                    <a:pt x="7871" y="18627"/>
                  </a:lnTo>
                  <a:lnTo>
                    <a:pt x="8291" y="19048"/>
                  </a:lnTo>
                  <a:lnTo>
                    <a:pt x="8684" y="19384"/>
                  </a:lnTo>
                  <a:lnTo>
                    <a:pt x="8740" y="20980"/>
                  </a:lnTo>
                  <a:lnTo>
                    <a:pt x="8824" y="22801"/>
                  </a:lnTo>
                  <a:lnTo>
                    <a:pt x="8908" y="27059"/>
                  </a:lnTo>
                  <a:lnTo>
                    <a:pt x="8992" y="31961"/>
                  </a:lnTo>
                  <a:lnTo>
                    <a:pt x="9048" y="37423"/>
                  </a:lnTo>
                  <a:lnTo>
                    <a:pt x="9048" y="43277"/>
                  </a:lnTo>
                  <a:lnTo>
                    <a:pt x="9048" y="49384"/>
                  </a:lnTo>
                  <a:lnTo>
                    <a:pt x="9020" y="61736"/>
                  </a:lnTo>
                  <a:lnTo>
                    <a:pt x="8936" y="73361"/>
                  </a:lnTo>
                  <a:lnTo>
                    <a:pt x="8824" y="83081"/>
                  </a:lnTo>
                  <a:lnTo>
                    <a:pt x="8712" y="92240"/>
                  </a:lnTo>
                  <a:lnTo>
                    <a:pt x="14902" y="93389"/>
                  </a:lnTo>
                  <a:lnTo>
                    <a:pt x="15126" y="91680"/>
                  </a:lnTo>
                  <a:lnTo>
                    <a:pt x="15770" y="86974"/>
                  </a:lnTo>
                  <a:lnTo>
                    <a:pt x="16667" y="79803"/>
                  </a:lnTo>
                  <a:lnTo>
                    <a:pt x="17199" y="75462"/>
                  </a:lnTo>
                  <a:lnTo>
                    <a:pt x="17759" y="70700"/>
                  </a:lnTo>
                  <a:lnTo>
                    <a:pt x="18347" y="65630"/>
                  </a:lnTo>
                  <a:lnTo>
                    <a:pt x="18936" y="60280"/>
                  </a:lnTo>
                  <a:lnTo>
                    <a:pt x="19524" y="54762"/>
                  </a:lnTo>
                  <a:lnTo>
                    <a:pt x="20084" y="49075"/>
                  </a:lnTo>
                  <a:lnTo>
                    <a:pt x="20616" y="43361"/>
                  </a:lnTo>
                  <a:lnTo>
                    <a:pt x="21120" y="37647"/>
                  </a:lnTo>
                  <a:lnTo>
                    <a:pt x="21541" y="32017"/>
                  </a:lnTo>
                  <a:lnTo>
                    <a:pt x="21737" y="29244"/>
                  </a:lnTo>
                  <a:lnTo>
                    <a:pt x="21905" y="26527"/>
                  </a:lnTo>
                  <a:lnTo>
                    <a:pt x="22073" y="23193"/>
                  </a:lnTo>
                  <a:lnTo>
                    <a:pt x="22213" y="20196"/>
                  </a:lnTo>
                  <a:lnTo>
                    <a:pt x="22297" y="17507"/>
                  </a:lnTo>
                  <a:lnTo>
                    <a:pt x="22353" y="15098"/>
                  </a:lnTo>
                  <a:lnTo>
                    <a:pt x="22381" y="12969"/>
                  </a:lnTo>
                  <a:lnTo>
                    <a:pt x="22381" y="11121"/>
                  </a:lnTo>
                  <a:lnTo>
                    <a:pt x="22353" y="9524"/>
                  </a:lnTo>
                  <a:lnTo>
                    <a:pt x="22297" y="8151"/>
                  </a:lnTo>
                  <a:lnTo>
                    <a:pt x="22241" y="7003"/>
                  </a:lnTo>
                  <a:lnTo>
                    <a:pt x="22185" y="6051"/>
                  </a:lnTo>
                  <a:lnTo>
                    <a:pt x="22129" y="5294"/>
                  </a:lnTo>
                  <a:lnTo>
                    <a:pt x="22045" y="4706"/>
                  </a:lnTo>
                  <a:lnTo>
                    <a:pt x="21933" y="4006"/>
                  </a:lnTo>
                  <a:lnTo>
                    <a:pt x="21905" y="3782"/>
                  </a:lnTo>
                  <a:lnTo>
                    <a:pt x="20952" y="3446"/>
                  </a:lnTo>
                  <a:lnTo>
                    <a:pt x="19888" y="3053"/>
                  </a:lnTo>
                  <a:lnTo>
                    <a:pt x="18487" y="2605"/>
                  </a:lnTo>
                  <a:lnTo>
                    <a:pt x="16835" y="2101"/>
                  </a:lnTo>
                  <a:lnTo>
                    <a:pt x="14986" y="1569"/>
                  </a:lnTo>
                  <a:lnTo>
                    <a:pt x="13025" y="1065"/>
                  </a:lnTo>
                  <a:lnTo>
                    <a:pt x="11989" y="841"/>
                  </a:lnTo>
                  <a:lnTo>
                    <a:pt x="10981" y="616"/>
                  </a:lnTo>
                  <a:lnTo>
                    <a:pt x="9944" y="448"/>
                  </a:lnTo>
                  <a:lnTo>
                    <a:pt x="8936" y="280"/>
                  </a:lnTo>
                  <a:lnTo>
                    <a:pt x="7927" y="140"/>
                  </a:lnTo>
                  <a:lnTo>
                    <a:pt x="6975" y="56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7"/>
            <p:cNvSpPr/>
            <p:nvPr/>
          </p:nvSpPr>
          <p:spPr>
            <a:xfrm>
              <a:off x="1274414" y="2390980"/>
              <a:ext cx="353893" cy="1477181"/>
            </a:xfrm>
            <a:custGeom>
              <a:avLst/>
              <a:gdLst/>
              <a:ahLst/>
              <a:cxnLst/>
              <a:rect l="l" t="t" r="r" b="b"/>
              <a:pathLst>
                <a:path w="22381" h="93389" fill="none" extrusionOk="0">
                  <a:moveTo>
                    <a:pt x="21905" y="3782"/>
                  </a:moveTo>
                  <a:lnTo>
                    <a:pt x="21905" y="3782"/>
                  </a:lnTo>
                  <a:lnTo>
                    <a:pt x="21933" y="4006"/>
                  </a:lnTo>
                  <a:lnTo>
                    <a:pt x="22045" y="4706"/>
                  </a:lnTo>
                  <a:lnTo>
                    <a:pt x="22129" y="5294"/>
                  </a:lnTo>
                  <a:lnTo>
                    <a:pt x="22185" y="6051"/>
                  </a:lnTo>
                  <a:lnTo>
                    <a:pt x="22241" y="7003"/>
                  </a:lnTo>
                  <a:lnTo>
                    <a:pt x="22297" y="8151"/>
                  </a:lnTo>
                  <a:lnTo>
                    <a:pt x="22353" y="9524"/>
                  </a:lnTo>
                  <a:lnTo>
                    <a:pt x="22381" y="11121"/>
                  </a:lnTo>
                  <a:lnTo>
                    <a:pt x="22381" y="12969"/>
                  </a:lnTo>
                  <a:lnTo>
                    <a:pt x="22353" y="15098"/>
                  </a:lnTo>
                  <a:lnTo>
                    <a:pt x="22297" y="17507"/>
                  </a:lnTo>
                  <a:lnTo>
                    <a:pt x="22213" y="20196"/>
                  </a:lnTo>
                  <a:lnTo>
                    <a:pt x="22073" y="23193"/>
                  </a:lnTo>
                  <a:lnTo>
                    <a:pt x="21905" y="26527"/>
                  </a:lnTo>
                  <a:lnTo>
                    <a:pt x="21905" y="26527"/>
                  </a:lnTo>
                  <a:lnTo>
                    <a:pt x="21737" y="29244"/>
                  </a:lnTo>
                  <a:lnTo>
                    <a:pt x="21541" y="32017"/>
                  </a:lnTo>
                  <a:lnTo>
                    <a:pt x="21120" y="37647"/>
                  </a:lnTo>
                  <a:lnTo>
                    <a:pt x="20616" y="43361"/>
                  </a:lnTo>
                  <a:lnTo>
                    <a:pt x="20084" y="49075"/>
                  </a:lnTo>
                  <a:lnTo>
                    <a:pt x="19524" y="54762"/>
                  </a:lnTo>
                  <a:lnTo>
                    <a:pt x="18936" y="60280"/>
                  </a:lnTo>
                  <a:lnTo>
                    <a:pt x="18347" y="65630"/>
                  </a:lnTo>
                  <a:lnTo>
                    <a:pt x="17759" y="70700"/>
                  </a:lnTo>
                  <a:lnTo>
                    <a:pt x="17199" y="75462"/>
                  </a:lnTo>
                  <a:lnTo>
                    <a:pt x="16667" y="79803"/>
                  </a:lnTo>
                  <a:lnTo>
                    <a:pt x="15770" y="86974"/>
                  </a:lnTo>
                  <a:lnTo>
                    <a:pt x="15126" y="91680"/>
                  </a:lnTo>
                  <a:lnTo>
                    <a:pt x="14902" y="93389"/>
                  </a:lnTo>
                  <a:lnTo>
                    <a:pt x="8712" y="92240"/>
                  </a:lnTo>
                  <a:lnTo>
                    <a:pt x="8712" y="92240"/>
                  </a:lnTo>
                  <a:lnTo>
                    <a:pt x="8824" y="83081"/>
                  </a:lnTo>
                  <a:lnTo>
                    <a:pt x="8936" y="73361"/>
                  </a:lnTo>
                  <a:lnTo>
                    <a:pt x="9020" y="61736"/>
                  </a:lnTo>
                  <a:lnTo>
                    <a:pt x="9048" y="49384"/>
                  </a:lnTo>
                  <a:lnTo>
                    <a:pt x="9048" y="43277"/>
                  </a:lnTo>
                  <a:lnTo>
                    <a:pt x="9048" y="37423"/>
                  </a:lnTo>
                  <a:lnTo>
                    <a:pt x="8992" y="31961"/>
                  </a:lnTo>
                  <a:lnTo>
                    <a:pt x="8908" y="27059"/>
                  </a:lnTo>
                  <a:lnTo>
                    <a:pt x="8824" y="22801"/>
                  </a:lnTo>
                  <a:lnTo>
                    <a:pt x="8740" y="20980"/>
                  </a:lnTo>
                  <a:lnTo>
                    <a:pt x="8684" y="19384"/>
                  </a:lnTo>
                  <a:lnTo>
                    <a:pt x="8684" y="19384"/>
                  </a:lnTo>
                  <a:lnTo>
                    <a:pt x="8291" y="19048"/>
                  </a:lnTo>
                  <a:lnTo>
                    <a:pt x="7871" y="18627"/>
                  </a:lnTo>
                  <a:lnTo>
                    <a:pt x="7311" y="18039"/>
                  </a:lnTo>
                  <a:lnTo>
                    <a:pt x="6667" y="17339"/>
                  </a:lnTo>
                  <a:lnTo>
                    <a:pt x="5911" y="16499"/>
                  </a:lnTo>
                  <a:lnTo>
                    <a:pt x="5126" y="15518"/>
                  </a:lnTo>
                  <a:lnTo>
                    <a:pt x="4314" y="14482"/>
                  </a:lnTo>
                  <a:lnTo>
                    <a:pt x="3502" y="13305"/>
                  </a:lnTo>
                  <a:lnTo>
                    <a:pt x="3109" y="12689"/>
                  </a:lnTo>
                  <a:lnTo>
                    <a:pt x="2717" y="12073"/>
                  </a:lnTo>
                  <a:lnTo>
                    <a:pt x="2353" y="11429"/>
                  </a:lnTo>
                  <a:lnTo>
                    <a:pt x="1989" y="10756"/>
                  </a:lnTo>
                  <a:lnTo>
                    <a:pt x="1653" y="10084"/>
                  </a:lnTo>
                  <a:lnTo>
                    <a:pt x="1345" y="9384"/>
                  </a:lnTo>
                  <a:lnTo>
                    <a:pt x="1037" y="8684"/>
                  </a:lnTo>
                  <a:lnTo>
                    <a:pt x="785" y="7955"/>
                  </a:lnTo>
                  <a:lnTo>
                    <a:pt x="560" y="7227"/>
                  </a:lnTo>
                  <a:lnTo>
                    <a:pt x="364" y="6499"/>
                  </a:lnTo>
                  <a:lnTo>
                    <a:pt x="224" y="5770"/>
                  </a:lnTo>
                  <a:lnTo>
                    <a:pt x="112" y="5014"/>
                  </a:lnTo>
                  <a:lnTo>
                    <a:pt x="28" y="4258"/>
                  </a:lnTo>
                  <a:lnTo>
                    <a:pt x="0" y="3502"/>
                  </a:lnTo>
                  <a:lnTo>
                    <a:pt x="0" y="3502"/>
                  </a:lnTo>
                  <a:lnTo>
                    <a:pt x="28" y="3137"/>
                  </a:lnTo>
                  <a:lnTo>
                    <a:pt x="84" y="2801"/>
                  </a:lnTo>
                  <a:lnTo>
                    <a:pt x="168" y="2493"/>
                  </a:lnTo>
                  <a:lnTo>
                    <a:pt x="280" y="2185"/>
                  </a:lnTo>
                  <a:lnTo>
                    <a:pt x="392" y="1905"/>
                  </a:lnTo>
                  <a:lnTo>
                    <a:pt x="560" y="1653"/>
                  </a:lnTo>
                  <a:lnTo>
                    <a:pt x="757" y="1429"/>
                  </a:lnTo>
                  <a:lnTo>
                    <a:pt x="981" y="1205"/>
                  </a:lnTo>
                  <a:lnTo>
                    <a:pt x="1205" y="1009"/>
                  </a:lnTo>
                  <a:lnTo>
                    <a:pt x="1457" y="841"/>
                  </a:lnTo>
                  <a:lnTo>
                    <a:pt x="1737" y="700"/>
                  </a:lnTo>
                  <a:lnTo>
                    <a:pt x="2045" y="560"/>
                  </a:lnTo>
                  <a:lnTo>
                    <a:pt x="2381" y="420"/>
                  </a:lnTo>
                  <a:lnTo>
                    <a:pt x="2717" y="308"/>
                  </a:lnTo>
                  <a:lnTo>
                    <a:pt x="3081" y="224"/>
                  </a:lnTo>
                  <a:lnTo>
                    <a:pt x="3446" y="168"/>
                  </a:lnTo>
                  <a:lnTo>
                    <a:pt x="4258" y="56"/>
                  </a:lnTo>
                  <a:lnTo>
                    <a:pt x="5126" y="0"/>
                  </a:lnTo>
                  <a:lnTo>
                    <a:pt x="6023" y="0"/>
                  </a:lnTo>
                  <a:lnTo>
                    <a:pt x="6975" y="56"/>
                  </a:lnTo>
                  <a:lnTo>
                    <a:pt x="7927" y="140"/>
                  </a:lnTo>
                  <a:lnTo>
                    <a:pt x="8936" y="280"/>
                  </a:lnTo>
                  <a:lnTo>
                    <a:pt x="9944" y="448"/>
                  </a:lnTo>
                  <a:lnTo>
                    <a:pt x="10981" y="616"/>
                  </a:lnTo>
                  <a:lnTo>
                    <a:pt x="11989" y="841"/>
                  </a:lnTo>
                  <a:lnTo>
                    <a:pt x="13025" y="1065"/>
                  </a:lnTo>
                  <a:lnTo>
                    <a:pt x="14986" y="1569"/>
                  </a:lnTo>
                  <a:lnTo>
                    <a:pt x="16835" y="2101"/>
                  </a:lnTo>
                  <a:lnTo>
                    <a:pt x="18487" y="2605"/>
                  </a:lnTo>
                  <a:lnTo>
                    <a:pt x="19888" y="3053"/>
                  </a:lnTo>
                  <a:lnTo>
                    <a:pt x="20952" y="3446"/>
                  </a:lnTo>
                  <a:lnTo>
                    <a:pt x="21905" y="37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7"/>
            <p:cNvSpPr/>
            <p:nvPr/>
          </p:nvSpPr>
          <p:spPr>
            <a:xfrm>
              <a:off x="1275742" y="2466746"/>
              <a:ext cx="352565" cy="1401415"/>
            </a:xfrm>
            <a:custGeom>
              <a:avLst/>
              <a:gdLst/>
              <a:ahLst/>
              <a:cxnLst/>
              <a:rect l="l" t="t" r="r" b="b"/>
              <a:pathLst>
                <a:path w="22297" h="88599" extrusionOk="0">
                  <a:moveTo>
                    <a:pt x="0" y="0"/>
                  </a:moveTo>
                  <a:lnTo>
                    <a:pt x="84" y="700"/>
                  </a:lnTo>
                  <a:lnTo>
                    <a:pt x="224" y="1401"/>
                  </a:lnTo>
                  <a:lnTo>
                    <a:pt x="392" y="2101"/>
                  </a:lnTo>
                  <a:lnTo>
                    <a:pt x="588" y="2801"/>
                  </a:lnTo>
                  <a:lnTo>
                    <a:pt x="813" y="3473"/>
                  </a:lnTo>
                  <a:lnTo>
                    <a:pt x="1065" y="4146"/>
                  </a:lnTo>
                  <a:lnTo>
                    <a:pt x="1345" y="4818"/>
                  </a:lnTo>
                  <a:lnTo>
                    <a:pt x="1653" y="5490"/>
                  </a:lnTo>
                  <a:lnTo>
                    <a:pt x="1989" y="6106"/>
                  </a:lnTo>
                  <a:lnTo>
                    <a:pt x="2325" y="6751"/>
                  </a:lnTo>
                  <a:lnTo>
                    <a:pt x="2689" y="7367"/>
                  </a:lnTo>
                  <a:lnTo>
                    <a:pt x="3053" y="7955"/>
                  </a:lnTo>
                  <a:lnTo>
                    <a:pt x="3810" y="9076"/>
                  </a:lnTo>
                  <a:lnTo>
                    <a:pt x="4594" y="10140"/>
                  </a:lnTo>
                  <a:lnTo>
                    <a:pt x="5350" y="11120"/>
                  </a:lnTo>
                  <a:lnTo>
                    <a:pt x="6079" y="11989"/>
                  </a:lnTo>
                  <a:lnTo>
                    <a:pt x="6751" y="12745"/>
                  </a:lnTo>
                  <a:lnTo>
                    <a:pt x="7367" y="13389"/>
                  </a:lnTo>
                  <a:lnTo>
                    <a:pt x="8263" y="14286"/>
                  </a:lnTo>
                  <a:lnTo>
                    <a:pt x="8600" y="14594"/>
                  </a:lnTo>
                  <a:lnTo>
                    <a:pt x="8684" y="16863"/>
                  </a:lnTo>
                  <a:lnTo>
                    <a:pt x="8768" y="19524"/>
                  </a:lnTo>
                  <a:lnTo>
                    <a:pt x="8852" y="22549"/>
                  </a:lnTo>
                  <a:lnTo>
                    <a:pt x="8880" y="25910"/>
                  </a:lnTo>
                  <a:lnTo>
                    <a:pt x="8964" y="33389"/>
                  </a:lnTo>
                  <a:lnTo>
                    <a:pt x="8964" y="41568"/>
                  </a:lnTo>
                  <a:lnTo>
                    <a:pt x="8964" y="41596"/>
                  </a:lnTo>
                  <a:lnTo>
                    <a:pt x="8964" y="49692"/>
                  </a:lnTo>
                  <a:lnTo>
                    <a:pt x="8936" y="57759"/>
                  </a:lnTo>
                  <a:lnTo>
                    <a:pt x="8796" y="72520"/>
                  </a:lnTo>
                  <a:lnTo>
                    <a:pt x="8684" y="83277"/>
                  </a:lnTo>
                  <a:lnTo>
                    <a:pt x="8628" y="87450"/>
                  </a:lnTo>
                  <a:lnTo>
                    <a:pt x="14818" y="88599"/>
                  </a:lnTo>
                  <a:lnTo>
                    <a:pt x="15042" y="86890"/>
                  </a:lnTo>
                  <a:lnTo>
                    <a:pt x="15686" y="82184"/>
                  </a:lnTo>
                  <a:lnTo>
                    <a:pt x="16583" y="75013"/>
                  </a:lnTo>
                  <a:lnTo>
                    <a:pt x="17115" y="70672"/>
                  </a:lnTo>
                  <a:lnTo>
                    <a:pt x="17675" y="65910"/>
                  </a:lnTo>
                  <a:lnTo>
                    <a:pt x="18263" y="60840"/>
                  </a:lnTo>
                  <a:lnTo>
                    <a:pt x="18852" y="55490"/>
                  </a:lnTo>
                  <a:lnTo>
                    <a:pt x="19440" y="49972"/>
                  </a:lnTo>
                  <a:lnTo>
                    <a:pt x="20000" y="44285"/>
                  </a:lnTo>
                  <a:lnTo>
                    <a:pt x="20532" y="38571"/>
                  </a:lnTo>
                  <a:lnTo>
                    <a:pt x="21036" y="32857"/>
                  </a:lnTo>
                  <a:lnTo>
                    <a:pt x="21457" y="27227"/>
                  </a:lnTo>
                  <a:lnTo>
                    <a:pt x="21653" y="24454"/>
                  </a:lnTo>
                  <a:lnTo>
                    <a:pt x="21821" y="21737"/>
                  </a:lnTo>
                  <a:lnTo>
                    <a:pt x="22045" y="17367"/>
                  </a:lnTo>
                  <a:lnTo>
                    <a:pt x="22185" y="13585"/>
                  </a:lnTo>
                  <a:lnTo>
                    <a:pt x="22269" y="10308"/>
                  </a:lnTo>
                  <a:lnTo>
                    <a:pt x="22297" y="7563"/>
                  </a:lnTo>
                  <a:lnTo>
                    <a:pt x="22297" y="5938"/>
                  </a:lnTo>
                  <a:lnTo>
                    <a:pt x="22269" y="4510"/>
                  </a:lnTo>
                  <a:lnTo>
                    <a:pt x="21961" y="4510"/>
                  </a:lnTo>
                  <a:lnTo>
                    <a:pt x="21933" y="5070"/>
                  </a:lnTo>
                  <a:lnTo>
                    <a:pt x="21233" y="4790"/>
                  </a:lnTo>
                  <a:lnTo>
                    <a:pt x="20644" y="4510"/>
                  </a:lnTo>
                  <a:lnTo>
                    <a:pt x="20112" y="4174"/>
                  </a:lnTo>
                  <a:lnTo>
                    <a:pt x="19636" y="3838"/>
                  </a:lnTo>
                  <a:lnTo>
                    <a:pt x="19244" y="3473"/>
                  </a:lnTo>
                  <a:lnTo>
                    <a:pt x="18936" y="3109"/>
                  </a:lnTo>
                  <a:lnTo>
                    <a:pt x="18656" y="2745"/>
                  </a:lnTo>
                  <a:lnTo>
                    <a:pt x="18431" y="2409"/>
                  </a:lnTo>
                  <a:lnTo>
                    <a:pt x="18263" y="2073"/>
                  </a:lnTo>
                  <a:lnTo>
                    <a:pt x="18123" y="1737"/>
                  </a:lnTo>
                  <a:lnTo>
                    <a:pt x="18039" y="1457"/>
                  </a:lnTo>
                  <a:lnTo>
                    <a:pt x="17955" y="1205"/>
                  </a:lnTo>
                  <a:lnTo>
                    <a:pt x="17899" y="840"/>
                  </a:lnTo>
                  <a:lnTo>
                    <a:pt x="17871" y="728"/>
                  </a:lnTo>
                  <a:lnTo>
                    <a:pt x="19692" y="700"/>
                  </a:lnTo>
                  <a:lnTo>
                    <a:pt x="19720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7"/>
            <p:cNvSpPr/>
            <p:nvPr/>
          </p:nvSpPr>
          <p:spPr>
            <a:xfrm>
              <a:off x="1275742" y="2466746"/>
              <a:ext cx="352565" cy="1401415"/>
            </a:xfrm>
            <a:custGeom>
              <a:avLst/>
              <a:gdLst/>
              <a:ahLst/>
              <a:cxnLst/>
              <a:rect l="l" t="t" r="r" b="b"/>
              <a:pathLst>
                <a:path w="22297" h="8859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84" y="700"/>
                  </a:lnTo>
                  <a:lnTo>
                    <a:pt x="224" y="1401"/>
                  </a:lnTo>
                  <a:lnTo>
                    <a:pt x="392" y="2101"/>
                  </a:lnTo>
                  <a:lnTo>
                    <a:pt x="588" y="2801"/>
                  </a:lnTo>
                  <a:lnTo>
                    <a:pt x="813" y="3473"/>
                  </a:lnTo>
                  <a:lnTo>
                    <a:pt x="1065" y="4146"/>
                  </a:lnTo>
                  <a:lnTo>
                    <a:pt x="1345" y="4818"/>
                  </a:lnTo>
                  <a:lnTo>
                    <a:pt x="1653" y="5490"/>
                  </a:lnTo>
                  <a:lnTo>
                    <a:pt x="1989" y="6106"/>
                  </a:lnTo>
                  <a:lnTo>
                    <a:pt x="2325" y="6751"/>
                  </a:lnTo>
                  <a:lnTo>
                    <a:pt x="2689" y="7367"/>
                  </a:lnTo>
                  <a:lnTo>
                    <a:pt x="3053" y="7955"/>
                  </a:lnTo>
                  <a:lnTo>
                    <a:pt x="3810" y="9076"/>
                  </a:lnTo>
                  <a:lnTo>
                    <a:pt x="4594" y="10140"/>
                  </a:lnTo>
                  <a:lnTo>
                    <a:pt x="5350" y="11120"/>
                  </a:lnTo>
                  <a:lnTo>
                    <a:pt x="6079" y="11989"/>
                  </a:lnTo>
                  <a:lnTo>
                    <a:pt x="6751" y="12745"/>
                  </a:lnTo>
                  <a:lnTo>
                    <a:pt x="7367" y="13389"/>
                  </a:lnTo>
                  <a:lnTo>
                    <a:pt x="8263" y="14286"/>
                  </a:lnTo>
                  <a:lnTo>
                    <a:pt x="8600" y="14594"/>
                  </a:lnTo>
                  <a:lnTo>
                    <a:pt x="8600" y="14594"/>
                  </a:lnTo>
                  <a:lnTo>
                    <a:pt x="8684" y="16863"/>
                  </a:lnTo>
                  <a:lnTo>
                    <a:pt x="8768" y="19524"/>
                  </a:lnTo>
                  <a:lnTo>
                    <a:pt x="8852" y="22549"/>
                  </a:lnTo>
                  <a:lnTo>
                    <a:pt x="8880" y="25910"/>
                  </a:lnTo>
                  <a:lnTo>
                    <a:pt x="8964" y="33389"/>
                  </a:lnTo>
                  <a:lnTo>
                    <a:pt x="8964" y="41568"/>
                  </a:lnTo>
                  <a:lnTo>
                    <a:pt x="8964" y="41568"/>
                  </a:lnTo>
                  <a:lnTo>
                    <a:pt x="8964" y="41568"/>
                  </a:lnTo>
                  <a:lnTo>
                    <a:pt x="8964" y="41568"/>
                  </a:lnTo>
                  <a:lnTo>
                    <a:pt x="8964" y="41596"/>
                  </a:lnTo>
                  <a:lnTo>
                    <a:pt x="8964" y="41596"/>
                  </a:lnTo>
                  <a:lnTo>
                    <a:pt x="8964" y="49692"/>
                  </a:lnTo>
                  <a:lnTo>
                    <a:pt x="8936" y="57759"/>
                  </a:lnTo>
                  <a:lnTo>
                    <a:pt x="8796" y="72520"/>
                  </a:lnTo>
                  <a:lnTo>
                    <a:pt x="8684" y="83277"/>
                  </a:lnTo>
                  <a:lnTo>
                    <a:pt x="8628" y="87450"/>
                  </a:lnTo>
                  <a:lnTo>
                    <a:pt x="8628" y="87450"/>
                  </a:lnTo>
                  <a:lnTo>
                    <a:pt x="8628" y="87450"/>
                  </a:lnTo>
                  <a:lnTo>
                    <a:pt x="14818" y="88599"/>
                  </a:lnTo>
                  <a:lnTo>
                    <a:pt x="14818" y="88599"/>
                  </a:lnTo>
                  <a:lnTo>
                    <a:pt x="15042" y="86890"/>
                  </a:lnTo>
                  <a:lnTo>
                    <a:pt x="15686" y="82184"/>
                  </a:lnTo>
                  <a:lnTo>
                    <a:pt x="16583" y="75013"/>
                  </a:lnTo>
                  <a:lnTo>
                    <a:pt x="17115" y="70672"/>
                  </a:lnTo>
                  <a:lnTo>
                    <a:pt x="17675" y="65910"/>
                  </a:lnTo>
                  <a:lnTo>
                    <a:pt x="18263" y="60840"/>
                  </a:lnTo>
                  <a:lnTo>
                    <a:pt x="18852" y="55490"/>
                  </a:lnTo>
                  <a:lnTo>
                    <a:pt x="19440" y="49972"/>
                  </a:lnTo>
                  <a:lnTo>
                    <a:pt x="20000" y="44285"/>
                  </a:lnTo>
                  <a:lnTo>
                    <a:pt x="20532" y="38571"/>
                  </a:lnTo>
                  <a:lnTo>
                    <a:pt x="21036" y="32857"/>
                  </a:lnTo>
                  <a:lnTo>
                    <a:pt x="21457" y="27227"/>
                  </a:lnTo>
                  <a:lnTo>
                    <a:pt x="21653" y="24454"/>
                  </a:lnTo>
                  <a:lnTo>
                    <a:pt x="21821" y="21737"/>
                  </a:lnTo>
                  <a:lnTo>
                    <a:pt x="21821" y="21737"/>
                  </a:lnTo>
                  <a:lnTo>
                    <a:pt x="22045" y="17367"/>
                  </a:lnTo>
                  <a:lnTo>
                    <a:pt x="22185" y="13585"/>
                  </a:lnTo>
                  <a:lnTo>
                    <a:pt x="22269" y="10308"/>
                  </a:lnTo>
                  <a:lnTo>
                    <a:pt x="22297" y="7563"/>
                  </a:lnTo>
                  <a:lnTo>
                    <a:pt x="22297" y="7563"/>
                  </a:lnTo>
                  <a:lnTo>
                    <a:pt x="22297" y="5938"/>
                  </a:lnTo>
                  <a:lnTo>
                    <a:pt x="22269" y="4510"/>
                  </a:lnTo>
                  <a:lnTo>
                    <a:pt x="22269" y="4510"/>
                  </a:lnTo>
                  <a:lnTo>
                    <a:pt x="22129" y="4510"/>
                  </a:lnTo>
                  <a:lnTo>
                    <a:pt x="22129" y="4510"/>
                  </a:lnTo>
                  <a:lnTo>
                    <a:pt x="21961" y="4510"/>
                  </a:lnTo>
                  <a:lnTo>
                    <a:pt x="21961" y="4510"/>
                  </a:lnTo>
                  <a:lnTo>
                    <a:pt x="21933" y="5070"/>
                  </a:lnTo>
                  <a:lnTo>
                    <a:pt x="21933" y="5070"/>
                  </a:lnTo>
                  <a:lnTo>
                    <a:pt x="21233" y="4790"/>
                  </a:lnTo>
                  <a:lnTo>
                    <a:pt x="20644" y="4510"/>
                  </a:lnTo>
                  <a:lnTo>
                    <a:pt x="20112" y="4174"/>
                  </a:lnTo>
                  <a:lnTo>
                    <a:pt x="19636" y="3838"/>
                  </a:lnTo>
                  <a:lnTo>
                    <a:pt x="19244" y="3473"/>
                  </a:lnTo>
                  <a:lnTo>
                    <a:pt x="18936" y="3109"/>
                  </a:lnTo>
                  <a:lnTo>
                    <a:pt x="18656" y="2745"/>
                  </a:lnTo>
                  <a:lnTo>
                    <a:pt x="18431" y="2409"/>
                  </a:lnTo>
                  <a:lnTo>
                    <a:pt x="18263" y="2073"/>
                  </a:lnTo>
                  <a:lnTo>
                    <a:pt x="18123" y="1737"/>
                  </a:lnTo>
                  <a:lnTo>
                    <a:pt x="18039" y="1457"/>
                  </a:lnTo>
                  <a:lnTo>
                    <a:pt x="17955" y="1205"/>
                  </a:lnTo>
                  <a:lnTo>
                    <a:pt x="17899" y="840"/>
                  </a:lnTo>
                  <a:lnTo>
                    <a:pt x="17871" y="728"/>
                  </a:lnTo>
                  <a:lnTo>
                    <a:pt x="19692" y="700"/>
                  </a:lnTo>
                  <a:lnTo>
                    <a:pt x="19692" y="700"/>
                  </a:lnTo>
                  <a:lnTo>
                    <a:pt x="19720" y="64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7"/>
            <p:cNvSpPr/>
            <p:nvPr/>
          </p:nvSpPr>
          <p:spPr>
            <a:xfrm>
              <a:off x="1267330" y="1991335"/>
              <a:ext cx="398184" cy="466110"/>
            </a:xfrm>
            <a:custGeom>
              <a:avLst/>
              <a:gdLst/>
              <a:ahLst/>
              <a:cxnLst/>
              <a:rect l="l" t="t" r="r" b="b"/>
              <a:pathLst>
                <a:path w="25182" h="29468" extrusionOk="0">
                  <a:moveTo>
                    <a:pt x="12717" y="0"/>
                  </a:moveTo>
                  <a:lnTo>
                    <a:pt x="11821" y="28"/>
                  </a:lnTo>
                  <a:lnTo>
                    <a:pt x="10980" y="84"/>
                  </a:lnTo>
                  <a:lnTo>
                    <a:pt x="10112" y="140"/>
                  </a:lnTo>
                  <a:lnTo>
                    <a:pt x="9328" y="252"/>
                  </a:lnTo>
                  <a:lnTo>
                    <a:pt x="8543" y="364"/>
                  </a:lnTo>
                  <a:lnTo>
                    <a:pt x="7787" y="477"/>
                  </a:lnTo>
                  <a:lnTo>
                    <a:pt x="7087" y="617"/>
                  </a:lnTo>
                  <a:lnTo>
                    <a:pt x="5798" y="925"/>
                  </a:lnTo>
                  <a:lnTo>
                    <a:pt x="4678" y="1233"/>
                  </a:lnTo>
                  <a:lnTo>
                    <a:pt x="3782" y="1513"/>
                  </a:lnTo>
                  <a:lnTo>
                    <a:pt x="3109" y="1765"/>
                  </a:lnTo>
                  <a:lnTo>
                    <a:pt x="2549" y="1989"/>
                  </a:lnTo>
                  <a:lnTo>
                    <a:pt x="2353" y="2689"/>
                  </a:lnTo>
                  <a:lnTo>
                    <a:pt x="2157" y="3418"/>
                  </a:lnTo>
                  <a:lnTo>
                    <a:pt x="1961" y="4202"/>
                  </a:lnTo>
                  <a:lnTo>
                    <a:pt x="1793" y="5014"/>
                  </a:lnTo>
                  <a:lnTo>
                    <a:pt x="1485" y="6723"/>
                  </a:lnTo>
                  <a:lnTo>
                    <a:pt x="1205" y="8572"/>
                  </a:lnTo>
                  <a:lnTo>
                    <a:pt x="952" y="10448"/>
                  </a:lnTo>
                  <a:lnTo>
                    <a:pt x="756" y="12409"/>
                  </a:lnTo>
                  <a:lnTo>
                    <a:pt x="588" y="14370"/>
                  </a:lnTo>
                  <a:lnTo>
                    <a:pt x="448" y="16331"/>
                  </a:lnTo>
                  <a:lnTo>
                    <a:pt x="336" y="18263"/>
                  </a:lnTo>
                  <a:lnTo>
                    <a:pt x="224" y="20112"/>
                  </a:lnTo>
                  <a:lnTo>
                    <a:pt x="112" y="23502"/>
                  </a:lnTo>
                  <a:lnTo>
                    <a:pt x="28" y="26303"/>
                  </a:lnTo>
                  <a:lnTo>
                    <a:pt x="0" y="28235"/>
                  </a:lnTo>
                  <a:lnTo>
                    <a:pt x="28" y="28403"/>
                  </a:lnTo>
                  <a:lnTo>
                    <a:pt x="56" y="28543"/>
                  </a:lnTo>
                  <a:lnTo>
                    <a:pt x="112" y="28656"/>
                  </a:lnTo>
                  <a:lnTo>
                    <a:pt x="224" y="28768"/>
                  </a:lnTo>
                  <a:lnTo>
                    <a:pt x="308" y="28852"/>
                  </a:lnTo>
                  <a:lnTo>
                    <a:pt x="448" y="28908"/>
                  </a:lnTo>
                  <a:lnTo>
                    <a:pt x="560" y="28964"/>
                  </a:lnTo>
                  <a:lnTo>
                    <a:pt x="728" y="28992"/>
                  </a:lnTo>
                  <a:lnTo>
                    <a:pt x="21092" y="29440"/>
                  </a:lnTo>
                  <a:lnTo>
                    <a:pt x="22521" y="29468"/>
                  </a:lnTo>
                  <a:lnTo>
                    <a:pt x="22661" y="29468"/>
                  </a:lnTo>
                  <a:lnTo>
                    <a:pt x="22801" y="29412"/>
                  </a:lnTo>
                  <a:lnTo>
                    <a:pt x="22941" y="29356"/>
                  </a:lnTo>
                  <a:lnTo>
                    <a:pt x="23053" y="29272"/>
                  </a:lnTo>
                  <a:lnTo>
                    <a:pt x="23137" y="29188"/>
                  </a:lnTo>
                  <a:lnTo>
                    <a:pt x="23193" y="29076"/>
                  </a:lnTo>
                  <a:lnTo>
                    <a:pt x="23249" y="28936"/>
                  </a:lnTo>
                  <a:lnTo>
                    <a:pt x="23277" y="28796"/>
                  </a:lnTo>
                  <a:lnTo>
                    <a:pt x="23697" y="23417"/>
                  </a:lnTo>
                  <a:lnTo>
                    <a:pt x="23921" y="20532"/>
                  </a:lnTo>
                  <a:lnTo>
                    <a:pt x="24958" y="6807"/>
                  </a:lnTo>
                  <a:lnTo>
                    <a:pt x="25182" y="3894"/>
                  </a:lnTo>
                  <a:lnTo>
                    <a:pt x="24706" y="3558"/>
                  </a:lnTo>
                  <a:lnTo>
                    <a:pt x="24230" y="3222"/>
                  </a:lnTo>
                  <a:lnTo>
                    <a:pt x="23277" y="2633"/>
                  </a:lnTo>
                  <a:lnTo>
                    <a:pt x="22325" y="2129"/>
                  </a:lnTo>
                  <a:lnTo>
                    <a:pt x="21344" y="1681"/>
                  </a:lnTo>
                  <a:lnTo>
                    <a:pt x="20364" y="1289"/>
                  </a:lnTo>
                  <a:lnTo>
                    <a:pt x="19384" y="953"/>
                  </a:lnTo>
                  <a:lnTo>
                    <a:pt x="18403" y="673"/>
                  </a:lnTo>
                  <a:lnTo>
                    <a:pt x="17423" y="448"/>
                  </a:lnTo>
                  <a:lnTo>
                    <a:pt x="16470" y="280"/>
                  </a:lnTo>
                  <a:lnTo>
                    <a:pt x="15518" y="140"/>
                  </a:lnTo>
                  <a:lnTo>
                    <a:pt x="14566" y="56"/>
                  </a:lnTo>
                  <a:lnTo>
                    <a:pt x="13641" y="28"/>
                  </a:lnTo>
                  <a:lnTo>
                    <a:pt x="127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7"/>
            <p:cNvSpPr/>
            <p:nvPr/>
          </p:nvSpPr>
          <p:spPr>
            <a:xfrm>
              <a:off x="1267330" y="1991335"/>
              <a:ext cx="398184" cy="466110"/>
            </a:xfrm>
            <a:custGeom>
              <a:avLst/>
              <a:gdLst/>
              <a:ahLst/>
              <a:cxnLst/>
              <a:rect l="l" t="t" r="r" b="b"/>
              <a:pathLst>
                <a:path w="25182" h="29468" fill="none" extrusionOk="0">
                  <a:moveTo>
                    <a:pt x="0" y="28235"/>
                  </a:moveTo>
                  <a:lnTo>
                    <a:pt x="0" y="28235"/>
                  </a:lnTo>
                  <a:lnTo>
                    <a:pt x="28" y="28403"/>
                  </a:lnTo>
                  <a:lnTo>
                    <a:pt x="56" y="28543"/>
                  </a:lnTo>
                  <a:lnTo>
                    <a:pt x="112" y="28656"/>
                  </a:lnTo>
                  <a:lnTo>
                    <a:pt x="224" y="28768"/>
                  </a:lnTo>
                  <a:lnTo>
                    <a:pt x="308" y="28852"/>
                  </a:lnTo>
                  <a:lnTo>
                    <a:pt x="448" y="28908"/>
                  </a:lnTo>
                  <a:lnTo>
                    <a:pt x="560" y="28964"/>
                  </a:lnTo>
                  <a:lnTo>
                    <a:pt x="728" y="28992"/>
                  </a:lnTo>
                  <a:lnTo>
                    <a:pt x="728" y="28992"/>
                  </a:lnTo>
                  <a:lnTo>
                    <a:pt x="21092" y="29440"/>
                  </a:lnTo>
                  <a:lnTo>
                    <a:pt x="22521" y="29468"/>
                  </a:lnTo>
                  <a:lnTo>
                    <a:pt x="22521" y="29468"/>
                  </a:lnTo>
                  <a:lnTo>
                    <a:pt x="22661" y="29468"/>
                  </a:lnTo>
                  <a:lnTo>
                    <a:pt x="22801" y="29412"/>
                  </a:lnTo>
                  <a:lnTo>
                    <a:pt x="22941" y="29356"/>
                  </a:lnTo>
                  <a:lnTo>
                    <a:pt x="23053" y="29272"/>
                  </a:lnTo>
                  <a:lnTo>
                    <a:pt x="23137" y="29188"/>
                  </a:lnTo>
                  <a:lnTo>
                    <a:pt x="23193" y="29076"/>
                  </a:lnTo>
                  <a:lnTo>
                    <a:pt x="23249" y="28936"/>
                  </a:lnTo>
                  <a:lnTo>
                    <a:pt x="23277" y="28796"/>
                  </a:lnTo>
                  <a:lnTo>
                    <a:pt x="23697" y="23417"/>
                  </a:lnTo>
                  <a:lnTo>
                    <a:pt x="23921" y="20532"/>
                  </a:lnTo>
                  <a:lnTo>
                    <a:pt x="24958" y="6807"/>
                  </a:lnTo>
                  <a:lnTo>
                    <a:pt x="25182" y="3894"/>
                  </a:lnTo>
                  <a:lnTo>
                    <a:pt x="25182" y="3894"/>
                  </a:lnTo>
                  <a:lnTo>
                    <a:pt x="24706" y="3558"/>
                  </a:lnTo>
                  <a:lnTo>
                    <a:pt x="24230" y="3222"/>
                  </a:lnTo>
                  <a:lnTo>
                    <a:pt x="23277" y="2633"/>
                  </a:lnTo>
                  <a:lnTo>
                    <a:pt x="22325" y="2129"/>
                  </a:lnTo>
                  <a:lnTo>
                    <a:pt x="21344" y="1681"/>
                  </a:lnTo>
                  <a:lnTo>
                    <a:pt x="20364" y="1289"/>
                  </a:lnTo>
                  <a:lnTo>
                    <a:pt x="19384" y="953"/>
                  </a:lnTo>
                  <a:lnTo>
                    <a:pt x="18403" y="673"/>
                  </a:lnTo>
                  <a:lnTo>
                    <a:pt x="17423" y="448"/>
                  </a:lnTo>
                  <a:lnTo>
                    <a:pt x="16470" y="280"/>
                  </a:lnTo>
                  <a:lnTo>
                    <a:pt x="15518" y="140"/>
                  </a:lnTo>
                  <a:lnTo>
                    <a:pt x="14566" y="56"/>
                  </a:lnTo>
                  <a:lnTo>
                    <a:pt x="13641" y="28"/>
                  </a:lnTo>
                  <a:lnTo>
                    <a:pt x="12717" y="0"/>
                  </a:lnTo>
                  <a:lnTo>
                    <a:pt x="11821" y="28"/>
                  </a:lnTo>
                  <a:lnTo>
                    <a:pt x="10980" y="84"/>
                  </a:lnTo>
                  <a:lnTo>
                    <a:pt x="10112" y="140"/>
                  </a:lnTo>
                  <a:lnTo>
                    <a:pt x="9328" y="252"/>
                  </a:lnTo>
                  <a:lnTo>
                    <a:pt x="8543" y="364"/>
                  </a:lnTo>
                  <a:lnTo>
                    <a:pt x="7787" y="477"/>
                  </a:lnTo>
                  <a:lnTo>
                    <a:pt x="7087" y="617"/>
                  </a:lnTo>
                  <a:lnTo>
                    <a:pt x="5798" y="925"/>
                  </a:lnTo>
                  <a:lnTo>
                    <a:pt x="4678" y="1233"/>
                  </a:lnTo>
                  <a:lnTo>
                    <a:pt x="3782" y="1513"/>
                  </a:lnTo>
                  <a:lnTo>
                    <a:pt x="3109" y="1765"/>
                  </a:lnTo>
                  <a:lnTo>
                    <a:pt x="2549" y="1989"/>
                  </a:lnTo>
                  <a:lnTo>
                    <a:pt x="2549" y="1989"/>
                  </a:lnTo>
                  <a:lnTo>
                    <a:pt x="2353" y="2689"/>
                  </a:lnTo>
                  <a:lnTo>
                    <a:pt x="2157" y="3418"/>
                  </a:lnTo>
                  <a:lnTo>
                    <a:pt x="1961" y="4202"/>
                  </a:lnTo>
                  <a:lnTo>
                    <a:pt x="1793" y="5014"/>
                  </a:lnTo>
                  <a:lnTo>
                    <a:pt x="1485" y="6723"/>
                  </a:lnTo>
                  <a:lnTo>
                    <a:pt x="1205" y="8572"/>
                  </a:lnTo>
                  <a:lnTo>
                    <a:pt x="952" y="10448"/>
                  </a:lnTo>
                  <a:lnTo>
                    <a:pt x="756" y="12409"/>
                  </a:lnTo>
                  <a:lnTo>
                    <a:pt x="588" y="14370"/>
                  </a:lnTo>
                  <a:lnTo>
                    <a:pt x="448" y="16331"/>
                  </a:lnTo>
                  <a:lnTo>
                    <a:pt x="336" y="18263"/>
                  </a:lnTo>
                  <a:lnTo>
                    <a:pt x="224" y="20112"/>
                  </a:lnTo>
                  <a:lnTo>
                    <a:pt x="112" y="23502"/>
                  </a:lnTo>
                  <a:lnTo>
                    <a:pt x="28" y="26303"/>
                  </a:lnTo>
                  <a:lnTo>
                    <a:pt x="0" y="28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7"/>
            <p:cNvSpPr/>
            <p:nvPr/>
          </p:nvSpPr>
          <p:spPr>
            <a:xfrm>
              <a:off x="1265559" y="2445028"/>
              <a:ext cx="364092" cy="33248"/>
            </a:xfrm>
            <a:custGeom>
              <a:avLst/>
              <a:gdLst/>
              <a:ahLst/>
              <a:cxnLst/>
              <a:rect l="l" t="t" r="r" b="b"/>
              <a:pathLst>
                <a:path w="23026" h="2102" extrusionOk="0">
                  <a:moveTo>
                    <a:pt x="252" y="1"/>
                  </a:moveTo>
                  <a:lnTo>
                    <a:pt x="0" y="1345"/>
                  </a:lnTo>
                  <a:lnTo>
                    <a:pt x="23025" y="2101"/>
                  </a:lnTo>
                  <a:lnTo>
                    <a:pt x="23025" y="701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7"/>
            <p:cNvSpPr/>
            <p:nvPr/>
          </p:nvSpPr>
          <p:spPr>
            <a:xfrm>
              <a:off x="1265559" y="2445028"/>
              <a:ext cx="364092" cy="33248"/>
            </a:xfrm>
            <a:custGeom>
              <a:avLst/>
              <a:gdLst/>
              <a:ahLst/>
              <a:cxnLst/>
              <a:rect l="l" t="t" r="r" b="b"/>
              <a:pathLst>
                <a:path w="23026" h="2102" fill="none" extrusionOk="0">
                  <a:moveTo>
                    <a:pt x="23025" y="701"/>
                  </a:moveTo>
                  <a:lnTo>
                    <a:pt x="252" y="1"/>
                  </a:lnTo>
                  <a:lnTo>
                    <a:pt x="0" y="1345"/>
                  </a:lnTo>
                  <a:lnTo>
                    <a:pt x="23025" y="2101"/>
                  </a:lnTo>
                  <a:lnTo>
                    <a:pt x="23025" y="7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7"/>
            <p:cNvSpPr/>
            <p:nvPr/>
          </p:nvSpPr>
          <p:spPr>
            <a:xfrm>
              <a:off x="1265559" y="2445028"/>
              <a:ext cx="337069" cy="31920"/>
            </a:xfrm>
            <a:custGeom>
              <a:avLst/>
              <a:gdLst/>
              <a:ahLst/>
              <a:cxnLst/>
              <a:rect l="l" t="t" r="r" b="b"/>
              <a:pathLst>
                <a:path w="21317" h="2018" extrusionOk="0">
                  <a:moveTo>
                    <a:pt x="252" y="1"/>
                  </a:moveTo>
                  <a:lnTo>
                    <a:pt x="0" y="1345"/>
                  </a:lnTo>
                  <a:lnTo>
                    <a:pt x="20364" y="2017"/>
                  </a:lnTo>
                  <a:lnTo>
                    <a:pt x="21316" y="757"/>
                  </a:lnTo>
                  <a:lnTo>
                    <a:pt x="21204" y="757"/>
                  </a:lnTo>
                  <a:lnTo>
                    <a:pt x="21232" y="645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7"/>
            <p:cNvSpPr/>
            <p:nvPr/>
          </p:nvSpPr>
          <p:spPr>
            <a:xfrm>
              <a:off x="1265559" y="2445028"/>
              <a:ext cx="337069" cy="31920"/>
            </a:xfrm>
            <a:custGeom>
              <a:avLst/>
              <a:gdLst/>
              <a:ahLst/>
              <a:cxnLst/>
              <a:rect l="l" t="t" r="r" b="b"/>
              <a:pathLst>
                <a:path w="21317" h="2018" fill="none" extrusionOk="0">
                  <a:moveTo>
                    <a:pt x="252" y="1"/>
                  </a:moveTo>
                  <a:lnTo>
                    <a:pt x="0" y="1345"/>
                  </a:lnTo>
                  <a:lnTo>
                    <a:pt x="20364" y="2017"/>
                  </a:lnTo>
                  <a:lnTo>
                    <a:pt x="20364" y="2017"/>
                  </a:lnTo>
                  <a:lnTo>
                    <a:pt x="21316" y="757"/>
                  </a:lnTo>
                  <a:lnTo>
                    <a:pt x="21204" y="757"/>
                  </a:lnTo>
                  <a:lnTo>
                    <a:pt x="21204" y="757"/>
                  </a:lnTo>
                  <a:lnTo>
                    <a:pt x="21232" y="645"/>
                  </a:lnTo>
                  <a:lnTo>
                    <a:pt x="25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7"/>
            <p:cNvSpPr/>
            <p:nvPr/>
          </p:nvSpPr>
          <p:spPr>
            <a:xfrm>
              <a:off x="1613238" y="2136650"/>
              <a:ext cx="38993" cy="179465"/>
            </a:xfrm>
            <a:custGeom>
              <a:avLst/>
              <a:gdLst/>
              <a:ahLst/>
              <a:cxnLst/>
              <a:rect l="l" t="t" r="r" b="b"/>
              <a:pathLst>
                <a:path w="2466" h="11346" extrusionOk="0">
                  <a:moveTo>
                    <a:pt x="701" y="1"/>
                  </a:moveTo>
                  <a:lnTo>
                    <a:pt x="561" y="421"/>
                  </a:lnTo>
                  <a:lnTo>
                    <a:pt x="421" y="897"/>
                  </a:lnTo>
                  <a:lnTo>
                    <a:pt x="309" y="1401"/>
                  </a:lnTo>
                  <a:lnTo>
                    <a:pt x="169" y="1962"/>
                  </a:lnTo>
                  <a:lnTo>
                    <a:pt x="85" y="2578"/>
                  </a:lnTo>
                  <a:lnTo>
                    <a:pt x="29" y="3194"/>
                  </a:lnTo>
                  <a:lnTo>
                    <a:pt x="1" y="3866"/>
                  </a:lnTo>
                  <a:lnTo>
                    <a:pt x="1" y="4595"/>
                  </a:lnTo>
                  <a:lnTo>
                    <a:pt x="29" y="5323"/>
                  </a:lnTo>
                  <a:lnTo>
                    <a:pt x="141" y="6107"/>
                  </a:lnTo>
                  <a:lnTo>
                    <a:pt x="281" y="6920"/>
                  </a:lnTo>
                  <a:lnTo>
                    <a:pt x="505" y="7760"/>
                  </a:lnTo>
                  <a:lnTo>
                    <a:pt x="757" y="8628"/>
                  </a:lnTo>
                  <a:lnTo>
                    <a:pt x="1121" y="9497"/>
                  </a:lnTo>
                  <a:lnTo>
                    <a:pt x="1541" y="10421"/>
                  </a:lnTo>
                  <a:lnTo>
                    <a:pt x="2045" y="11345"/>
                  </a:lnTo>
                  <a:lnTo>
                    <a:pt x="2466" y="5519"/>
                  </a:lnTo>
                  <a:lnTo>
                    <a:pt x="1457" y="3950"/>
                  </a:lnTo>
                  <a:lnTo>
                    <a:pt x="1037" y="3306"/>
                  </a:lnTo>
                  <a:lnTo>
                    <a:pt x="897" y="2494"/>
                  </a:lnTo>
                  <a:lnTo>
                    <a:pt x="785" y="1682"/>
                  </a:lnTo>
                  <a:lnTo>
                    <a:pt x="729" y="84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7"/>
            <p:cNvSpPr/>
            <p:nvPr/>
          </p:nvSpPr>
          <p:spPr>
            <a:xfrm>
              <a:off x="1613238" y="2136650"/>
              <a:ext cx="38993" cy="179465"/>
            </a:xfrm>
            <a:custGeom>
              <a:avLst/>
              <a:gdLst/>
              <a:ahLst/>
              <a:cxnLst/>
              <a:rect l="l" t="t" r="r" b="b"/>
              <a:pathLst>
                <a:path w="2466" h="11346" fill="none" extrusionOk="0">
                  <a:moveTo>
                    <a:pt x="701" y="1"/>
                  </a:moveTo>
                  <a:lnTo>
                    <a:pt x="701" y="1"/>
                  </a:lnTo>
                  <a:lnTo>
                    <a:pt x="561" y="421"/>
                  </a:lnTo>
                  <a:lnTo>
                    <a:pt x="421" y="897"/>
                  </a:lnTo>
                  <a:lnTo>
                    <a:pt x="309" y="1401"/>
                  </a:lnTo>
                  <a:lnTo>
                    <a:pt x="169" y="1962"/>
                  </a:lnTo>
                  <a:lnTo>
                    <a:pt x="85" y="2578"/>
                  </a:lnTo>
                  <a:lnTo>
                    <a:pt x="29" y="3194"/>
                  </a:lnTo>
                  <a:lnTo>
                    <a:pt x="1" y="3866"/>
                  </a:lnTo>
                  <a:lnTo>
                    <a:pt x="1" y="4595"/>
                  </a:lnTo>
                  <a:lnTo>
                    <a:pt x="29" y="5323"/>
                  </a:lnTo>
                  <a:lnTo>
                    <a:pt x="141" y="6107"/>
                  </a:lnTo>
                  <a:lnTo>
                    <a:pt x="281" y="6920"/>
                  </a:lnTo>
                  <a:lnTo>
                    <a:pt x="505" y="7760"/>
                  </a:lnTo>
                  <a:lnTo>
                    <a:pt x="757" y="8628"/>
                  </a:lnTo>
                  <a:lnTo>
                    <a:pt x="1121" y="9497"/>
                  </a:lnTo>
                  <a:lnTo>
                    <a:pt x="1541" y="10421"/>
                  </a:lnTo>
                  <a:lnTo>
                    <a:pt x="2045" y="11345"/>
                  </a:lnTo>
                  <a:lnTo>
                    <a:pt x="2466" y="5519"/>
                  </a:lnTo>
                  <a:lnTo>
                    <a:pt x="2466" y="5519"/>
                  </a:lnTo>
                  <a:lnTo>
                    <a:pt x="1457" y="3950"/>
                  </a:lnTo>
                  <a:lnTo>
                    <a:pt x="1037" y="3306"/>
                  </a:lnTo>
                  <a:lnTo>
                    <a:pt x="1037" y="3306"/>
                  </a:lnTo>
                  <a:lnTo>
                    <a:pt x="897" y="2494"/>
                  </a:lnTo>
                  <a:lnTo>
                    <a:pt x="785" y="1682"/>
                  </a:lnTo>
                  <a:lnTo>
                    <a:pt x="729" y="841"/>
                  </a:lnTo>
                  <a:lnTo>
                    <a:pt x="7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7"/>
            <p:cNvSpPr/>
            <p:nvPr/>
          </p:nvSpPr>
          <p:spPr>
            <a:xfrm>
              <a:off x="1601284" y="2361733"/>
              <a:ext cx="40764" cy="93497"/>
            </a:xfrm>
            <a:custGeom>
              <a:avLst/>
              <a:gdLst/>
              <a:ahLst/>
              <a:cxnLst/>
              <a:rect l="l" t="t" r="r" b="b"/>
              <a:pathLst>
                <a:path w="2578" h="5911" extrusionOk="0">
                  <a:moveTo>
                    <a:pt x="2577" y="0"/>
                  </a:moveTo>
                  <a:lnTo>
                    <a:pt x="1849" y="1457"/>
                  </a:lnTo>
                  <a:lnTo>
                    <a:pt x="1205" y="2914"/>
                  </a:lnTo>
                  <a:lnTo>
                    <a:pt x="589" y="4398"/>
                  </a:lnTo>
                  <a:lnTo>
                    <a:pt x="0" y="5911"/>
                  </a:lnTo>
                  <a:lnTo>
                    <a:pt x="168" y="5911"/>
                  </a:lnTo>
                  <a:lnTo>
                    <a:pt x="1205" y="4482"/>
                  </a:lnTo>
                  <a:lnTo>
                    <a:pt x="2353" y="2942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7"/>
            <p:cNvSpPr/>
            <p:nvPr/>
          </p:nvSpPr>
          <p:spPr>
            <a:xfrm>
              <a:off x="1601284" y="2361733"/>
              <a:ext cx="40764" cy="93497"/>
            </a:xfrm>
            <a:custGeom>
              <a:avLst/>
              <a:gdLst/>
              <a:ahLst/>
              <a:cxnLst/>
              <a:rect l="l" t="t" r="r" b="b"/>
              <a:pathLst>
                <a:path w="2578" h="5911" fill="none" extrusionOk="0">
                  <a:moveTo>
                    <a:pt x="2577" y="0"/>
                  </a:moveTo>
                  <a:lnTo>
                    <a:pt x="2577" y="0"/>
                  </a:lnTo>
                  <a:lnTo>
                    <a:pt x="1849" y="1457"/>
                  </a:lnTo>
                  <a:lnTo>
                    <a:pt x="1205" y="2914"/>
                  </a:lnTo>
                  <a:lnTo>
                    <a:pt x="589" y="4398"/>
                  </a:lnTo>
                  <a:lnTo>
                    <a:pt x="0" y="5911"/>
                  </a:lnTo>
                  <a:lnTo>
                    <a:pt x="168" y="5911"/>
                  </a:lnTo>
                  <a:lnTo>
                    <a:pt x="168" y="5911"/>
                  </a:lnTo>
                  <a:lnTo>
                    <a:pt x="1205" y="4482"/>
                  </a:lnTo>
                  <a:lnTo>
                    <a:pt x="2353" y="2942"/>
                  </a:lnTo>
                  <a:lnTo>
                    <a:pt x="25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7"/>
            <p:cNvSpPr/>
            <p:nvPr/>
          </p:nvSpPr>
          <p:spPr>
            <a:xfrm>
              <a:off x="1600841" y="2455215"/>
              <a:ext cx="3115" cy="1787"/>
            </a:xfrm>
            <a:custGeom>
              <a:avLst/>
              <a:gdLst/>
              <a:ahLst/>
              <a:cxnLst/>
              <a:rect l="l" t="t" r="r" b="b"/>
              <a:pathLst>
                <a:path w="197" h="113" extrusionOk="0">
                  <a:moveTo>
                    <a:pt x="28" y="1"/>
                  </a:moveTo>
                  <a:lnTo>
                    <a:pt x="0" y="113"/>
                  </a:lnTo>
                  <a:lnTo>
                    <a:pt x="112" y="113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7"/>
            <p:cNvSpPr/>
            <p:nvPr/>
          </p:nvSpPr>
          <p:spPr>
            <a:xfrm>
              <a:off x="1600841" y="2455215"/>
              <a:ext cx="3115" cy="1787"/>
            </a:xfrm>
            <a:custGeom>
              <a:avLst/>
              <a:gdLst/>
              <a:ahLst/>
              <a:cxnLst/>
              <a:rect l="l" t="t" r="r" b="b"/>
              <a:pathLst>
                <a:path w="197" h="113" fill="none" extrusionOk="0">
                  <a:moveTo>
                    <a:pt x="28" y="1"/>
                  </a:moveTo>
                  <a:lnTo>
                    <a:pt x="28" y="1"/>
                  </a:lnTo>
                  <a:lnTo>
                    <a:pt x="0" y="113"/>
                  </a:lnTo>
                  <a:lnTo>
                    <a:pt x="112" y="113"/>
                  </a:lnTo>
                  <a:lnTo>
                    <a:pt x="112" y="113"/>
                  </a:lnTo>
                  <a:lnTo>
                    <a:pt x="196" y="1"/>
                  </a:lnTo>
                  <a:lnTo>
                    <a:pt x="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7"/>
            <p:cNvSpPr/>
            <p:nvPr/>
          </p:nvSpPr>
          <p:spPr>
            <a:xfrm>
              <a:off x="1409055" y="1856190"/>
              <a:ext cx="145741" cy="183451"/>
            </a:xfrm>
            <a:custGeom>
              <a:avLst/>
              <a:gdLst/>
              <a:ahLst/>
              <a:cxnLst/>
              <a:rect l="l" t="t" r="r" b="b"/>
              <a:pathLst>
                <a:path w="9217" h="11598" extrusionOk="0">
                  <a:moveTo>
                    <a:pt x="9020" y="1"/>
                  </a:moveTo>
                  <a:lnTo>
                    <a:pt x="3082" y="4399"/>
                  </a:lnTo>
                  <a:lnTo>
                    <a:pt x="3166" y="4959"/>
                  </a:lnTo>
                  <a:lnTo>
                    <a:pt x="3222" y="5519"/>
                  </a:lnTo>
                  <a:lnTo>
                    <a:pt x="3278" y="6023"/>
                  </a:lnTo>
                  <a:lnTo>
                    <a:pt x="3250" y="6528"/>
                  </a:lnTo>
                  <a:lnTo>
                    <a:pt x="3166" y="7032"/>
                  </a:lnTo>
                  <a:lnTo>
                    <a:pt x="3054" y="7536"/>
                  </a:lnTo>
                  <a:lnTo>
                    <a:pt x="2914" y="7928"/>
                  </a:lnTo>
                  <a:lnTo>
                    <a:pt x="2690" y="8292"/>
                  </a:lnTo>
                  <a:lnTo>
                    <a:pt x="2438" y="8600"/>
                  </a:lnTo>
                  <a:lnTo>
                    <a:pt x="2269" y="8768"/>
                  </a:lnTo>
                  <a:lnTo>
                    <a:pt x="2101" y="8908"/>
                  </a:lnTo>
                  <a:lnTo>
                    <a:pt x="1905" y="9049"/>
                  </a:lnTo>
                  <a:lnTo>
                    <a:pt x="1709" y="9161"/>
                  </a:lnTo>
                  <a:lnTo>
                    <a:pt x="1485" y="9301"/>
                  </a:lnTo>
                  <a:lnTo>
                    <a:pt x="1233" y="9385"/>
                  </a:lnTo>
                  <a:lnTo>
                    <a:pt x="981" y="9497"/>
                  </a:lnTo>
                  <a:lnTo>
                    <a:pt x="701" y="9581"/>
                  </a:lnTo>
                  <a:lnTo>
                    <a:pt x="85" y="9721"/>
                  </a:lnTo>
                  <a:lnTo>
                    <a:pt x="29" y="9805"/>
                  </a:lnTo>
                  <a:lnTo>
                    <a:pt x="1" y="9889"/>
                  </a:lnTo>
                  <a:lnTo>
                    <a:pt x="1" y="9973"/>
                  </a:lnTo>
                  <a:lnTo>
                    <a:pt x="1" y="10057"/>
                  </a:lnTo>
                  <a:lnTo>
                    <a:pt x="57" y="10225"/>
                  </a:lnTo>
                  <a:lnTo>
                    <a:pt x="197" y="10393"/>
                  </a:lnTo>
                  <a:lnTo>
                    <a:pt x="365" y="10533"/>
                  </a:lnTo>
                  <a:lnTo>
                    <a:pt x="561" y="10673"/>
                  </a:lnTo>
                  <a:lnTo>
                    <a:pt x="785" y="10813"/>
                  </a:lnTo>
                  <a:lnTo>
                    <a:pt x="1037" y="10953"/>
                  </a:lnTo>
                  <a:lnTo>
                    <a:pt x="1541" y="11149"/>
                  </a:lnTo>
                  <a:lnTo>
                    <a:pt x="1989" y="11317"/>
                  </a:lnTo>
                  <a:lnTo>
                    <a:pt x="2466" y="11457"/>
                  </a:lnTo>
                  <a:lnTo>
                    <a:pt x="2662" y="11485"/>
                  </a:lnTo>
                  <a:lnTo>
                    <a:pt x="3222" y="11541"/>
                  </a:lnTo>
                  <a:lnTo>
                    <a:pt x="4062" y="11598"/>
                  </a:lnTo>
                  <a:lnTo>
                    <a:pt x="4566" y="11598"/>
                  </a:lnTo>
                  <a:lnTo>
                    <a:pt x="5099" y="11570"/>
                  </a:lnTo>
                  <a:lnTo>
                    <a:pt x="5631" y="11541"/>
                  </a:lnTo>
                  <a:lnTo>
                    <a:pt x="6219" y="11485"/>
                  </a:lnTo>
                  <a:lnTo>
                    <a:pt x="6779" y="11401"/>
                  </a:lnTo>
                  <a:lnTo>
                    <a:pt x="7311" y="11261"/>
                  </a:lnTo>
                  <a:lnTo>
                    <a:pt x="7844" y="11121"/>
                  </a:lnTo>
                  <a:lnTo>
                    <a:pt x="8348" y="10897"/>
                  </a:lnTo>
                  <a:lnTo>
                    <a:pt x="8572" y="10785"/>
                  </a:lnTo>
                  <a:lnTo>
                    <a:pt x="8796" y="10645"/>
                  </a:lnTo>
                  <a:lnTo>
                    <a:pt x="9020" y="10505"/>
                  </a:lnTo>
                  <a:lnTo>
                    <a:pt x="9216" y="10337"/>
                  </a:lnTo>
                  <a:lnTo>
                    <a:pt x="9020" y="10141"/>
                  </a:lnTo>
                  <a:lnTo>
                    <a:pt x="8880" y="9917"/>
                  </a:lnTo>
                  <a:lnTo>
                    <a:pt x="8740" y="9665"/>
                  </a:lnTo>
                  <a:lnTo>
                    <a:pt x="8600" y="9413"/>
                  </a:lnTo>
                  <a:lnTo>
                    <a:pt x="8516" y="9133"/>
                  </a:lnTo>
                  <a:lnTo>
                    <a:pt x="8404" y="8852"/>
                  </a:lnTo>
                  <a:lnTo>
                    <a:pt x="8264" y="8264"/>
                  </a:lnTo>
                  <a:lnTo>
                    <a:pt x="8152" y="7592"/>
                  </a:lnTo>
                  <a:lnTo>
                    <a:pt x="8096" y="6920"/>
                  </a:lnTo>
                  <a:lnTo>
                    <a:pt x="8096" y="6191"/>
                  </a:lnTo>
                  <a:lnTo>
                    <a:pt x="8096" y="5463"/>
                  </a:lnTo>
                  <a:lnTo>
                    <a:pt x="8152" y="4735"/>
                  </a:lnTo>
                  <a:lnTo>
                    <a:pt x="8236" y="4007"/>
                  </a:lnTo>
                  <a:lnTo>
                    <a:pt x="8348" y="3250"/>
                  </a:lnTo>
                  <a:lnTo>
                    <a:pt x="8460" y="2550"/>
                  </a:lnTo>
                  <a:lnTo>
                    <a:pt x="8740" y="1205"/>
                  </a:lnTo>
                  <a:lnTo>
                    <a:pt x="9020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7"/>
            <p:cNvSpPr/>
            <p:nvPr/>
          </p:nvSpPr>
          <p:spPr>
            <a:xfrm>
              <a:off x="1409055" y="1856190"/>
              <a:ext cx="145741" cy="183451"/>
            </a:xfrm>
            <a:custGeom>
              <a:avLst/>
              <a:gdLst/>
              <a:ahLst/>
              <a:cxnLst/>
              <a:rect l="l" t="t" r="r" b="b"/>
              <a:pathLst>
                <a:path w="9217" h="11598" fill="none" extrusionOk="0">
                  <a:moveTo>
                    <a:pt x="9216" y="10337"/>
                  </a:moveTo>
                  <a:lnTo>
                    <a:pt x="9216" y="10337"/>
                  </a:lnTo>
                  <a:lnTo>
                    <a:pt x="9020" y="10505"/>
                  </a:lnTo>
                  <a:lnTo>
                    <a:pt x="8796" y="10645"/>
                  </a:lnTo>
                  <a:lnTo>
                    <a:pt x="8572" y="10785"/>
                  </a:lnTo>
                  <a:lnTo>
                    <a:pt x="8348" y="10897"/>
                  </a:lnTo>
                  <a:lnTo>
                    <a:pt x="7844" y="11121"/>
                  </a:lnTo>
                  <a:lnTo>
                    <a:pt x="7311" y="11261"/>
                  </a:lnTo>
                  <a:lnTo>
                    <a:pt x="6779" y="11401"/>
                  </a:lnTo>
                  <a:lnTo>
                    <a:pt x="6219" y="11485"/>
                  </a:lnTo>
                  <a:lnTo>
                    <a:pt x="5631" y="11541"/>
                  </a:lnTo>
                  <a:lnTo>
                    <a:pt x="5099" y="11570"/>
                  </a:lnTo>
                  <a:lnTo>
                    <a:pt x="4566" y="11598"/>
                  </a:lnTo>
                  <a:lnTo>
                    <a:pt x="4062" y="11598"/>
                  </a:lnTo>
                  <a:lnTo>
                    <a:pt x="3222" y="11541"/>
                  </a:lnTo>
                  <a:lnTo>
                    <a:pt x="2662" y="11485"/>
                  </a:lnTo>
                  <a:lnTo>
                    <a:pt x="2466" y="11457"/>
                  </a:lnTo>
                  <a:lnTo>
                    <a:pt x="2466" y="11457"/>
                  </a:lnTo>
                  <a:lnTo>
                    <a:pt x="1989" y="11317"/>
                  </a:lnTo>
                  <a:lnTo>
                    <a:pt x="1541" y="11149"/>
                  </a:lnTo>
                  <a:lnTo>
                    <a:pt x="1037" y="10953"/>
                  </a:lnTo>
                  <a:lnTo>
                    <a:pt x="785" y="10813"/>
                  </a:lnTo>
                  <a:lnTo>
                    <a:pt x="561" y="10673"/>
                  </a:lnTo>
                  <a:lnTo>
                    <a:pt x="365" y="10533"/>
                  </a:lnTo>
                  <a:lnTo>
                    <a:pt x="197" y="10393"/>
                  </a:lnTo>
                  <a:lnTo>
                    <a:pt x="57" y="10225"/>
                  </a:lnTo>
                  <a:lnTo>
                    <a:pt x="1" y="10057"/>
                  </a:lnTo>
                  <a:lnTo>
                    <a:pt x="1" y="9973"/>
                  </a:lnTo>
                  <a:lnTo>
                    <a:pt x="1" y="9889"/>
                  </a:lnTo>
                  <a:lnTo>
                    <a:pt x="29" y="9805"/>
                  </a:lnTo>
                  <a:lnTo>
                    <a:pt x="85" y="9721"/>
                  </a:lnTo>
                  <a:lnTo>
                    <a:pt x="85" y="9721"/>
                  </a:lnTo>
                  <a:lnTo>
                    <a:pt x="701" y="9581"/>
                  </a:lnTo>
                  <a:lnTo>
                    <a:pt x="981" y="9497"/>
                  </a:lnTo>
                  <a:lnTo>
                    <a:pt x="1233" y="9385"/>
                  </a:lnTo>
                  <a:lnTo>
                    <a:pt x="1485" y="9301"/>
                  </a:lnTo>
                  <a:lnTo>
                    <a:pt x="1709" y="9161"/>
                  </a:lnTo>
                  <a:lnTo>
                    <a:pt x="1905" y="9049"/>
                  </a:lnTo>
                  <a:lnTo>
                    <a:pt x="2101" y="8908"/>
                  </a:lnTo>
                  <a:lnTo>
                    <a:pt x="2269" y="8768"/>
                  </a:lnTo>
                  <a:lnTo>
                    <a:pt x="2438" y="8600"/>
                  </a:lnTo>
                  <a:lnTo>
                    <a:pt x="2690" y="8292"/>
                  </a:lnTo>
                  <a:lnTo>
                    <a:pt x="2914" y="7928"/>
                  </a:lnTo>
                  <a:lnTo>
                    <a:pt x="3054" y="7536"/>
                  </a:lnTo>
                  <a:lnTo>
                    <a:pt x="3054" y="7536"/>
                  </a:lnTo>
                  <a:lnTo>
                    <a:pt x="3166" y="7032"/>
                  </a:lnTo>
                  <a:lnTo>
                    <a:pt x="3250" y="6528"/>
                  </a:lnTo>
                  <a:lnTo>
                    <a:pt x="3278" y="6023"/>
                  </a:lnTo>
                  <a:lnTo>
                    <a:pt x="3222" y="5519"/>
                  </a:lnTo>
                  <a:lnTo>
                    <a:pt x="3222" y="5519"/>
                  </a:lnTo>
                  <a:lnTo>
                    <a:pt x="3166" y="4959"/>
                  </a:lnTo>
                  <a:lnTo>
                    <a:pt x="3082" y="4399"/>
                  </a:lnTo>
                  <a:lnTo>
                    <a:pt x="9020" y="1"/>
                  </a:lnTo>
                  <a:lnTo>
                    <a:pt x="9020" y="1"/>
                  </a:lnTo>
                  <a:lnTo>
                    <a:pt x="8740" y="1205"/>
                  </a:lnTo>
                  <a:lnTo>
                    <a:pt x="8460" y="2550"/>
                  </a:lnTo>
                  <a:lnTo>
                    <a:pt x="8348" y="3250"/>
                  </a:lnTo>
                  <a:lnTo>
                    <a:pt x="8236" y="4007"/>
                  </a:lnTo>
                  <a:lnTo>
                    <a:pt x="8152" y="4735"/>
                  </a:lnTo>
                  <a:lnTo>
                    <a:pt x="8096" y="5463"/>
                  </a:lnTo>
                  <a:lnTo>
                    <a:pt x="8096" y="6191"/>
                  </a:lnTo>
                  <a:lnTo>
                    <a:pt x="8096" y="6920"/>
                  </a:lnTo>
                  <a:lnTo>
                    <a:pt x="8152" y="7592"/>
                  </a:lnTo>
                  <a:lnTo>
                    <a:pt x="8264" y="8264"/>
                  </a:lnTo>
                  <a:lnTo>
                    <a:pt x="8404" y="8852"/>
                  </a:lnTo>
                  <a:lnTo>
                    <a:pt x="8516" y="9133"/>
                  </a:lnTo>
                  <a:lnTo>
                    <a:pt x="8600" y="9413"/>
                  </a:lnTo>
                  <a:lnTo>
                    <a:pt x="8740" y="9665"/>
                  </a:lnTo>
                  <a:lnTo>
                    <a:pt x="8880" y="9917"/>
                  </a:lnTo>
                  <a:lnTo>
                    <a:pt x="9020" y="10141"/>
                  </a:lnTo>
                  <a:lnTo>
                    <a:pt x="9216" y="10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7"/>
            <p:cNvSpPr/>
            <p:nvPr/>
          </p:nvSpPr>
          <p:spPr>
            <a:xfrm>
              <a:off x="1459986" y="1943487"/>
              <a:ext cx="901" cy="15960"/>
            </a:xfrm>
            <a:custGeom>
              <a:avLst/>
              <a:gdLst/>
              <a:ahLst/>
              <a:cxnLst/>
              <a:rect l="l" t="t" r="r" b="b"/>
              <a:pathLst>
                <a:path w="57" h="1009" extrusionOk="0">
                  <a:moveTo>
                    <a:pt x="1" y="0"/>
                  </a:moveTo>
                  <a:lnTo>
                    <a:pt x="29" y="504"/>
                  </a:lnTo>
                  <a:lnTo>
                    <a:pt x="29" y="1009"/>
                  </a:lnTo>
                  <a:lnTo>
                    <a:pt x="57" y="5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7"/>
            <p:cNvSpPr/>
            <p:nvPr/>
          </p:nvSpPr>
          <p:spPr>
            <a:xfrm>
              <a:off x="1457330" y="1943487"/>
              <a:ext cx="3558" cy="31904"/>
            </a:xfrm>
            <a:custGeom>
              <a:avLst/>
              <a:gdLst/>
              <a:ahLst/>
              <a:cxnLst/>
              <a:rect l="l" t="t" r="r" b="b"/>
              <a:pathLst>
                <a:path w="225" h="2017" fill="none" extrusionOk="0">
                  <a:moveTo>
                    <a:pt x="169" y="0"/>
                  </a:moveTo>
                  <a:lnTo>
                    <a:pt x="169" y="0"/>
                  </a:lnTo>
                  <a:lnTo>
                    <a:pt x="169" y="0"/>
                  </a:lnTo>
                  <a:lnTo>
                    <a:pt x="197" y="504"/>
                  </a:lnTo>
                  <a:lnTo>
                    <a:pt x="197" y="1009"/>
                  </a:lnTo>
                  <a:lnTo>
                    <a:pt x="113" y="1513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113" y="1513"/>
                  </a:lnTo>
                  <a:lnTo>
                    <a:pt x="197" y="1009"/>
                  </a:lnTo>
                  <a:lnTo>
                    <a:pt x="225" y="504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7"/>
            <p:cNvSpPr/>
            <p:nvPr/>
          </p:nvSpPr>
          <p:spPr>
            <a:xfrm>
              <a:off x="1457330" y="1900511"/>
              <a:ext cx="72657" cy="74880"/>
            </a:xfrm>
            <a:custGeom>
              <a:avLst/>
              <a:gdLst/>
              <a:ahLst/>
              <a:cxnLst/>
              <a:rect l="l" t="t" r="r" b="b"/>
              <a:pathLst>
                <a:path w="4595" h="4734" extrusionOk="0">
                  <a:moveTo>
                    <a:pt x="4595" y="0"/>
                  </a:moveTo>
                  <a:lnTo>
                    <a:pt x="169" y="2717"/>
                  </a:lnTo>
                  <a:lnTo>
                    <a:pt x="225" y="3221"/>
                  </a:lnTo>
                  <a:lnTo>
                    <a:pt x="197" y="3726"/>
                  </a:lnTo>
                  <a:lnTo>
                    <a:pt x="113" y="4230"/>
                  </a:lnTo>
                  <a:lnTo>
                    <a:pt x="1" y="4734"/>
                  </a:lnTo>
                  <a:lnTo>
                    <a:pt x="617" y="4622"/>
                  </a:lnTo>
                  <a:lnTo>
                    <a:pt x="953" y="4538"/>
                  </a:lnTo>
                  <a:lnTo>
                    <a:pt x="1289" y="4398"/>
                  </a:lnTo>
                  <a:lnTo>
                    <a:pt x="1653" y="4258"/>
                  </a:lnTo>
                  <a:lnTo>
                    <a:pt x="2018" y="4090"/>
                  </a:lnTo>
                  <a:lnTo>
                    <a:pt x="2382" y="3866"/>
                  </a:lnTo>
                  <a:lnTo>
                    <a:pt x="2746" y="3613"/>
                  </a:lnTo>
                  <a:lnTo>
                    <a:pt x="3082" y="3333"/>
                  </a:lnTo>
                  <a:lnTo>
                    <a:pt x="3418" y="2997"/>
                  </a:lnTo>
                  <a:lnTo>
                    <a:pt x="3726" y="2633"/>
                  </a:lnTo>
                  <a:lnTo>
                    <a:pt x="3978" y="2213"/>
                  </a:lnTo>
                  <a:lnTo>
                    <a:pt x="4202" y="1737"/>
                  </a:lnTo>
                  <a:lnTo>
                    <a:pt x="4398" y="1205"/>
                  </a:lnTo>
                  <a:lnTo>
                    <a:pt x="4511" y="644"/>
                  </a:lnTo>
                  <a:lnTo>
                    <a:pt x="4567" y="308"/>
                  </a:lnTo>
                  <a:lnTo>
                    <a:pt x="4595" y="0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7"/>
            <p:cNvSpPr/>
            <p:nvPr/>
          </p:nvSpPr>
          <p:spPr>
            <a:xfrm>
              <a:off x="1457330" y="1900511"/>
              <a:ext cx="72657" cy="74880"/>
            </a:xfrm>
            <a:custGeom>
              <a:avLst/>
              <a:gdLst/>
              <a:ahLst/>
              <a:cxnLst/>
              <a:rect l="l" t="t" r="r" b="b"/>
              <a:pathLst>
                <a:path w="4595" h="4734" fill="none" extrusionOk="0">
                  <a:moveTo>
                    <a:pt x="4595" y="0"/>
                  </a:moveTo>
                  <a:lnTo>
                    <a:pt x="169" y="2717"/>
                  </a:lnTo>
                  <a:lnTo>
                    <a:pt x="169" y="2717"/>
                  </a:lnTo>
                  <a:lnTo>
                    <a:pt x="169" y="2717"/>
                  </a:lnTo>
                  <a:lnTo>
                    <a:pt x="169" y="2717"/>
                  </a:lnTo>
                  <a:lnTo>
                    <a:pt x="225" y="3221"/>
                  </a:lnTo>
                  <a:lnTo>
                    <a:pt x="197" y="3726"/>
                  </a:lnTo>
                  <a:lnTo>
                    <a:pt x="113" y="4230"/>
                  </a:lnTo>
                  <a:lnTo>
                    <a:pt x="1" y="4734"/>
                  </a:lnTo>
                  <a:lnTo>
                    <a:pt x="1" y="4734"/>
                  </a:lnTo>
                  <a:lnTo>
                    <a:pt x="617" y="4622"/>
                  </a:lnTo>
                  <a:lnTo>
                    <a:pt x="953" y="4538"/>
                  </a:lnTo>
                  <a:lnTo>
                    <a:pt x="1289" y="4398"/>
                  </a:lnTo>
                  <a:lnTo>
                    <a:pt x="1653" y="4258"/>
                  </a:lnTo>
                  <a:lnTo>
                    <a:pt x="2018" y="4090"/>
                  </a:lnTo>
                  <a:lnTo>
                    <a:pt x="2382" y="3866"/>
                  </a:lnTo>
                  <a:lnTo>
                    <a:pt x="2746" y="3613"/>
                  </a:lnTo>
                  <a:lnTo>
                    <a:pt x="3082" y="3333"/>
                  </a:lnTo>
                  <a:lnTo>
                    <a:pt x="3418" y="2997"/>
                  </a:lnTo>
                  <a:lnTo>
                    <a:pt x="3726" y="2633"/>
                  </a:lnTo>
                  <a:lnTo>
                    <a:pt x="3978" y="2213"/>
                  </a:lnTo>
                  <a:lnTo>
                    <a:pt x="4202" y="1737"/>
                  </a:lnTo>
                  <a:lnTo>
                    <a:pt x="4398" y="1205"/>
                  </a:lnTo>
                  <a:lnTo>
                    <a:pt x="4511" y="644"/>
                  </a:lnTo>
                  <a:lnTo>
                    <a:pt x="4567" y="308"/>
                  </a:lnTo>
                  <a:lnTo>
                    <a:pt x="45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7"/>
            <p:cNvSpPr/>
            <p:nvPr/>
          </p:nvSpPr>
          <p:spPr>
            <a:xfrm>
              <a:off x="1502948" y="1710432"/>
              <a:ext cx="88169" cy="131159"/>
            </a:xfrm>
            <a:custGeom>
              <a:avLst/>
              <a:gdLst/>
              <a:ahLst/>
              <a:cxnLst/>
              <a:rect l="l" t="t" r="r" b="b"/>
              <a:pathLst>
                <a:path w="5576" h="8292" extrusionOk="0">
                  <a:moveTo>
                    <a:pt x="5043" y="0"/>
                  </a:moveTo>
                  <a:lnTo>
                    <a:pt x="1" y="224"/>
                  </a:lnTo>
                  <a:lnTo>
                    <a:pt x="57" y="673"/>
                  </a:lnTo>
                  <a:lnTo>
                    <a:pt x="281" y="1793"/>
                  </a:lnTo>
                  <a:lnTo>
                    <a:pt x="421" y="2521"/>
                  </a:lnTo>
                  <a:lnTo>
                    <a:pt x="617" y="3334"/>
                  </a:lnTo>
                  <a:lnTo>
                    <a:pt x="841" y="4174"/>
                  </a:lnTo>
                  <a:lnTo>
                    <a:pt x="1093" y="5014"/>
                  </a:lnTo>
                  <a:lnTo>
                    <a:pt x="1373" y="5827"/>
                  </a:lnTo>
                  <a:lnTo>
                    <a:pt x="1682" y="6583"/>
                  </a:lnTo>
                  <a:lnTo>
                    <a:pt x="1850" y="6919"/>
                  </a:lnTo>
                  <a:lnTo>
                    <a:pt x="2018" y="7227"/>
                  </a:lnTo>
                  <a:lnTo>
                    <a:pt x="2186" y="7507"/>
                  </a:lnTo>
                  <a:lnTo>
                    <a:pt x="2382" y="7759"/>
                  </a:lnTo>
                  <a:lnTo>
                    <a:pt x="2578" y="7955"/>
                  </a:lnTo>
                  <a:lnTo>
                    <a:pt x="2774" y="8124"/>
                  </a:lnTo>
                  <a:lnTo>
                    <a:pt x="2970" y="8236"/>
                  </a:lnTo>
                  <a:lnTo>
                    <a:pt x="3194" y="8292"/>
                  </a:lnTo>
                  <a:lnTo>
                    <a:pt x="3418" y="8292"/>
                  </a:lnTo>
                  <a:lnTo>
                    <a:pt x="3642" y="8236"/>
                  </a:lnTo>
                  <a:lnTo>
                    <a:pt x="3866" y="8096"/>
                  </a:lnTo>
                  <a:lnTo>
                    <a:pt x="4118" y="7899"/>
                  </a:lnTo>
                  <a:lnTo>
                    <a:pt x="4343" y="7647"/>
                  </a:lnTo>
                  <a:lnTo>
                    <a:pt x="4567" y="7395"/>
                  </a:lnTo>
                  <a:lnTo>
                    <a:pt x="4735" y="7115"/>
                  </a:lnTo>
                  <a:lnTo>
                    <a:pt x="4903" y="6807"/>
                  </a:lnTo>
                  <a:lnTo>
                    <a:pt x="5043" y="6527"/>
                  </a:lnTo>
                  <a:lnTo>
                    <a:pt x="5155" y="6219"/>
                  </a:lnTo>
                  <a:lnTo>
                    <a:pt x="5267" y="5911"/>
                  </a:lnTo>
                  <a:lnTo>
                    <a:pt x="5351" y="5575"/>
                  </a:lnTo>
                  <a:lnTo>
                    <a:pt x="5491" y="4930"/>
                  </a:lnTo>
                  <a:lnTo>
                    <a:pt x="5547" y="4286"/>
                  </a:lnTo>
                  <a:lnTo>
                    <a:pt x="5575" y="3614"/>
                  </a:lnTo>
                  <a:lnTo>
                    <a:pt x="5547" y="2998"/>
                  </a:lnTo>
                  <a:lnTo>
                    <a:pt x="5519" y="2381"/>
                  </a:lnTo>
                  <a:lnTo>
                    <a:pt x="5435" y="1821"/>
                  </a:lnTo>
                  <a:lnTo>
                    <a:pt x="5351" y="1317"/>
                  </a:lnTo>
                  <a:lnTo>
                    <a:pt x="5267" y="869"/>
                  </a:lnTo>
                  <a:lnTo>
                    <a:pt x="5127" y="224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7"/>
            <p:cNvSpPr/>
            <p:nvPr/>
          </p:nvSpPr>
          <p:spPr>
            <a:xfrm>
              <a:off x="1412154" y="1700245"/>
              <a:ext cx="180734" cy="249458"/>
            </a:xfrm>
            <a:custGeom>
              <a:avLst/>
              <a:gdLst/>
              <a:ahLst/>
              <a:cxnLst/>
              <a:rect l="l" t="t" r="r" b="b"/>
              <a:pathLst>
                <a:path w="11430" h="15771" extrusionOk="0">
                  <a:moveTo>
                    <a:pt x="5519" y="0"/>
                  </a:moveTo>
                  <a:lnTo>
                    <a:pt x="5015" y="28"/>
                  </a:lnTo>
                  <a:lnTo>
                    <a:pt x="4482" y="84"/>
                  </a:lnTo>
                  <a:lnTo>
                    <a:pt x="3978" y="196"/>
                  </a:lnTo>
                  <a:lnTo>
                    <a:pt x="3474" y="364"/>
                  </a:lnTo>
                  <a:lnTo>
                    <a:pt x="2998" y="588"/>
                  </a:lnTo>
                  <a:lnTo>
                    <a:pt x="2550" y="840"/>
                  </a:lnTo>
                  <a:lnTo>
                    <a:pt x="2101" y="1149"/>
                  </a:lnTo>
                  <a:lnTo>
                    <a:pt x="1709" y="1485"/>
                  </a:lnTo>
                  <a:lnTo>
                    <a:pt x="1345" y="1877"/>
                  </a:lnTo>
                  <a:lnTo>
                    <a:pt x="1009" y="2297"/>
                  </a:lnTo>
                  <a:lnTo>
                    <a:pt x="729" y="2773"/>
                  </a:lnTo>
                  <a:lnTo>
                    <a:pt x="477" y="3277"/>
                  </a:lnTo>
                  <a:lnTo>
                    <a:pt x="337" y="3558"/>
                  </a:lnTo>
                  <a:lnTo>
                    <a:pt x="253" y="3866"/>
                  </a:lnTo>
                  <a:lnTo>
                    <a:pt x="169" y="4174"/>
                  </a:lnTo>
                  <a:lnTo>
                    <a:pt x="85" y="4482"/>
                  </a:lnTo>
                  <a:lnTo>
                    <a:pt x="57" y="4818"/>
                  </a:lnTo>
                  <a:lnTo>
                    <a:pt x="29" y="5126"/>
                  </a:lnTo>
                  <a:lnTo>
                    <a:pt x="1" y="5434"/>
                  </a:lnTo>
                  <a:lnTo>
                    <a:pt x="29" y="5770"/>
                  </a:lnTo>
                  <a:lnTo>
                    <a:pt x="85" y="7171"/>
                  </a:lnTo>
                  <a:lnTo>
                    <a:pt x="141" y="8459"/>
                  </a:lnTo>
                  <a:lnTo>
                    <a:pt x="225" y="9608"/>
                  </a:lnTo>
                  <a:lnTo>
                    <a:pt x="281" y="10168"/>
                  </a:lnTo>
                  <a:lnTo>
                    <a:pt x="365" y="10672"/>
                  </a:lnTo>
                  <a:lnTo>
                    <a:pt x="477" y="11176"/>
                  </a:lnTo>
                  <a:lnTo>
                    <a:pt x="589" y="11653"/>
                  </a:lnTo>
                  <a:lnTo>
                    <a:pt x="757" y="12101"/>
                  </a:lnTo>
                  <a:lnTo>
                    <a:pt x="925" y="12521"/>
                  </a:lnTo>
                  <a:lnTo>
                    <a:pt x="1149" y="12969"/>
                  </a:lnTo>
                  <a:lnTo>
                    <a:pt x="1429" y="13361"/>
                  </a:lnTo>
                  <a:lnTo>
                    <a:pt x="1709" y="13754"/>
                  </a:lnTo>
                  <a:lnTo>
                    <a:pt x="2073" y="14146"/>
                  </a:lnTo>
                  <a:lnTo>
                    <a:pt x="2354" y="14454"/>
                  </a:lnTo>
                  <a:lnTo>
                    <a:pt x="2690" y="14734"/>
                  </a:lnTo>
                  <a:lnTo>
                    <a:pt x="3026" y="14958"/>
                  </a:lnTo>
                  <a:lnTo>
                    <a:pt x="3362" y="15154"/>
                  </a:lnTo>
                  <a:lnTo>
                    <a:pt x="3726" y="15350"/>
                  </a:lnTo>
                  <a:lnTo>
                    <a:pt x="4118" y="15490"/>
                  </a:lnTo>
                  <a:lnTo>
                    <a:pt x="4482" y="15602"/>
                  </a:lnTo>
                  <a:lnTo>
                    <a:pt x="4875" y="15686"/>
                  </a:lnTo>
                  <a:lnTo>
                    <a:pt x="5267" y="15742"/>
                  </a:lnTo>
                  <a:lnTo>
                    <a:pt x="5687" y="15770"/>
                  </a:lnTo>
                  <a:lnTo>
                    <a:pt x="6079" y="15770"/>
                  </a:lnTo>
                  <a:lnTo>
                    <a:pt x="6499" y="15714"/>
                  </a:lnTo>
                  <a:lnTo>
                    <a:pt x="6891" y="15658"/>
                  </a:lnTo>
                  <a:lnTo>
                    <a:pt x="7283" y="15546"/>
                  </a:lnTo>
                  <a:lnTo>
                    <a:pt x="7676" y="15406"/>
                  </a:lnTo>
                  <a:lnTo>
                    <a:pt x="8068" y="15238"/>
                  </a:lnTo>
                  <a:lnTo>
                    <a:pt x="8516" y="14986"/>
                  </a:lnTo>
                  <a:lnTo>
                    <a:pt x="8964" y="14678"/>
                  </a:lnTo>
                  <a:lnTo>
                    <a:pt x="9356" y="14342"/>
                  </a:lnTo>
                  <a:lnTo>
                    <a:pt x="9748" y="13978"/>
                  </a:lnTo>
                  <a:lnTo>
                    <a:pt x="10085" y="13557"/>
                  </a:lnTo>
                  <a:lnTo>
                    <a:pt x="10365" y="13137"/>
                  </a:lnTo>
                  <a:lnTo>
                    <a:pt x="10617" y="12661"/>
                  </a:lnTo>
                  <a:lnTo>
                    <a:pt x="10841" y="12185"/>
                  </a:lnTo>
                  <a:lnTo>
                    <a:pt x="10925" y="11905"/>
                  </a:lnTo>
                  <a:lnTo>
                    <a:pt x="11009" y="11625"/>
                  </a:lnTo>
                  <a:lnTo>
                    <a:pt x="11177" y="10924"/>
                  </a:lnTo>
                  <a:lnTo>
                    <a:pt x="11289" y="10168"/>
                  </a:lnTo>
                  <a:lnTo>
                    <a:pt x="11373" y="9412"/>
                  </a:lnTo>
                  <a:lnTo>
                    <a:pt x="11429" y="8599"/>
                  </a:lnTo>
                  <a:lnTo>
                    <a:pt x="11429" y="7787"/>
                  </a:lnTo>
                  <a:lnTo>
                    <a:pt x="11373" y="6947"/>
                  </a:lnTo>
                  <a:lnTo>
                    <a:pt x="11289" y="6135"/>
                  </a:lnTo>
                  <a:lnTo>
                    <a:pt x="11149" y="5322"/>
                  </a:lnTo>
                  <a:lnTo>
                    <a:pt x="10925" y="4538"/>
                  </a:lnTo>
                  <a:lnTo>
                    <a:pt x="10813" y="4146"/>
                  </a:lnTo>
                  <a:lnTo>
                    <a:pt x="10673" y="3782"/>
                  </a:lnTo>
                  <a:lnTo>
                    <a:pt x="10505" y="3417"/>
                  </a:lnTo>
                  <a:lnTo>
                    <a:pt x="10337" y="3053"/>
                  </a:lnTo>
                  <a:lnTo>
                    <a:pt x="10141" y="2717"/>
                  </a:lnTo>
                  <a:lnTo>
                    <a:pt x="9945" y="2409"/>
                  </a:lnTo>
                  <a:lnTo>
                    <a:pt x="9720" y="2101"/>
                  </a:lnTo>
                  <a:lnTo>
                    <a:pt x="9468" y="1793"/>
                  </a:lnTo>
                  <a:lnTo>
                    <a:pt x="9216" y="1513"/>
                  </a:lnTo>
                  <a:lnTo>
                    <a:pt x="8936" y="1261"/>
                  </a:lnTo>
                  <a:lnTo>
                    <a:pt x="8656" y="1037"/>
                  </a:lnTo>
                  <a:lnTo>
                    <a:pt x="8320" y="812"/>
                  </a:lnTo>
                  <a:lnTo>
                    <a:pt x="8012" y="616"/>
                  </a:lnTo>
                  <a:lnTo>
                    <a:pt x="7648" y="448"/>
                  </a:lnTo>
                  <a:lnTo>
                    <a:pt x="7115" y="252"/>
                  </a:lnTo>
                  <a:lnTo>
                    <a:pt x="6583" y="112"/>
                  </a:lnTo>
                  <a:lnTo>
                    <a:pt x="6051" y="28"/>
                  </a:lnTo>
                  <a:lnTo>
                    <a:pt x="5519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7"/>
            <p:cNvSpPr/>
            <p:nvPr/>
          </p:nvSpPr>
          <p:spPr>
            <a:xfrm>
              <a:off x="1507818" y="1802142"/>
              <a:ext cx="12428" cy="18190"/>
            </a:xfrm>
            <a:custGeom>
              <a:avLst/>
              <a:gdLst/>
              <a:ahLst/>
              <a:cxnLst/>
              <a:rect l="l" t="t" r="r" b="b"/>
              <a:pathLst>
                <a:path w="786" h="1150" extrusionOk="0">
                  <a:moveTo>
                    <a:pt x="337" y="1"/>
                  </a:moveTo>
                  <a:lnTo>
                    <a:pt x="253" y="29"/>
                  </a:lnTo>
                  <a:lnTo>
                    <a:pt x="197" y="85"/>
                  </a:lnTo>
                  <a:lnTo>
                    <a:pt x="141" y="141"/>
                  </a:lnTo>
                  <a:lnTo>
                    <a:pt x="57" y="337"/>
                  </a:lnTo>
                  <a:lnTo>
                    <a:pt x="1" y="561"/>
                  </a:lnTo>
                  <a:lnTo>
                    <a:pt x="29" y="785"/>
                  </a:lnTo>
                  <a:lnTo>
                    <a:pt x="113" y="953"/>
                  </a:lnTo>
                  <a:lnTo>
                    <a:pt x="169" y="1037"/>
                  </a:lnTo>
                  <a:lnTo>
                    <a:pt x="225" y="1093"/>
                  </a:lnTo>
                  <a:lnTo>
                    <a:pt x="309" y="1121"/>
                  </a:lnTo>
                  <a:lnTo>
                    <a:pt x="393" y="1149"/>
                  </a:lnTo>
                  <a:lnTo>
                    <a:pt x="449" y="1121"/>
                  </a:lnTo>
                  <a:lnTo>
                    <a:pt x="533" y="1093"/>
                  </a:lnTo>
                  <a:lnTo>
                    <a:pt x="589" y="1037"/>
                  </a:lnTo>
                  <a:lnTo>
                    <a:pt x="645" y="981"/>
                  </a:lnTo>
                  <a:lnTo>
                    <a:pt x="729" y="785"/>
                  </a:lnTo>
                  <a:lnTo>
                    <a:pt x="785" y="589"/>
                  </a:lnTo>
                  <a:lnTo>
                    <a:pt x="757" y="365"/>
                  </a:lnTo>
                  <a:lnTo>
                    <a:pt x="673" y="169"/>
                  </a:lnTo>
                  <a:lnTo>
                    <a:pt x="617" y="85"/>
                  </a:lnTo>
                  <a:lnTo>
                    <a:pt x="561" y="29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7"/>
            <p:cNvSpPr/>
            <p:nvPr/>
          </p:nvSpPr>
          <p:spPr>
            <a:xfrm>
              <a:off x="1566292" y="1803027"/>
              <a:ext cx="11970" cy="18633"/>
            </a:xfrm>
            <a:custGeom>
              <a:avLst/>
              <a:gdLst/>
              <a:ahLst/>
              <a:cxnLst/>
              <a:rect l="l" t="t" r="r" b="b"/>
              <a:pathLst>
                <a:path w="757" h="1178" extrusionOk="0">
                  <a:moveTo>
                    <a:pt x="393" y="1"/>
                  </a:moveTo>
                  <a:lnTo>
                    <a:pt x="309" y="29"/>
                  </a:lnTo>
                  <a:lnTo>
                    <a:pt x="225" y="57"/>
                  </a:lnTo>
                  <a:lnTo>
                    <a:pt x="169" y="113"/>
                  </a:lnTo>
                  <a:lnTo>
                    <a:pt x="112" y="169"/>
                  </a:lnTo>
                  <a:lnTo>
                    <a:pt x="28" y="337"/>
                  </a:lnTo>
                  <a:lnTo>
                    <a:pt x="0" y="561"/>
                  </a:lnTo>
                  <a:lnTo>
                    <a:pt x="0" y="673"/>
                  </a:lnTo>
                  <a:lnTo>
                    <a:pt x="0" y="785"/>
                  </a:lnTo>
                  <a:lnTo>
                    <a:pt x="56" y="897"/>
                  </a:lnTo>
                  <a:lnTo>
                    <a:pt x="84" y="981"/>
                  </a:lnTo>
                  <a:lnTo>
                    <a:pt x="140" y="1065"/>
                  </a:lnTo>
                  <a:lnTo>
                    <a:pt x="225" y="1121"/>
                  </a:lnTo>
                  <a:lnTo>
                    <a:pt x="281" y="1149"/>
                  </a:lnTo>
                  <a:lnTo>
                    <a:pt x="365" y="1177"/>
                  </a:lnTo>
                  <a:lnTo>
                    <a:pt x="449" y="1149"/>
                  </a:lnTo>
                  <a:lnTo>
                    <a:pt x="505" y="1121"/>
                  </a:lnTo>
                  <a:lnTo>
                    <a:pt x="589" y="1065"/>
                  </a:lnTo>
                  <a:lnTo>
                    <a:pt x="645" y="1009"/>
                  </a:lnTo>
                  <a:lnTo>
                    <a:pt x="729" y="813"/>
                  </a:lnTo>
                  <a:lnTo>
                    <a:pt x="757" y="589"/>
                  </a:lnTo>
                  <a:lnTo>
                    <a:pt x="729" y="393"/>
                  </a:lnTo>
                  <a:lnTo>
                    <a:pt x="673" y="197"/>
                  </a:lnTo>
                  <a:lnTo>
                    <a:pt x="617" y="113"/>
                  </a:lnTo>
                  <a:lnTo>
                    <a:pt x="533" y="57"/>
                  </a:lnTo>
                  <a:lnTo>
                    <a:pt x="477" y="29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7"/>
            <p:cNvSpPr/>
            <p:nvPr/>
          </p:nvSpPr>
          <p:spPr>
            <a:xfrm>
              <a:off x="1546353" y="1814100"/>
              <a:ext cx="24825" cy="49651"/>
            </a:xfrm>
            <a:custGeom>
              <a:avLst/>
              <a:gdLst/>
              <a:ahLst/>
              <a:cxnLst/>
              <a:rect l="l" t="t" r="r" b="b"/>
              <a:pathLst>
                <a:path w="1570" h="3139" extrusionOk="0">
                  <a:moveTo>
                    <a:pt x="57" y="1"/>
                  </a:moveTo>
                  <a:lnTo>
                    <a:pt x="1" y="3082"/>
                  </a:lnTo>
                  <a:lnTo>
                    <a:pt x="197" y="3110"/>
                  </a:lnTo>
                  <a:lnTo>
                    <a:pt x="393" y="3138"/>
                  </a:lnTo>
                  <a:lnTo>
                    <a:pt x="617" y="3138"/>
                  </a:lnTo>
                  <a:lnTo>
                    <a:pt x="813" y="3110"/>
                  </a:lnTo>
                  <a:lnTo>
                    <a:pt x="1009" y="3082"/>
                  </a:lnTo>
                  <a:lnTo>
                    <a:pt x="1205" y="2998"/>
                  </a:lnTo>
                  <a:lnTo>
                    <a:pt x="1401" y="2914"/>
                  </a:lnTo>
                  <a:lnTo>
                    <a:pt x="1570" y="2802"/>
                  </a:lnTo>
                  <a:lnTo>
                    <a:pt x="1121" y="2158"/>
                  </a:lnTo>
                  <a:lnTo>
                    <a:pt x="729" y="1458"/>
                  </a:lnTo>
                  <a:lnTo>
                    <a:pt x="365" y="75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7"/>
            <p:cNvSpPr/>
            <p:nvPr/>
          </p:nvSpPr>
          <p:spPr>
            <a:xfrm>
              <a:off x="1487895" y="1775110"/>
              <a:ext cx="27924" cy="16419"/>
            </a:xfrm>
            <a:custGeom>
              <a:avLst/>
              <a:gdLst/>
              <a:ahLst/>
              <a:cxnLst/>
              <a:rect l="l" t="t" r="r" b="b"/>
              <a:pathLst>
                <a:path w="1766" h="1038" extrusionOk="0">
                  <a:moveTo>
                    <a:pt x="1373" y="1"/>
                  </a:moveTo>
                  <a:lnTo>
                    <a:pt x="1149" y="29"/>
                  </a:lnTo>
                  <a:lnTo>
                    <a:pt x="953" y="85"/>
                  </a:lnTo>
                  <a:lnTo>
                    <a:pt x="729" y="169"/>
                  </a:lnTo>
                  <a:lnTo>
                    <a:pt x="533" y="281"/>
                  </a:lnTo>
                  <a:lnTo>
                    <a:pt x="365" y="421"/>
                  </a:lnTo>
                  <a:lnTo>
                    <a:pt x="197" y="561"/>
                  </a:lnTo>
                  <a:lnTo>
                    <a:pt x="57" y="729"/>
                  </a:lnTo>
                  <a:lnTo>
                    <a:pt x="1" y="813"/>
                  </a:lnTo>
                  <a:lnTo>
                    <a:pt x="1" y="869"/>
                  </a:lnTo>
                  <a:lnTo>
                    <a:pt x="1" y="953"/>
                  </a:lnTo>
                  <a:lnTo>
                    <a:pt x="29" y="1009"/>
                  </a:lnTo>
                  <a:lnTo>
                    <a:pt x="57" y="1009"/>
                  </a:lnTo>
                  <a:lnTo>
                    <a:pt x="169" y="1037"/>
                  </a:lnTo>
                  <a:lnTo>
                    <a:pt x="253" y="1037"/>
                  </a:lnTo>
                  <a:lnTo>
                    <a:pt x="337" y="981"/>
                  </a:lnTo>
                  <a:lnTo>
                    <a:pt x="449" y="841"/>
                  </a:lnTo>
                  <a:lnTo>
                    <a:pt x="589" y="729"/>
                  </a:lnTo>
                  <a:lnTo>
                    <a:pt x="729" y="617"/>
                  </a:lnTo>
                  <a:lnTo>
                    <a:pt x="897" y="533"/>
                  </a:lnTo>
                  <a:lnTo>
                    <a:pt x="1037" y="449"/>
                  </a:lnTo>
                  <a:lnTo>
                    <a:pt x="1205" y="393"/>
                  </a:lnTo>
                  <a:lnTo>
                    <a:pt x="1401" y="365"/>
                  </a:lnTo>
                  <a:lnTo>
                    <a:pt x="1569" y="365"/>
                  </a:lnTo>
                  <a:lnTo>
                    <a:pt x="1653" y="337"/>
                  </a:lnTo>
                  <a:lnTo>
                    <a:pt x="1709" y="309"/>
                  </a:lnTo>
                  <a:lnTo>
                    <a:pt x="1737" y="225"/>
                  </a:lnTo>
                  <a:lnTo>
                    <a:pt x="1765" y="169"/>
                  </a:lnTo>
                  <a:lnTo>
                    <a:pt x="1737" y="113"/>
                  </a:lnTo>
                  <a:lnTo>
                    <a:pt x="1709" y="57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7"/>
            <p:cNvSpPr/>
            <p:nvPr/>
          </p:nvSpPr>
          <p:spPr>
            <a:xfrm>
              <a:off x="1569834" y="1770681"/>
              <a:ext cx="24825" cy="21733"/>
            </a:xfrm>
            <a:custGeom>
              <a:avLst/>
              <a:gdLst/>
              <a:ahLst/>
              <a:cxnLst/>
              <a:rect l="l" t="t" r="r" b="b"/>
              <a:pathLst>
                <a:path w="1570" h="1374" extrusionOk="0">
                  <a:moveTo>
                    <a:pt x="141" y="1"/>
                  </a:moveTo>
                  <a:lnTo>
                    <a:pt x="85" y="29"/>
                  </a:lnTo>
                  <a:lnTo>
                    <a:pt x="29" y="85"/>
                  </a:lnTo>
                  <a:lnTo>
                    <a:pt x="1" y="169"/>
                  </a:lnTo>
                  <a:lnTo>
                    <a:pt x="1" y="253"/>
                  </a:lnTo>
                  <a:lnTo>
                    <a:pt x="29" y="309"/>
                  </a:lnTo>
                  <a:lnTo>
                    <a:pt x="85" y="365"/>
                  </a:lnTo>
                  <a:lnTo>
                    <a:pt x="169" y="393"/>
                  </a:lnTo>
                  <a:lnTo>
                    <a:pt x="337" y="421"/>
                  </a:lnTo>
                  <a:lnTo>
                    <a:pt x="505" y="505"/>
                  </a:lnTo>
                  <a:lnTo>
                    <a:pt x="645" y="589"/>
                  </a:lnTo>
                  <a:lnTo>
                    <a:pt x="785" y="701"/>
                  </a:lnTo>
                  <a:lnTo>
                    <a:pt x="925" y="813"/>
                  </a:lnTo>
                  <a:lnTo>
                    <a:pt x="1037" y="953"/>
                  </a:lnTo>
                  <a:lnTo>
                    <a:pt x="1149" y="1093"/>
                  </a:lnTo>
                  <a:lnTo>
                    <a:pt x="1205" y="1261"/>
                  </a:lnTo>
                  <a:lnTo>
                    <a:pt x="1261" y="1345"/>
                  </a:lnTo>
                  <a:lnTo>
                    <a:pt x="1345" y="1373"/>
                  </a:lnTo>
                  <a:lnTo>
                    <a:pt x="1457" y="1373"/>
                  </a:lnTo>
                  <a:lnTo>
                    <a:pt x="1513" y="1345"/>
                  </a:lnTo>
                  <a:lnTo>
                    <a:pt x="1569" y="1261"/>
                  </a:lnTo>
                  <a:lnTo>
                    <a:pt x="1569" y="1205"/>
                  </a:lnTo>
                  <a:lnTo>
                    <a:pt x="1569" y="1121"/>
                  </a:lnTo>
                  <a:lnTo>
                    <a:pt x="1457" y="925"/>
                  </a:lnTo>
                  <a:lnTo>
                    <a:pt x="1345" y="729"/>
                  </a:lnTo>
                  <a:lnTo>
                    <a:pt x="1205" y="561"/>
                  </a:lnTo>
                  <a:lnTo>
                    <a:pt x="1037" y="393"/>
                  </a:lnTo>
                  <a:lnTo>
                    <a:pt x="841" y="253"/>
                  </a:lnTo>
                  <a:lnTo>
                    <a:pt x="645" y="141"/>
                  </a:lnTo>
                  <a:lnTo>
                    <a:pt x="449" y="5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7"/>
            <p:cNvSpPr/>
            <p:nvPr/>
          </p:nvSpPr>
          <p:spPr>
            <a:xfrm>
              <a:off x="1382032" y="1713532"/>
              <a:ext cx="82840" cy="201610"/>
            </a:xfrm>
            <a:custGeom>
              <a:avLst/>
              <a:gdLst/>
              <a:ahLst/>
              <a:cxnLst/>
              <a:rect l="l" t="t" r="r" b="b"/>
              <a:pathLst>
                <a:path w="5239" h="12746" extrusionOk="0">
                  <a:moveTo>
                    <a:pt x="4959" y="0"/>
                  </a:moveTo>
                  <a:lnTo>
                    <a:pt x="477" y="701"/>
                  </a:lnTo>
                  <a:lnTo>
                    <a:pt x="365" y="953"/>
                  </a:lnTo>
                  <a:lnTo>
                    <a:pt x="281" y="1233"/>
                  </a:lnTo>
                  <a:lnTo>
                    <a:pt x="197" y="1541"/>
                  </a:lnTo>
                  <a:lnTo>
                    <a:pt x="113" y="1877"/>
                  </a:lnTo>
                  <a:lnTo>
                    <a:pt x="57" y="2213"/>
                  </a:lnTo>
                  <a:lnTo>
                    <a:pt x="29" y="2577"/>
                  </a:lnTo>
                  <a:lnTo>
                    <a:pt x="1" y="2998"/>
                  </a:lnTo>
                  <a:lnTo>
                    <a:pt x="1" y="3418"/>
                  </a:lnTo>
                  <a:lnTo>
                    <a:pt x="1" y="3866"/>
                  </a:lnTo>
                  <a:lnTo>
                    <a:pt x="29" y="4314"/>
                  </a:lnTo>
                  <a:lnTo>
                    <a:pt x="85" y="4818"/>
                  </a:lnTo>
                  <a:lnTo>
                    <a:pt x="169" y="5323"/>
                  </a:lnTo>
                  <a:lnTo>
                    <a:pt x="253" y="5855"/>
                  </a:lnTo>
                  <a:lnTo>
                    <a:pt x="365" y="6415"/>
                  </a:lnTo>
                  <a:lnTo>
                    <a:pt x="505" y="6975"/>
                  </a:lnTo>
                  <a:lnTo>
                    <a:pt x="673" y="7563"/>
                  </a:lnTo>
                  <a:lnTo>
                    <a:pt x="897" y="8292"/>
                  </a:lnTo>
                  <a:lnTo>
                    <a:pt x="1149" y="8992"/>
                  </a:lnTo>
                  <a:lnTo>
                    <a:pt x="1429" y="9692"/>
                  </a:lnTo>
                  <a:lnTo>
                    <a:pt x="1794" y="10336"/>
                  </a:lnTo>
                  <a:lnTo>
                    <a:pt x="2186" y="10981"/>
                  </a:lnTo>
                  <a:lnTo>
                    <a:pt x="2606" y="11597"/>
                  </a:lnTo>
                  <a:lnTo>
                    <a:pt x="3054" y="12185"/>
                  </a:lnTo>
                  <a:lnTo>
                    <a:pt x="3558" y="12745"/>
                  </a:lnTo>
                  <a:lnTo>
                    <a:pt x="3362" y="12437"/>
                  </a:lnTo>
                  <a:lnTo>
                    <a:pt x="3194" y="12101"/>
                  </a:lnTo>
                  <a:lnTo>
                    <a:pt x="3054" y="11709"/>
                  </a:lnTo>
                  <a:lnTo>
                    <a:pt x="2914" y="11317"/>
                  </a:lnTo>
                  <a:lnTo>
                    <a:pt x="2802" y="10925"/>
                  </a:lnTo>
                  <a:lnTo>
                    <a:pt x="2690" y="10505"/>
                  </a:lnTo>
                  <a:lnTo>
                    <a:pt x="2634" y="10084"/>
                  </a:lnTo>
                  <a:lnTo>
                    <a:pt x="2578" y="9692"/>
                  </a:lnTo>
                  <a:lnTo>
                    <a:pt x="2522" y="9300"/>
                  </a:lnTo>
                  <a:lnTo>
                    <a:pt x="2522" y="8936"/>
                  </a:lnTo>
                  <a:lnTo>
                    <a:pt x="2522" y="8628"/>
                  </a:lnTo>
                  <a:lnTo>
                    <a:pt x="2522" y="8320"/>
                  </a:lnTo>
                  <a:lnTo>
                    <a:pt x="2550" y="8096"/>
                  </a:lnTo>
                  <a:lnTo>
                    <a:pt x="2606" y="7900"/>
                  </a:lnTo>
                  <a:lnTo>
                    <a:pt x="2690" y="7759"/>
                  </a:lnTo>
                  <a:lnTo>
                    <a:pt x="2718" y="7703"/>
                  </a:lnTo>
                  <a:lnTo>
                    <a:pt x="2774" y="7675"/>
                  </a:lnTo>
                  <a:lnTo>
                    <a:pt x="2942" y="7675"/>
                  </a:lnTo>
                  <a:lnTo>
                    <a:pt x="3082" y="7703"/>
                  </a:lnTo>
                  <a:lnTo>
                    <a:pt x="3166" y="7759"/>
                  </a:lnTo>
                  <a:lnTo>
                    <a:pt x="3250" y="7872"/>
                  </a:lnTo>
                  <a:lnTo>
                    <a:pt x="3278" y="7956"/>
                  </a:lnTo>
                  <a:lnTo>
                    <a:pt x="3306" y="8068"/>
                  </a:lnTo>
                  <a:lnTo>
                    <a:pt x="3334" y="8152"/>
                  </a:lnTo>
                  <a:lnTo>
                    <a:pt x="3530" y="7956"/>
                  </a:lnTo>
                  <a:lnTo>
                    <a:pt x="3726" y="7759"/>
                  </a:lnTo>
                  <a:lnTo>
                    <a:pt x="3922" y="7507"/>
                  </a:lnTo>
                  <a:lnTo>
                    <a:pt x="4090" y="7227"/>
                  </a:lnTo>
                  <a:lnTo>
                    <a:pt x="4259" y="6947"/>
                  </a:lnTo>
                  <a:lnTo>
                    <a:pt x="4399" y="6639"/>
                  </a:lnTo>
                  <a:lnTo>
                    <a:pt x="4511" y="6331"/>
                  </a:lnTo>
                  <a:lnTo>
                    <a:pt x="4623" y="5995"/>
                  </a:lnTo>
                  <a:lnTo>
                    <a:pt x="4707" y="5659"/>
                  </a:lnTo>
                  <a:lnTo>
                    <a:pt x="4763" y="5323"/>
                  </a:lnTo>
                  <a:lnTo>
                    <a:pt x="4819" y="4986"/>
                  </a:lnTo>
                  <a:lnTo>
                    <a:pt x="4819" y="4650"/>
                  </a:lnTo>
                  <a:lnTo>
                    <a:pt x="4819" y="4342"/>
                  </a:lnTo>
                  <a:lnTo>
                    <a:pt x="4791" y="4034"/>
                  </a:lnTo>
                  <a:lnTo>
                    <a:pt x="4707" y="3726"/>
                  </a:lnTo>
                  <a:lnTo>
                    <a:pt x="4623" y="3446"/>
                  </a:lnTo>
                  <a:lnTo>
                    <a:pt x="4539" y="3194"/>
                  </a:lnTo>
                  <a:lnTo>
                    <a:pt x="4511" y="2942"/>
                  </a:lnTo>
                  <a:lnTo>
                    <a:pt x="4511" y="2718"/>
                  </a:lnTo>
                  <a:lnTo>
                    <a:pt x="4595" y="2465"/>
                  </a:lnTo>
                  <a:lnTo>
                    <a:pt x="4679" y="2269"/>
                  </a:lnTo>
                  <a:lnTo>
                    <a:pt x="4819" y="2073"/>
                  </a:lnTo>
                  <a:lnTo>
                    <a:pt x="5015" y="1877"/>
                  </a:lnTo>
                  <a:lnTo>
                    <a:pt x="5239" y="1765"/>
                  </a:lnTo>
                  <a:lnTo>
                    <a:pt x="4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7"/>
            <p:cNvSpPr/>
            <p:nvPr/>
          </p:nvSpPr>
          <p:spPr>
            <a:xfrm>
              <a:off x="1380704" y="1802585"/>
              <a:ext cx="64688" cy="72239"/>
            </a:xfrm>
            <a:custGeom>
              <a:avLst/>
              <a:gdLst/>
              <a:ahLst/>
              <a:cxnLst/>
              <a:rect l="l" t="t" r="r" b="b"/>
              <a:pathLst>
                <a:path w="4091" h="4567" extrusionOk="0">
                  <a:moveTo>
                    <a:pt x="1569" y="1"/>
                  </a:moveTo>
                  <a:lnTo>
                    <a:pt x="1373" y="29"/>
                  </a:lnTo>
                  <a:lnTo>
                    <a:pt x="1233" y="85"/>
                  </a:lnTo>
                  <a:lnTo>
                    <a:pt x="925" y="197"/>
                  </a:lnTo>
                  <a:lnTo>
                    <a:pt x="645" y="365"/>
                  </a:lnTo>
                  <a:lnTo>
                    <a:pt x="393" y="589"/>
                  </a:lnTo>
                  <a:lnTo>
                    <a:pt x="225" y="869"/>
                  </a:lnTo>
                  <a:lnTo>
                    <a:pt x="85" y="1149"/>
                  </a:lnTo>
                  <a:lnTo>
                    <a:pt x="1" y="1485"/>
                  </a:lnTo>
                  <a:lnTo>
                    <a:pt x="1" y="1653"/>
                  </a:lnTo>
                  <a:lnTo>
                    <a:pt x="1" y="1821"/>
                  </a:lnTo>
                  <a:lnTo>
                    <a:pt x="29" y="1989"/>
                  </a:lnTo>
                  <a:lnTo>
                    <a:pt x="57" y="2186"/>
                  </a:lnTo>
                  <a:lnTo>
                    <a:pt x="141" y="2354"/>
                  </a:lnTo>
                  <a:lnTo>
                    <a:pt x="225" y="2522"/>
                  </a:lnTo>
                  <a:lnTo>
                    <a:pt x="393" y="2858"/>
                  </a:lnTo>
                  <a:lnTo>
                    <a:pt x="589" y="3166"/>
                  </a:lnTo>
                  <a:lnTo>
                    <a:pt x="841" y="3446"/>
                  </a:lnTo>
                  <a:lnTo>
                    <a:pt x="1093" y="3698"/>
                  </a:lnTo>
                  <a:lnTo>
                    <a:pt x="1373" y="3950"/>
                  </a:lnTo>
                  <a:lnTo>
                    <a:pt x="1682" y="4146"/>
                  </a:lnTo>
                  <a:lnTo>
                    <a:pt x="2018" y="4342"/>
                  </a:lnTo>
                  <a:lnTo>
                    <a:pt x="2354" y="4482"/>
                  </a:lnTo>
                  <a:lnTo>
                    <a:pt x="2578" y="4538"/>
                  </a:lnTo>
                  <a:lnTo>
                    <a:pt x="2802" y="4566"/>
                  </a:lnTo>
                  <a:lnTo>
                    <a:pt x="2998" y="4566"/>
                  </a:lnTo>
                  <a:lnTo>
                    <a:pt x="3194" y="4538"/>
                  </a:lnTo>
                  <a:lnTo>
                    <a:pt x="3362" y="4482"/>
                  </a:lnTo>
                  <a:lnTo>
                    <a:pt x="3502" y="4398"/>
                  </a:lnTo>
                  <a:lnTo>
                    <a:pt x="3642" y="4286"/>
                  </a:lnTo>
                  <a:lnTo>
                    <a:pt x="3782" y="4174"/>
                  </a:lnTo>
                  <a:lnTo>
                    <a:pt x="3866" y="4006"/>
                  </a:lnTo>
                  <a:lnTo>
                    <a:pt x="3950" y="3866"/>
                  </a:lnTo>
                  <a:lnTo>
                    <a:pt x="4034" y="3670"/>
                  </a:lnTo>
                  <a:lnTo>
                    <a:pt x="4062" y="3474"/>
                  </a:lnTo>
                  <a:lnTo>
                    <a:pt x="4090" y="3278"/>
                  </a:lnTo>
                  <a:lnTo>
                    <a:pt x="4090" y="3054"/>
                  </a:lnTo>
                  <a:lnTo>
                    <a:pt x="4090" y="2830"/>
                  </a:lnTo>
                  <a:lnTo>
                    <a:pt x="4034" y="2606"/>
                  </a:lnTo>
                  <a:lnTo>
                    <a:pt x="3922" y="2157"/>
                  </a:lnTo>
                  <a:lnTo>
                    <a:pt x="3726" y="1709"/>
                  </a:lnTo>
                  <a:lnTo>
                    <a:pt x="3474" y="1261"/>
                  </a:lnTo>
                  <a:lnTo>
                    <a:pt x="3334" y="1065"/>
                  </a:lnTo>
                  <a:lnTo>
                    <a:pt x="3194" y="869"/>
                  </a:lnTo>
                  <a:lnTo>
                    <a:pt x="3026" y="673"/>
                  </a:lnTo>
                  <a:lnTo>
                    <a:pt x="2858" y="505"/>
                  </a:lnTo>
                  <a:lnTo>
                    <a:pt x="2662" y="337"/>
                  </a:lnTo>
                  <a:lnTo>
                    <a:pt x="2466" y="225"/>
                  </a:lnTo>
                  <a:lnTo>
                    <a:pt x="2242" y="113"/>
                  </a:lnTo>
                  <a:lnTo>
                    <a:pt x="2018" y="57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7"/>
            <p:cNvSpPr/>
            <p:nvPr/>
          </p:nvSpPr>
          <p:spPr>
            <a:xfrm>
              <a:off x="1489666" y="1848218"/>
              <a:ext cx="50062" cy="54523"/>
            </a:xfrm>
            <a:custGeom>
              <a:avLst/>
              <a:gdLst/>
              <a:ahLst/>
              <a:cxnLst/>
              <a:rect l="l" t="t" r="r" b="b"/>
              <a:pathLst>
                <a:path w="3166" h="3447" extrusionOk="0">
                  <a:moveTo>
                    <a:pt x="477" y="1"/>
                  </a:moveTo>
                  <a:lnTo>
                    <a:pt x="309" y="197"/>
                  </a:lnTo>
                  <a:lnTo>
                    <a:pt x="197" y="421"/>
                  </a:lnTo>
                  <a:lnTo>
                    <a:pt x="113" y="617"/>
                  </a:lnTo>
                  <a:lnTo>
                    <a:pt x="57" y="841"/>
                  </a:lnTo>
                  <a:lnTo>
                    <a:pt x="1" y="1065"/>
                  </a:lnTo>
                  <a:lnTo>
                    <a:pt x="1" y="1289"/>
                  </a:lnTo>
                  <a:lnTo>
                    <a:pt x="29" y="1513"/>
                  </a:lnTo>
                  <a:lnTo>
                    <a:pt x="113" y="1765"/>
                  </a:lnTo>
                  <a:lnTo>
                    <a:pt x="225" y="2018"/>
                  </a:lnTo>
                  <a:lnTo>
                    <a:pt x="393" y="2270"/>
                  </a:lnTo>
                  <a:lnTo>
                    <a:pt x="617" y="2522"/>
                  </a:lnTo>
                  <a:lnTo>
                    <a:pt x="897" y="2802"/>
                  </a:lnTo>
                  <a:lnTo>
                    <a:pt x="1261" y="3054"/>
                  </a:lnTo>
                  <a:lnTo>
                    <a:pt x="1681" y="3306"/>
                  </a:lnTo>
                  <a:lnTo>
                    <a:pt x="1961" y="3446"/>
                  </a:lnTo>
                  <a:lnTo>
                    <a:pt x="2550" y="2746"/>
                  </a:lnTo>
                  <a:lnTo>
                    <a:pt x="3166" y="2074"/>
                  </a:lnTo>
                  <a:lnTo>
                    <a:pt x="3026" y="2018"/>
                  </a:lnTo>
                  <a:lnTo>
                    <a:pt x="2718" y="1850"/>
                  </a:lnTo>
                  <a:lnTo>
                    <a:pt x="2409" y="1681"/>
                  </a:lnTo>
                  <a:lnTo>
                    <a:pt x="2073" y="1485"/>
                  </a:lnTo>
                  <a:lnTo>
                    <a:pt x="1793" y="1261"/>
                  </a:lnTo>
                  <a:lnTo>
                    <a:pt x="1485" y="1037"/>
                  </a:lnTo>
                  <a:lnTo>
                    <a:pt x="1233" y="813"/>
                  </a:lnTo>
                  <a:lnTo>
                    <a:pt x="953" y="561"/>
                  </a:lnTo>
                  <a:lnTo>
                    <a:pt x="701" y="28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7"/>
            <p:cNvSpPr/>
            <p:nvPr/>
          </p:nvSpPr>
          <p:spPr>
            <a:xfrm>
              <a:off x="1492765" y="1848218"/>
              <a:ext cx="39436" cy="35463"/>
            </a:xfrm>
            <a:custGeom>
              <a:avLst/>
              <a:gdLst/>
              <a:ahLst/>
              <a:cxnLst/>
              <a:rect l="l" t="t" r="r" b="b"/>
              <a:pathLst>
                <a:path w="2494" h="2242" extrusionOk="0">
                  <a:moveTo>
                    <a:pt x="281" y="1"/>
                  </a:moveTo>
                  <a:lnTo>
                    <a:pt x="113" y="197"/>
                  </a:lnTo>
                  <a:lnTo>
                    <a:pt x="1" y="421"/>
                  </a:lnTo>
                  <a:lnTo>
                    <a:pt x="85" y="645"/>
                  </a:lnTo>
                  <a:lnTo>
                    <a:pt x="253" y="869"/>
                  </a:lnTo>
                  <a:lnTo>
                    <a:pt x="449" y="1065"/>
                  </a:lnTo>
                  <a:lnTo>
                    <a:pt x="701" y="1289"/>
                  </a:lnTo>
                  <a:lnTo>
                    <a:pt x="981" y="1541"/>
                  </a:lnTo>
                  <a:lnTo>
                    <a:pt x="1317" y="1765"/>
                  </a:lnTo>
                  <a:lnTo>
                    <a:pt x="1709" y="1990"/>
                  </a:lnTo>
                  <a:lnTo>
                    <a:pt x="2157" y="2242"/>
                  </a:lnTo>
                  <a:lnTo>
                    <a:pt x="2494" y="1850"/>
                  </a:lnTo>
                  <a:lnTo>
                    <a:pt x="2185" y="1681"/>
                  </a:lnTo>
                  <a:lnTo>
                    <a:pt x="1877" y="1485"/>
                  </a:lnTo>
                  <a:lnTo>
                    <a:pt x="1569" y="1261"/>
                  </a:lnTo>
                  <a:lnTo>
                    <a:pt x="1289" y="1037"/>
                  </a:lnTo>
                  <a:lnTo>
                    <a:pt x="1009" y="813"/>
                  </a:lnTo>
                  <a:lnTo>
                    <a:pt x="757" y="561"/>
                  </a:lnTo>
                  <a:lnTo>
                    <a:pt x="505" y="28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7"/>
            <p:cNvSpPr/>
            <p:nvPr/>
          </p:nvSpPr>
          <p:spPr>
            <a:xfrm>
              <a:off x="1489223" y="1868607"/>
              <a:ext cx="27039" cy="31920"/>
            </a:xfrm>
            <a:custGeom>
              <a:avLst/>
              <a:gdLst/>
              <a:ahLst/>
              <a:cxnLst/>
              <a:rect l="l" t="t" r="r" b="b"/>
              <a:pathLst>
                <a:path w="1710" h="2018" extrusionOk="0">
                  <a:moveTo>
                    <a:pt x="1" y="0"/>
                  </a:moveTo>
                  <a:lnTo>
                    <a:pt x="29" y="224"/>
                  </a:lnTo>
                  <a:lnTo>
                    <a:pt x="113" y="476"/>
                  </a:lnTo>
                  <a:lnTo>
                    <a:pt x="225" y="729"/>
                  </a:lnTo>
                  <a:lnTo>
                    <a:pt x="393" y="981"/>
                  </a:lnTo>
                  <a:lnTo>
                    <a:pt x="617" y="1233"/>
                  </a:lnTo>
                  <a:lnTo>
                    <a:pt x="897" y="1513"/>
                  </a:lnTo>
                  <a:lnTo>
                    <a:pt x="1261" y="1765"/>
                  </a:lnTo>
                  <a:lnTo>
                    <a:pt x="1709" y="2017"/>
                  </a:lnTo>
                  <a:lnTo>
                    <a:pt x="1653" y="1737"/>
                  </a:lnTo>
                  <a:lnTo>
                    <a:pt x="1569" y="1485"/>
                  </a:lnTo>
                  <a:lnTo>
                    <a:pt x="1429" y="1261"/>
                  </a:lnTo>
                  <a:lnTo>
                    <a:pt x="1289" y="1037"/>
                  </a:lnTo>
                  <a:lnTo>
                    <a:pt x="1009" y="729"/>
                  </a:lnTo>
                  <a:lnTo>
                    <a:pt x="701" y="448"/>
                  </a:lnTo>
                  <a:lnTo>
                    <a:pt x="365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7"/>
            <p:cNvSpPr/>
            <p:nvPr/>
          </p:nvSpPr>
          <p:spPr>
            <a:xfrm>
              <a:off x="1380704" y="1655940"/>
              <a:ext cx="209085" cy="110327"/>
            </a:xfrm>
            <a:custGeom>
              <a:avLst/>
              <a:gdLst/>
              <a:ahLst/>
              <a:cxnLst/>
              <a:rect l="l" t="t" r="r" b="b"/>
              <a:pathLst>
                <a:path w="13223" h="6975" extrusionOk="0">
                  <a:moveTo>
                    <a:pt x="8964" y="0"/>
                  </a:moveTo>
                  <a:lnTo>
                    <a:pt x="8124" y="28"/>
                  </a:lnTo>
                  <a:lnTo>
                    <a:pt x="7256" y="112"/>
                  </a:lnTo>
                  <a:lnTo>
                    <a:pt x="6359" y="252"/>
                  </a:lnTo>
                  <a:lnTo>
                    <a:pt x="5519" y="420"/>
                  </a:lnTo>
                  <a:lnTo>
                    <a:pt x="4679" y="672"/>
                  </a:lnTo>
                  <a:lnTo>
                    <a:pt x="3922" y="952"/>
                  </a:lnTo>
                  <a:lnTo>
                    <a:pt x="3194" y="1289"/>
                  </a:lnTo>
                  <a:lnTo>
                    <a:pt x="2858" y="1457"/>
                  </a:lnTo>
                  <a:lnTo>
                    <a:pt x="2550" y="1653"/>
                  </a:lnTo>
                  <a:lnTo>
                    <a:pt x="2270" y="1849"/>
                  </a:lnTo>
                  <a:lnTo>
                    <a:pt x="2018" y="2045"/>
                  </a:lnTo>
                  <a:lnTo>
                    <a:pt x="1738" y="2269"/>
                  </a:lnTo>
                  <a:lnTo>
                    <a:pt x="1485" y="2521"/>
                  </a:lnTo>
                  <a:lnTo>
                    <a:pt x="1233" y="2773"/>
                  </a:lnTo>
                  <a:lnTo>
                    <a:pt x="1037" y="3053"/>
                  </a:lnTo>
                  <a:lnTo>
                    <a:pt x="841" y="3333"/>
                  </a:lnTo>
                  <a:lnTo>
                    <a:pt x="645" y="3613"/>
                  </a:lnTo>
                  <a:lnTo>
                    <a:pt x="477" y="3922"/>
                  </a:lnTo>
                  <a:lnTo>
                    <a:pt x="365" y="4258"/>
                  </a:lnTo>
                  <a:lnTo>
                    <a:pt x="225" y="4566"/>
                  </a:lnTo>
                  <a:lnTo>
                    <a:pt x="141" y="4902"/>
                  </a:lnTo>
                  <a:lnTo>
                    <a:pt x="57" y="5238"/>
                  </a:lnTo>
                  <a:lnTo>
                    <a:pt x="29" y="5574"/>
                  </a:lnTo>
                  <a:lnTo>
                    <a:pt x="1" y="5938"/>
                  </a:lnTo>
                  <a:lnTo>
                    <a:pt x="1" y="6274"/>
                  </a:lnTo>
                  <a:lnTo>
                    <a:pt x="1" y="6639"/>
                  </a:lnTo>
                  <a:lnTo>
                    <a:pt x="57" y="6975"/>
                  </a:lnTo>
                  <a:lnTo>
                    <a:pt x="4847" y="5378"/>
                  </a:lnTo>
                  <a:lnTo>
                    <a:pt x="5211" y="5630"/>
                  </a:lnTo>
                  <a:lnTo>
                    <a:pt x="5603" y="5826"/>
                  </a:lnTo>
                  <a:lnTo>
                    <a:pt x="5995" y="6022"/>
                  </a:lnTo>
                  <a:lnTo>
                    <a:pt x="6359" y="6162"/>
                  </a:lnTo>
                  <a:lnTo>
                    <a:pt x="6780" y="6302"/>
                  </a:lnTo>
                  <a:lnTo>
                    <a:pt x="7172" y="6387"/>
                  </a:lnTo>
                  <a:lnTo>
                    <a:pt x="7564" y="6471"/>
                  </a:lnTo>
                  <a:lnTo>
                    <a:pt x="7956" y="6499"/>
                  </a:lnTo>
                  <a:lnTo>
                    <a:pt x="8348" y="6527"/>
                  </a:lnTo>
                  <a:lnTo>
                    <a:pt x="8712" y="6499"/>
                  </a:lnTo>
                  <a:lnTo>
                    <a:pt x="9104" y="6471"/>
                  </a:lnTo>
                  <a:lnTo>
                    <a:pt x="9469" y="6415"/>
                  </a:lnTo>
                  <a:lnTo>
                    <a:pt x="9833" y="6330"/>
                  </a:lnTo>
                  <a:lnTo>
                    <a:pt x="10197" y="6246"/>
                  </a:lnTo>
                  <a:lnTo>
                    <a:pt x="10533" y="6106"/>
                  </a:lnTo>
                  <a:lnTo>
                    <a:pt x="10869" y="5966"/>
                  </a:lnTo>
                  <a:lnTo>
                    <a:pt x="11177" y="5826"/>
                  </a:lnTo>
                  <a:lnTo>
                    <a:pt x="11457" y="5658"/>
                  </a:lnTo>
                  <a:lnTo>
                    <a:pt x="11737" y="5462"/>
                  </a:lnTo>
                  <a:lnTo>
                    <a:pt x="12018" y="5266"/>
                  </a:lnTo>
                  <a:lnTo>
                    <a:pt x="12242" y="5042"/>
                  </a:lnTo>
                  <a:lnTo>
                    <a:pt x="12466" y="4818"/>
                  </a:lnTo>
                  <a:lnTo>
                    <a:pt x="12662" y="4566"/>
                  </a:lnTo>
                  <a:lnTo>
                    <a:pt x="12830" y="4314"/>
                  </a:lnTo>
                  <a:lnTo>
                    <a:pt x="12970" y="4062"/>
                  </a:lnTo>
                  <a:lnTo>
                    <a:pt x="13082" y="3782"/>
                  </a:lnTo>
                  <a:lnTo>
                    <a:pt x="13166" y="3501"/>
                  </a:lnTo>
                  <a:lnTo>
                    <a:pt x="13222" y="3221"/>
                  </a:lnTo>
                  <a:lnTo>
                    <a:pt x="13222" y="2941"/>
                  </a:lnTo>
                  <a:lnTo>
                    <a:pt x="13222" y="2633"/>
                  </a:lnTo>
                  <a:lnTo>
                    <a:pt x="13166" y="2353"/>
                  </a:lnTo>
                  <a:lnTo>
                    <a:pt x="13082" y="2045"/>
                  </a:lnTo>
                  <a:lnTo>
                    <a:pt x="12970" y="1765"/>
                  </a:lnTo>
                  <a:lnTo>
                    <a:pt x="12802" y="1485"/>
                  </a:lnTo>
                  <a:lnTo>
                    <a:pt x="12606" y="1261"/>
                  </a:lnTo>
                  <a:lnTo>
                    <a:pt x="12410" y="1036"/>
                  </a:lnTo>
                  <a:lnTo>
                    <a:pt x="12158" y="840"/>
                  </a:lnTo>
                  <a:lnTo>
                    <a:pt x="11877" y="672"/>
                  </a:lnTo>
                  <a:lnTo>
                    <a:pt x="11569" y="504"/>
                  </a:lnTo>
                  <a:lnTo>
                    <a:pt x="11261" y="392"/>
                  </a:lnTo>
                  <a:lnTo>
                    <a:pt x="10925" y="280"/>
                  </a:lnTo>
                  <a:lnTo>
                    <a:pt x="10561" y="196"/>
                  </a:lnTo>
                  <a:lnTo>
                    <a:pt x="10169" y="112"/>
                  </a:lnTo>
                  <a:lnTo>
                    <a:pt x="9777" y="56"/>
                  </a:lnTo>
                  <a:lnTo>
                    <a:pt x="9385" y="28"/>
                  </a:lnTo>
                  <a:lnTo>
                    <a:pt x="89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extrusionOk="0">
                  <a:moveTo>
                    <a:pt x="9300" y="1"/>
                  </a:moveTo>
                  <a:lnTo>
                    <a:pt x="3586" y="2578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869" y="1374"/>
                  </a:lnTo>
                  <a:lnTo>
                    <a:pt x="645" y="1542"/>
                  </a:lnTo>
                  <a:lnTo>
                    <a:pt x="420" y="1738"/>
                  </a:lnTo>
                  <a:lnTo>
                    <a:pt x="252" y="1962"/>
                  </a:lnTo>
                  <a:lnTo>
                    <a:pt x="140" y="2214"/>
                  </a:lnTo>
                  <a:lnTo>
                    <a:pt x="56" y="2494"/>
                  </a:lnTo>
                  <a:lnTo>
                    <a:pt x="0" y="2774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fill="none" extrusionOk="0">
                  <a:moveTo>
                    <a:pt x="9300" y="1"/>
                  </a:moveTo>
                  <a:lnTo>
                    <a:pt x="3586" y="2578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1121" y="1261"/>
                  </a:lnTo>
                  <a:lnTo>
                    <a:pt x="869" y="1374"/>
                  </a:lnTo>
                  <a:lnTo>
                    <a:pt x="645" y="1542"/>
                  </a:lnTo>
                  <a:lnTo>
                    <a:pt x="420" y="1738"/>
                  </a:lnTo>
                  <a:lnTo>
                    <a:pt x="252" y="1962"/>
                  </a:lnTo>
                  <a:lnTo>
                    <a:pt x="140" y="2214"/>
                  </a:lnTo>
                  <a:lnTo>
                    <a:pt x="56" y="2494"/>
                  </a:lnTo>
                  <a:lnTo>
                    <a:pt x="0" y="2774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extrusionOk="0">
                  <a:moveTo>
                    <a:pt x="9300" y="1"/>
                  </a:moveTo>
                  <a:lnTo>
                    <a:pt x="8936" y="169"/>
                  </a:lnTo>
                  <a:lnTo>
                    <a:pt x="3586" y="2578"/>
                  </a:lnTo>
                  <a:lnTo>
                    <a:pt x="3306" y="841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897" y="1374"/>
                  </a:lnTo>
                  <a:lnTo>
                    <a:pt x="673" y="1514"/>
                  </a:lnTo>
                  <a:lnTo>
                    <a:pt x="476" y="1682"/>
                  </a:lnTo>
                  <a:lnTo>
                    <a:pt x="308" y="1906"/>
                  </a:lnTo>
                  <a:lnTo>
                    <a:pt x="168" y="2130"/>
                  </a:lnTo>
                  <a:lnTo>
                    <a:pt x="84" y="2354"/>
                  </a:lnTo>
                  <a:lnTo>
                    <a:pt x="28" y="2606"/>
                  </a:lnTo>
                  <a:lnTo>
                    <a:pt x="0" y="2886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fill="none" extrusionOk="0">
                  <a:moveTo>
                    <a:pt x="9300" y="1"/>
                  </a:moveTo>
                  <a:lnTo>
                    <a:pt x="8936" y="169"/>
                  </a:lnTo>
                  <a:lnTo>
                    <a:pt x="3586" y="2578"/>
                  </a:lnTo>
                  <a:lnTo>
                    <a:pt x="3306" y="841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1121" y="1261"/>
                  </a:lnTo>
                  <a:lnTo>
                    <a:pt x="897" y="1374"/>
                  </a:lnTo>
                  <a:lnTo>
                    <a:pt x="673" y="1514"/>
                  </a:lnTo>
                  <a:lnTo>
                    <a:pt x="476" y="1682"/>
                  </a:lnTo>
                  <a:lnTo>
                    <a:pt x="308" y="1906"/>
                  </a:lnTo>
                  <a:lnTo>
                    <a:pt x="168" y="2130"/>
                  </a:lnTo>
                  <a:lnTo>
                    <a:pt x="84" y="2354"/>
                  </a:lnTo>
                  <a:lnTo>
                    <a:pt x="28" y="2606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7"/>
            <p:cNvSpPr/>
            <p:nvPr/>
          </p:nvSpPr>
          <p:spPr>
            <a:xfrm>
              <a:off x="1558322" y="2477818"/>
              <a:ext cx="64672" cy="69138"/>
            </a:xfrm>
            <a:custGeom>
              <a:avLst/>
              <a:gdLst/>
              <a:ahLst/>
              <a:cxnLst/>
              <a:rect l="l" t="t" r="r" b="b"/>
              <a:pathLst>
                <a:path w="4090" h="4371" extrusionOk="0">
                  <a:moveTo>
                    <a:pt x="3334" y="3138"/>
                  </a:moveTo>
                  <a:lnTo>
                    <a:pt x="3754" y="3614"/>
                  </a:lnTo>
                  <a:lnTo>
                    <a:pt x="3754" y="3586"/>
                  </a:lnTo>
                  <a:lnTo>
                    <a:pt x="3334" y="3138"/>
                  </a:lnTo>
                  <a:close/>
                  <a:moveTo>
                    <a:pt x="1821" y="0"/>
                  </a:moveTo>
                  <a:lnTo>
                    <a:pt x="0" y="28"/>
                  </a:lnTo>
                  <a:lnTo>
                    <a:pt x="28" y="140"/>
                  </a:lnTo>
                  <a:lnTo>
                    <a:pt x="84" y="505"/>
                  </a:lnTo>
                  <a:lnTo>
                    <a:pt x="168" y="757"/>
                  </a:lnTo>
                  <a:lnTo>
                    <a:pt x="252" y="1037"/>
                  </a:lnTo>
                  <a:lnTo>
                    <a:pt x="392" y="1373"/>
                  </a:lnTo>
                  <a:lnTo>
                    <a:pt x="560" y="1709"/>
                  </a:lnTo>
                  <a:lnTo>
                    <a:pt x="785" y="2045"/>
                  </a:lnTo>
                  <a:lnTo>
                    <a:pt x="1065" y="2409"/>
                  </a:lnTo>
                  <a:lnTo>
                    <a:pt x="1373" y="2773"/>
                  </a:lnTo>
                  <a:lnTo>
                    <a:pt x="1765" y="3138"/>
                  </a:lnTo>
                  <a:lnTo>
                    <a:pt x="2241" y="3474"/>
                  </a:lnTo>
                  <a:lnTo>
                    <a:pt x="2537" y="3660"/>
                  </a:lnTo>
                  <a:lnTo>
                    <a:pt x="2325" y="3502"/>
                  </a:lnTo>
                  <a:lnTo>
                    <a:pt x="2073" y="3334"/>
                  </a:lnTo>
                  <a:lnTo>
                    <a:pt x="1849" y="3138"/>
                  </a:lnTo>
                  <a:lnTo>
                    <a:pt x="1457" y="2745"/>
                  </a:lnTo>
                  <a:lnTo>
                    <a:pt x="1121" y="2381"/>
                  </a:lnTo>
                  <a:lnTo>
                    <a:pt x="869" y="2073"/>
                  </a:lnTo>
                  <a:lnTo>
                    <a:pt x="644" y="1765"/>
                  </a:lnTo>
                  <a:lnTo>
                    <a:pt x="1429" y="953"/>
                  </a:lnTo>
                  <a:lnTo>
                    <a:pt x="1401" y="813"/>
                  </a:lnTo>
                  <a:lnTo>
                    <a:pt x="1429" y="645"/>
                  </a:lnTo>
                  <a:lnTo>
                    <a:pt x="1457" y="505"/>
                  </a:lnTo>
                  <a:lnTo>
                    <a:pt x="1541" y="364"/>
                  </a:lnTo>
                  <a:lnTo>
                    <a:pt x="1821" y="0"/>
                  </a:lnTo>
                  <a:close/>
                  <a:moveTo>
                    <a:pt x="2537" y="3660"/>
                  </a:moveTo>
                  <a:lnTo>
                    <a:pt x="2549" y="3670"/>
                  </a:lnTo>
                  <a:lnTo>
                    <a:pt x="2560" y="3675"/>
                  </a:lnTo>
                  <a:lnTo>
                    <a:pt x="2537" y="3660"/>
                  </a:lnTo>
                  <a:close/>
                  <a:moveTo>
                    <a:pt x="3754" y="3614"/>
                  </a:moveTo>
                  <a:lnTo>
                    <a:pt x="3362" y="4006"/>
                  </a:lnTo>
                  <a:lnTo>
                    <a:pt x="3081" y="3922"/>
                  </a:lnTo>
                  <a:lnTo>
                    <a:pt x="2829" y="3810"/>
                  </a:lnTo>
                  <a:lnTo>
                    <a:pt x="2560" y="3675"/>
                  </a:lnTo>
                  <a:lnTo>
                    <a:pt x="2773" y="3810"/>
                  </a:lnTo>
                  <a:lnTo>
                    <a:pt x="3362" y="4090"/>
                  </a:lnTo>
                  <a:lnTo>
                    <a:pt x="4062" y="4370"/>
                  </a:lnTo>
                  <a:lnTo>
                    <a:pt x="4090" y="3810"/>
                  </a:lnTo>
                  <a:lnTo>
                    <a:pt x="3922" y="3726"/>
                  </a:lnTo>
                  <a:lnTo>
                    <a:pt x="3754" y="3614"/>
                  </a:lnTo>
                  <a:close/>
                </a:path>
              </a:pathLst>
            </a:custGeom>
            <a:solidFill>
              <a:srgbClr val="414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7"/>
            <p:cNvSpPr/>
            <p:nvPr/>
          </p:nvSpPr>
          <p:spPr>
            <a:xfrm>
              <a:off x="1558322" y="2477818"/>
              <a:ext cx="64672" cy="69138"/>
            </a:xfrm>
            <a:custGeom>
              <a:avLst/>
              <a:gdLst/>
              <a:ahLst/>
              <a:cxnLst/>
              <a:rect l="l" t="t" r="r" b="b"/>
              <a:pathLst>
                <a:path w="4090" h="4371" fill="none" extrusionOk="0">
                  <a:moveTo>
                    <a:pt x="1821" y="0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28" y="140"/>
                  </a:lnTo>
                  <a:lnTo>
                    <a:pt x="84" y="505"/>
                  </a:lnTo>
                  <a:lnTo>
                    <a:pt x="168" y="757"/>
                  </a:lnTo>
                  <a:lnTo>
                    <a:pt x="252" y="1037"/>
                  </a:lnTo>
                  <a:lnTo>
                    <a:pt x="392" y="1373"/>
                  </a:lnTo>
                  <a:lnTo>
                    <a:pt x="560" y="1709"/>
                  </a:lnTo>
                  <a:lnTo>
                    <a:pt x="785" y="2045"/>
                  </a:lnTo>
                  <a:lnTo>
                    <a:pt x="1065" y="2409"/>
                  </a:lnTo>
                  <a:lnTo>
                    <a:pt x="1373" y="2773"/>
                  </a:lnTo>
                  <a:lnTo>
                    <a:pt x="1765" y="3138"/>
                  </a:lnTo>
                  <a:lnTo>
                    <a:pt x="2241" y="3474"/>
                  </a:lnTo>
                  <a:lnTo>
                    <a:pt x="2773" y="3810"/>
                  </a:lnTo>
                  <a:lnTo>
                    <a:pt x="3362" y="4090"/>
                  </a:lnTo>
                  <a:lnTo>
                    <a:pt x="4062" y="4370"/>
                  </a:lnTo>
                  <a:lnTo>
                    <a:pt x="4062" y="4370"/>
                  </a:lnTo>
                  <a:lnTo>
                    <a:pt x="4090" y="3810"/>
                  </a:lnTo>
                  <a:lnTo>
                    <a:pt x="4090" y="3810"/>
                  </a:lnTo>
                  <a:lnTo>
                    <a:pt x="3922" y="3726"/>
                  </a:lnTo>
                  <a:lnTo>
                    <a:pt x="3754" y="3614"/>
                  </a:lnTo>
                  <a:lnTo>
                    <a:pt x="3754" y="3586"/>
                  </a:lnTo>
                  <a:lnTo>
                    <a:pt x="3334" y="3138"/>
                  </a:lnTo>
                  <a:lnTo>
                    <a:pt x="3754" y="3614"/>
                  </a:lnTo>
                  <a:lnTo>
                    <a:pt x="3362" y="4006"/>
                  </a:lnTo>
                  <a:lnTo>
                    <a:pt x="3362" y="4006"/>
                  </a:lnTo>
                  <a:lnTo>
                    <a:pt x="3081" y="3922"/>
                  </a:lnTo>
                  <a:lnTo>
                    <a:pt x="2829" y="3810"/>
                  </a:lnTo>
                  <a:lnTo>
                    <a:pt x="2549" y="3670"/>
                  </a:lnTo>
                  <a:lnTo>
                    <a:pt x="2325" y="3502"/>
                  </a:lnTo>
                  <a:lnTo>
                    <a:pt x="2073" y="3334"/>
                  </a:lnTo>
                  <a:lnTo>
                    <a:pt x="1849" y="3138"/>
                  </a:lnTo>
                  <a:lnTo>
                    <a:pt x="1457" y="2745"/>
                  </a:lnTo>
                  <a:lnTo>
                    <a:pt x="1121" y="2381"/>
                  </a:lnTo>
                  <a:lnTo>
                    <a:pt x="869" y="2073"/>
                  </a:lnTo>
                  <a:lnTo>
                    <a:pt x="644" y="1765"/>
                  </a:lnTo>
                  <a:lnTo>
                    <a:pt x="644" y="1765"/>
                  </a:lnTo>
                  <a:lnTo>
                    <a:pt x="644" y="1765"/>
                  </a:lnTo>
                  <a:lnTo>
                    <a:pt x="1429" y="953"/>
                  </a:lnTo>
                  <a:lnTo>
                    <a:pt x="1429" y="953"/>
                  </a:lnTo>
                  <a:lnTo>
                    <a:pt x="1401" y="813"/>
                  </a:lnTo>
                  <a:lnTo>
                    <a:pt x="1429" y="645"/>
                  </a:lnTo>
                  <a:lnTo>
                    <a:pt x="1457" y="505"/>
                  </a:lnTo>
                  <a:lnTo>
                    <a:pt x="1541" y="364"/>
                  </a:lnTo>
                  <a:lnTo>
                    <a:pt x="1541" y="364"/>
                  </a:lnTo>
                  <a:lnTo>
                    <a:pt x="18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7"/>
            <p:cNvSpPr/>
            <p:nvPr/>
          </p:nvSpPr>
          <p:spPr>
            <a:xfrm>
              <a:off x="1580460" y="2052912"/>
              <a:ext cx="201985" cy="485170"/>
            </a:xfrm>
            <a:custGeom>
              <a:avLst/>
              <a:gdLst/>
              <a:ahLst/>
              <a:cxnLst/>
              <a:rect l="l" t="t" r="r" b="b"/>
              <a:pathLst>
                <a:path w="12774" h="30673" extrusionOk="0">
                  <a:moveTo>
                    <a:pt x="5295" y="1"/>
                  </a:moveTo>
                  <a:lnTo>
                    <a:pt x="5099" y="29"/>
                  </a:lnTo>
                  <a:lnTo>
                    <a:pt x="4791" y="141"/>
                  </a:lnTo>
                  <a:lnTo>
                    <a:pt x="4623" y="225"/>
                  </a:lnTo>
                  <a:lnTo>
                    <a:pt x="4427" y="337"/>
                  </a:lnTo>
                  <a:lnTo>
                    <a:pt x="4230" y="477"/>
                  </a:lnTo>
                  <a:lnTo>
                    <a:pt x="4034" y="673"/>
                  </a:lnTo>
                  <a:lnTo>
                    <a:pt x="3838" y="897"/>
                  </a:lnTo>
                  <a:lnTo>
                    <a:pt x="3642" y="1177"/>
                  </a:lnTo>
                  <a:lnTo>
                    <a:pt x="3474" y="1513"/>
                  </a:lnTo>
                  <a:lnTo>
                    <a:pt x="3306" y="1878"/>
                  </a:lnTo>
                  <a:lnTo>
                    <a:pt x="3138" y="2326"/>
                  </a:lnTo>
                  <a:lnTo>
                    <a:pt x="3026" y="2858"/>
                  </a:lnTo>
                  <a:lnTo>
                    <a:pt x="2914" y="3558"/>
                  </a:lnTo>
                  <a:lnTo>
                    <a:pt x="2830" y="4287"/>
                  </a:lnTo>
                  <a:lnTo>
                    <a:pt x="2802" y="5015"/>
                  </a:lnTo>
                  <a:lnTo>
                    <a:pt x="2774" y="5743"/>
                  </a:lnTo>
                  <a:lnTo>
                    <a:pt x="2802" y="6443"/>
                  </a:lnTo>
                  <a:lnTo>
                    <a:pt x="2886" y="7172"/>
                  </a:lnTo>
                  <a:lnTo>
                    <a:pt x="2970" y="7900"/>
                  </a:lnTo>
                  <a:lnTo>
                    <a:pt x="3110" y="8600"/>
                  </a:lnTo>
                  <a:lnTo>
                    <a:pt x="3810" y="9665"/>
                  </a:lnTo>
                  <a:lnTo>
                    <a:pt x="4511" y="10757"/>
                  </a:lnTo>
                  <a:lnTo>
                    <a:pt x="5323" y="12102"/>
                  </a:lnTo>
                  <a:lnTo>
                    <a:pt x="5715" y="12802"/>
                  </a:lnTo>
                  <a:lnTo>
                    <a:pt x="6107" y="13502"/>
                  </a:lnTo>
                  <a:lnTo>
                    <a:pt x="6443" y="14174"/>
                  </a:lnTo>
                  <a:lnTo>
                    <a:pt x="6751" y="14847"/>
                  </a:lnTo>
                  <a:lnTo>
                    <a:pt x="7004" y="15463"/>
                  </a:lnTo>
                  <a:lnTo>
                    <a:pt x="7172" y="15995"/>
                  </a:lnTo>
                  <a:lnTo>
                    <a:pt x="7228" y="16247"/>
                  </a:lnTo>
                  <a:lnTo>
                    <a:pt x="7256" y="16471"/>
                  </a:lnTo>
                  <a:lnTo>
                    <a:pt x="7256" y="16667"/>
                  </a:lnTo>
                  <a:lnTo>
                    <a:pt x="7228" y="16835"/>
                  </a:lnTo>
                  <a:lnTo>
                    <a:pt x="7088" y="17172"/>
                  </a:lnTo>
                  <a:lnTo>
                    <a:pt x="6863" y="17620"/>
                  </a:lnTo>
                  <a:lnTo>
                    <a:pt x="6555" y="18180"/>
                  </a:lnTo>
                  <a:lnTo>
                    <a:pt x="6163" y="18824"/>
                  </a:lnTo>
                  <a:lnTo>
                    <a:pt x="5183" y="20281"/>
                  </a:lnTo>
                  <a:lnTo>
                    <a:pt x="4062" y="21877"/>
                  </a:lnTo>
                  <a:lnTo>
                    <a:pt x="2914" y="23502"/>
                  </a:lnTo>
                  <a:lnTo>
                    <a:pt x="1793" y="25015"/>
                  </a:lnTo>
                  <a:lnTo>
                    <a:pt x="141" y="27227"/>
                  </a:lnTo>
                  <a:lnTo>
                    <a:pt x="85" y="27312"/>
                  </a:lnTo>
                  <a:lnTo>
                    <a:pt x="29" y="27424"/>
                  </a:lnTo>
                  <a:lnTo>
                    <a:pt x="29" y="27536"/>
                  </a:lnTo>
                  <a:lnTo>
                    <a:pt x="1" y="27648"/>
                  </a:lnTo>
                  <a:lnTo>
                    <a:pt x="29" y="27788"/>
                  </a:lnTo>
                  <a:lnTo>
                    <a:pt x="57" y="27872"/>
                  </a:lnTo>
                  <a:lnTo>
                    <a:pt x="113" y="27984"/>
                  </a:lnTo>
                  <a:lnTo>
                    <a:pt x="197" y="28096"/>
                  </a:lnTo>
                  <a:lnTo>
                    <a:pt x="2354" y="30449"/>
                  </a:lnTo>
                  <a:lnTo>
                    <a:pt x="2354" y="30477"/>
                  </a:lnTo>
                  <a:lnTo>
                    <a:pt x="2466" y="30561"/>
                  </a:lnTo>
                  <a:lnTo>
                    <a:pt x="2578" y="30617"/>
                  </a:lnTo>
                  <a:lnTo>
                    <a:pt x="2718" y="30673"/>
                  </a:lnTo>
                  <a:lnTo>
                    <a:pt x="2970" y="30673"/>
                  </a:lnTo>
                  <a:lnTo>
                    <a:pt x="3082" y="30645"/>
                  </a:lnTo>
                  <a:lnTo>
                    <a:pt x="3222" y="30589"/>
                  </a:lnTo>
                  <a:lnTo>
                    <a:pt x="3306" y="30505"/>
                  </a:lnTo>
                  <a:lnTo>
                    <a:pt x="4174" y="29664"/>
                  </a:lnTo>
                  <a:lnTo>
                    <a:pt x="5323" y="28516"/>
                  </a:lnTo>
                  <a:lnTo>
                    <a:pt x="6667" y="27087"/>
                  </a:lnTo>
                  <a:lnTo>
                    <a:pt x="7396" y="26331"/>
                  </a:lnTo>
                  <a:lnTo>
                    <a:pt x="8096" y="25519"/>
                  </a:lnTo>
                  <a:lnTo>
                    <a:pt x="8824" y="24679"/>
                  </a:lnTo>
                  <a:lnTo>
                    <a:pt x="9497" y="23810"/>
                  </a:lnTo>
                  <a:lnTo>
                    <a:pt x="10169" y="22970"/>
                  </a:lnTo>
                  <a:lnTo>
                    <a:pt x="10785" y="22101"/>
                  </a:lnTo>
                  <a:lnTo>
                    <a:pt x="11317" y="21233"/>
                  </a:lnTo>
                  <a:lnTo>
                    <a:pt x="11821" y="20421"/>
                  </a:lnTo>
                  <a:lnTo>
                    <a:pt x="12017" y="20001"/>
                  </a:lnTo>
                  <a:lnTo>
                    <a:pt x="12214" y="19609"/>
                  </a:lnTo>
                  <a:lnTo>
                    <a:pt x="12382" y="19216"/>
                  </a:lnTo>
                  <a:lnTo>
                    <a:pt x="12522" y="18852"/>
                  </a:lnTo>
                  <a:lnTo>
                    <a:pt x="12634" y="18376"/>
                  </a:lnTo>
                  <a:lnTo>
                    <a:pt x="12718" y="17900"/>
                  </a:lnTo>
                  <a:lnTo>
                    <a:pt x="12774" y="17368"/>
                  </a:lnTo>
                  <a:lnTo>
                    <a:pt x="12774" y="16835"/>
                  </a:lnTo>
                  <a:lnTo>
                    <a:pt x="12774" y="16247"/>
                  </a:lnTo>
                  <a:lnTo>
                    <a:pt x="12718" y="15659"/>
                  </a:lnTo>
                  <a:lnTo>
                    <a:pt x="12634" y="15043"/>
                  </a:lnTo>
                  <a:lnTo>
                    <a:pt x="12522" y="14398"/>
                  </a:lnTo>
                  <a:lnTo>
                    <a:pt x="12410" y="13754"/>
                  </a:lnTo>
                  <a:lnTo>
                    <a:pt x="12242" y="13082"/>
                  </a:lnTo>
                  <a:lnTo>
                    <a:pt x="12046" y="12410"/>
                  </a:lnTo>
                  <a:lnTo>
                    <a:pt x="11849" y="11709"/>
                  </a:lnTo>
                  <a:lnTo>
                    <a:pt x="11625" y="11037"/>
                  </a:lnTo>
                  <a:lnTo>
                    <a:pt x="11373" y="10337"/>
                  </a:lnTo>
                  <a:lnTo>
                    <a:pt x="10813" y="8936"/>
                  </a:lnTo>
                  <a:lnTo>
                    <a:pt x="10225" y="7564"/>
                  </a:lnTo>
                  <a:lnTo>
                    <a:pt x="9581" y="6219"/>
                  </a:lnTo>
                  <a:lnTo>
                    <a:pt x="8880" y="4931"/>
                  </a:lnTo>
                  <a:lnTo>
                    <a:pt x="8180" y="3698"/>
                  </a:lnTo>
                  <a:lnTo>
                    <a:pt x="7452" y="2606"/>
                  </a:lnTo>
                  <a:lnTo>
                    <a:pt x="6751" y="1597"/>
                  </a:lnTo>
                  <a:lnTo>
                    <a:pt x="6387" y="1121"/>
                  </a:lnTo>
                  <a:lnTo>
                    <a:pt x="6051" y="729"/>
                  </a:lnTo>
                  <a:lnTo>
                    <a:pt x="5715" y="337"/>
                  </a:lnTo>
                  <a:lnTo>
                    <a:pt x="53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7"/>
            <p:cNvSpPr/>
            <p:nvPr/>
          </p:nvSpPr>
          <p:spPr>
            <a:xfrm>
              <a:off x="1580460" y="2052912"/>
              <a:ext cx="201985" cy="485170"/>
            </a:xfrm>
            <a:custGeom>
              <a:avLst/>
              <a:gdLst/>
              <a:ahLst/>
              <a:cxnLst/>
              <a:rect l="l" t="t" r="r" b="b"/>
              <a:pathLst>
                <a:path w="12774" h="30673" fill="none" extrusionOk="0">
                  <a:moveTo>
                    <a:pt x="5379" y="1"/>
                  </a:moveTo>
                  <a:lnTo>
                    <a:pt x="5379" y="1"/>
                  </a:lnTo>
                  <a:lnTo>
                    <a:pt x="5715" y="337"/>
                  </a:lnTo>
                  <a:lnTo>
                    <a:pt x="6051" y="729"/>
                  </a:lnTo>
                  <a:lnTo>
                    <a:pt x="6387" y="1121"/>
                  </a:lnTo>
                  <a:lnTo>
                    <a:pt x="6751" y="1597"/>
                  </a:lnTo>
                  <a:lnTo>
                    <a:pt x="7452" y="2606"/>
                  </a:lnTo>
                  <a:lnTo>
                    <a:pt x="8180" y="3698"/>
                  </a:lnTo>
                  <a:lnTo>
                    <a:pt x="8880" y="4931"/>
                  </a:lnTo>
                  <a:lnTo>
                    <a:pt x="9581" y="6219"/>
                  </a:lnTo>
                  <a:lnTo>
                    <a:pt x="10225" y="7564"/>
                  </a:lnTo>
                  <a:lnTo>
                    <a:pt x="10813" y="8936"/>
                  </a:lnTo>
                  <a:lnTo>
                    <a:pt x="11373" y="10337"/>
                  </a:lnTo>
                  <a:lnTo>
                    <a:pt x="11625" y="11037"/>
                  </a:lnTo>
                  <a:lnTo>
                    <a:pt x="11849" y="11709"/>
                  </a:lnTo>
                  <a:lnTo>
                    <a:pt x="12046" y="12410"/>
                  </a:lnTo>
                  <a:lnTo>
                    <a:pt x="12242" y="13082"/>
                  </a:lnTo>
                  <a:lnTo>
                    <a:pt x="12410" y="13754"/>
                  </a:lnTo>
                  <a:lnTo>
                    <a:pt x="12522" y="14398"/>
                  </a:lnTo>
                  <a:lnTo>
                    <a:pt x="12634" y="15043"/>
                  </a:lnTo>
                  <a:lnTo>
                    <a:pt x="12718" y="15659"/>
                  </a:lnTo>
                  <a:lnTo>
                    <a:pt x="12774" y="16247"/>
                  </a:lnTo>
                  <a:lnTo>
                    <a:pt x="12774" y="16835"/>
                  </a:lnTo>
                  <a:lnTo>
                    <a:pt x="12774" y="17368"/>
                  </a:lnTo>
                  <a:lnTo>
                    <a:pt x="12718" y="17900"/>
                  </a:lnTo>
                  <a:lnTo>
                    <a:pt x="12634" y="18376"/>
                  </a:lnTo>
                  <a:lnTo>
                    <a:pt x="12522" y="18852"/>
                  </a:lnTo>
                  <a:lnTo>
                    <a:pt x="12522" y="18852"/>
                  </a:lnTo>
                  <a:lnTo>
                    <a:pt x="12382" y="19216"/>
                  </a:lnTo>
                  <a:lnTo>
                    <a:pt x="12214" y="19609"/>
                  </a:lnTo>
                  <a:lnTo>
                    <a:pt x="12017" y="20001"/>
                  </a:lnTo>
                  <a:lnTo>
                    <a:pt x="11821" y="20421"/>
                  </a:lnTo>
                  <a:lnTo>
                    <a:pt x="11317" y="21233"/>
                  </a:lnTo>
                  <a:lnTo>
                    <a:pt x="10785" y="22101"/>
                  </a:lnTo>
                  <a:lnTo>
                    <a:pt x="10169" y="22970"/>
                  </a:lnTo>
                  <a:lnTo>
                    <a:pt x="9497" y="23810"/>
                  </a:lnTo>
                  <a:lnTo>
                    <a:pt x="8824" y="24679"/>
                  </a:lnTo>
                  <a:lnTo>
                    <a:pt x="8096" y="25519"/>
                  </a:lnTo>
                  <a:lnTo>
                    <a:pt x="7396" y="26331"/>
                  </a:lnTo>
                  <a:lnTo>
                    <a:pt x="6667" y="27087"/>
                  </a:lnTo>
                  <a:lnTo>
                    <a:pt x="5323" y="28516"/>
                  </a:lnTo>
                  <a:lnTo>
                    <a:pt x="4174" y="29664"/>
                  </a:lnTo>
                  <a:lnTo>
                    <a:pt x="3306" y="30505"/>
                  </a:lnTo>
                  <a:lnTo>
                    <a:pt x="3306" y="30505"/>
                  </a:lnTo>
                  <a:lnTo>
                    <a:pt x="3222" y="30589"/>
                  </a:lnTo>
                  <a:lnTo>
                    <a:pt x="3082" y="30645"/>
                  </a:lnTo>
                  <a:lnTo>
                    <a:pt x="2970" y="30673"/>
                  </a:lnTo>
                  <a:lnTo>
                    <a:pt x="2830" y="30673"/>
                  </a:lnTo>
                  <a:lnTo>
                    <a:pt x="2718" y="30673"/>
                  </a:lnTo>
                  <a:lnTo>
                    <a:pt x="2578" y="30617"/>
                  </a:lnTo>
                  <a:lnTo>
                    <a:pt x="2466" y="30561"/>
                  </a:lnTo>
                  <a:lnTo>
                    <a:pt x="2354" y="30477"/>
                  </a:lnTo>
                  <a:lnTo>
                    <a:pt x="2354" y="30449"/>
                  </a:lnTo>
                  <a:lnTo>
                    <a:pt x="197" y="28096"/>
                  </a:lnTo>
                  <a:lnTo>
                    <a:pt x="197" y="28096"/>
                  </a:lnTo>
                  <a:lnTo>
                    <a:pt x="113" y="27984"/>
                  </a:lnTo>
                  <a:lnTo>
                    <a:pt x="57" y="27872"/>
                  </a:lnTo>
                  <a:lnTo>
                    <a:pt x="29" y="27788"/>
                  </a:lnTo>
                  <a:lnTo>
                    <a:pt x="1" y="27648"/>
                  </a:lnTo>
                  <a:lnTo>
                    <a:pt x="29" y="27536"/>
                  </a:lnTo>
                  <a:lnTo>
                    <a:pt x="29" y="27424"/>
                  </a:lnTo>
                  <a:lnTo>
                    <a:pt x="85" y="27312"/>
                  </a:lnTo>
                  <a:lnTo>
                    <a:pt x="141" y="27227"/>
                  </a:lnTo>
                  <a:lnTo>
                    <a:pt x="141" y="27227"/>
                  </a:lnTo>
                  <a:lnTo>
                    <a:pt x="1793" y="25015"/>
                  </a:lnTo>
                  <a:lnTo>
                    <a:pt x="2914" y="23502"/>
                  </a:lnTo>
                  <a:lnTo>
                    <a:pt x="4062" y="21877"/>
                  </a:lnTo>
                  <a:lnTo>
                    <a:pt x="5183" y="20281"/>
                  </a:lnTo>
                  <a:lnTo>
                    <a:pt x="6163" y="18824"/>
                  </a:lnTo>
                  <a:lnTo>
                    <a:pt x="6555" y="18180"/>
                  </a:lnTo>
                  <a:lnTo>
                    <a:pt x="6863" y="17620"/>
                  </a:lnTo>
                  <a:lnTo>
                    <a:pt x="7088" y="17172"/>
                  </a:lnTo>
                  <a:lnTo>
                    <a:pt x="7228" y="16835"/>
                  </a:lnTo>
                  <a:lnTo>
                    <a:pt x="7228" y="16835"/>
                  </a:lnTo>
                  <a:lnTo>
                    <a:pt x="7256" y="16667"/>
                  </a:lnTo>
                  <a:lnTo>
                    <a:pt x="7256" y="16471"/>
                  </a:lnTo>
                  <a:lnTo>
                    <a:pt x="7228" y="16247"/>
                  </a:lnTo>
                  <a:lnTo>
                    <a:pt x="7172" y="15995"/>
                  </a:lnTo>
                  <a:lnTo>
                    <a:pt x="7004" y="15463"/>
                  </a:lnTo>
                  <a:lnTo>
                    <a:pt x="6751" y="14847"/>
                  </a:lnTo>
                  <a:lnTo>
                    <a:pt x="6443" y="14174"/>
                  </a:lnTo>
                  <a:lnTo>
                    <a:pt x="6107" y="13502"/>
                  </a:lnTo>
                  <a:lnTo>
                    <a:pt x="5715" y="12802"/>
                  </a:lnTo>
                  <a:lnTo>
                    <a:pt x="5323" y="12102"/>
                  </a:lnTo>
                  <a:lnTo>
                    <a:pt x="4511" y="10757"/>
                  </a:lnTo>
                  <a:lnTo>
                    <a:pt x="3810" y="9665"/>
                  </a:lnTo>
                  <a:lnTo>
                    <a:pt x="3110" y="8600"/>
                  </a:lnTo>
                  <a:lnTo>
                    <a:pt x="3110" y="8600"/>
                  </a:lnTo>
                  <a:lnTo>
                    <a:pt x="2970" y="7900"/>
                  </a:lnTo>
                  <a:lnTo>
                    <a:pt x="2886" y="7172"/>
                  </a:lnTo>
                  <a:lnTo>
                    <a:pt x="2802" y="6443"/>
                  </a:lnTo>
                  <a:lnTo>
                    <a:pt x="2774" y="5743"/>
                  </a:lnTo>
                  <a:lnTo>
                    <a:pt x="2802" y="5015"/>
                  </a:lnTo>
                  <a:lnTo>
                    <a:pt x="2830" y="4287"/>
                  </a:lnTo>
                  <a:lnTo>
                    <a:pt x="2914" y="3558"/>
                  </a:lnTo>
                  <a:lnTo>
                    <a:pt x="3026" y="2858"/>
                  </a:lnTo>
                  <a:lnTo>
                    <a:pt x="3026" y="2858"/>
                  </a:lnTo>
                  <a:lnTo>
                    <a:pt x="3138" y="2326"/>
                  </a:lnTo>
                  <a:lnTo>
                    <a:pt x="3306" y="1878"/>
                  </a:lnTo>
                  <a:lnTo>
                    <a:pt x="3474" y="1513"/>
                  </a:lnTo>
                  <a:lnTo>
                    <a:pt x="3642" y="1177"/>
                  </a:lnTo>
                  <a:lnTo>
                    <a:pt x="3838" y="897"/>
                  </a:lnTo>
                  <a:lnTo>
                    <a:pt x="4034" y="673"/>
                  </a:lnTo>
                  <a:lnTo>
                    <a:pt x="4230" y="477"/>
                  </a:lnTo>
                  <a:lnTo>
                    <a:pt x="4427" y="337"/>
                  </a:lnTo>
                  <a:lnTo>
                    <a:pt x="4623" y="225"/>
                  </a:lnTo>
                  <a:lnTo>
                    <a:pt x="4791" y="141"/>
                  </a:lnTo>
                  <a:lnTo>
                    <a:pt x="5099" y="29"/>
                  </a:lnTo>
                  <a:lnTo>
                    <a:pt x="5295" y="1"/>
                  </a:lnTo>
                  <a:lnTo>
                    <a:pt x="53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extrusionOk="0">
                  <a:moveTo>
                    <a:pt x="785" y="1"/>
                  </a:move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fill="none" extrusionOk="0">
                  <a:moveTo>
                    <a:pt x="785" y="1"/>
                  </a:moveTo>
                  <a:lnTo>
                    <a:pt x="0" y="813"/>
                  </a:ln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extrusionOk="0">
                  <a:moveTo>
                    <a:pt x="785" y="1"/>
                  </a:move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fill="none" extrusionOk="0">
                  <a:moveTo>
                    <a:pt x="785" y="1"/>
                  </a:moveTo>
                  <a:lnTo>
                    <a:pt x="0" y="813"/>
                  </a:ln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6" name="Google Shape;1636;p57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57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57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9" name="Google Shape;1639;p57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640" name="Google Shape;1640;p5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57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643" name="Google Shape;1643;p5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1112;p56">
            <a:extLst>
              <a:ext uri="{FF2B5EF4-FFF2-40B4-BE49-F238E27FC236}">
                <a16:creationId xmlns:a16="http://schemas.microsoft.com/office/drawing/2014/main" id="{EE2A5C20-7F2C-4F6A-8525-6E299A4E36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8125" y="893188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525" name="Google Shape;1113;p56">
            <a:extLst>
              <a:ext uri="{FF2B5EF4-FFF2-40B4-BE49-F238E27FC236}">
                <a16:creationId xmlns:a16="http://schemas.microsoft.com/office/drawing/2014/main" id="{90BA443D-3096-4B51-B16C-68D24887E91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8125" y="1689162"/>
            <a:ext cx="4066500" cy="2779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s-ES" dirty="0"/>
              <a:t>- Evaluar el comportamiento del pago de los clientes.</a:t>
            </a:r>
          </a:p>
          <a:p>
            <a:pPr marL="0" indent="0"/>
            <a:endParaRPr lang="es-ES" dirty="0"/>
          </a:p>
          <a:p>
            <a:pPr marL="0" indent="0"/>
            <a:r>
              <a:rPr lang="es-ES" dirty="0"/>
              <a:t>- Identificar características de buenos y malos pagadores.</a:t>
            </a:r>
          </a:p>
          <a:p>
            <a:pPr marL="0" indent="0"/>
            <a:endParaRPr lang="es-ES" dirty="0"/>
          </a:p>
          <a:p>
            <a:pPr marL="0" indent="0"/>
            <a:r>
              <a:rPr lang="es-ES" dirty="0"/>
              <a:t>- Proporcionar recomendaciones basadas en los hallazgos.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58"/>
          <p:cNvSpPr/>
          <p:nvPr/>
        </p:nvSpPr>
        <p:spPr>
          <a:xfrm>
            <a:off x="4393925" y="34541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58"/>
          <p:cNvSpPr/>
          <p:nvPr/>
        </p:nvSpPr>
        <p:spPr>
          <a:xfrm>
            <a:off x="4393925" y="16647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58"/>
          <p:cNvSpPr/>
          <p:nvPr/>
        </p:nvSpPr>
        <p:spPr>
          <a:xfrm>
            <a:off x="752925" y="34541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58"/>
          <p:cNvSpPr txBox="1">
            <a:spLocks noGrp="1"/>
          </p:cNvSpPr>
          <p:nvPr>
            <p:ph type="title"/>
          </p:nvPr>
        </p:nvSpPr>
        <p:spPr>
          <a:xfrm>
            <a:off x="1558199" y="1742775"/>
            <a:ext cx="301380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uFill>
                  <a:noFill/>
                </a:uFill>
              </a:rPr>
              <a:t>Definiciones</a:t>
            </a:r>
            <a:endParaRPr dirty="0"/>
          </a:p>
        </p:txBody>
      </p:sp>
      <p:sp>
        <p:nvSpPr>
          <p:cNvPr id="1653" name="Google Shape;1653;p58"/>
          <p:cNvSpPr txBox="1">
            <a:spLocks noGrp="1"/>
          </p:cNvSpPr>
          <p:nvPr>
            <p:ph type="subTitle" idx="1"/>
          </p:nvPr>
        </p:nvSpPr>
        <p:spPr>
          <a:xfrm>
            <a:off x="1558200" y="2253100"/>
            <a:ext cx="2690100" cy="749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Definir buenos y malos pagadores.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Data Quality.</a:t>
            </a:r>
            <a:endParaRPr dirty="0"/>
          </a:p>
        </p:txBody>
      </p:sp>
      <p:sp>
        <p:nvSpPr>
          <p:cNvPr id="1654" name="Google Shape;1654;p58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uFill>
                  <a:noFill/>
                </a:uFill>
              </a:rPr>
              <a:t>Estadísticos</a:t>
            </a:r>
            <a:endParaRPr dirty="0"/>
          </a:p>
        </p:txBody>
      </p:sp>
      <p:sp>
        <p:nvSpPr>
          <p:cNvPr id="1655" name="Google Shape;1655;p58"/>
          <p:cNvSpPr txBox="1">
            <a:spLocks noGrp="1"/>
          </p:cNvSpPr>
          <p:nvPr>
            <p:ph type="title" idx="4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02</a:t>
            </a:r>
            <a:endParaRPr/>
          </a:p>
        </p:txBody>
      </p:sp>
      <p:sp>
        <p:nvSpPr>
          <p:cNvPr id="1656" name="Google Shape;1656;p58"/>
          <p:cNvSpPr txBox="1">
            <a:spLocks noGrp="1"/>
          </p:cNvSpPr>
          <p:nvPr>
            <p:ph type="subTitle" idx="5"/>
          </p:nvPr>
        </p:nvSpPr>
        <p:spPr>
          <a:xfrm>
            <a:off x="5232600" y="2253099"/>
            <a:ext cx="2690100" cy="742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Transformación de características.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Hallazgos estadísticos.</a:t>
            </a:r>
            <a:endParaRPr dirty="0"/>
          </a:p>
        </p:txBody>
      </p:sp>
      <p:sp>
        <p:nvSpPr>
          <p:cNvPr id="1657" name="Google Shape;1657;p58"/>
          <p:cNvSpPr txBox="1">
            <a:spLocks noGrp="1"/>
          </p:cNvSpPr>
          <p:nvPr>
            <p:ph type="title" idx="6"/>
          </p:nvPr>
        </p:nvSpPr>
        <p:spPr>
          <a:xfrm>
            <a:off x="5248523" y="3532175"/>
            <a:ext cx="360809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Recomendaciones</a:t>
            </a:r>
            <a:endParaRPr dirty="0"/>
          </a:p>
        </p:txBody>
      </p:sp>
      <p:sp>
        <p:nvSpPr>
          <p:cNvPr id="1658" name="Google Shape;1658;p58"/>
          <p:cNvSpPr txBox="1">
            <a:spLocks noGrp="1"/>
          </p:cNvSpPr>
          <p:nvPr>
            <p:ph type="title" idx="7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60" name="Google Shape;1660;p58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uFill>
                  <a:noFill/>
                </a:uFill>
              </a:rPr>
              <a:t>Descriptivos</a:t>
            </a:r>
            <a:endParaRPr dirty="0"/>
          </a:p>
        </p:txBody>
      </p:sp>
      <p:sp>
        <p:nvSpPr>
          <p:cNvPr id="1661" name="Google Shape;1661;p58"/>
          <p:cNvSpPr txBox="1">
            <a:spLocks noGrp="1"/>
          </p:cNvSpPr>
          <p:nvPr>
            <p:ph type="title" idx="13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4" action="ppaction://hlinksldjump"/>
              </a:rPr>
              <a:t>03</a:t>
            </a:r>
            <a:endParaRPr/>
          </a:p>
        </p:txBody>
      </p:sp>
      <p:sp>
        <p:nvSpPr>
          <p:cNvPr id="1662" name="Google Shape;1662;p58"/>
          <p:cNvSpPr txBox="1">
            <a:spLocks noGrp="1"/>
          </p:cNvSpPr>
          <p:nvPr>
            <p:ph type="subTitle" idx="14"/>
          </p:nvPr>
        </p:nvSpPr>
        <p:spPr>
          <a:xfrm>
            <a:off x="1558200" y="4042499"/>
            <a:ext cx="2690100" cy="6019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Análisis descriptivo del comportamiento.</a:t>
            </a:r>
            <a:endParaRPr dirty="0"/>
          </a:p>
        </p:txBody>
      </p:sp>
      <p:sp>
        <p:nvSpPr>
          <p:cNvPr id="1663" name="Google Shape;1663;p58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</a:t>
            </a:r>
            <a:r>
              <a:rPr lang="es-EC" dirty="0"/>
              <a:t>a de contenido</a:t>
            </a:r>
            <a:endParaRPr dirty="0"/>
          </a:p>
        </p:txBody>
      </p:sp>
      <p:sp>
        <p:nvSpPr>
          <p:cNvPr id="1664" name="Google Shape;1664;p58"/>
          <p:cNvSpPr/>
          <p:nvPr/>
        </p:nvSpPr>
        <p:spPr>
          <a:xfrm>
            <a:off x="752925" y="1663048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58"/>
          <p:cNvSpPr txBox="1">
            <a:spLocks noGrp="1"/>
          </p:cNvSpPr>
          <p:nvPr>
            <p:ph type="title" idx="2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5" action="ppaction://hlinksldjump"/>
              </a:rPr>
              <a:t>01</a:t>
            </a:r>
            <a:endParaRPr/>
          </a:p>
        </p:txBody>
      </p:sp>
      <p:sp>
        <p:nvSpPr>
          <p:cNvPr id="1666" name="Google Shape;1666;p58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58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58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58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670" name="Google Shape;1670;p5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2" name="Google Shape;1672;p58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673" name="Google Shape;1673;p5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097AA48-D9AA-78D1-4F4A-98C72919D7FA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65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Definiciones</a:t>
            </a:r>
            <a:endParaRPr dirty="0"/>
          </a:p>
        </p:txBody>
      </p:sp>
      <p:sp>
        <p:nvSpPr>
          <p:cNvPr id="2684" name="Google Shape;2684;p65"/>
          <p:cNvSpPr txBox="1">
            <a:spLocks noGrp="1"/>
          </p:cNvSpPr>
          <p:nvPr>
            <p:ph type="subTitle" idx="1"/>
          </p:nvPr>
        </p:nvSpPr>
        <p:spPr>
          <a:xfrm flipH="1">
            <a:off x="3704849" y="3400763"/>
            <a:ext cx="5772525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s-EC" dirty="0"/>
              <a:t>Definir buenos y malos pagadores &amp; Data </a:t>
            </a:r>
            <a:r>
              <a:rPr lang="es-EC" dirty="0" err="1"/>
              <a:t>quality</a:t>
            </a:r>
            <a:r>
              <a:rPr lang="es-EC" dirty="0"/>
              <a:t>.</a:t>
            </a:r>
          </a:p>
        </p:txBody>
      </p:sp>
      <p:sp>
        <p:nvSpPr>
          <p:cNvPr id="2685" name="Google Shape;2685;p65"/>
          <p:cNvSpPr/>
          <p:nvPr/>
        </p:nvSpPr>
        <p:spPr>
          <a:xfrm>
            <a:off x="7044600" y="13266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65"/>
          <p:cNvSpPr txBox="1">
            <a:spLocks noGrp="1"/>
          </p:cNvSpPr>
          <p:nvPr>
            <p:ph type="title" idx="2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687" name="Google Shape;2687;p65"/>
          <p:cNvGrpSpPr/>
          <p:nvPr/>
        </p:nvGrpSpPr>
        <p:grpSpPr>
          <a:xfrm>
            <a:off x="715079" y="535036"/>
            <a:ext cx="2701859" cy="2730687"/>
            <a:chOff x="715079" y="535036"/>
            <a:chExt cx="2701859" cy="2730687"/>
          </a:xfrm>
        </p:grpSpPr>
        <p:sp>
          <p:nvSpPr>
            <p:cNvPr id="2688" name="Google Shape;2688;p65"/>
            <p:cNvSpPr/>
            <p:nvPr/>
          </p:nvSpPr>
          <p:spPr>
            <a:xfrm>
              <a:off x="1487566" y="1045400"/>
              <a:ext cx="418428" cy="240326"/>
            </a:xfrm>
            <a:custGeom>
              <a:avLst/>
              <a:gdLst/>
              <a:ahLst/>
              <a:cxnLst/>
              <a:rect l="l" t="t" r="r" b="b"/>
              <a:pathLst>
                <a:path w="22784" h="13095" extrusionOk="0">
                  <a:moveTo>
                    <a:pt x="3621" y="0"/>
                  </a:moveTo>
                  <a:cubicBezTo>
                    <a:pt x="3153" y="0"/>
                    <a:pt x="2733" y="70"/>
                    <a:pt x="2369" y="223"/>
                  </a:cubicBezTo>
                  <a:cubicBezTo>
                    <a:pt x="1768" y="490"/>
                    <a:pt x="1135" y="2425"/>
                    <a:pt x="934" y="2959"/>
                  </a:cubicBezTo>
                  <a:cubicBezTo>
                    <a:pt x="0" y="5194"/>
                    <a:pt x="3870" y="8896"/>
                    <a:pt x="9574" y="11231"/>
                  </a:cubicBezTo>
                  <a:cubicBezTo>
                    <a:pt x="12533" y="12467"/>
                    <a:pt x="15428" y="13094"/>
                    <a:pt x="17648" y="13094"/>
                  </a:cubicBezTo>
                  <a:cubicBezTo>
                    <a:pt x="19683" y="13094"/>
                    <a:pt x="21152" y="12567"/>
                    <a:pt x="21583" y="11498"/>
                  </a:cubicBezTo>
                  <a:cubicBezTo>
                    <a:pt x="21849" y="10864"/>
                    <a:pt x="22783" y="9430"/>
                    <a:pt x="22350" y="8096"/>
                  </a:cubicBezTo>
                  <a:cubicBezTo>
                    <a:pt x="21616" y="5894"/>
                    <a:pt x="16979" y="4793"/>
                    <a:pt x="12910" y="3125"/>
                  </a:cubicBezTo>
                  <a:cubicBezTo>
                    <a:pt x="9286" y="1632"/>
                    <a:pt x="5892" y="0"/>
                    <a:pt x="3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5"/>
            <p:cNvSpPr/>
            <p:nvPr/>
          </p:nvSpPr>
          <p:spPr>
            <a:xfrm>
              <a:off x="1502277" y="1034921"/>
              <a:ext cx="411688" cy="215642"/>
            </a:xfrm>
            <a:custGeom>
              <a:avLst/>
              <a:gdLst/>
              <a:ahLst/>
              <a:cxnLst/>
              <a:rect l="l" t="t" r="r" b="b"/>
              <a:pathLst>
                <a:path w="22417" h="11750" extrusionOk="0">
                  <a:moveTo>
                    <a:pt x="4930" y="1"/>
                  </a:moveTo>
                  <a:cubicBezTo>
                    <a:pt x="2862" y="1"/>
                    <a:pt x="1371" y="543"/>
                    <a:pt x="934" y="1628"/>
                  </a:cubicBezTo>
                  <a:cubicBezTo>
                    <a:pt x="0" y="3863"/>
                    <a:pt x="3869" y="7566"/>
                    <a:pt x="9540" y="9934"/>
                  </a:cubicBezTo>
                  <a:cubicBezTo>
                    <a:pt x="12486" y="11140"/>
                    <a:pt x="15334" y="11750"/>
                    <a:pt x="17528" y="11750"/>
                  </a:cubicBezTo>
                  <a:cubicBezTo>
                    <a:pt x="19582" y="11750"/>
                    <a:pt x="21064" y="11215"/>
                    <a:pt x="21515" y="10134"/>
                  </a:cubicBezTo>
                  <a:cubicBezTo>
                    <a:pt x="22416" y="7866"/>
                    <a:pt x="18580" y="4163"/>
                    <a:pt x="12876" y="1828"/>
                  </a:cubicBezTo>
                  <a:cubicBezTo>
                    <a:pt x="9958" y="610"/>
                    <a:pt x="7120" y="1"/>
                    <a:pt x="4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5"/>
            <p:cNvSpPr/>
            <p:nvPr/>
          </p:nvSpPr>
          <p:spPr>
            <a:xfrm>
              <a:off x="2054843" y="841174"/>
              <a:ext cx="384122" cy="309552"/>
            </a:xfrm>
            <a:custGeom>
              <a:avLst/>
              <a:gdLst/>
              <a:ahLst/>
              <a:cxnLst/>
              <a:rect l="l" t="t" r="r" b="b"/>
              <a:pathLst>
                <a:path w="20916" h="16867" extrusionOk="0">
                  <a:moveTo>
                    <a:pt x="16416" y="1"/>
                  </a:moveTo>
                  <a:cubicBezTo>
                    <a:pt x="14178" y="1"/>
                    <a:pt x="11128" y="3212"/>
                    <a:pt x="7872" y="5747"/>
                  </a:cubicBezTo>
                  <a:cubicBezTo>
                    <a:pt x="4136" y="8649"/>
                    <a:pt x="367" y="11151"/>
                    <a:pt x="100" y="13420"/>
                  </a:cubicBezTo>
                  <a:cubicBezTo>
                    <a:pt x="0" y="14120"/>
                    <a:pt x="1401" y="15588"/>
                    <a:pt x="1735" y="16021"/>
                  </a:cubicBezTo>
                  <a:cubicBezTo>
                    <a:pt x="2180" y="16595"/>
                    <a:pt x="2944" y="16867"/>
                    <a:pt x="3927" y="16867"/>
                  </a:cubicBezTo>
                  <a:cubicBezTo>
                    <a:pt x="6258" y="16867"/>
                    <a:pt x="9817" y="15337"/>
                    <a:pt x="13243" y="12686"/>
                  </a:cubicBezTo>
                  <a:cubicBezTo>
                    <a:pt x="18080" y="8950"/>
                    <a:pt x="20915" y="4313"/>
                    <a:pt x="19447" y="2378"/>
                  </a:cubicBezTo>
                  <a:cubicBezTo>
                    <a:pt x="19014" y="1845"/>
                    <a:pt x="18247" y="344"/>
                    <a:pt x="16846" y="43"/>
                  </a:cubicBezTo>
                  <a:cubicBezTo>
                    <a:pt x="16706" y="15"/>
                    <a:pt x="16562" y="1"/>
                    <a:pt x="16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5"/>
            <p:cNvSpPr/>
            <p:nvPr/>
          </p:nvSpPr>
          <p:spPr>
            <a:xfrm>
              <a:off x="2036459" y="840311"/>
              <a:ext cx="377988" cy="280628"/>
            </a:xfrm>
            <a:custGeom>
              <a:avLst/>
              <a:gdLst/>
              <a:ahLst/>
              <a:cxnLst/>
              <a:rect l="l" t="t" r="r" b="b"/>
              <a:pathLst>
                <a:path w="20582" h="15291" extrusionOk="0">
                  <a:moveTo>
                    <a:pt x="16937" y="1"/>
                  </a:moveTo>
                  <a:cubicBezTo>
                    <a:pt x="14618" y="1"/>
                    <a:pt x="11045" y="1531"/>
                    <a:pt x="7606" y="4193"/>
                  </a:cubicBezTo>
                  <a:cubicBezTo>
                    <a:pt x="2736" y="7963"/>
                    <a:pt x="0" y="12566"/>
                    <a:pt x="1468" y="14467"/>
                  </a:cubicBezTo>
                  <a:cubicBezTo>
                    <a:pt x="1909" y="15026"/>
                    <a:pt x="2664" y="15291"/>
                    <a:pt x="3634" y="15291"/>
                  </a:cubicBezTo>
                  <a:cubicBezTo>
                    <a:pt x="5965" y="15291"/>
                    <a:pt x="9537" y="13760"/>
                    <a:pt x="12976" y="11098"/>
                  </a:cubicBezTo>
                  <a:cubicBezTo>
                    <a:pt x="17813" y="7329"/>
                    <a:pt x="20582" y="2726"/>
                    <a:pt x="19081" y="824"/>
                  </a:cubicBezTo>
                  <a:cubicBezTo>
                    <a:pt x="18650" y="266"/>
                    <a:pt x="17902" y="1"/>
                    <a:pt x="1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5"/>
            <p:cNvSpPr/>
            <p:nvPr/>
          </p:nvSpPr>
          <p:spPr>
            <a:xfrm>
              <a:off x="1567821" y="560821"/>
              <a:ext cx="489482" cy="217697"/>
            </a:xfrm>
            <a:custGeom>
              <a:avLst/>
              <a:gdLst/>
              <a:ahLst/>
              <a:cxnLst/>
              <a:rect l="l" t="t" r="r" b="b"/>
              <a:pathLst>
                <a:path w="26653" h="11862" extrusionOk="0">
                  <a:moveTo>
                    <a:pt x="4465" y="1"/>
                  </a:moveTo>
                  <a:cubicBezTo>
                    <a:pt x="3199" y="1"/>
                    <a:pt x="2157" y="197"/>
                    <a:pt x="1435" y="709"/>
                  </a:cubicBezTo>
                  <a:cubicBezTo>
                    <a:pt x="801" y="1176"/>
                    <a:pt x="601" y="3511"/>
                    <a:pt x="501" y="4145"/>
                  </a:cubicBezTo>
                  <a:cubicBezTo>
                    <a:pt x="0" y="6880"/>
                    <a:pt x="5271" y="10116"/>
                    <a:pt x="12242" y="11350"/>
                  </a:cubicBezTo>
                  <a:cubicBezTo>
                    <a:pt x="14150" y="11697"/>
                    <a:pt x="15995" y="11861"/>
                    <a:pt x="17678" y="11861"/>
                  </a:cubicBezTo>
                  <a:cubicBezTo>
                    <a:pt x="22148" y="11861"/>
                    <a:pt x="25479" y="10701"/>
                    <a:pt x="25819" y="8715"/>
                  </a:cubicBezTo>
                  <a:cubicBezTo>
                    <a:pt x="25952" y="7914"/>
                    <a:pt x="26653" y="6079"/>
                    <a:pt x="25819" y="4678"/>
                  </a:cubicBezTo>
                  <a:cubicBezTo>
                    <a:pt x="24484" y="2377"/>
                    <a:pt x="19014" y="2310"/>
                    <a:pt x="14010" y="1409"/>
                  </a:cubicBezTo>
                  <a:cubicBezTo>
                    <a:pt x="10430" y="787"/>
                    <a:pt x="6998" y="1"/>
                    <a:pt x="4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5"/>
            <p:cNvSpPr/>
            <p:nvPr/>
          </p:nvSpPr>
          <p:spPr>
            <a:xfrm>
              <a:off x="1575167" y="535036"/>
              <a:ext cx="482136" cy="200134"/>
            </a:xfrm>
            <a:custGeom>
              <a:avLst/>
              <a:gdLst/>
              <a:ahLst/>
              <a:cxnLst/>
              <a:rect l="l" t="t" r="r" b="b"/>
              <a:pathLst>
                <a:path w="26253" h="10905" extrusionOk="0">
                  <a:moveTo>
                    <a:pt x="8776" y="0"/>
                  </a:moveTo>
                  <a:cubicBezTo>
                    <a:pt x="4240" y="0"/>
                    <a:pt x="869" y="1200"/>
                    <a:pt x="501" y="3215"/>
                  </a:cubicBezTo>
                  <a:cubicBezTo>
                    <a:pt x="1" y="5950"/>
                    <a:pt x="5271" y="9186"/>
                    <a:pt x="12243" y="10420"/>
                  </a:cubicBezTo>
                  <a:cubicBezTo>
                    <a:pt x="14101" y="10749"/>
                    <a:pt x="15893" y="10905"/>
                    <a:pt x="17532" y="10905"/>
                  </a:cubicBezTo>
                  <a:cubicBezTo>
                    <a:pt x="22040" y="10905"/>
                    <a:pt x="25385" y="9724"/>
                    <a:pt x="25752" y="7718"/>
                  </a:cubicBezTo>
                  <a:cubicBezTo>
                    <a:pt x="26253" y="4949"/>
                    <a:pt x="20982" y="1747"/>
                    <a:pt x="14011" y="479"/>
                  </a:cubicBezTo>
                  <a:cubicBezTo>
                    <a:pt x="12173" y="154"/>
                    <a:pt x="10400" y="0"/>
                    <a:pt x="8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5"/>
            <p:cNvSpPr/>
            <p:nvPr/>
          </p:nvSpPr>
          <p:spPr>
            <a:xfrm>
              <a:off x="938067" y="2005732"/>
              <a:ext cx="1947480" cy="1253659"/>
            </a:xfrm>
            <a:custGeom>
              <a:avLst/>
              <a:gdLst/>
              <a:ahLst/>
              <a:cxnLst/>
              <a:rect l="l" t="t" r="r" b="b"/>
              <a:pathLst>
                <a:path w="106043" h="68310" extrusionOk="0">
                  <a:moveTo>
                    <a:pt x="96571" y="0"/>
                  </a:moveTo>
                  <a:cubicBezTo>
                    <a:pt x="96559" y="0"/>
                    <a:pt x="96547" y="0"/>
                    <a:pt x="96536" y="0"/>
                  </a:cubicBezTo>
                  <a:lnTo>
                    <a:pt x="53605" y="2502"/>
                  </a:lnTo>
                  <a:cubicBezTo>
                    <a:pt x="52104" y="2602"/>
                    <a:pt x="50603" y="2969"/>
                    <a:pt x="49235" y="3570"/>
                  </a:cubicBezTo>
                  <a:lnTo>
                    <a:pt x="2602" y="24418"/>
                  </a:lnTo>
                  <a:cubicBezTo>
                    <a:pt x="934" y="25185"/>
                    <a:pt x="0" y="26986"/>
                    <a:pt x="367" y="28788"/>
                  </a:cubicBezTo>
                  <a:lnTo>
                    <a:pt x="8073" y="65214"/>
                  </a:lnTo>
                  <a:cubicBezTo>
                    <a:pt x="8473" y="67090"/>
                    <a:pt x="10149" y="68310"/>
                    <a:pt x="11919" y="68310"/>
                  </a:cubicBezTo>
                  <a:cubicBezTo>
                    <a:pt x="12509" y="68310"/>
                    <a:pt x="13109" y="68174"/>
                    <a:pt x="13677" y="67882"/>
                  </a:cubicBezTo>
                  <a:lnTo>
                    <a:pt x="59709" y="44899"/>
                  </a:lnTo>
                  <a:lnTo>
                    <a:pt x="102173" y="43498"/>
                  </a:lnTo>
                  <a:cubicBezTo>
                    <a:pt x="104375" y="43431"/>
                    <a:pt x="106042" y="41430"/>
                    <a:pt x="105709" y="39228"/>
                  </a:cubicBezTo>
                  <a:lnTo>
                    <a:pt x="100038" y="4370"/>
                  </a:lnTo>
                  <a:cubicBezTo>
                    <a:pt x="99740" y="2580"/>
                    <a:pt x="98388" y="0"/>
                    <a:pt x="96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5"/>
            <p:cNvSpPr/>
            <p:nvPr/>
          </p:nvSpPr>
          <p:spPr>
            <a:xfrm>
              <a:off x="715079" y="1570465"/>
              <a:ext cx="1156003" cy="1185828"/>
            </a:xfrm>
            <a:custGeom>
              <a:avLst/>
              <a:gdLst/>
              <a:ahLst/>
              <a:cxnLst/>
              <a:rect l="l" t="t" r="r" b="b"/>
              <a:pathLst>
                <a:path w="62946" h="64614" extrusionOk="0">
                  <a:moveTo>
                    <a:pt x="22516" y="0"/>
                  </a:moveTo>
                  <a:lnTo>
                    <a:pt x="0" y="20782"/>
                  </a:lnTo>
                  <a:lnTo>
                    <a:pt x="40429" y="64613"/>
                  </a:lnTo>
                  <a:lnTo>
                    <a:pt x="62945" y="43865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5"/>
            <p:cNvSpPr/>
            <p:nvPr/>
          </p:nvSpPr>
          <p:spPr>
            <a:xfrm>
              <a:off x="766538" y="1620054"/>
              <a:ext cx="1059201" cy="1088487"/>
            </a:xfrm>
            <a:custGeom>
              <a:avLst/>
              <a:gdLst/>
              <a:ahLst/>
              <a:cxnLst/>
              <a:rect l="l" t="t" r="r" b="b"/>
              <a:pathLst>
                <a:path w="57675" h="59310" fill="none" extrusionOk="0">
                  <a:moveTo>
                    <a:pt x="0" y="18313"/>
                  </a:moveTo>
                  <a:lnTo>
                    <a:pt x="19881" y="0"/>
                  </a:lnTo>
                  <a:lnTo>
                    <a:pt x="57675" y="40996"/>
                  </a:lnTo>
                  <a:lnTo>
                    <a:pt x="37794" y="59309"/>
                  </a:lnTo>
                  <a:close/>
                </a:path>
              </a:pathLst>
            </a:custGeom>
            <a:solidFill>
              <a:schemeClr val="accent1"/>
            </a:solidFill>
            <a:ln w="10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5"/>
            <p:cNvSpPr/>
            <p:nvPr/>
          </p:nvSpPr>
          <p:spPr>
            <a:xfrm>
              <a:off x="1161055" y="2040454"/>
              <a:ext cx="259149" cy="235609"/>
            </a:xfrm>
            <a:custGeom>
              <a:avLst/>
              <a:gdLst/>
              <a:ahLst/>
              <a:cxnLst/>
              <a:rect l="l" t="t" r="r" b="b"/>
              <a:pathLst>
                <a:path w="14111" h="12838" extrusionOk="0">
                  <a:moveTo>
                    <a:pt x="5643" y="1"/>
                  </a:moveTo>
                  <a:cubicBezTo>
                    <a:pt x="4387" y="1"/>
                    <a:pt x="3208" y="404"/>
                    <a:pt x="2302" y="1244"/>
                  </a:cubicBezTo>
                  <a:cubicBezTo>
                    <a:pt x="0" y="3345"/>
                    <a:pt x="300" y="7382"/>
                    <a:pt x="2936" y="10217"/>
                  </a:cubicBezTo>
                  <a:cubicBezTo>
                    <a:pt x="4512" y="11933"/>
                    <a:pt x="6565" y="12837"/>
                    <a:pt x="8454" y="12837"/>
                  </a:cubicBezTo>
                  <a:cubicBezTo>
                    <a:pt x="9723" y="12837"/>
                    <a:pt x="10917" y="12429"/>
                    <a:pt x="11842" y="11585"/>
                  </a:cubicBezTo>
                  <a:cubicBezTo>
                    <a:pt x="14110" y="9517"/>
                    <a:pt x="13810" y="5480"/>
                    <a:pt x="11175" y="2612"/>
                  </a:cubicBezTo>
                  <a:cubicBezTo>
                    <a:pt x="9593" y="910"/>
                    <a:pt x="7530" y="1"/>
                    <a:pt x="5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5"/>
            <p:cNvSpPr/>
            <p:nvPr/>
          </p:nvSpPr>
          <p:spPr>
            <a:xfrm>
              <a:off x="952759" y="1255793"/>
              <a:ext cx="902383" cy="1220111"/>
            </a:xfrm>
            <a:custGeom>
              <a:avLst/>
              <a:gdLst/>
              <a:ahLst/>
              <a:cxnLst/>
              <a:rect l="l" t="t" r="r" b="b"/>
              <a:pathLst>
                <a:path w="49136" h="66482" extrusionOk="0">
                  <a:moveTo>
                    <a:pt x="28788" y="1"/>
                  </a:moveTo>
                  <a:lnTo>
                    <a:pt x="1" y="10442"/>
                  </a:lnTo>
                  <a:lnTo>
                    <a:pt x="20315" y="66482"/>
                  </a:lnTo>
                  <a:lnTo>
                    <a:pt x="49136" y="56041"/>
                  </a:lnTo>
                  <a:lnTo>
                    <a:pt x="28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5"/>
            <p:cNvSpPr/>
            <p:nvPr/>
          </p:nvSpPr>
          <p:spPr>
            <a:xfrm>
              <a:off x="998708" y="1301711"/>
              <a:ext cx="815388" cy="1131340"/>
            </a:xfrm>
            <a:custGeom>
              <a:avLst/>
              <a:gdLst/>
              <a:ahLst/>
              <a:cxnLst/>
              <a:rect l="l" t="t" r="r" b="b"/>
              <a:pathLst>
                <a:path w="44399" h="61645" fill="none" extrusionOk="0">
                  <a:moveTo>
                    <a:pt x="0" y="9207"/>
                  </a:moveTo>
                  <a:lnTo>
                    <a:pt x="25385" y="1"/>
                  </a:lnTo>
                  <a:lnTo>
                    <a:pt x="44399" y="52438"/>
                  </a:lnTo>
                  <a:lnTo>
                    <a:pt x="18981" y="61645"/>
                  </a:ln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5"/>
            <p:cNvSpPr/>
            <p:nvPr/>
          </p:nvSpPr>
          <p:spPr>
            <a:xfrm>
              <a:off x="1282337" y="1733362"/>
              <a:ext cx="242620" cy="252989"/>
            </a:xfrm>
            <a:custGeom>
              <a:avLst/>
              <a:gdLst/>
              <a:ahLst/>
              <a:cxnLst/>
              <a:rect l="l" t="t" r="r" b="b"/>
              <a:pathLst>
                <a:path w="13211" h="13785" extrusionOk="0">
                  <a:moveTo>
                    <a:pt x="5738" y="1"/>
                  </a:moveTo>
                  <a:cubicBezTo>
                    <a:pt x="5220" y="1"/>
                    <a:pt x="4704" y="86"/>
                    <a:pt x="4204" y="264"/>
                  </a:cubicBezTo>
                  <a:cubicBezTo>
                    <a:pt x="1302" y="1332"/>
                    <a:pt x="1" y="5168"/>
                    <a:pt x="1335" y="8804"/>
                  </a:cubicBezTo>
                  <a:cubicBezTo>
                    <a:pt x="2407" y="11826"/>
                    <a:pt x="4927" y="13785"/>
                    <a:pt x="7423" y="13785"/>
                  </a:cubicBezTo>
                  <a:cubicBezTo>
                    <a:pt x="7957" y="13785"/>
                    <a:pt x="8490" y="13695"/>
                    <a:pt x="9007" y="13507"/>
                  </a:cubicBezTo>
                  <a:cubicBezTo>
                    <a:pt x="11909" y="12473"/>
                    <a:pt x="13210" y="8637"/>
                    <a:pt x="11876" y="5001"/>
                  </a:cubicBezTo>
                  <a:cubicBezTo>
                    <a:pt x="10772" y="1964"/>
                    <a:pt x="8228" y="1"/>
                    <a:pt x="5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5"/>
            <p:cNvSpPr/>
            <p:nvPr/>
          </p:nvSpPr>
          <p:spPr>
            <a:xfrm>
              <a:off x="1970290" y="2152662"/>
              <a:ext cx="666539" cy="41642"/>
            </a:xfrm>
            <a:custGeom>
              <a:avLst/>
              <a:gdLst/>
              <a:ahLst/>
              <a:cxnLst/>
              <a:rect l="l" t="t" r="r" b="b"/>
              <a:pathLst>
                <a:path w="36294" h="2269" fill="none" extrusionOk="0">
                  <a:moveTo>
                    <a:pt x="1" y="2268"/>
                  </a:moveTo>
                  <a:lnTo>
                    <a:pt x="36293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5"/>
            <p:cNvSpPr/>
            <p:nvPr/>
          </p:nvSpPr>
          <p:spPr>
            <a:xfrm>
              <a:off x="1890054" y="2211426"/>
              <a:ext cx="121925" cy="558944"/>
            </a:xfrm>
            <a:custGeom>
              <a:avLst/>
              <a:gdLst/>
              <a:ahLst/>
              <a:cxnLst/>
              <a:rect l="l" t="t" r="r" b="b"/>
              <a:pathLst>
                <a:path w="6639" h="30456" fill="none" extrusionOk="0">
                  <a:moveTo>
                    <a:pt x="0" y="0"/>
                  </a:moveTo>
                  <a:lnTo>
                    <a:pt x="6638" y="30456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5"/>
            <p:cNvSpPr/>
            <p:nvPr/>
          </p:nvSpPr>
          <p:spPr>
            <a:xfrm>
              <a:off x="1077733" y="2715863"/>
              <a:ext cx="151952" cy="430384"/>
            </a:xfrm>
            <a:custGeom>
              <a:avLst/>
              <a:gdLst/>
              <a:ahLst/>
              <a:cxnLst/>
              <a:rect l="l" t="t" r="r" b="b"/>
              <a:pathLst>
                <a:path w="8274" h="23451" extrusionOk="0">
                  <a:moveTo>
                    <a:pt x="1" y="1"/>
                  </a:moveTo>
                  <a:lnTo>
                    <a:pt x="4704" y="23451"/>
                  </a:lnTo>
                  <a:cubicBezTo>
                    <a:pt x="4704" y="23451"/>
                    <a:pt x="8273" y="1414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5"/>
            <p:cNvSpPr/>
            <p:nvPr/>
          </p:nvSpPr>
          <p:spPr>
            <a:xfrm>
              <a:off x="1089376" y="2403045"/>
              <a:ext cx="766996" cy="410013"/>
            </a:xfrm>
            <a:custGeom>
              <a:avLst/>
              <a:gdLst/>
              <a:ahLst/>
              <a:cxnLst/>
              <a:rect l="l" t="t" r="r" b="b"/>
              <a:pathLst>
                <a:path w="41764" h="22341" extrusionOk="0">
                  <a:moveTo>
                    <a:pt x="0" y="17346"/>
                  </a:moveTo>
                  <a:cubicBezTo>
                    <a:pt x="2" y="17349"/>
                    <a:pt x="5" y="17351"/>
                    <a:pt x="12" y="17352"/>
                  </a:cubicBezTo>
                  <a:lnTo>
                    <a:pt x="12" y="17352"/>
                  </a:lnTo>
                  <a:cubicBezTo>
                    <a:pt x="4" y="17348"/>
                    <a:pt x="0" y="17346"/>
                    <a:pt x="0" y="17346"/>
                  </a:cubicBezTo>
                  <a:close/>
                  <a:moveTo>
                    <a:pt x="41563" y="0"/>
                  </a:moveTo>
                  <a:cubicBezTo>
                    <a:pt x="41562" y="1"/>
                    <a:pt x="1085" y="17353"/>
                    <a:pt x="21" y="17353"/>
                  </a:cubicBezTo>
                  <a:cubicBezTo>
                    <a:pt x="18" y="17353"/>
                    <a:pt x="15" y="17352"/>
                    <a:pt x="12" y="17352"/>
                  </a:cubicBezTo>
                  <a:lnTo>
                    <a:pt x="12" y="17352"/>
                  </a:lnTo>
                  <a:cubicBezTo>
                    <a:pt x="382" y="17547"/>
                    <a:pt x="9589" y="22341"/>
                    <a:pt x="19308" y="22341"/>
                  </a:cubicBezTo>
                  <a:cubicBezTo>
                    <a:pt x="23002" y="22341"/>
                    <a:pt x="26770" y="21648"/>
                    <a:pt x="30155" y="19748"/>
                  </a:cubicBezTo>
                  <a:cubicBezTo>
                    <a:pt x="37360" y="15845"/>
                    <a:pt x="41763" y="8206"/>
                    <a:pt x="4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5"/>
            <p:cNvSpPr/>
            <p:nvPr/>
          </p:nvSpPr>
          <p:spPr>
            <a:xfrm>
              <a:off x="1852681" y="2403045"/>
              <a:ext cx="94359" cy="383237"/>
            </a:xfrm>
            <a:custGeom>
              <a:avLst/>
              <a:gdLst/>
              <a:ahLst/>
              <a:cxnLst/>
              <a:rect l="l" t="t" r="r" b="b"/>
              <a:pathLst>
                <a:path w="5138" h="20882" extrusionOk="0">
                  <a:moveTo>
                    <a:pt x="0" y="0"/>
                  </a:moveTo>
                  <a:lnTo>
                    <a:pt x="3903" y="20882"/>
                  </a:lnTo>
                  <a:cubicBezTo>
                    <a:pt x="5137" y="770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5"/>
            <p:cNvSpPr/>
            <p:nvPr/>
          </p:nvSpPr>
          <p:spPr>
            <a:xfrm>
              <a:off x="1823885" y="2194285"/>
              <a:ext cx="17171" cy="7359"/>
            </a:xfrm>
            <a:custGeom>
              <a:avLst/>
              <a:gdLst/>
              <a:ahLst/>
              <a:cxnLst/>
              <a:rect l="l" t="t" r="r" b="b"/>
              <a:pathLst>
                <a:path w="935" h="401" fill="none" extrusionOk="0">
                  <a:moveTo>
                    <a:pt x="1" y="401"/>
                  </a:moveTo>
                  <a:lnTo>
                    <a:pt x="935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5"/>
            <p:cNvSpPr/>
            <p:nvPr/>
          </p:nvSpPr>
          <p:spPr>
            <a:xfrm>
              <a:off x="1992347" y="227876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1" y="2236"/>
                  </a:moveTo>
                  <a:lnTo>
                    <a:pt x="36327" y="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5"/>
            <p:cNvSpPr/>
            <p:nvPr/>
          </p:nvSpPr>
          <p:spPr>
            <a:xfrm>
              <a:off x="2022373" y="243549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0" y="2235"/>
                  </a:moveTo>
                  <a:lnTo>
                    <a:pt x="36326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5"/>
            <p:cNvSpPr/>
            <p:nvPr/>
          </p:nvSpPr>
          <p:spPr>
            <a:xfrm>
              <a:off x="2257005" y="1362935"/>
              <a:ext cx="333876" cy="264625"/>
            </a:xfrm>
            <a:custGeom>
              <a:avLst/>
              <a:gdLst/>
              <a:ahLst/>
              <a:cxnLst/>
              <a:rect l="l" t="t" r="r" b="b"/>
              <a:pathLst>
                <a:path w="18180" h="14419" extrusionOk="0">
                  <a:moveTo>
                    <a:pt x="15578" y="0"/>
                  </a:moveTo>
                  <a:cubicBezTo>
                    <a:pt x="15578" y="0"/>
                    <a:pt x="14677" y="9707"/>
                    <a:pt x="11041" y="10541"/>
                  </a:cubicBezTo>
                  <a:cubicBezTo>
                    <a:pt x="10273" y="10713"/>
                    <a:pt x="9494" y="10798"/>
                    <a:pt x="8716" y="10798"/>
                  </a:cubicBezTo>
                  <a:cubicBezTo>
                    <a:pt x="7229" y="10798"/>
                    <a:pt x="5749" y="10487"/>
                    <a:pt x="4370" y="9874"/>
                  </a:cubicBezTo>
                  <a:lnTo>
                    <a:pt x="1434" y="7639"/>
                  </a:lnTo>
                  <a:lnTo>
                    <a:pt x="0" y="12643"/>
                  </a:lnTo>
                  <a:cubicBezTo>
                    <a:pt x="0" y="12643"/>
                    <a:pt x="861" y="13797"/>
                    <a:pt x="2638" y="13797"/>
                  </a:cubicBezTo>
                  <a:cubicBezTo>
                    <a:pt x="3259" y="13797"/>
                    <a:pt x="3991" y="13656"/>
                    <a:pt x="4837" y="13276"/>
                  </a:cubicBezTo>
                  <a:cubicBezTo>
                    <a:pt x="4837" y="13276"/>
                    <a:pt x="7431" y="14418"/>
                    <a:pt x="10120" y="14418"/>
                  </a:cubicBezTo>
                  <a:cubicBezTo>
                    <a:pt x="11464" y="14418"/>
                    <a:pt x="12831" y="14133"/>
                    <a:pt x="13910" y="13276"/>
                  </a:cubicBezTo>
                  <a:cubicBezTo>
                    <a:pt x="17146" y="10708"/>
                    <a:pt x="18180" y="3670"/>
                    <a:pt x="18180" y="3670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5"/>
            <p:cNvSpPr/>
            <p:nvPr/>
          </p:nvSpPr>
          <p:spPr>
            <a:xfrm>
              <a:off x="2550441" y="901333"/>
              <a:ext cx="866497" cy="664416"/>
            </a:xfrm>
            <a:custGeom>
              <a:avLst/>
              <a:gdLst/>
              <a:ahLst/>
              <a:cxnLst/>
              <a:rect l="l" t="t" r="r" b="b"/>
              <a:pathLst>
                <a:path w="47182" h="36203" extrusionOk="0">
                  <a:moveTo>
                    <a:pt x="9993" y="1"/>
                  </a:moveTo>
                  <a:cubicBezTo>
                    <a:pt x="7006" y="1"/>
                    <a:pt x="2130" y="1684"/>
                    <a:pt x="1134" y="8340"/>
                  </a:cubicBezTo>
                  <a:cubicBezTo>
                    <a:pt x="0" y="16112"/>
                    <a:pt x="2502" y="20416"/>
                    <a:pt x="2502" y="20416"/>
                  </a:cubicBezTo>
                  <a:cubicBezTo>
                    <a:pt x="2502" y="20416"/>
                    <a:pt x="1268" y="22884"/>
                    <a:pt x="15811" y="32224"/>
                  </a:cubicBezTo>
                  <a:cubicBezTo>
                    <a:pt x="20189" y="35035"/>
                    <a:pt x="24636" y="36203"/>
                    <a:pt x="28739" y="36203"/>
                  </a:cubicBezTo>
                  <a:cubicBezTo>
                    <a:pt x="38269" y="36203"/>
                    <a:pt x="45947" y="29906"/>
                    <a:pt x="46600" y="23284"/>
                  </a:cubicBezTo>
                  <a:cubicBezTo>
                    <a:pt x="47181" y="17170"/>
                    <a:pt x="42968" y="16086"/>
                    <a:pt x="39908" y="16086"/>
                  </a:cubicBezTo>
                  <a:cubicBezTo>
                    <a:pt x="38227" y="16086"/>
                    <a:pt x="36893" y="16413"/>
                    <a:pt x="36893" y="16413"/>
                  </a:cubicBezTo>
                  <a:cubicBezTo>
                    <a:pt x="37260" y="14678"/>
                    <a:pt x="36726" y="12910"/>
                    <a:pt x="35459" y="11643"/>
                  </a:cubicBezTo>
                  <a:cubicBezTo>
                    <a:pt x="34844" y="10989"/>
                    <a:pt x="33754" y="10743"/>
                    <a:pt x="32449" y="10743"/>
                  </a:cubicBezTo>
                  <a:cubicBezTo>
                    <a:pt x="29295" y="10743"/>
                    <a:pt x="24879" y="12177"/>
                    <a:pt x="22850" y="12743"/>
                  </a:cubicBezTo>
                  <a:cubicBezTo>
                    <a:pt x="22318" y="12894"/>
                    <a:pt x="21863" y="12973"/>
                    <a:pt x="21464" y="12973"/>
                  </a:cubicBezTo>
                  <a:cubicBezTo>
                    <a:pt x="19738" y="12973"/>
                    <a:pt x="19055" y="11479"/>
                    <a:pt x="17646" y="7740"/>
                  </a:cubicBezTo>
                  <a:cubicBezTo>
                    <a:pt x="15945" y="3137"/>
                    <a:pt x="13877" y="701"/>
                    <a:pt x="11342" y="134"/>
                  </a:cubicBezTo>
                  <a:cubicBezTo>
                    <a:pt x="10968" y="51"/>
                    <a:pt x="10509" y="1"/>
                    <a:pt x="9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5"/>
            <p:cNvSpPr/>
            <p:nvPr/>
          </p:nvSpPr>
          <p:spPr>
            <a:xfrm>
              <a:off x="2639878" y="3099100"/>
              <a:ext cx="69236" cy="101031"/>
            </a:xfrm>
            <a:custGeom>
              <a:avLst/>
              <a:gdLst/>
              <a:ahLst/>
              <a:cxnLst/>
              <a:rect l="l" t="t" r="r" b="b"/>
              <a:pathLst>
                <a:path w="3770" h="5505" extrusionOk="0">
                  <a:moveTo>
                    <a:pt x="3770" y="0"/>
                  </a:moveTo>
                  <a:lnTo>
                    <a:pt x="0" y="367"/>
                  </a:lnTo>
                  <a:lnTo>
                    <a:pt x="200" y="5237"/>
                  </a:lnTo>
                  <a:lnTo>
                    <a:pt x="3603" y="5504"/>
                  </a:lnTo>
                  <a:lnTo>
                    <a:pt x="3770" y="5037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5"/>
            <p:cNvSpPr/>
            <p:nvPr/>
          </p:nvSpPr>
          <p:spPr>
            <a:xfrm>
              <a:off x="2610476" y="3067258"/>
              <a:ext cx="120089" cy="40431"/>
            </a:xfrm>
            <a:custGeom>
              <a:avLst/>
              <a:gdLst/>
              <a:ahLst/>
              <a:cxnLst/>
              <a:rect l="l" t="t" r="r" b="b"/>
              <a:pathLst>
                <a:path w="6539" h="2203" extrusionOk="0">
                  <a:moveTo>
                    <a:pt x="6538" y="1"/>
                  </a:moveTo>
                  <a:lnTo>
                    <a:pt x="0" y="234"/>
                  </a:lnTo>
                  <a:lnTo>
                    <a:pt x="300" y="2069"/>
                  </a:lnTo>
                  <a:lnTo>
                    <a:pt x="6171" y="2202"/>
                  </a:lnTo>
                  <a:lnTo>
                    <a:pt x="6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5"/>
            <p:cNvSpPr/>
            <p:nvPr/>
          </p:nvSpPr>
          <p:spPr>
            <a:xfrm>
              <a:off x="3133015" y="2772793"/>
              <a:ext cx="121925" cy="113290"/>
            </a:xfrm>
            <a:custGeom>
              <a:avLst/>
              <a:gdLst/>
              <a:ahLst/>
              <a:cxnLst/>
              <a:rect l="l" t="t" r="r" b="b"/>
              <a:pathLst>
                <a:path w="6639" h="6173" extrusionOk="0">
                  <a:moveTo>
                    <a:pt x="5438" y="1"/>
                  </a:moveTo>
                  <a:lnTo>
                    <a:pt x="1" y="5071"/>
                  </a:lnTo>
                  <a:lnTo>
                    <a:pt x="1969" y="6172"/>
                  </a:lnTo>
                  <a:lnTo>
                    <a:pt x="6639" y="1902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5"/>
            <p:cNvSpPr/>
            <p:nvPr/>
          </p:nvSpPr>
          <p:spPr>
            <a:xfrm>
              <a:off x="3180801" y="2815646"/>
              <a:ext cx="108445" cy="105931"/>
            </a:xfrm>
            <a:custGeom>
              <a:avLst/>
              <a:gdLst/>
              <a:ahLst/>
              <a:cxnLst/>
              <a:rect l="l" t="t" r="r" b="b"/>
              <a:pathLst>
                <a:path w="5905" h="5772" extrusionOk="0">
                  <a:moveTo>
                    <a:pt x="2969" y="1"/>
                  </a:moveTo>
                  <a:lnTo>
                    <a:pt x="1" y="2736"/>
                  </a:lnTo>
                  <a:lnTo>
                    <a:pt x="3603" y="5772"/>
                  </a:lnTo>
                  <a:lnTo>
                    <a:pt x="5905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5"/>
            <p:cNvSpPr/>
            <p:nvPr/>
          </p:nvSpPr>
          <p:spPr>
            <a:xfrm>
              <a:off x="3212040" y="2865583"/>
              <a:ext cx="139078" cy="172330"/>
            </a:xfrm>
            <a:custGeom>
              <a:avLst/>
              <a:gdLst/>
              <a:ahLst/>
              <a:cxnLst/>
              <a:rect l="l" t="t" r="r" b="b"/>
              <a:pathLst>
                <a:path w="7573" h="9390" extrusionOk="0">
                  <a:moveTo>
                    <a:pt x="4482" y="1"/>
                  </a:moveTo>
                  <a:cubicBezTo>
                    <a:pt x="4246" y="1"/>
                    <a:pt x="4014" y="97"/>
                    <a:pt x="3870" y="282"/>
                  </a:cubicBezTo>
                  <a:lnTo>
                    <a:pt x="1435" y="3117"/>
                  </a:lnTo>
                  <a:cubicBezTo>
                    <a:pt x="1302" y="3251"/>
                    <a:pt x="1235" y="3451"/>
                    <a:pt x="1268" y="3618"/>
                  </a:cubicBezTo>
                  <a:cubicBezTo>
                    <a:pt x="1302" y="4385"/>
                    <a:pt x="1302" y="5119"/>
                    <a:pt x="1268" y="5886"/>
                  </a:cubicBezTo>
                  <a:cubicBezTo>
                    <a:pt x="1135" y="6853"/>
                    <a:pt x="1" y="8355"/>
                    <a:pt x="1" y="8355"/>
                  </a:cubicBezTo>
                  <a:cubicBezTo>
                    <a:pt x="132" y="8852"/>
                    <a:pt x="529" y="9390"/>
                    <a:pt x="936" y="9390"/>
                  </a:cubicBezTo>
                  <a:cubicBezTo>
                    <a:pt x="1048" y="9390"/>
                    <a:pt x="1160" y="9349"/>
                    <a:pt x="1268" y="9255"/>
                  </a:cubicBezTo>
                  <a:cubicBezTo>
                    <a:pt x="1669" y="8955"/>
                    <a:pt x="5672" y="4452"/>
                    <a:pt x="7239" y="2650"/>
                  </a:cubicBezTo>
                  <a:cubicBezTo>
                    <a:pt x="7573" y="2284"/>
                    <a:pt x="7473" y="1716"/>
                    <a:pt x="7073" y="1450"/>
                  </a:cubicBezTo>
                  <a:lnTo>
                    <a:pt x="4904" y="115"/>
                  </a:lnTo>
                  <a:cubicBezTo>
                    <a:pt x="4776" y="38"/>
                    <a:pt x="4628" y="1"/>
                    <a:pt x="4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5"/>
            <p:cNvSpPr/>
            <p:nvPr/>
          </p:nvSpPr>
          <p:spPr>
            <a:xfrm>
              <a:off x="2540028" y="3190312"/>
              <a:ext cx="191143" cy="75410"/>
            </a:xfrm>
            <a:custGeom>
              <a:avLst/>
              <a:gdLst/>
              <a:ahLst/>
              <a:cxnLst/>
              <a:rect l="l" t="t" r="r" b="b"/>
              <a:pathLst>
                <a:path w="10408" h="4109" extrusionOk="0">
                  <a:moveTo>
                    <a:pt x="9040" y="1"/>
                  </a:moveTo>
                  <a:lnTo>
                    <a:pt x="5304" y="101"/>
                  </a:lnTo>
                  <a:cubicBezTo>
                    <a:pt x="5137" y="101"/>
                    <a:pt x="4937" y="167"/>
                    <a:pt x="4803" y="301"/>
                  </a:cubicBezTo>
                  <a:cubicBezTo>
                    <a:pt x="4303" y="835"/>
                    <a:pt x="3736" y="1335"/>
                    <a:pt x="3136" y="1802"/>
                  </a:cubicBezTo>
                  <a:cubicBezTo>
                    <a:pt x="2368" y="2369"/>
                    <a:pt x="467" y="2536"/>
                    <a:pt x="467" y="2536"/>
                  </a:cubicBezTo>
                  <a:cubicBezTo>
                    <a:pt x="100" y="3036"/>
                    <a:pt x="0" y="3937"/>
                    <a:pt x="634" y="4037"/>
                  </a:cubicBezTo>
                  <a:cubicBezTo>
                    <a:pt x="934" y="4097"/>
                    <a:pt x="3228" y="4109"/>
                    <a:pt x="5526" y="4109"/>
                  </a:cubicBezTo>
                  <a:cubicBezTo>
                    <a:pt x="7058" y="4109"/>
                    <a:pt x="8593" y="4104"/>
                    <a:pt x="9540" y="4104"/>
                  </a:cubicBezTo>
                  <a:cubicBezTo>
                    <a:pt x="10041" y="4104"/>
                    <a:pt x="10407" y="3670"/>
                    <a:pt x="10307" y="3170"/>
                  </a:cubicBezTo>
                  <a:lnTo>
                    <a:pt x="9874" y="668"/>
                  </a:lnTo>
                  <a:cubicBezTo>
                    <a:pt x="9807" y="267"/>
                    <a:pt x="9440" y="1"/>
                    <a:pt x="9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5"/>
            <p:cNvSpPr/>
            <p:nvPr/>
          </p:nvSpPr>
          <p:spPr>
            <a:xfrm>
              <a:off x="2512443" y="1250967"/>
              <a:ext cx="463147" cy="426641"/>
            </a:xfrm>
            <a:custGeom>
              <a:avLst/>
              <a:gdLst/>
              <a:ahLst/>
              <a:cxnLst/>
              <a:rect l="l" t="t" r="r" b="b"/>
              <a:pathLst>
                <a:path w="25219" h="23247" extrusionOk="0">
                  <a:moveTo>
                    <a:pt x="10866" y="1"/>
                  </a:moveTo>
                  <a:cubicBezTo>
                    <a:pt x="8153" y="1"/>
                    <a:pt x="5376" y="268"/>
                    <a:pt x="3070" y="1064"/>
                  </a:cubicBezTo>
                  <a:cubicBezTo>
                    <a:pt x="3070" y="1064"/>
                    <a:pt x="735" y="1731"/>
                    <a:pt x="1" y="8236"/>
                  </a:cubicBezTo>
                  <a:lnTo>
                    <a:pt x="2770" y="9137"/>
                  </a:lnTo>
                  <a:cubicBezTo>
                    <a:pt x="2770" y="9137"/>
                    <a:pt x="3770" y="21379"/>
                    <a:pt x="4404" y="23247"/>
                  </a:cubicBezTo>
                  <a:lnTo>
                    <a:pt x="19181" y="23247"/>
                  </a:lnTo>
                  <a:cubicBezTo>
                    <a:pt x="19181" y="23247"/>
                    <a:pt x="19348" y="12739"/>
                    <a:pt x="20015" y="10504"/>
                  </a:cubicBezTo>
                  <a:lnTo>
                    <a:pt x="25219" y="6869"/>
                  </a:lnTo>
                  <a:cubicBezTo>
                    <a:pt x="25219" y="6869"/>
                    <a:pt x="23818" y="1331"/>
                    <a:pt x="21783" y="1064"/>
                  </a:cubicBezTo>
                  <a:cubicBezTo>
                    <a:pt x="20452" y="871"/>
                    <a:pt x="15764" y="1"/>
                    <a:pt x="10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5"/>
            <p:cNvSpPr/>
            <p:nvPr/>
          </p:nvSpPr>
          <p:spPr>
            <a:xfrm>
              <a:off x="2744008" y="1387417"/>
              <a:ext cx="308771" cy="265506"/>
            </a:xfrm>
            <a:custGeom>
              <a:avLst/>
              <a:gdLst/>
              <a:ahLst/>
              <a:cxnLst/>
              <a:rect l="l" t="t" r="r" b="b"/>
              <a:pathLst>
                <a:path w="16813" h="14467" extrusionOk="0">
                  <a:moveTo>
                    <a:pt x="11809" y="1"/>
                  </a:moveTo>
                  <a:lnTo>
                    <a:pt x="8507" y="2302"/>
                  </a:lnTo>
                  <a:cubicBezTo>
                    <a:pt x="8507" y="2302"/>
                    <a:pt x="10475" y="7940"/>
                    <a:pt x="10842" y="10942"/>
                  </a:cubicBezTo>
                  <a:cubicBezTo>
                    <a:pt x="10842" y="10942"/>
                    <a:pt x="6139" y="9074"/>
                    <a:pt x="4938" y="8240"/>
                  </a:cubicBezTo>
                  <a:lnTo>
                    <a:pt x="4037" y="4937"/>
                  </a:lnTo>
                  <a:lnTo>
                    <a:pt x="935" y="3436"/>
                  </a:lnTo>
                  <a:lnTo>
                    <a:pt x="1" y="5938"/>
                  </a:lnTo>
                  <a:lnTo>
                    <a:pt x="2603" y="9140"/>
                  </a:lnTo>
                  <a:cubicBezTo>
                    <a:pt x="2603" y="9140"/>
                    <a:pt x="8278" y="14466"/>
                    <a:pt x="12021" y="14466"/>
                  </a:cubicBezTo>
                  <a:cubicBezTo>
                    <a:pt x="12446" y="14466"/>
                    <a:pt x="12846" y="14397"/>
                    <a:pt x="13210" y="14244"/>
                  </a:cubicBezTo>
                  <a:cubicBezTo>
                    <a:pt x="16813" y="12710"/>
                    <a:pt x="11809" y="1"/>
                    <a:pt x="11809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5"/>
            <p:cNvSpPr/>
            <p:nvPr/>
          </p:nvSpPr>
          <p:spPr>
            <a:xfrm>
              <a:off x="2623937" y="949086"/>
              <a:ext cx="209471" cy="351524"/>
            </a:xfrm>
            <a:custGeom>
              <a:avLst/>
              <a:gdLst/>
              <a:ahLst/>
              <a:cxnLst/>
              <a:rect l="l" t="t" r="r" b="b"/>
              <a:pathLst>
                <a:path w="11406" h="19154" extrusionOk="0">
                  <a:moveTo>
                    <a:pt x="4938" y="1"/>
                  </a:moveTo>
                  <a:cubicBezTo>
                    <a:pt x="4104" y="835"/>
                    <a:pt x="3003" y="1368"/>
                    <a:pt x="1802" y="1535"/>
                  </a:cubicBezTo>
                  <a:cubicBezTo>
                    <a:pt x="1802" y="1535"/>
                    <a:pt x="1" y="5138"/>
                    <a:pt x="134" y="8073"/>
                  </a:cubicBezTo>
                  <a:cubicBezTo>
                    <a:pt x="268" y="11009"/>
                    <a:pt x="1769" y="12210"/>
                    <a:pt x="4571" y="12610"/>
                  </a:cubicBezTo>
                  <a:cubicBezTo>
                    <a:pt x="4571" y="12610"/>
                    <a:pt x="5772" y="16346"/>
                    <a:pt x="2636" y="16746"/>
                  </a:cubicBezTo>
                  <a:cubicBezTo>
                    <a:pt x="2369" y="16779"/>
                    <a:pt x="2303" y="17713"/>
                    <a:pt x="2303" y="17880"/>
                  </a:cubicBezTo>
                  <a:cubicBezTo>
                    <a:pt x="2403" y="18481"/>
                    <a:pt x="3003" y="18814"/>
                    <a:pt x="3570" y="18948"/>
                  </a:cubicBezTo>
                  <a:cubicBezTo>
                    <a:pt x="4171" y="19081"/>
                    <a:pt x="4771" y="19148"/>
                    <a:pt x="5371" y="19148"/>
                  </a:cubicBezTo>
                  <a:cubicBezTo>
                    <a:pt x="5441" y="19151"/>
                    <a:pt x="5509" y="19153"/>
                    <a:pt x="5578" y="19153"/>
                  </a:cubicBezTo>
                  <a:cubicBezTo>
                    <a:pt x="6802" y="19153"/>
                    <a:pt x="7951" y="18594"/>
                    <a:pt x="8741" y="17647"/>
                  </a:cubicBezTo>
                  <a:cubicBezTo>
                    <a:pt x="8807" y="17580"/>
                    <a:pt x="9441" y="16779"/>
                    <a:pt x="9441" y="16779"/>
                  </a:cubicBezTo>
                  <a:cubicBezTo>
                    <a:pt x="9441" y="16779"/>
                    <a:pt x="7940" y="16012"/>
                    <a:pt x="8474" y="11142"/>
                  </a:cubicBezTo>
                  <a:cubicBezTo>
                    <a:pt x="9174" y="10675"/>
                    <a:pt x="9741" y="10008"/>
                    <a:pt x="10041" y="9174"/>
                  </a:cubicBezTo>
                  <a:cubicBezTo>
                    <a:pt x="10609" y="8874"/>
                    <a:pt x="11042" y="8340"/>
                    <a:pt x="11242" y="7706"/>
                  </a:cubicBezTo>
                  <a:cubicBezTo>
                    <a:pt x="11405" y="7031"/>
                    <a:pt x="11032" y="6177"/>
                    <a:pt x="10246" y="6177"/>
                  </a:cubicBezTo>
                  <a:cubicBezTo>
                    <a:pt x="9907" y="6177"/>
                    <a:pt x="9491" y="6336"/>
                    <a:pt x="9007" y="6739"/>
                  </a:cubicBezTo>
                  <a:cubicBezTo>
                    <a:pt x="9007" y="6739"/>
                    <a:pt x="6039" y="5238"/>
                    <a:pt x="4938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5"/>
            <p:cNvSpPr/>
            <p:nvPr/>
          </p:nvSpPr>
          <p:spPr>
            <a:xfrm>
              <a:off x="2652128" y="1047034"/>
              <a:ext cx="25142" cy="35604"/>
            </a:xfrm>
            <a:custGeom>
              <a:avLst/>
              <a:gdLst/>
              <a:ahLst/>
              <a:cxnLst/>
              <a:rect l="l" t="t" r="r" b="b"/>
              <a:pathLst>
                <a:path w="1369" h="1940" extrusionOk="0">
                  <a:moveTo>
                    <a:pt x="1368" y="1"/>
                  </a:moveTo>
                  <a:lnTo>
                    <a:pt x="0" y="1502"/>
                  </a:lnTo>
                  <a:cubicBezTo>
                    <a:pt x="275" y="1777"/>
                    <a:pt x="634" y="1940"/>
                    <a:pt x="1025" y="1940"/>
                  </a:cubicBezTo>
                  <a:cubicBezTo>
                    <a:pt x="1061" y="1940"/>
                    <a:pt x="1098" y="1939"/>
                    <a:pt x="1135" y="19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5"/>
            <p:cNvSpPr/>
            <p:nvPr/>
          </p:nvSpPr>
          <p:spPr>
            <a:xfrm>
              <a:off x="2687040" y="1095411"/>
              <a:ext cx="39228" cy="17160"/>
            </a:xfrm>
            <a:custGeom>
              <a:avLst/>
              <a:gdLst/>
              <a:ahLst/>
              <a:cxnLst/>
              <a:rect l="l" t="t" r="r" b="b"/>
              <a:pathLst>
                <a:path w="2136" h="935" fill="none" extrusionOk="0">
                  <a:moveTo>
                    <a:pt x="1" y="701"/>
                  </a:moveTo>
                  <a:cubicBezTo>
                    <a:pt x="1" y="701"/>
                    <a:pt x="1435" y="934"/>
                    <a:pt x="2136" y="0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5"/>
            <p:cNvSpPr/>
            <p:nvPr/>
          </p:nvSpPr>
          <p:spPr>
            <a:xfrm>
              <a:off x="2713393" y="993775"/>
              <a:ext cx="34324" cy="12883"/>
            </a:xfrm>
            <a:custGeom>
              <a:avLst/>
              <a:gdLst/>
              <a:ahLst/>
              <a:cxnLst/>
              <a:rect l="l" t="t" r="r" b="b"/>
              <a:pathLst>
                <a:path w="1869" h="702" fill="none" extrusionOk="0">
                  <a:moveTo>
                    <a:pt x="0" y="201"/>
                  </a:moveTo>
                  <a:cubicBezTo>
                    <a:pt x="667" y="1"/>
                    <a:pt x="1401" y="201"/>
                    <a:pt x="1868" y="7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5"/>
            <p:cNvSpPr/>
            <p:nvPr/>
          </p:nvSpPr>
          <p:spPr>
            <a:xfrm>
              <a:off x="2645994" y="987663"/>
              <a:ext cx="22075" cy="8589"/>
            </a:xfrm>
            <a:custGeom>
              <a:avLst/>
              <a:gdLst/>
              <a:ahLst/>
              <a:cxnLst/>
              <a:rect l="l" t="t" r="r" b="b"/>
              <a:pathLst>
                <a:path w="1202" h="468" fill="none" extrusionOk="0">
                  <a:moveTo>
                    <a:pt x="1202" y="134"/>
                  </a:moveTo>
                  <a:cubicBezTo>
                    <a:pt x="1202" y="134"/>
                    <a:pt x="368" y="0"/>
                    <a:pt x="1" y="4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5"/>
            <p:cNvSpPr/>
            <p:nvPr/>
          </p:nvSpPr>
          <p:spPr>
            <a:xfrm>
              <a:off x="2710932" y="1033508"/>
              <a:ext cx="14104" cy="19674"/>
            </a:xfrm>
            <a:custGeom>
              <a:avLst/>
              <a:gdLst/>
              <a:ahLst/>
              <a:cxnLst/>
              <a:rect l="l" t="t" r="r" b="b"/>
              <a:pathLst>
                <a:path w="768" h="1072" extrusionOk="0">
                  <a:moveTo>
                    <a:pt x="402" y="1"/>
                  </a:moveTo>
                  <a:cubicBezTo>
                    <a:pt x="243" y="1"/>
                    <a:pt x="65" y="221"/>
                    <a:pt x="34" y="471"/>
                  </a:cubicBezTo>
                  <a:cubicBezTo>
                    <a:pt x="1" y="771"/>
                    <a:pt x="134" y="1038"/>
                    <a:pt x="301" y="1072"/>
                  </a:cubicBezTo>
                  <a:cubicBezTo>
                    <a:pt x="501" y="1072"/>
                    <a:pt x="701" y="871"/>
                    <a:pt x="735" y="571"/>
                  </a:cubicBezTo>
                  <a:cubicBezTo>
                    <a:pt x="768" y="271"/>
                    <a:pt x="634" y="37"/>
                    <a:pt x="434" y="4"/>
                  </a:cubicBezTo>
                  <a:cubicBezTo>
                    <a:pt x="424" y="2"/>
                    <a:pt x="41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5"/>
            <p:cNvSpPr/>
            <p:nvPr/>
          </p:nvSpPr>
          <p:spPr>
            <a:xfrm>
              <a:off x="2649667" y="1021872"/>
              <a:ext cx="14123" cy="19123"/>
            </a:xfrm>
            <a:custGeom>
              <a:avLst/>
              <a:gdLst/>
              <a:ahLst/>
              <a:cxnLst/>
              <a:rect l="l" t="t" r="r" b="b"/>
              <a:pathLst>
                <a:path w="769" h="1042" extrusionOk="0">
                  <a:moveTo>
                    <a:pt x="424" y="1"/>
                  </a:moveTo>
                  <a:cubicBezTo>
                    <a:pt x="240" y="1"/>
                    <a:pt x="65" y="193"/>
                    <a:pt x="34" y="471"/>
                  </a:cubicBezTo>
                  <a:cubicBezTo>
                    <a:pt x="1" y="772"/>
                    <a:pt x="134" y="1005"/>
                    <a:pt x="335" y="1038"/>
                  </a:cubicBezTo>
                  <a:cubicBezTo>
                    <a:pt x="345" y="1041"/>
                    <a:pt x="356" y="1042"/>
                    <a:pt x="367" y="1042"/>
                  </a:cubicBezTo>
                  <a:cubicBezTo>
                    <a:pt x="526" y="1042"/>
                    <a:pt x="704" y="821"/>
                    <a:pt x="735" y="571"/>
                  </a:cubicBezTo>
                  <a:cubicBezTo>
                    <a:pt x="768" y="271"/>
                    <a:pt x="635" y="4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5"/>
            <p:cNvSpPr/>
            <p:nvPr/>
          </p:nvSpPr>
          <p:spPr>
            <a:xfrm>
              <a:off x="2707259" y="1028057"/>
              <a:ext cx="12268" cy="7121"/>
            </a:xfrm>
            <a:custGeom>
              <a:avLst/>
              <a:gdLst/>
              <a:ahLst/>
              <a:cxnLst/>
              <a:rect l="l" t="t" r="r" b="b"/>
              <a:pathLst>
                <a:path w="668" h="388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235"/>
                    <a:pt x="212" y="388"/>
                    <a:pt x="415" y="388"/>
                  </a:cubicBezTo>
                  <a:cubicBezTo>
                    <a:pt x="501" y="388"/>
                    <a:pt x="589" y="361"/>
                    <a:pt x="668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5"/>
            <p:cNvSpPr/>
            <p:nvPr/>
          </p:nvSpPr>
          <p:spPr>
            <a:xfrm>
              <a:off x="2647224" y="1017046"/>
              <a:ext cx="12268" cy="6735"/>
            </a:xfrm>
            <a:custGeom>
              <a:avLst/>
              <a:gdLst/>
              <a:ahLst/>
              <a:cxnLst/>
              <a:rect l="l" t="t" r="r" b="b"/>
              <a:pathLst>
                <a:path w="668" h="367" extrusionOk="0">
                  <a:moveTo>
                    <a:pt x="1" y="0"/>
                  </a:moveTo>
                  <a:cubicBezTo>
                    <a:pt x="25" y="219"/>
                    <a:pt x="226" y="367"/>
                    <a:pt x="436" y="367"/>
                  </a:cubicBezTo>
                  <a:cubicBezTo>
                    <a:pt x="515" y="367"/>
                    <a:pt x="595" y="346"/>
                    <a:pt x="668" y="3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5"/>
            <p:cNvSpPr/>
            <p:nvPr/>
          </p:nvSpPr>
          <p:spPr>
            <a:xfrm>
              <a:off x="2583516" y="1662283"/>
              <a:ext cx="294060" cy="37990"/>
            </a:xfrm>
            <a:custGeom>
              <a:avLst/>
              <a:gdLst/>
              <a:ahLst/>
              <a:cxnLst/>
              <a:rect l="l" t="t" r="r" b="b"/>
              <a:pathLst>
                <a:path w="16012" h="2070" extrusionOk="0">
                  <a:moveTo>
                    <a:pt x="15578" y="1"/>
                  </a:moveTo>
                  <a:lnTo>
                    <a:pt x="0" y="201"/>
                  </a:lnTo>
                  <a:lnTo>
                    <a:pt x="0" y="1936"/>
                  </a:lnTo>
                  <a:lnTo>
                    <a:pt x="16012" y="2069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5"/>
            <p:cNvSpPr/>
            <p:nvPr/>
          </p:nvSpPr>
          <p:spPr>
            <a:xfrm>
              <a:off x="1912716" y="1296756"/>
              <a:ext cx="689202" cy="847206"/>
            </a:xfrm>
            <a:custGeom>
              <a:avLst/>
              <a:gdLst/>
              <a:ahLst/>
              <a:cxnLst/>
              <a:rect l="l" t="t" r="r" b="b"/>
              <a:pathLst>
                <a:path w="37528" h="46163" extrusionOk="0">
                  <a:moveTo>
                    <a:pt x="14783" y="1"/>
                  </a:moveTo>
                  <a:cubicBezTo>
                    <a:pt x="12453" y="1"/>
                    <a:pt x="10304" y="1525"/>
                    <a:pt x="9641" y="3873"/>
                  </a:cubicBezTo>
                  <a:lnTo>
                    <a:pt x="834" y="34495"/>
                  </a:lnTo>
                  <a:cubicBezTo>
                    <a:pt x="0" y="37330"/>
                    <a:pt x="1668" y="40299"/>
                    <a:pt x="4504" y="41133"/>
                  </a:cubicBezTo>
                  <a:lnTo>
                    <a:pt x="21316" y="45970"/>
                  </a:lnTo>
                  <a:cubicBezTo>
                    <a:pt x="21810" y="46094"/>
                    <a:pt x="22305" y="46162"/>
                    <a:pt x="22800" y="46162"/>
                  </a:cubicBezTo>
                  <a:cubicBezTo>
                    <a:pt x="22972" y="46162"/>
                    <a:pt x="23145" y="46154"/>
                    <a:pt x="23317" y="46137"/>
                  </a:cubicBezTo>
                  <a:cubicBezTo>
                    <a:pt x="25485" y="45903"/>
                    <a:pt x="27320" y="44402"/>
                    <a:pt x="27920" y="42301"/>
                  </a:cubicBezTo>
                  <a:lnTo>
                    <a:pt x="36727" y="11679"/>
                  </a:lnTo>
                  <a:cubicBezTo>
                    <a:pt x="37527" y="8843"/>
                    <a:pt x="35926" y="5875"/>
                    <a:pt x="33091" y="5041"/>
                  </a:cubicBezTo>
                  <a:lnTo>
                    <a:pt x="16245" y="204"/>
                  </a:lnTo>
                  <a:cubicBezTo>
                    <a:pt x="15758" y="66"/>
                    <a:pt x="15267" y="1"/>
                    <a:pt x="14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5"/>
            <p:cNvSpPr/>
            <p:nvPr/>
          </p:nvSpPr>
          <p:spPr>
            <a:xfrm>
              <a:off x="1973357" y="1555765"/>
              <a:ext cx="151952" cy="431614"/>
            </a:xfrm>
            <a:custGeom>
              <a:avLst/>
              <a:gdLst/>
              <a:ahLst/>
              <a:cxnLst/>
              <a:rect l="l" t="t" r="r" b="b"/>
              <a:pathLst>
                <a:path w="8274" h="23518" extrusionOk="0">
                  <a:moveTo>
                    <a:pt x="6472" y="1"/>
                  </a:moveTo>
                  <a:lnTo>
                    <a:pt x="1" y="23017"/>
                  </a:lnTo>
                  <a:lnTo>
                    <a:pt x="1802" y="23518"/>
                  </a:lnTo>
                  <a:lnTo>
                    <a:pt x="8273" y="53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5"/>
            <p:cNvSpPr/>
            <p:nvPr/>
          </p:nvSpPr>
          <p:spPr>
            <a:xfrm>
              <a:off x="2020537" y="1569236"/>
              <a:ext cx="152558" cy="431614"/>
            </a:xfrm>
            <a:custGeom>
              <a:avLst/>
              <a:gdLst/>
              <a:ahLst/>
              <a:cxnLst/>
              <a:rect l="l" t="t" r="r" b="b"/>
              <a:pathLst>
                <a:path w="8307" h="23518" extrusionOk="0">
                  <a:moveTo>
                    <a:pt x="6505" y="1"/>
                  </a:moveTo>
                  <a:lnTo>
                    <a:pt x="0" y="23017"/>
                  </a:lnTo>
                  <a:lnTo>
                    <a:pt x="1801" y="23518"/>
                  </a:lnTo>
                  <a:lnTo>
                    <a:pt x="8306" y="534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5"/>
            <p:cNvSpPr/>
            <p:nvPr/>
          </p:nvSpPr>
          <p:spPr>
            <a:xfrm>
              <a:off x="2068929" y="1583312"/>
              <a:ext cx="151934" cy="431614"/>
            </a:xfrm>
            <a:custGeom>
              <a:avLst/>
              <a:gdLst/>
              <a:ahLst/>
              <a:cxnLst/>
              <a:rect l="l" t="t" r="r" b="b"/>
              <a:pathLst>
                <a:path w="8273" h="23518" extrusionOk="0">
                  <a:moveTo>
                    <a:pt x="6472" y="1"/>
                  </a:moveTo>
                  <a:lnTo>
                    <a:pt x="0" y="22984"/>
                  </a:lnTo>
                  <a:lnTo>
                    <a:pt x="1802" y="23518"/>
                  </a:lnTo>
                  <a:lnTo>
                    <a:pt x="8273" y="501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5"/>
            <p:cNvSpPr/>
            <p:nvPr/>
          </p:nvSpPr>
          <p:spPr>
            <a:xfrm>
              <a:off x="2342145" y="1496395"/>
              <a:ext cx="69860" cy="89395"/>
            </a:xfrm>
            <a:custGeom>
              <a:avLst/>
              <a:gdLst/>
              <a:ahLst/>
              <a:cxnLst/>
              <a:rect l="l" t="t" r="r" b="b"/>
              <a:pathLst>
                <a:path w="3804" h="4871" extrusionOk="0">
                  <a:moveTo>
                    <a:pt x="901" y="0"/>
                  </a:moveTo>
                  <a:lnTo>
                    <a:pt x="334" y="2068"/>
                  </a:lnTo>
                  <a:cubicBezTo>
                    <a:pt x="1" y="3169"/>
                    <a:pt x="634" y="4270"/>
                    <a:pt x="1735" y="4570"/>
                  </a:cubicBezTo>
                  <a:lnTo>
                    <a:pt x="2803" y="4870"/>
                  </a:lnTo>
                  <a:lnTo>
                    <a:pt x="3670" y="1768"/>
                  </a:lnTo>
                  <a:cubicBezTo>
                    <a:pt x="3803" y="1268"/>
                    <a:pt x="3537" y="767"/>
                    <a:pt x="3070" y="601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5"/>
            <p:cNvSpPr/>
            <p:nvPr/>
          </p:nvSpPr>
          <p:spPr>
            <a:xfrm>
              <a:off x="2360528" y="1420287"/>
              <a:ext cx="77813" cy="81026"/>
            </a:xfrm>
            <a:custGeom>
              <a:avLst/>
              <a:gdLst/>
              <a:ahLst/>
              <a:cxnLst/>
              <a:rect l="l" t="t" r="r" b="b"/>
              <a:pathLst>
                <a:path w="4237" h="4415" extrusionOk="0">
                  <a:moveTo>
                    <a:pt x="2580" y="1"/>
                  </a:moveTo>
                  <a:cubicBezTo>
                    <a:pt x="1700" y="1"/>
                    <a:pt x="882" y="569"/>
                    <a:pt x="634" y="1479"/>
                  </a:cubicBezTo>
                  <a:lnTo>
                    <a:pt x="0" y="3747"/>
                  </a:lnTo>
                  <a:lnTo>
                    <a:pt x="2135" y="4381"/>
                  </a:lnTo>
                  <a:cubicBezTo>
                    <a:pt x="2222" y="4404"/>
                    <a:pt x="2308" y="4415"/>
                    <a:pt x="2393" y="4415"/>
                  </a:cubicBezTo>
                  <a:cubicBezTo>
                    <a:pt x="2798" y="4415"/>
                    <a:pt x="3159" y="4161"/>
                    <a:pt x="3269" y="3747"/>
                  </a:cubicBezTo>
                  <a:lnTo>
                    <a:pt x="4237" y="378"/>
                  </a:lnTo>
                  <a:lnTo>
                    <a:pt x="3136" y="78"/>
                  </a:lnTo>
                  <a:cubicBezTo>
                    <a:pt x="2951" y="26"/>
                    <a:pt x="2764" y="1"/>
                    <a:pt x="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5"/>
            <p:cNvSpPr/>
            <p:nvPr/>
          </p:nvSpPr>
          <p:spPr>
            <a:xfrm>
              <a:off x="2400343" y="1518418"/>
              <a:ext cx="77206" cy="76695"/>
            </a:xfrm>
            <a:custGeom>
              <a:avLst/>
              <a:gdLst/>
              <a:ahLst/>
              <a:cxnLst/>
              <a:rect l="l" t="t" r="r" b="b"/>
              <a:pathLst>
                <a:path w="4204" h="4179" extrusionOk="0">
                  <a:moveTo>
                    <a:pt x="1778" y="0"/>
                  </a:moveTo>
                  <a:cubicBezTo>
                    <a:pt x="1372" y="0"/>
                    <a:pt x="1006" y="254"/>
                    <a:pt x="868" y="668"/>
                  </a:cubicBezTo>
                  <a:lnTo>
                    <a:pt x="1" y="3770"/>
                  </a:lnTo>
                  <a:lnTo>
                    <a:pt x="1101" y="4104"/>
                  </a:lnTo>
                  <a:cubicBezTo>
                    <a:pt x="1287" y="4154"/>
                    <a:pt x="1472" y="4179"/>
                    <a:pt x="1653" y="4179"/>
                  </a:cubicBezTo>
                  <a:cubicBezTo>
                    <a:pt x="2550" y="4179"/>
                    <a:pt x="3354" y="3591"/>
                    <a:pt x="3603" y="2703"/>
                  </a:cubicBezTo>
                  <a:lnTo>
                    <a:pt x="4204" y="668"/>
                  </a:lnTo>
                  <a:lnTo>
                    <a:pt x="2035" y="34"/>
                  </a:lnTo>
                  <a:cubicBezTo>
                    <a:pt x="1949" y="11"/>
                    <a:pt x="1862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5"/>
            <p:cNvSpPr/>
            <p:nvPr/>
          </p:nvSpPr>
          <p:spPr>
            <a:xfrm>
              <a:off x="2425467" y="1429665"/>
              <a:ext cx="71697" cy="93671"/>
            </a:xfrm>
            <a:custGeom>
              <a:avLst/>
              <a:gdLst/>
              <a:ahLst/>
              <a:cxnLst/>
              <a:rect l="l" t="t" r="r" b="b"/>
              <a:pathLst>
                <a:path w="3904" h="5104" extrusionOk="0">
                  <a:moveTo>
                    <a:pt x="1101" y="0"/>
                  </a:moveTo>
                  <a:lnTo>
                    <a:pt x="134" y="3369"/>
                  </a:lnTo>
                  <a:cubicBezTo>
                    <a:pt x="0" y="3836"/>
                    <a:pt x="300" y="4337"/>
                    <a:pt x="767" y="4470"/>
                  </a:cubicBezTo>
                  <a:lnTo>
                    <a:pt x="2936" y="5104"/>
                  </a:lnTo>
                  <a:lnTo>
                    <a:pt x="3603" y="2802"/>
                  </a:lnTo>
                  <a:cubicBezTo>
                    <a:pt x="3903" y="1701"/>
                    <a:pt x="3269" y="601"/>
                    <a:pt x="2202" y="300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5"/>
            <p:cNvSpPr/>
            <p:nvPr/>
          </p:nvSpPr>
          <p:spPr>
            <a:xfrm>
              <a:off x="2541240" y="1695960"/>
              <a:ext cx="684923" cy="1384182"/>
            </a:xfrm>
            <a:custGeom>
              <a:avLst/>
              <a:gdLst/>
              <a:ahLst/>
              <a:cxnLst/>
              <a:rect l="l" t="t" r="r" b="b"/>
              <a:pathLst>
                <a:path w="37295" h="75422" extrusionOk="0">
                  <a:moveTo>
                    <a:pt x="2903" y="1"/>
                  </a:moveTo>
                  <a:cubicBezTo>
                    <a:pt x="2903" y="1"/>
                    <a:pt x="1" y="24785"/>
                    <a:pt x="101" y="36427"/>
                  </a:cubicBezTo>
                  <a:cubicBezTo>
                    <a:pt x="201" y="48035"/>
                    <a:pt x="4337" y="75421"/>
                    <a:pt x="4337" y="75421"/>
                  </a:cubicBezTo>
                  <a:lnTo>
                    <a:pt x="9441" y="75421"/>
                  </a:lnTo>
                  <a:cubicBezTo>
                    <a:pt x="9441" y="75421"/>
                    <a:pt x="8774" y="53539"/>
                    <a:pt x="8840" y="46034"/>
                  </a:cubicBezTo>
                  <a:cubicBezTo>
                    <a:pt x="8940" y="38528"/>
                    <a:pt x="10308" y="26153"/>
                    <a:pt x="10308" y="26153"/>
                  </a:cubicBezTo>
                  <a:cubicBezTo>
                    <a:pt x="10308" y="26153"/>
                    <a:pt x="11909" y="37294"/>
                    <a:pt x="13844" y="41230"/>
                  </a:cubicBezTo>
                  <a:cubicBezTo>
                    <a:pt x="15779" y="45166"/>
                    <a:pt x="26420" y="59076"/>
                    <a:pt x="33825" y="63413"/>
                  </a:cubicBezTo>
                  <a:lnTo>
                    <a:pt x="37294" y="60244"/>
                  </a:lnTo>
                  <a:cubicBezTo>
                    <a:pt x="37294" y="60244"/>
                    <a:pt x="29589" y="50737"/>
                    <a:pt x="26720" y="46034"/>
                  </a:cubicBezTo>
                  <a:cubicBezTo>
                    <a:pt x="23851" y="41330"/>
                    <a:pt x="21249" y="39996"/>
                    <a:pt x="20182" y="31223"/>
                  </a:cubicBezTo>
                  <a:cubicBezTo>
                    <a:pt x="19114" y="22483"/>
                    <a:pt x="20949" y="8473"/>
                    <a:pt x="178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8" name="Google Shape;2738;p65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65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65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1" name="Google Shape;2741;p65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742" name="Google Shape;2742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4" name="Google Shape;2744;p65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745" name="Google Shape;2745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7" name="Google Shape;2747;p65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8" name="Google Shape;2748;p65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2749" name="Google Shape;2749;p65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6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813825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/>
              <a:t>Definiendo la etiqueta </a:t>
            </a:r>
            <a:br>
              <a:rPr lang="es-ES" dirty="0"/>
            </a:br>
            <a:r>
              <a:rPr lang="es-ES" dirty="0"/>
              <a:t>tipo de cliente</a:t>
            </a:r>
            <a:endParaRPr dirty="0"/>
          </a:p>
        </p:txBody>
      </p:sp>
      <p:sp>
        <p:nvSpPr>
          <p:cNvPr id="1880" name="Google Shape;1880;p61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s-ES" dirty="0">
                <a:solidFill>
                  <a:schemeClr val="dk1"/>
                </a:solidFill>
              </a:rPr>
              <a:t>Existen cuatro categorías de clientes:</a:t>
            </a:r>
            <a:endParaRPr dirty="0">
              <a:solidFill>
                <a:schemeClr val="dk1"/>
              </a:solidFill>
            </a:endParaRPr>
          </a:p>
          <a:p>
            <a:pPr marL="241300" lvl="0" indent="-254000">
              <a:spcBef>
                <a:spcPts val="1200"/>
              </a:spcBef>
              <a:buSzPts val="2000"/>
              <a:buFont typeface="Poppins"/>
              <a:buChar char="●"/>
            </a:pPr>
            <a:r>
              <a:rPr lang="es-ES" dirty="0">
                <a:solidFill>
                  <a:schemeClr val="dk1"/>
                </a:solidFill>
              </a:rPr>
              <a:t>Los que quieren y pueden pagar.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241300" lvl="0" indent="-254000">
              <a:buSzPts val="2000"/>
              <a:buFont typeface="Poppins"/>
              <a:buChar char="●"/>
            </a:pPr>
            <a:r>
              <a:rPr lang="es-EC" dirty="0"/>
              <a:t>Los que no pueden pagar y no quieren hacerlo.</a:t>
            </a:r>
          </a:p>
          <a:p>
            <a:pPr marL="241300" lvl="0" indent="-254000">
              <a:buSzPts val="2000"/>
              <a:buFont typeface="Poppins"/>
              <a:buChar char="●"/>
            </a:pPr>
            <a:r>
              <a:rPr lang="es-EC" dirty="0"/>
              <a:t>Los que pudiendo pagar deciden no hacerlo.</a:t>
            </a:r>
          </a:p>
          <a:p>
            <a:pPr marL="241300" lvl="0" indent="-254000">
              <a:buSzPts val="2000"/>
              <a:buFont typeface="Poppins"/>
              <a:buChar char="●"/>
            </a:pPr>
            <a:r>
              <a:rPr lang="es-EC" dirty="0"/>
              <a:t>Los que quieren pagar, pero por diferentes circunstancias no pueden hacerlo.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sp>
        <p:nvSpPr>
          <p:cNvPr id="1881" name="Google Shape;1881;p61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61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61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4" name="Google Shape;1884;p61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885" name="Google Shape;1885;p6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61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888" name="Google Shape;1888;p6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3025;p70">
            <a:extLst>
              <a:ext uri="{FF2B5EF4-FFF2-40B4-BE49-F238E27FC236}">
                <a16:creationId xmlns:a16="http://schemas.microsoft.com/office/drawing/2014/main" id="{141AA3BE-57FF-44D0-B09C-E1724C9148A1}"/>
              </a:ext>
            </a:extLst>
          </p:cNvPr>
          <p:cNvSpPr/>
          <p:nvPr/>
        </p:nvSpPr>
        <p:spPr>
          <a:xfrm rot="10800000" flipH="1">
            <a:off x="1864044" y="3344900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027;p70">
            <a:extLst>
              <a:ext uri="{FF2B5EF4-FFF2-40B4-BE49-F238E27FC236}">
                <a16:creationId xmlns:a16="http://schemas.microsoft.com/office/drawing/2014/main" id="{222E34E2-9C87-45D7-A36B-E493A971642D}"/>
              </a:ext>
            </a:extLst>
          </p:cNvPr>
          <p:cNvSpPr/>
          <p:nvPr/>
        </p:nvSpPr>
        <p:spPr>
          <a:xfrm rot="10800000" flipH="1">
            <a:off x="5711338" y="3346625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032;p70">
            <a:extLst>
              <a:ext uri="{FF2B5EF4-FFF2-40B4-BE49-F238E27FC236}">
                <a16:creationId xmlns:a16="http://schemas.microsoft.com/office/drawing/2014/main" id="{3A1B1EFA-31F6-469D-96F0-0F0E19F04065}"/>
              </a:ext>
            </a:extLst>
          </p:cNvPr>
          <p:cNvSpPr txBox="1"/>
          <p:nvPr/>
        </p:nvSpPr>
        <p:spPr>
          <a:xfrm>
            <a:off x="1864032" y="4105043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Score</a:t>
            </a:r>
            <a:endParaRPr sz="16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Google Shape;3034;p70">
            <a:extLst>
              <a:ext uri="{FF2B5EF4-FFF2-40B4-BE49-F238E27FC236}">
                <a16:creationId xmlns:a16="http://schemas.microsoft.com/office/drawing/2014/main" id="{7034CDAC-ABC2-461D-906D-ABEE1713ABDC}"/>
              </a:ext>
            </a:extLst>
          </p:cNvPr>
          <p:cNvSpPr txBox="1"/>
          <p:nvPr/>
        </p:nvSpPr>
        <p:spPr>
          <a:xfrm>
            <a:off x="5711338" y="4074735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Antigüedad</a:t>
            </a:r>
            <a:endParaRPr sz="16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" name="Google Shape;3040;p70">
            <a:extLst>
              <a:ext uri="{FF2B5EF4-FFF2-40B4-BE49-F238E27FC236}">
                <a16:creationId xmlns:a16="http://schemas.microsoft.com/office/drawing/2014/main" id="{D63633BE-9CB6-4C72-A2C9-6766D3892BFA}"/>
              </a:ext>
            </a:extLst>
          </p:cNvPr>
          <p:cNvGrpSpPr/>
          <p:nvPr/>
        </p:nvGrpSpPr>
        <p:grpSpPr>
          <a:xfrm>
            <a:off x="2399775" y="3675433"/>
            <a:ext cx="409938" cy="411466"/>
            <a:chOff x="3954260" y="4134629"/>
            <a:chExt cx="474410" cy="473876"/>
          </a:xfrm>
        </p:grpSpPr>
        <p:sp>
          <p:nvSpPr>
            <p:cNvPr id="22" name="Google Shape;3041;p70">
              <a:extLst>
                <a:ext uri="{FF2B5EF4-FFF2-40B4-BE49-F238E27FC236}">
                  <a16:creationId xmlns:a16="http://schemas.microsoft.com/office/drawing/2014/main" id="{03267BB5-B628-4433-9FB0-AA039AF30EAB}"/>
                </a:ext>
              </a:extLst>
            </p:cNvPr>
            <p:cNvSpPr/>
            <p:nvPr/>
          </p:nvSpPr>
          <p:spPr>
            <a:xfrm>
              <a:off x="3954260" y="4321462"/>
              <a:ext cx="97090" cy="34930"/>
            </a:xfrm>
            <a:custGeom>
              <a:avLst/>
              <a:gdLst/>
              <a:ahLst/>
              <a:cxnLst/>
              <a:rect l="l" t="t" r="r" b="b"/>
              <a:pathLst>
                <a:path w="3790" h="1365" extrusionOk="0">
                  <a:moveTo>
                    <a:pt x="0" y="0"/>
                  </a:moveTo>
                  <a:lnTo>
                    <a:pt x="0" y="1365"/>
                  </a:lnTo>
                  <a:lnTo>
                    <a:pt x="3790" y="1365"/>
                  </a:lnTo>
                  <a:lnTo>
                    <a:pt x="3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42;p70">
              <a:extLst>
                <a:ext uri="{FF2B5EF4-FFF2-40B4-BE49-F238E27FC236}">
                  <a16:creationId xmlns:a16="http://schemas.microsoft.com/office/drawing/2014/main" id="{ED96E375-082C-4038-A9E7-3DB04D585CDD}"/>
                </a:ext>
              </a:extLst>
            </p:cNvPr>
            <p:cNvSpPr/>
            <p:nvPr/>
          </p:nvSpPr>
          <p:spPr>
            <a:xfrm>
              <a:off x="3954260" y="4134629"/>
              <a:ext cx="474410" cy="408596"/>
            </a:xfrm>
            <a:custGeom>
              <a:avLst/>
              <a:gdLst/>
              <a:ahLst/>
              <a:cxnLst/>
              <a:rect l="l" t="t" r="r" b="b"/>
              <a:pathLst>
                <a:path w="18519" h="15967" extrusionOk="0">
                  <a:moveTo>
                    <a:pt x="0" y="0"/>
                  </a:moveTo>
                  <a:lnTo>
                    <a:pt x="0" y="6215"/>
                  </a:lnTo>
                  <a:lnTo>
                    <a:pt x="1365" y="6215"/>
                  </a:lnTo>
                  <a:lnTo>
                    <a:pt x="1365" y="1339"/>
                  </a:lnTo>
                  <a:lnTo>
                    <a:pt x="17154" y="1339"/>
                  </a:lnTo>
                  <a:lnTo>
                    <a:pt x="17154" y="14628"/>
                  </a:lnTo>
                  <a:lnTo>
                    <a:pt x="1365" y="14628"/>
                  </a:lnTo>
                  <a:lnTo>
                    <a:pt x="1365" y="9752"/>
                  </a:lnTo>
                  <a:lnTo>
                    <a:pt x="0" y="9752"/>
                  </a:lnTo>
                  <a:lnTo>
                    <a:pt x="0" y="15966"/>
                  </a:lnTo>
                  <a:lnTo>
                    <a:pt x="18518" y="15966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43;p70">
              <a:extLst>
                <a:ext uri="{FF2B5EF4-FFF2-40B4-BE49-F238E27FC236}">
                  <a16:creationId xmlns:a16="http://schemas.microsoft.com/office/drawing/2014/main" id="{ED3D4CCD-FF45-45CE-8B30-AD0EFCD4273E}"/>
                </a:ext>
              </a:extLst>
            </p:cNvPr>
            <p:cNvSpPr/>
            <p:nvPr/>
          </p:nvSpPr>
          <p:spPr>
            <a:xfrm>
              <a:off x="4333501" y="4570990"/>
              <a:ext cx="64095" cy="37515"/>
            </a:xfrm>
            <a:custGeom>
              <a:avLst/>
              <a:gdLst/>
              <a:ahLst/>
              <a:cxnLst/>
              <a:rect l="l" t="t" r="r" b="b"/>
              <a:pathLst>
                <a:path w="2502" h="1466" extrusionOk="0">
                  <a:moveTo>
                    <a:pt x="1" y="1"/>
                  </a:moveTo>
                  <a:lnTo>
                    <a:pt x="1" y="1466"/>
                  </a:lnTo>
                  <a:lnTo>
                    <a:pt x="2502" y="146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44;p70">
              <a:extLst>
                <a:ext uri="{FF2B5EF4-FFF2-40B4-BE49-F238E27FC236}">
                  <a16:creationId xmlns:a16="http://schemas.microsoft.com/office/drawing/2014/main" id="{EF5E9278-DF8A-430A-A7B3-89D5769EA8DE}"/>
                </a:ext>
              </a:extLst>
            </p:cNvPr>
            <p:cNvSpPr/>
            <p:nvPr/>
          </p:nvSpPr>
          <p:spPr>
            <a:xfrm>
              <a:off x="4079171" y="4321462"/>
              <a:ext cx="33661" cy="34930"/>
            </a:xfrm>
            <a:custGeom>
              <a:avLst/>
              <a:gdLst/>
              <a:ahLst/>
              <a:cxnLst/>
              <a:rect l="l" t="t" r="r" b="b"/>
              <a:pathLst>
                <a:path w="1314" h="1365" extrusionOk="0">
                  <a:moveTo>
                    <a:pt x="0" y="0"/>
                  </a:moveTo>
                  <a:lnTo>
                    <a:pt x="0" y="1365"/>
                  </a:lnTo>
                  <a:lnTo>
                    <a:pt x="1314" y="1365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45;p70">
              <a:extLst>
                <a:ext uri="{FF2B5EF4-FFF2-40B4-BE49-F238E27FC236}">
                  <a16:creationId xmlns:a16="http://schemas.microsoft.com/office/drawing/2014/main" id="{E574EF21-6C0D-4DE4-ABDE-400E963301C8}"/>
                </a:ext>
              </a:extLst>
            </p:cNvPr>
            <p:cNvSpPr/>
            <p:nvPr/>
          </p:nvSpPr>
          <p:spPr>
            <a:xfrm>
              <a:off x="4017022" y="4196685"/>
              <a:ext cx="348859" cy="284484"/>
            </a:xfrm>
            <a:custGeom>
              <a:avLst/>
              <a:gdLst/>
              <a:ahLst/>
              <a:cxnLst/>
              <a:rect l="l" t="t" r="r" b="b"/>
              <a:pathLst>
                <a:path w="13618" h="11117" extrusionOk="0">
                  <a:moveTo>
                    <a:pt x="9904" y="1365"/>
                  </a:moveTo>
                  <a:lnTo>
                    <a:pt x="9904" y="2451"/>
                  </a:lnTo>
                  <a:lnTo>
                    <a:pt x="8666" y="2451"/>
                  </a:lnTo>
                  <a:lnTo>
                    <a:pt x="8666" y="1365"/>
                  </a:lnTo>
                  <a:close/>
                  <a:moveTo>
                    <a:pt x="12329" y="1365"/>
                  </a:moveTo>
                  <a:lnTo>
                    <a:pt x="12329" y="2451"/>
                  </a:lnTo>
                  <a:lnTo>
                    <a:pt x="11117" y="2451"/>
                  </a:lnTo>
                  <a:lnTo>
                    <a:pt x="11117" y="1365"/>
                  </a:lnTo>
                  <a:close/>
                  <a:moveTo>
                    <a:pt x="9904" y="3790"/>
                  </a:moveTo>
                  <a:lnTo>
                    <a:pt x="9904" y="4876"/>
                  </a:lnTo>
                  <a:lnTo>
                    <a:pt x="8666" y="4876"/>
                  </a:lnTo>
                  <a:lnTo>
                    <a:pt x="8666" y="3790"/>
                  </a:lnTo>
                  <a:close/>
                  <a:moveTo>
                    <a:pt x="12329" y="3790"/>
                  </a:moveTo>
                  <a:lnTo>
                    <a:pt x="12329" y="4876"/>
                  </a:lnTo>
                  <a:lnTo>
                    <a:pt x="11117" y="4876"/>
                  </a:lnTo>
                  <a:lnTo>
                    <a:pt x="11117" y="3790"/>
                  </a:lnTo>
                  <a:close/>
                  <a:moveTo>
                    <a:pt x="9904" y="6241"/>
                  </a:moveTo>
                  <a:lnTo>
                    <a:pt x="9904" y="7327"/>
                  </a:lnTo>
                  <a:lnTo>
                    <a:pt x="8666" y="7327"/>
                  </a:lnTo>
                  <a:lnTo>
                    <a:pt x="8666" y="6241"/>
                  </a:lnTo>
                  <a:close/>
                  <a:moveTo>
                    <a:pt x="12329" y="6241"/>
                  </a:moveTo>
                  <a:lnTo>
                    <a:pt x="12329" y="7327"/>
                  </a:lnTo>
                  <a:lnTo>
                    <a:pt x="11117" y="7327"/>
                  </a:lnTo>
                  <a:lnTo>
                    <a:pt x="11117" y="6241"/>
                  </a:lnTo>
                  <a:close/>
                  <a:moveTo>
                    <a:pt x="9904" y="8666"/>
                  </a:moveTo>
                  <a:lnTo>
                    <a:pt x="9904" y="9752"/>
                  </a:lnTo>
                  <a:lnTo>
                    <a:pt x="8666" y="9752"/>
                  </a:lnTo>
                  <a:lnTo>
                    <a:pt x="8666" y="8666"/>
                  </a:lnTo>
                  <a:close/>
                  <a:moveTo>
                    <a:pt x="12329" y="8666"/>
                  </a:moveTo>
                  <a:lnTo>
                    <a:pt x="12329" y="9752"/>
                  </a:lnTo>
                  <a:lnTo>
                    <a:pt x="11117" y="9752"/>
                  </a:lnTo>
                  <a:lnTo>
                    <a:pt x="11117" y="8666"/>
                  </a:lnTo>
                  <a:close/>
                  <a:moveTo>
                    <a:pt x="1" y="1"/>
                  </a:moveTo>
                  <a:lnTo>
                    <a:pt x="1" y="3790"/>
                  </a:lnTo>
                  <a:lnTo>
                    <a:pt x="1340" y="3790"/>
                  </a:lnTo>
                  <a:lnTo>
                    <a:pt x="1340" y="2502"/>
                  </a:lnTo>
                  <a:lnTo>
                    <a:pt x="2426" y="2502"/>
                  </a:lnTo>
                  <a:lnTo>
                    <a:pt x="2426" y="3790"/>
                  </a:lnTo>
                  <a:lnTo>
                    <a:pt x="4826" y="3790"/>
                  </a:lnTo>
                  <a:lnTo>
                    <a:pt x="4826" y="7327"/>
                  </a:lnTo>
                  <a:lnTo>
                    <a:pt x="2426" y="7327"/>
                  </a:lnTo>
                  <a:lnTo>
                    <a:pt x="2426" y="8615"/>
                  </a:lnTo>
                  <a:lnTo>
                    <a:pt x="1340" y="8615"/>
                  </a:lnTo>
                  <a:lnTo>
                    <a:pt x="1340" y="7327"/>
                  </a:lnTo>
                  <a:lnTo>
                    <a:pt x="1" y="7327"/>
                  </a:lnTo>
                  <a:lnTo>
                    <a:pt x="1" y="11116"/>
                  </a:lnTo>
                  <a:lnTo>
                    <a:pt x="13618" y="11116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46;p70">
              <a:extLst>
                <a:ext uri="{FF2B5EF4-FFF2-40B4-BE49-F238E27FC236}">
                  <a16:creationId xmlns:a16="http://schemas.microsoft.com/office/drawing/2014/main" id="{647199E3-3488-4ED7-85A4-E0849C9E5805}"/>
                </a:ext>
              </a:extLst>
            </p:cNvPr>
            <p:cNvSpPr/>
            <p:nvPr/>
          </p:nvSpPr>
          <p:spPr>
            <a:xfrm>
              <a:off x="3985334" y="4570990"/>
              <a:ext cx="64095" cy="37515"/>
            </a:xfrm>
            <a:custGeom>
              <a:avLst/>
              <a:gdLst/>
              <a:ahLst/>
              <a:cxnLst/>
              <a:rect l="l" t="t" r="r" b="b"/>
              <a:pathLst>
                <a:path w="2502" h="1466" extrusionOk="0">
                  <a:moveTo>
                    <a:pt x="0" y="1"/>
                  </a:moveTo>
                  <a:lnTo>
                    <a:pt x="0" y="1466"/>
                  </a:lnTo>
                  <a:lnTo>
                    <a:pt x="2501" y="1466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3047;p70">
            <a:extLst>
              <a:ext uri="{FF2B5EF4-FFF2-40B4-BE49-F238E27FC236}">
                <a16:creationId xmlns:a16="http://schemas.microsoft.com/office/drawing/2014/main" id="{092DE167-C75D-4E14-B389-04B1F8483E18}"/>
              </a:ext>
            </a:extLst>
          </p:cNvPr>
          <p:cNvGrpSpPr/>
          <p:nvPr/>
        </p:nvGrpSpPr>
        <p:grpSpPr>
          <a:xfrm>
            <a:off x="6269353" y="3624721"/>
            <a:ext cx="409938" cy="411466"/>
            <a:chOff x="4714689" y="4134629"/>
            <a:chExt cx="474410" cy="473876"/>
          </a:xfrm>
        </p:grpSpPr>
        <p:sp>
          <p:nvSpPr>
            <p:cNvPr id="29" name="Google Shape;3048;p70">
              <a:extLst>
                <a:ext uri="{FF2B5EF4-FFF2-40B4-BE49-F238E27FC236}">
                  <a16:creationId xmlns:a16="http://schemas.microsoft.com/office/drawing/2014/main" id="{4313E8D2-0248-4BAB-BF88-301030434FCE}"/>
                </a:ext>
              </a:extLst>
            </p:cNvPr>
            <p:cNvSpPr/>
            <p:nvPr/>
          </p:nvSpPr>
          <p:spPr>
            <a:xfrm>
              <a:off x="4856431" y="4385462"/>
              <a:ext cx="34968" cy="223042"/>
            </a:xfrm>
            <a:custGeom>
              <a:avLst/>
              <a:gdLst/>
              <a:ahLst/>
              <a:cxnLst/>
              <a:rect l="l" t="t" r="r" b="b"/>
              <a:pathLst>
                <a:path w="1365" h="8716" extrusionOk="0">
                  <a:moveTo>
                    <a:pt x="0" y="0"/>
                  </a:moveTo>
                  <a:lnTo>
                    <a:pt x="0" y="8716"/>
                  </a:lnTo>
                  <a:lnTo>
                    <a:pt x="1364" y="8716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49;p70">
              <a:extLst>
                <a:ext uri="{FF2B5EF4-FFF2-40B4-BE49-F238E27FC236}">
                  <a16:creationId xmlns:a16="http://schemas.microsoft.com/office/drawing/2014/main" id="{C4CDBA06-00F0-4A69-8B99-01ED13E4B34A}"/>
                </a:ext>
              </a:extLst>
            </p:cNvPr>
            <p:cNvSpPr/>
            <p:nvPr/>
          </p:nvSpPr>
          <p:spPr>
            <a:xfrm>
              <a:off x="4825357" y="4197325"/>
              <a:ext cx="253716" cy="97651"/>
            </a:xfrm>
            <a:custGeom>
              <a:avLst/>
              <a:gdLst/>
              <a:ahLst/>
              <a:cxnLst/>
              <a:rect l="l" t="t" r="r" b="b"/>
              <a:pathLst>
                <a:path w="9904" h="3816" extrusionOk="0">
                  <a:moveTo>
                    <a:pt x="3108" y="1365"/>
                  </a:moveTo>
                  <a:lnTo>
                    <a:pt x="3108" y="2451"/>
                  </a:lnTo>
                  <a:lnTo>
                    <a:pt x="1895" y="2451"/>
                  </a:lnTo>
                  <a:lnTo>
                    <a:pt x="1895" y="1365"/>
                  </a:lnTo>
                  <a:close/>
                  <a:moveTo>
                    <a:pt x="5558" y="1365"/>
                  </a:moveTo>
                  <a:lnTo>
                    <a:pt x="5558" y="2451"/>
                  </a:lnTo>
                  <a:lnTo>
                    <a:pt x="4346" y="2451"/>
                  </a:lnTo>
                  <a:lnTo>
                    <a:pt x="4346" y="1365"/>
                  </a:lnTo>
                  <a:close/>
                  <a:moveTo>
                    <a:pt x="8009" y="1365"/>
                  </a:moveTo>
                  <a:lnTo>
                    <a:pt x="8009" y="2451"/>
                  </a:lnTo>
                  <a:lnTo>
                    <a:pt x="6771" y="2451"/>
                  </a:lnTo>
                  <a:lnTo>
                    <a:pt x="6771" y="1365"/>
                  </a:lnTo>
                  <a:close/>
                  <a:moveTo>
                    <a:pt x="0" y="1"/>
                  </a:moveTo>
                  <a:lnTo>
                    <a:pt x="0" y="3816"/>
                  </a:lnTo>
                  <a:lnTo>
                    <a:pt x="9904" y="3816"/>
                  </a:lnTo>
                  <a:lnTo>
                    <a:pt x="9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50;p70">
              <a:extLst>
                <a:ext uri="{FF2B5EF4-FFF2-40B4-BE49-F238E27FC236}">
                  <a16:creationId xmlns:a16="http://schemas.microsoft.com/office/drawing/2014/main" id="{D19B459E-3FDD-4D79-AC4F-1DEA2260E478}"/>
                </a:ext>
              </a:extLst>
            </p:cNvPr>
            <p:cNvSpPr/>
            <p:nvPr/>
          </p:nvSpPr>
          <p:spPr>
            <a:xfrm>
              <a:off x="4919194" y="4385462"/>
              <a:ext cx="128164" cy="223042"/>
            </a:xfrm>
            <a:custGeom>
              <a:avLst/>
              <a:gdLst/>
              <a:ahLst/>
              <a:cxnLst/>
              <a:rect l="l" t="t" r="r" b="b"/>
              <a:pathLst>
                <a:path w="5003" h="8716" extrusionOk="0">
                  <a:moveTo>
                    <a:pt x="3689" y="3790"/>
                  </a:moveTo>
                  <a:lnTo>
                    <a:pt x="3689" y="7453"/>
                  </a:lnTo>
                  <a:lnTo>
                    <a:pt x="2603" y="7453"/>
                  </a:lnTo>
                  <a:lnTo>
                    <a:pt x="2603" y="3790"/>
                  </a:lnTo>
                  <a:close/>
                  <a:moveTo>
                    <a:pt x="1" y="0"/>
                  </a:moveTo>
                  <a:lnTo>
                    <a:pt x="1" y="8716"/>
                  </a:lnTo>
                  <a:lnTo>
                    <a:pt x="5003" y="8716"/>
                  </a:lnTo>
                  <a:lnTo>
                    <a:pt x="5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51;p70">
              <a:extLst>
                <a:ext uri="{FF2B5EF4-FFF2-40B4-BE49-F238E27FC236}">
                  <a16:creationId xmlns:a16="http://schemas.microsoft.com/office/drawing/2014/main" id="{158B539E-0336-4145-819A-1FF7D89C87D8}"/>
                </a:ext>
              </a:extLst>
            </p:cNvPr>
            <p:cNvSpPr/>
            <p:nvPr/>
          </p:nvSpPr>
          <p:spPr>
            <a:xfrm>
              <a:off x="4714689" y="4134629"/>
              <a:ext cx="474410" cy="349124"/>
            </a:xfrm>
            <a:custGeom>
              <a:avLst/>
              <a:gdLst/>
              <a:ahLst/>
              <a:cxnLst/>
              <a:rect l="l" t="t" r="r" b="b"/>
              <a:pathLst>
                <a:path w="18519" h="13643" extrusionOk="0">
                  <a:moveTo>
                    <a:pt x="15310" y="1365"/>
                  </a:moveTo>
                  <a:lnTo>
                    <a:pt x="15310" y="7352"/>
                  </a:lnTo>
                  <a:lnTo>
                    <a:pt x="3234" y="7352"/>
                  </a:lnTo>
                  <a:lnTo>
                    <a:pt x="3234" y="1365"/>
                  </a:lnTo>
                  <a:close/>
                  <a:moveTo>
                    <a:pt x="1" y="0"/>
                  </a:moveTo>
                  <a:lnTo>
                    <a:pt x="1" y="13642"/>
                  </a:lnTo>
                  <a:lnTo>
                    <a:pt x="4447" y="13642"/>
                  </a:lnTo>
                  <a:lnTo>
                    <a:pt x="4447" y="9802"/>
                  </a:lnTo>
                  <a:lnTo>
                    <a:pt x="3158" y="9802"/>
                  </a:lnTo>
                  <a:lnTo>
                    <a:pt x="3158" y="8716"/>
                  </a:lnTo>
                  <a:lnTo>
                    <a:pt x="15360" y="8716"/>
                  </a:lnTo>
                  <a:lnTo>
                    <a:pt x="15360" y="9802"/>
                  </a:lnTo>
                  <a:lnTo>
                    <a:pt x="14072" y="9802"/>
                  </a:lnTo>
                  <a:lnTo>
                    <a:pt x="14072" y="13642"/>
                  </a:lnTo>
                  <a:lnTo>
                    <a:pt x="18518" y="13642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áfico 2" descr="Cara sonriente sin relleno">
            <a:extLst>
              <a:ext uri="{FF2B5EF4-FFF2-40B4-BE49-F238E27FC236}">
                <a16:creationId xmlns:a16="http://schemas.microsoft.com/office/drawing/2014/main" id="{29BEF8D3-BA18-40FD-AC5A-DE96B7928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9460" y="1854754"/>
            <a:ext cx="299477" cy="299477"/>
          </a:xfrm>
          <a:prstGeom prst="rect">
            <a:avLst/>
          </a:prstGeom>
        </p:spPr>
      </p:pic>
      <p:pic>
        <p:nvPicPr>
          <p:cNvPr id="5" name="Gráfico 4" descr="Cara triste sin relleno">
            <a:extLst>
              <a:ext uri="{FF2B5EF4-FFF2-40B4-BE49-F238E27FC236}">
                <a16:creationId xmlns:a16="http://schemas.microsoft.com/office/drawing/2014/main" id="{FF2AE428-5425-42CA-8BCD-7F4B7A84D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9460" y="2141361"/>
            <a:ext cx="299477" cy="299477"/>
          </a:xfrm>
          <a:prstGeom prst="rect">
            <a:avLst/>
          </a:prstGeom>
        </p:spPr>
      </p:pic>
      <p:pic>
        <p:nvPicPr>
          <p:cNvPr id="7" name="Gráfico 6" descr="Cara neutra con relleno sólido">
            <a:extLst>
              <a:ext uri="{FF2B5EF4-FFF2-40B4-BE49-F238E27FC236}">
                <a16:creationId xmlns:a16="http://schemas.microsoft.com/office/drawing/2014/main" id="{CF3DBE39-7E69-4F47-8B10-D446CF8035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9460" y="2430497"/>
            <a:ext cx="299476" cy="299476"/>
          </a:xfrm>
          <a:prstGeom prst="rect">
            <a:avLst/>
          </a:prstGeom>
        </p:spPr>
      </p:pic>
      <p:pic>
        <p:nvPicPr>
          <p:cNvPr id="39" name="Gráfico 38" descr="Cara neutra con relleno sólido">
            <a:extLst>
              <a:ext uri="{FF2B5EF4-FFF2-40B4-BE49-F238E27FC236}">
                <a16:creationId xmlns:a16="http://schemas.microsoft.com/office/drawing/2014/main" id="{8C8C8ED0-A00C-4F06-822F-919F22954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5505" y="2717104"/>
            <a:ext cx="299476" cy="2994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6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Etiqueta tipo cliente</a:t>
            </a:r>
            <a:endParaRPr dirty="0"/>
          </a:p>
        </p:txBody>
      </p:sp>
      <p:sp>
        <p:nvSpPr>
          <p:cNvPr id="2621" name="Google Shape;2621;p63"/>
          <p:cNvSpPr txBox="1">
            <a:spLocks noGrp="1"/>
          </p:cNvSpPr>
          <p:nvPr>
            <p:ph type="subTitle" idx="1"/>
          </p:nvPr>
        </p:nvSpPr>
        <p:spPr>
          <a:xfrm>
            <a:off x="412414" y="333340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Score</a:t>
            </a:r>
            <a:endParaRPr sz="1400" dirty="0"/>
          </a:p>
        </p:txBody>
      </p:sp>
      <p:sp>
        <p:nvSpPr>
          <p:cNvPr id="2622" name="Google Shape;2622;p63"/>
          <p:cNvSpPr txBox="1">
            <a:spLocks noGrp="1"/>
          </p:cNvSpPr>
          <p:nvPr>
            <p:ph type="subTitle" idx="2"/>
          </p:nvPr>
        </p:nvSpPr>
        <p:spPr>
          <a:xfrm>
            <a:off x="375705" y="1096696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Antigüedad</a:t>
            </a:r>
            <a:endParaRPr sz="1400" dirty="0"/>
          </a:p>
        </p:txBody>
      </p:sp>
      <p:sp>
        <p:nvSpPr>
          <p:cNvPr id="2633" name="Google Shape;2633;p63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63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6" name="Google Shape;2636;p63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637" name="Google Shape;2637;p6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9" name="Google Shape;2639;p63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40" name="Google Shape;2640;p6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4F28A30D-996E-4FB4-9041-EFF0F9719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14" y="3878599"/>
            <a:ext cx="3071882" cy="10896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DB1C0EB-76BA-4B46-A851-A4ECD3210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14" y="1653668"/>
            <a:ext cx="3454400" cy="183616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663C9DF-8180-44E4-81A2-0114CFE6F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950" y="2250323"/>
            <a:ext cx="3594314" cy="254956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38126BE-6AD6-40CF-87BB-8AE3B75C2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950" y="1429063"/>
            <a:ext cx="2491956" cy="7620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4" name="Google Shape;4094;p92"/>
          <p:cNvSpPr/>
          <p:nvPr/>
        </p:nvSpPr>
        <p:spPr>
          <a:xfrm>
            <a:off x="1237638" y="1430938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5" name="Google Shape;4095;p92"/>
          <p:cNvSpPr/>
          <p:nvPr/>
        </p:nvSpPr>
        <p:spPr>
          <a:xfrm>
            <a:off x="4211550" y="1430938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6" name="Google Shape;4096;p92"/>
          <p:cNvSpPr/>
          <p:nvPr/>
        </p:nvSpPr>
        <p:spPr>
          <a:xfrm>
            <a:off x="5698500" y="2456975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7" name="Google Shape;4097;p92"/>
          <p:cNvSpPr/>
          <p:nvPr/>
        </p:nvSpPr>
        <p:spPr>
          <a:xfrm>
            <a:off x="2724600" y="2456975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8" name="Google Shape;4098;p9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quality</a:t>
            </a:r>
            <a:endParaRPr sz="36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099" name="Google Shape;4099;p92"/>
          <p:cNvSpPr txBox="1"/>
          <p:nvPr/>
        </p:nvSpPr>
        <p:spPr>
          <a:xfrm>
            <a:off x="2126340" y="3624887"/>
            <a:ext cx="17562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Informaci</a:t>
            </a:r>
            <a:r>
              <a:rPr lang="es-EC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ón</a:t>
            </a:r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00" name="Google Shape;4100;p92"/>
          <p:cNvSpPr txBox="1"/>
          <p:nvPr/>
        </p:nvSpPr>
        <p:spPr>
          <a:xfrm>
            <a:off x="2206950" y="3197800"/>
            <a:ext cx="153315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438,510</a:t>
            </a:r>
            <a:endParaRPr sz="27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01" name="Google Shape;4101;p92"/>
          <p:cNvSpPr txBox="1"/>
          <p:nvPr/>
        </p:nvSpPr>
        <p:spPr>
          <a:xfrm>
            <a:off x="5403900" y="3197800"/>
            <a:ext cx="13101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9%</a:t>
            </a:r>
            <a:endParaRPr sz="27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02" name="Google Shape;4102;p92"/>
          <p:cNvSpPr txBox="1"/>
          <p:nvPr/>
        </p:nvSpPr>
        <p:spPr>
          <a:xfrm>
            <a:off x="265723" y="2568675"/>
            <a:ext cx="2210477" cy="54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Comportamiento</a:t>
            </a:r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03" name="Google Shape;4103;p92"/>
          <p:cNvSpPr txBox="1"/>
          <p:nvPr/>
        </p:nvSpPr>
        <p:spPr>
          <a:xfrm>
            <a:off x="3693900" y="2604100"/>
            <a:ext cx="17562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Merge</a:t>
            </a:r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04" name="Google Shape;4104;p92"/>
          <p:cNvSpPr txBox="1"/>
          <p:nvPr/>
        </p:nvSpPr>
        <p:spPr>
          <a:xfrm>
            <a:off x="720000" y="2142300"/>
            <a:ext cx="153315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45,985</a:t>
            </a:r>
            <a:endParaRPr sz="27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05" name="Google Shape;4105;p92"/>
          <p:cNvSpPr txBox="1"/>
          <p:nvPr/>
        </p:nvSpPr>
        <p:spPr>
          <a:xfrm>
            <a:off x="3805938" y="2142300"/>
            <a:ext cx="1687362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438,463</a:t>
            </a:r>
            <a:endParaRPr sz="27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106" name="Google Shape;4106;p92"/>
          <p:cNvGrpSpPr/>
          <p:nvPr/>
        </p:nvGrpSpPr>
        <p:grpSpPr>
          <a:xfrm>
            <a:off x="4351408" y="1552575"/>
            <a:ext cx="441225" cy="440450"/>
            <a:chOff x="7683963" y="2705575"/>
            <a:chExt cx="441225" cy="440450"/>
          </a:xfrm>
        </p:grpSpPr>
        <p:sp>
          <p:nvSpPr>
            <p:cNvPr id="4107" name="Google Shape;4107;p92"/>
            <p:cNvSpPr/>
            <p:nvPr/>
          </p:nvSpPr>
          <p:spPr>
            <a:xfrm>
              <a:off x="7978413" y="2775050"/>
              <a:ext cx="146775" cy="95200"/>
            </a:xfrm>
            <a:custGeom>
              <a:avLst/>
              <a:gdLst/>
              <a:ahLst/>
              <a:cxnLst/>
              <a:rect l="l" t="t" r="r" b="b"/>
              <a:pathLst>
                <a:path w="5871" h="3808" extrusionOk="0">
                  <a:moveTo>
                    <a:pt x="0" y="0"/>
                  </a:moveTo>
                  <a:lnTo>
                    <a:pt x="0" y="3807"/>
                  </a:lnTo>
                  <a:lnTo>
                    <a:pt x="4661" y="3807"/>
                  </a:lnTo>
                  <a:cubicBezTo>
                    <a:pt x="5302" y="3807"/>
                    <a:pt x="5871" y="3238"/>
                    <a:pt x="5871" y="2598"/>
                  </a:cubicBezTo>
                  <a:lnTo>
                    <a:pt x="5871" y="1210"/>
                  </a:lnTo>
                  <a:cubicBezTo>
                    <a:pt x="5835" y="534"/>
                    <a:pt x="5302" y="0"/>
                    <a:pt x="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92"/>
            <p:cNvSpPr/>
            <p:nvPr/>
          </p:nvSpPr>
          <p:spPr>
            <a:xfrm>
              <a:off x="7724013" y="2965400"/>
              <a:ext cx="360275" cy="78300"/>
            </a:xfrm>
            <a:custGeom>
              <a:avLst/>
              <a:gdLst/>
              <a:ahLst/>
              <a:cxnLst/>
              <a:rect l="l" t="t" r="r" b="b"/>
              <a:pathLst>
                <a:path w="14411" h="3132" extrusionOk="0">
                  <a:moveTo>
                    <a:pt x="3273" y="0"/>
                  </a:moveTo>
                  <a:cubicBezTo>
                    <a:pt x="1530" y="0"/>
                    <a:pt x="107" y="1388"/>
                    <a:pt x="0" y="3132"/>
                  </a:cubicBezTo>
                  <a:lnTo>
                    <a:pt x="14410" y="3132"/>
                  </a:lnTo>
                  <a:cubicBezTo>
                    <a:pt x="14304" y="1388"/>
                    <a:pt x="12880" y="0"/>
                    <a:pt x="11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92"/>
            <p:cNvSpPr/>
            <p:nvPr/>
          </p:nvSpPr>
          <p:spPr>
            <a:xfrm>
              <a:off x="7683963" y="3068575"/>
              <a:ext cx="441225" cy="77450"/>
            </a:xfrm>
            <a:custGeom>
              <a:avLst/>
              <a:gdLst/>
              <a:ahLst/>
              <a:cxnLst/>
              <a:rect l="l" t="t" r="r" b="b"/>
              <a:pathLst>
                <a:path w="17649" h="3098" extrusionOk="0">
                  <a:moveTo>
                    <a:pt x="1175" y="1"/>
                  </a:moveTo>
                  <a:cubicBezTo>
                    <a:pt x="535" y="1"/>
                    <a:pt x="1" y="570"/>
                    <a:pt x="1" y="1211"/>
                  </a:cubicBezTo>
                  <a:lnTo>
                    <a:pt x="1" y="1922"/>
                  </a:lnTo>
                  <a:cubicBezTo>
                    <a:pt x="1" y="2563"/>
                    <a:pt x="535" y="3096"/>
                    <a:pt x="1175" y="3096"/>
                  </a:cubicBezTo>
                  <a:lnTo>
                    <a:pt x="16439" y="3096"/>
                  </a:lnTo>
                  <a:cubicBezTo>
                    <a:pt x="16458" y="3097"/>
                    <a:pt x="16477" y="3098"/>
                    <a:pt x="16496" y="3098"/>
                  </a:cubicBezTo>
                  <a:cubicBezTo>
                    <a:pt x="17113" y="3098"/>
                    <a:pt x="17649" y="2544"/>
                    <a:pt x="17649" y="1922"/>
                  </a:cubicBezTo>
                  <a:lnTo>
                    <a:pt x="17649" y="1211"/>
                  </a:lnTo>
                  <a:cubicBezTo>
                    <a:pt x="17649" y="535"/>
                    <a:pt x="17080" y="1"/>
                    <a:pt x="16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92"/>
            <p:cNvSpPr/>
            <p:nvPr/>
          </p:nvSpPr>
          <p:spPr>
            <a:xfrm>
              <a:off x="7788938" y="2757250"/>
              <a:ext cx="163700" cy="130775"/>
            </a:xfrm>
            <a:custGeom>
              <a:avLst/>
              <a:gdLst/>
              <a:ahLst/>
              <a:cxnLst/>
              <a:rect l="l" t="t" r="r" b="b"/>
              <a:pathLst>
                <a:path w="6548" h="5231" extrusionOk="0">
                  <a:moveTo>
                    <a:pt x="0" y="1"/>
                  </a:moveTo>
                  <a:lnTo>
                    <a:pt x="0" y="5231"/>
                  </a:lnTo>
                  <a:lnTo>
                    <a:pt x="6547" y="5231"/>
                  </a:lnTo>
                  <a:lnTo>
                    <a:pt x="6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92"/>
            <p:cNvSpPr/>
            <p:nvPr/>
          </p:nvSpPr>
          <p:spPr>
            <a:xfrm>
              <a:off x="7766338" y="2705575"/>
              <a:ext cx="208900" cy="25975"/>
            </a:xfrm>
            <a:custGeom>
              <a:avLst/>
              <a:gdLst/>
              <a:ahLst/>
              <a:cxnLst/>
              <a:rect l="l" t="t" r="r" b="b"/>
              <a:pathLst>
                <a:path w="8356" h="1039" extrusionOk="0">
                  <a:moveTo>
                    <a:pt x="662" y="1"/>
                  </a:moveTo>
                  <a:cubicBezTo>
                    <a:pt x="1" y="1"/>
                    <a:pt x="1" y="1039"/>
                    <a:pt x="662" y="1039"/>
                  </a:cubicBezTo>
                  <a:cubicBezTo>
                    <a:pt x="683" y="1039"/>
                    <a:pt x="705" y="1038"/>
                    <a:pt x="727" y="1036"/>
                  </a:cubicBezTo>
                  <a:lnTo>
                    <a:pt x="7629" y="1036"/>
                  </a:lnTo>
                  <a:cubicBezTo>
                    <a:pt x="7651" y="1038"/>
                    <a:pt x="7673" y="1039"/>
                    <a:pt x="7693" y="1039"/>
                  </a:cubicBezTo>
                  <a:cubicBezTo>
                    <a:pt x="8355" y="1039"/>
                    <a:pt x="8355" y="1"/>
                    <a:pt x="7693" y="1"/>
                  </a:cubicBezTo>
                  <a:cubicBezTo>
                    <a:pt x="7673" y="1"/>
                    <a:pt x="7651" y="2"/>
                    <a:pt x="7629" y="4"/>
                  </a:cubicBezTo>
                  <a:lnTo>
                    <a:pt x="727" y="4"/>
                  </a:lnTo>
                  <a:cubicBezTo>
                    <a:pt x="705" y="2"/>
                    <a:pt x="683" y="1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92"/>
            <p:cNvSpPr/>
            <p:nvPr/>
          </p:nvSpPr>
          <p:spPr>
            <a:xfrm>
              <a:off x="7767588" y="2913800"/>
              <a:ext cx="206400" cy="25825"/>
            </a:xfrm>
            <a:custGeom>
              <a:avLst/>
              <a:gdLst/>
              <a:ahLst/>
              <a:cxnLst/>
              <a:rect l="l" t="t" r="r" b="b"/>
              <a:pathLst>
                <a:path w="8256" h="1033" extrusionOk="0">
                  <a:moveTo>
                    <a:pt x="677" y="1"/>
                  </a:moveTo>
                  <a:cubicBezTo>
                    <a:pt x="0" y="1"/>
                    <a:pt x="0" y="1033"/>
                    <a:pt x="677" y="1033"/>
                  </a:cubicBezTo>
                  <a:lnTo>
                    <a:pt x="7579" y="1033"/>
                  </a:lnTo>
                  <a:cubicBezTo>
                    <a:pt x="8255" y="1033"/>
                    <a:pt x="8255" y="1"/>
                    <a:pt x="7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3" name="Google Shape;4113;p92"/>
          <p:cNvGrpSpPr/>
          <p:nvPr/>
        </p:nvGrpSpPr>
        <p:grpSpPr>
          <a:xfrm>
            <a:off x="2861467" y="2577775"/>
            <a:ext cx="450125" cy="442125"/>
            <a:chOff x="1769538" y="3408375"/>
            <a:chExt cx="450125" cy="442125"/>
          </a:xfrm>
        </p:grpSpPr>
        <p:sp>
          <p:nvSpPr>
            <p:cNvPr id="4114" name="Google Shape;4114;p92"/>
            <p:cNvSpPr/>
            <p:nvPr/>
          </p:nvSpPr>
          <p:spPr>
            <a:xfrm>
              <a:off x="1792663" y="3597850"/>
              <a:ext cx="94325" cy="200150"/>
            </a:xfrm>
            <a:custGeom>
              <a:avLst/>
              <a:gdLst/>
              <a:ahLst/>
              <a:cxnLst/>
              <a:rect l="l" t="t" r="r" b="b"/>
              <a:pathLst>
                <a:path w="3773" h="8006" extrusionOk="0">
                  <a:moveTo>
                    <a:pt x="1" y="0"/>
                  </a:moveTo>
                  <a:lnTo>
                    <a:pt x="1" y="8006"/>
                  </a:lnTo>
                  <a:lnTo>
                    <a:pt x="3772" y="8006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92"/>
            <p:cNvSpPr/>
            <p:nvPr/>
          </p:nvSpPr>
          <p:spPr>
            <a:xfrm>
              <a:off x="2102213" y="3597850"/>
              <a:ext cx="95225" cy="200150"/>
            </a:xfrm>
            <a:custGeom>
              <a:avLst/>
              <a:gdLst/>
              <a:ahLst/>
              <a:cxnLst/>
              <a:rect l="l" t="t" r="r" b="b"/>
              <a:pathLst>
                <a:path w="3809" h="8006" extrusionOk="0">
                  <a:moveTo>
                    <a:pt x="1" y="0"/>
                  </a:moveTo>
                  <a:lnTo>
                    <a:pt x="1" y="8006"/>
                  </a:lnTo>
                  <a:lnTo>
                    <a:pt x="3808" y="8006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92"/>
            <p:cNvSpPr/>
            <p:nvPr/>
          </p:nvSpPr>
          <p:spPr>
            <a:xfrm>
              <a:off x="1769813" y="3408375"/>
              <a:ext cx="446300" cy="163725"/>
            </a:xfrm>
            <a:custGeom>
              <a:avLst/>
              <a:gdLst/>
              <a:ahLst/>
              <a:cxnLst/>
              <a:rect l="l" t="t" r="r" b="b"/>
              <a:pathLst>
                <a:path w="17852" h="6549" extrusionOk="0">
                  <a:moveTo>
                    <a:pt x="8992" y="1"/>
                  </a:moveTo>
                  <a:cubicBezTo>
                    <a:pt x="8894" y="1"/>
                    <a:pt x="8796" y="36"/>
                    <a:pt x="8707" y="107"/>
                  </a:cubicBezTo>
                  <a:lnTo>
                    <a:pt x="417" y="5622"/>
                  </a:lnTo>
                  <a:cubicBezTo>
                    <a:pt x="1" y="5900"/>
                    <a:pt x="159" y="6549"/>
                    <a:pt x="661" y="6549"/>
                  </a:cubicBezTo>
                  <a:cubicBezTo>
                    <a:pt x="674" y="6549"/>
                    <a:pt x="688" y="6548"/>
                    <a:pt x="701" y="6547"/>
                  </a:cubicBezTo>
                  <a:lnTo>
                    <a:pt x="17318" y="6547"/>
                  </a:lnTo>
                  <a:cubicBezTo>
                    <a:pt x="17531" y="6547"/>
                    <a:pt x="17745" y="6405"/>
                    <a:pt x="17816" y="6192"/>
                  </a:cubicBezTo>
                  <a:cubicBezTo>
                    <a:pt x="17851" y="5978"/>
                    <a:pt x="17780" y="5729"/>
                    <a:pt x="17602" y="5622"/>
                  </a:cubicBezTo>
                  <a:lnTo>
                    <a:pt x="9276" y="107"/>
                  </a:lnTo>
                  <a:cubicBezTo>
                    <a:pt x="9187" y="36"/>
                    <a:pt x="9089" y="1"/>
                    <a:pt x="8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92"/>
            <p:cNvSpPr/>
            <p:nvPr/>
          </p:nvSpPr>
          <p:spPr>
            <a:xfrm>
              <a:off x="1769538" y="3824675"/>
              <a:ext cx="450125" cy="25825"/>
            </a:xfrm>
            <a:custGeom>
              <a:avLst/>
              <a:gdLst/>
              <a:ahLst/>
              <a:cxnLst/>
              <a:rect l="l" t="t" r="r" b="b"/>
              <a:pathLst>
                <a:path w="18005" h="1033" extrusionOk="0">
                  <a:moveTo>
                    <a:pt x="712" y="0"/>
                  </a:moveTo>
                  <a:cubicBezTo>
                    <a:pt x="1" y="0"/>
                    <a:pt x="1" y="1032"/>
                    <a:pt x="712" y="1032"/>
                  </a:cubicBezTo>
                  <a:lnTo>
                    <a:pt x="17329" y="1032"/>
                  </a:lnTo>
                  <a:cubicBezTo>
                    <a:pt x="18005" y="1032"/>
                    <a:pt x="18005" y="0"/>
                    <a:pt x="17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92"/>
            <p:cNvSpPr/>
            <p:nvPr/>
          </p:nvSpPr>
          <p:spPr>
            <a:xfrm>
              <a:off x="1940338" y="3616300"/>
              <a:ext cx="108250" cy="163250"/>
            </a:xfrm>
            <a:custGeom>
              <a:avLst/>
              <a:gdLst/>
              <a:ahLst/>
              <a:cxnLst/>
              <a:rect l="l" t="t" r="r" b="b"/>
              <a:pathLst>
                <a:path w="4330" h="6530" extrusionOk="0">
                  <a:moveTo>
                    <a:pt x="2188" y="1"/>
                  </a:moveTo>
                  <a:cubicBezTo>
                    <a:pt x="1930" y="1"/>
                    <a:pt x="1672" y="170"/>
                    <a:pt x="1672" y="508"/>
                  </a:cubicBezTo>
                  <a:lnTo>
                    <a:pt x="1672" y="757"/>
                  </a:lnTo>
                  <a:cubicBezTo>
                    <a:pt x="0" y="1326"/>
                    <a:pt x="427" y="3781"/>
                    <a:pt x="2171" y="3781"/>
                  </a:cubicBezTo>
                  <a:cubicBezTo>
                    <a:pt x="2847" y="3781"/>
                    <a:pt x="2847" y="4813"/>
                    <a:pt x="2171" y="4813"/>
                  </a:cubicBezTo>
                  <a:lnTo>
                    <a:pt x="1139" y="4813"/>
                  </a:lnTo>
                  <a:cubicBezTo>
                    <a:pt x="463" y="4813"/>
                    <a:pt x="463" y="5845"/>
                    <a:pt x="1139" y="5845"/>
                  </a:cubicBezTo>
                  <a:lnTo>
                    <a:pt x="1672" y="5845"/>
                  </a:lnTo>
                  <a:lnTo>
                    <a:pt x="1672" y="6023"/>
                  </a:lnTo>
                  <a:cubicBezTo>
                    <a:pt x="1655" y="6361"/>
                    <a:pt x="1904" y="6530"/>
                    <a:pt x="2162" y="6530"/>
                  </a:cubicBezTo>
                  <a:cubicBezTo>
                    <a:pt x="2420" y="6530"/>
                    <a:pt x="2687" y="6361"/>
                    <a:pt x="2704" y="6023"/>
                  </a:cubicBezTo>
                  <a:lnTo>
                    <a:pt x="2704" y="5738"/>
                  </a:lnTo>
                  <a:cubicBezTo>
                    <a:pt x="4329" y="5173"/>
                    <a:pt x="3920" y="2749"/>
                    <a:pt x="2208" y="2749"/>
                  </a:cubicBezTo>
                  <a:cubicBezTo>
                    <a:pt x="2196" y="2749"/>
                    <a:pt x="2183" y="2749"/>
                    <a:pt x="2171" y="2749"/>
                  </a:cubicBezTo>
                  <a:cubicBezTo>
                    <a:pt x="1495" y="2749"/>
                    <a:pt x="1495" y="1717"/>
                    <a:pt x="2171" y="1717"/>
                  </a:cubicBezTo>
                  <a:lnTo>
                    <a:pt x="3202" y="1717"/>
                  </a:lnTo>
                  <a:cubicBezTo>
                    <a:pt x="3843" y="1682"/>
                    <a:pt x="3843" y="757"/>
                    <a:pt x="3202" y="686"/>
                  </a:cubicBezTo>
                  <a:lnTo>
                    <a:pt x="2704" y="686"/>
                  </a:lnTo>
                  <a:lnTo>
                    <a:pt x="2704" y="508"/>
                  </a:lnTo>
                  <a:cubicBezTo>
                    <a:pt x="2704" y="170"/>
                    <a:pt x="2446" y="1"/>
                    <a:pt x="2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9" name="Google Shape;4119;p92"/>
          <p:cNvGrpSpPr/>
          <p:nvPr/>
        </p:nvGrpSpPr>
        <p:grpSpPr>
          <a:xfrm>
            <a:off x="5838350" y="2577675"/>
            <a:ext cx="441225" cy="442325"/>
            <a:chOff x="1773988" y="2026750"/>
            <a:chExt cx="441225" cy="442325"/>
          </a:xfrm>
        </p:grpSpPr>
        <p:sp>
          <p:nvSpPr>
            <p:cNvPr id="4120" name="Google Shape;4120;p92"/>
            <p:cNvSpPr/>
            <p:nvPr/>
          </p:nvSpPr>
          <p:spPr>
            <a:xfrm>
              <a:off x="1773988" y="2184400"/>
              <a:ext cx="441225" cy="284675"/>
            </a:xfrm>
            <a:custGeom>
              <a:avLst/>
              <a:gdLst/>
              <a:ahLst/>
              <a:cxnLst/>
              <a:rect l="l" t="t" r="r" b="b"/>
              <a:pathLst>
                <a:path w="17649" h="11387" extrusionOk="0">
                  <a:moveTo>
                    <a:pt x="15087" y="6192"/>
                  </a:moveTo>
                  <a:cubicBezTo>
                    <a:pt x="15692" y="6263"/>
                    <a:pt x="15692" y="7188"/>
                    <a:pt x="15087" y="7224"/>
                  </a:cubicBezTo>
                  <a:lnTo>
                    <a:pt x="10604" y="7224"/>
                  </a:lnTo>
                  <a:cubicBezTo>
                    <a:pt x="9963" y="7188"/>
                    <a:pt x="9963" y="6263"/>
                    <a:pt x="10604" y="6192"/>
                  </a:cubicBezTo>
                  <a:close/>
                  <a:moveTo>
                    <a:pt x="3612" y="2411"/>
                  </a:moveTo>
                  <a:cubicBezTo>
                    <a:pt x="3870" y="2411"/>
                    <a:pt x="4128" y="2580"/>
                    <a:pt x="4128" y="2918"/>
                  </a:cubicBezTo>
                  <a:lnTo>
                    <a:pt x="4128" y="3096"/>
                  </a:lnTo>
                  <a:lnTo>
                    <a:pt x="4662" y="3096"/>
                  </a:lnTo>
                  <a:cubicBezTo>
                    <a:pt x="5338" y="3096"/>
                    <a:pt x="5338" y="4128"/>
                    <a:pt x="4662" y="4128"/>
                  </a:cubicBezTo>
                  <a:lnTo>
                    <a:pt x="3630" y="4128"/>
                  </a:lnTo>
                  <a:cubicBezTo>
                    <a:pt x="2989" y="4199"/>
                    <a:pt x="2989" y="5089"/>
                    <a:pt x="3630" y="5160"/>
                  </a:cubicBezTo>
                  <a:cubicBezTo>
                    <a:pt x="5373" y="5160"/>
                    <a:pt x="5800" y="7615"/>
                    <a:pt x="4128" y="8184"/>
                  </a:cubicBezTo>
                  <a:lnTo>
                    <a:pt x="4128" y="8433"/>
                  </a:lnTo>
                  <a:cubicBezTo>
                    <a:pt x="4128" y="8771"/>
                    <a:pt x="3870" y="8940"/>
                    <a:pt x="3612" y="8940"/>
                  </a:cubicBezTo>
                  <a:cubicBezTo>
                    <a:pt x="3354" y="8940"/>
                    <a:pt x="3096" y="8771"/>
                    <a:pt x="3096" y="8433"/>
                  </a:cubicBezTo>
                  <a:lnTo>
                    <a:pt x="3096" y="8255"/>
                  </a:lnTo>
                  <a:lnTo>
                    <a:pt x="2598" y="8255"/>
                  </a:lnTo>
                  <a:cubicBezTo>
                    <a:pt x="1922" y="8255"/>
                    <a:pt x="1922" y="7224"/>
                    <a:pt x="2598" y="7224"/>
                  </a:cubicBezTo>
                  <a:lnTo>
                    <a:pt x="3630" y="7224"/>
                  </a:lnTo>
                  <a:cubicBezTo>
                    <a:pt x="4270" y="7188"/>
                    <a:pt x="4270" y="6263"/>
                    <a:pt x="3630" y="6192"/>
                  </a:cubicBezTo>
                  <a:cubicBezTo>
                    <a:pt x="1886" y="6192"/>
                    <a:pt x="1459" y="3772"/>
                    <a:pt x="3096" y="3203"/>
                  </a:cubicBezTo>
                  <a:lnTo>
                    <a:pt x="3096" y="2918"/>
                  </a:lnTo>
                  <a:cubicBezTo>
                    <a:pt x="3096" y="2580"/>
                    <a:pt x="3354" y="2411"/>
                    <a:pt x="3612" y="2411"/>
                  </a:cubicBezTo>
                  <a:close/>
                  <a:moveTo>
                    <a:pt x="15087" y="8255"/>
                  </a:moveTo>
                  <a:cubicBezTo>
                    <a:pt x="15692" y="8327"/>
                    <a:pt x="15692" y="9252"/>
                    <a:pt x="15087" y="9287"/>
                  </a:cubicBezTo>
                  <a:lnTo>
                    <a:pt x="7508" y="9287"/>
                  </a:lnTo>
                  <a:cubicBezTo>
                    <a:pt x="6868" y="9252"/>
                    <a:pt x="6868" y="8327"/>
                    <a:pt x="7508" y="8255"/>
                  </a:cubicBezTo>
                  <a:close/>
                  <a:moveTo>
                    <a:pt x="534" y="1"/>
                  </a:moveTo>
                  <a:cubicBezTo>
                    <a:pt x="250" y="1"/>
                    <a:pt x="1" y="214"/>
                    <a:pt x="1" y="499"/>
                  </a:cubicBezTo>
                  <a:lnTo>
                    <a:pt x="1" y="10853"/>
                  </a:lnTo>
                  <a:cubicBezTo>
                    <a:pt x="1" y="11137"/>
                    <a:pt x="250" y="11351"/>
                    <a:pt x="534" y="11386"/>
                  </a:cubicBezTo>
                  <a:lnTo>
                    <a:pt x="17151" y="11386"/>
                  </a:lnTo>
                  <a:cubicBezTo>
                    <a:pt x="17435" y="11351"/>
                    <a:pt x="17649" y="11137"/>
                    <a:pt x="17649" y="10853"/>
                  </a:cubicBezTo>
                  <a:lnTo>
                    <a:pt x="17649" y="499"/>
                  </a:lnTo>
                  <a:cubicBezTo>
                    <a:pt x="17649" y="214"/>
                    <a:pt x="17435" y="1"/>
                    <a:pt x="17151" y="1"/>
                  </a:cubicBezTo>
                  <a:lnTo>
                    <a:pt x="16617" y="1"/>
                  </a:lnTo>
                  <a:lnTo>
                    <a:pt x="16617" y="2207"/>
                  </a:lnTo>
                  <a:cubicBezTo>
                    <a:pt x="16617" y="2562"/>
                    <a:pt x="16510" y="2883"/>
                    <a:pt x="16297" y="3132"/>
                  </a:cubicBezTo>
                  <a:lnTo>
                    <a:pt x="15265" y="4519"/>
                  </a:lnTo>
                  <a:cubicBezTo>
                    <a:pt x="14962" y="4929"/>
                    <a:pt x="14500" y="5133"/>
                    <a:pt x="14033" y="5133"/>
                  </a:cubicBezTo>
                  <a:cubicBezTo>
                    <a:pt x="13566" y="5133"/>
                    <a:pt x="13094" y="4929"/>
                    <a:pt x="12774" y="4519"/>
                  </a:cubicBezTo>
                  <a:lnTo>
                    <a:pt x="11778" y="3132"/>
                  </a:lnTo>
                  <a:cubicBezTo>
                    <a:pt x="11564" y="2883"/>
                    <a:pt x="11458" y="2562"/>
                    <a:pt x="11458" y="2207"/>
                  </a:cubicBezTo>
                  <a:lnTo>
                    <a:pt x="11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92"/>
            <p:cNvSpPr/>
            <p:nvPr/>
          </p:nvSpPr>
          <p:spPr>
            <a:xfrm>
              <a:off x="2085313" y="2026750"/>
              <a:ext cx="129900" cy="260875"/>
            </a:xfrm>
            <a:custGeom>
              <a:avLst/>
              <a:gdLst/>
              <a:ahLst/>
              <a:cxnLst/>
              <a:rect l="l" t="t" r="r" b="b"/>
              <a:pathLst>
                <a:path w="5196" h="10435" extrusionOk="0">
                  <a:moveTo>
                    <a:pt x="1566" y="0"/>
                  </a:moveTo>
                  <a:cubicBezTo>
                    <a:pt x="784" y="0"/>
                    <a:pt x="1" y="525"/>
                    <a:pt x="1" y="1574"/>
                  </a:cubicBezTo>
                  <a:lnTo>
                    <a:pt x="1" y="2073"/>
                  </a:lnTo>
                  <a:lnTo>
                    <a:pt x="890" y="2073"/>
                  </a:lnTo>
                  <a:cubicBezTo>
                    <a:pt x="1566" y="2073"/>
                    <a:pt x="1566" y="3104"/>
                    <a:pt x="890" y="3104"/>
                  </a:cubicBezTo>
                  <a:lnTo>
                    <a:pt x="1" y="3104"/>
                  </a:lnTo>
                  <a:lnTo>
                    <a:pt x="1" y="8513"/>
                  </a:lnTo>
                  <a:cubicBezTo>
                    <a:pt x="1" y="8619"/>
                    <a:pt x="36" y="8726"/>
                    <a:pt x="108" y="8833"/>
                  </a:cubicBezTo>
                  <a:lnTo>
                    <a:pt x="1139" y="10221"/>
                  </a:lnTo>
                  <a:cubicBezTo>
                    <a:pt x="1246" y="10327"/>
                    <a:pt x="1389" y="10434"/>
                    <a:pt x="1566" y="10434"/>
                  </a:cubicBezTo>
                  <a:cubicBezTo>
                    <a:pt x="1744" y="10434"/>
                    <a:pt x="1887" y="10327"/>
                    <a:pt x="1993" y="10221"/>
                  </a:cubicBezTo>
                  <a:lnTo>
                    <a:pt x="3025" y="8833"/>
                  </a:lnTo>
                  <a:cubicBezTo>
                    <a:pt x="3096" y="8726"/>
                    <a:pt x="3132" y="8619"/>
                    <a:pt x="3132" y="8513"/>
                  </a:cubicBezTo>
                  <a:lnTo>
                    <a:pt x="3132" y="3140"/>
                  </a:lnTo>
                  <a:lnTo>
                    <a:pt x="4164" y="3140"/>
                  </a:lnTo>
                  <a:lnTo>
                    <a:pt x="4164" y="4741"/>
                  </a:lnTo>
                  <a:cubicBezTo>
                    <a:pt x="4164" y="5079"/>
                    <a:pt x="4422" y="5248"/>
                    <a:pt x="4680" y="5248"/>
                  </a:cubicBezTo>
                  <a:cubicBezTo>
                    <a:pt x="4938" y="5248"/>
                    <a:pt x="5196" y="5079"/>
                    <a:pt x="5196" y="4741"/>
                  </a:cubicBezTo>
                  <a:lnTo>
                    <a:pt x="5196" y="2606"/>
                  </a:lnTo>
                  <a:cubicBezTo>
                    <a:pt x="5196" y="2322"/>
                    <a:pt x="4947" y="2108"/>
                    <a:pt x="4662" y="2108"/>
                  </a:cubicBezTo>
                  <a:lnTo>
                    <a:pt x="4698" y="2073"/>
                  </a:lnTo>
                  <a:lnTo>
                    <a:pt x="3132" y="2073"/>
                  </a:lnTo>
                  <a:lnTo>
                    <a:pt x="3132" y="1574"/>
                  </a:lnTo>
                  <a:cubicBezTo>
                    <a:pt x="3132" y="525"/>
                    <a:pt x="2349" y="0"/>
                    <a:pt x="1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2" name="Google Shape;4122;p92"/>
          <p:cNvGrpSpPr/>
          <p:nvPr/>
        </p:nvGrpSpPr>
        <p:grpSpPr>
          <a:xfrm>
            <a:off x="1377475" y="1552213"/>
            <a:ext cx="441225" cy="441200"/>
            <a:chOff x="1773988" y="1371400"/>
            <a:chExt cx="441225" cy="441200"/>
          </a:xfrm>
        </p:grpSpPr>
        <p:sp>
          <p:nvSpPr>
            <p:cNvPr id="4123" name="Google Shape;4123;p92"/>
            <p:cNvSpPr/>
            <p:nvPr/>
          </p:nvSpPr>
          <p:spPr>
            <a:xfrm>
              <a:off x="1773988" y="1371400"/>
              <a:ext cx="441225" cy="51600"/>
            </a:xfrm>
            <a:custGeom>
              <a:avLst/>
              <a:gdLst/>
              <a:ahLst/>
              <a:cxnLst/>
              <a:rect l="l" t="t" r="r" b="b"/>
              <a:pathLst>
                <a:path w="17649" h="2064" extrusionOk="0">
                  <a:moveTo>
                    <a:pt x="534" y="0"/>
                  </a:moveTo>
                  <a:cubicBezTo>
                    <a:pt x="250" y="0"/>
                    <a:pt x="1" y="213"/>
                    <a:pt x="1" y="498"/>
                  </a:cubicBezTo>
                  <a:lnTo>
                    <a:pt x="1" y="1566"/>
                  </a:lnTo>
                  <a:cubicBezTo>
                    <a:pt x="36" y="1815"/>
                    <a:pt x="250" y="2064"/>
                    <a:pt x="534" y="2064"/>
                  </a:cubicBezTo>
                  <a:lnTo>
                    <a:pt x="17151" y="2064"/>
                  </a:lnTo>
                  <a:cubicBezTo>
                    <a:pt x="17435" y="2064"/>
                    <a:pt x="17649" y="1815"/>
                    <a:pt x="17649" y="1530"/>
                  </a:cubicBezTo>
                  <a:lnTo>
                    <a:pt x="17649" y="498"/>
                  </a:lnTo>
                  <a:cubicBezTo>
                    <a:pt x="17649" y="213"/>
                    <a:pt x="17435" y="0"/>
                    <a:pt x="17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92"/>
            <p:cNvSpPr/>
            <p:nvPr/>
          </p:nvSpPr>
          <p:spPr>
            <a:xfrm>
              <a:off x="1787338" y="1448775"/>
              <a:ext cx="415425" cy="363825"/>
            </a:xfrm>
            <a:custGeom>
              <a:avLst/>
              <a:gdLst/>
              <a:ahLst/>
              <a:cxnLst/>
              <a:rect l="l" t="t" r="r" b="b"/>
              <a:pathLst>
                <a:path w="16617" h="14553" extrusionOk="0">
                  <a:moveTo>
                    <a:pt x="13009" y="1007"/>
                  </a:moveTo>
                  <a:cubicBezTo>
                    <a:pt x="13256" y="1007"/>
                    <a:pt x="13514" y="1069"/>
                    <a:pt x="13770" y="1210"/>
                  </a:cubicBezTo>
                  <a:cubicBezTo>
                    <a:pt x="15158" y="1993"/>
                    <a:pt x="14624" y="4128"/>
                    <a:pt x="13023" y="4128"/>
                  </a:cubicBezTo>
                  <a:cubicBezTo>
                    <a:pt x="12845" y="4128"/>
                    <a:pt x="12667" y="4092"/>
                    <a:pt x="12525" y="4057"/>
                  </a:cubicBezTo>
                  <a:lnTo>
                    <a:pt x="11564" y="5302"/>
                  </a:lnTo>
                  <a:cubicBezTo>
                    <a:pt x="11706" y="5551"/>
                    <a:pt x="11813" y="5836"/>
                    <a:pt x="11813" y="6120"/>
                  </a:cubicBezTo>
                  <a:cubicBezTo>
                    <a:pt x="11813" y="7152"/>
                    <a:pt x="11030" y="7668"/>
                    <a:pt x="10248" y="7668"/>
                  </a:cubicBezTo>
                  <a:cubicBezTo>
                    <a:pt x="9465" y="7668"/>
                    <a:pt x="8682" y="7152"/>
                    <a:pt x="8682" y="6120"/>
                  </a:cubicBezTo>
                  <a:cubicBezTo>
                    <a:pt x="8682" y="6049"/>
                    <a:pt x="8682" y="5978"/>
                    <a:pt x="8682" y="5907"/>
                  </a:cubicBezTo>
                  <a:lnTo>
                    <a:pt x="7437" y="5302"/>
                  </a:lnTo>
                  <a:cubicBezTo>
                    <a:pt x="7152" y="5551"/>
                    <a:pt x="6761" y="5729"/>
                    <a:pt x="6369" y="5729"/>
                  </a:cubicBezTo>
                  <a:cubicBezTo>
                    <a:pt x="6191" y="5729"/>
                    <a:pt x="5978" y="5693"/>
                    <a:pt x="5800" y="5622"/>
                  </a:cubicBezTo>
                  <a:lnTo>
                    <a:pt x="4946" y="6654"/>
                  </a:lnTo>
                  <a:cubicBezTo>
                    <a:pt x="5088" y="6868"/>
                    <a:pt x="5159" y="7152"/>
                    <a:pt x="5159" y="7437"/>
                  </a:cubicBezTo>
                  <a:cubicBezTo>
                    <a:pt x="5159" y="8350"/>
                    <a:pt x="4397" y="8971"/>
                    <a:pt x="3605" y="8971"/>
                  </a:cubicBezTo>
                  <a:cubicBezTo>
                    <a:pt x="3225" y="8971"/>
                    <a:pt x="2838" y="8828"/>
                    <a:pt x="2527" y="8504"/>
                  </a:cubicBezTo>
                  <a:cubicBezTo>
                    <a:pt x="1530" y="7544"/>
                    <a:pt x="2242" y="5871"/>
                    <a:pt x="3594" y="5871"/>
                  </a:cubicBezTo>
                  <a:cubicBezTo>
                    <a:pt x="3807" y="5871"/>
                    <a:pt x="3985" y="5907"/>
                    <a:pt x="4163" y="5978"/>
                  </a:cubicBezTo>
                  <a:lnTo>
                    <a:pt x="5017" y="4946"/>
                  </a:lnTo>
                  <a:cubicBezTo>
                    <a:pt x="4875" y="4733"/>
                    <a:pt x="4804" y="4448"/>
                    <a:pt x="4804" y="4163"/>
                  </a:cubicBezTo>
                  <a:cubicBezTo>
                    <a:pt x="4804" y="3132"/>
                    <a:pt x="5586" y="2616"/>
                    <a:pt x="6369" y="2616"/>
                  </a:cubicBezTo>
                  <a:cubicBezTo>
                    <a:pt x="7152" y="2616"/>
                    <a:pt x="7935" y="3132"/>
                    <a:pt x="7935" y="4163"/>
                  </a:cubicBezTo>
                  <a:cubicBezTo>
                    <a:pt x="7935" y="4235"/>
                    <a:pt x="7935" y="4306"/>
                    <a:pt x="7935" y="4377"/>
                  </a:cubicBezTo>
                  <a:lnTo>
                    <a:pt x="9180" y="5017"/>
                  </a:lnTo>
                  <a:cubicBezTo>
                    <a:pt x="9465" y="4733"/>
                    <a:pt x="9856" y="4590"/>
                    <a:pt x="10248" y="4590"/>
                  </a:cubicBezTo>
                  <a:cubicBezTo>
                    <a:pt x="10295" y="4581"/>
                    <a:pt x="10340" y="4576"/>
                    <a:pt x="10384" y="4576"/>
                  </a:cubicBezTo>
                  <a:cubicBezTo>
                    <a:pt x="10504" y="4576"/>
                    <a:pt x="10615" y="4609"/>
                    <a:pt x="10746" y="4662"/>
                  </a:cubicBezTo>
                  <a:lnTo>
                    <a:pt x="11706" y="3416"/>
                  </a:lnTo>
                  <a:cubicBezTo>
                    <a:pt x="11006" y="2307"/>
                    <a:pt x="11885" y="1007"/>
                    <a:pt x="13009" y="1007"/>
                  </a:cubicBezTo>
                  <a:close/>
                  <a:moveTo>
                    <a:pt x="0" y="1"/>
                  </a:moveTo>
                  <a:lnTo>
                    <a:pt x="0" y="10532"/>
                  </a:lnTo>
                  <a:cubicBezTo>
                    <a:pt x="0" y="10817"/>
                    <a:pt x="214" y="11031"/>
                    <a:pt x="498" y="11031"/>
                  </a:cubicBezTo>
                  <a:lnTo>
                    <a:pt x="13236" y="11031"/>
                  </a:lnTo>
                  <a:lnTo>
                    <a:pt x="13236" y="12632"/>
                  </a:lnTo>
                  <a:cubicBezTo>
                    <a:pt x="12311" y="13165"/>
                    <a:pt x="12667" y="14553"/>
                    <a:pt x="13734" y="14553"/>
                  </a:cubicBezTo>
                  <a:cubicBezTo>
                    <a:pt x="14802" y="14553"/>
                    <a:pt x="15193" y="13165"/>
                    <a:pt x="14268" y="12632"/>
                  </a:cubicBezTo>
                  <a:lnTo>
                    <a:pt x="14268" y="11031"/>
                  </a:lnTo>
                  <a:lnTo>
                    <a:pt x="16083" y="11031"/>
                  </a:lnTo>
                  <a:cubicBezTo>
                    <a:pt x="16367" y="11031"/>
                    <a:pt x="16617" y="10817"/>
                    <a:pt x="16617" y="10532"/>
                  </a:cubicBezTo>
                  <a:lnTo>
                    <a:pt x="16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92"/>
            <p:cNvSpPr/>
            <p:nvPr/>
          </p:nvSpPr>
          <p:spPr>
            <a:xfrm>
              <a:off x="2098663" y="1500325"/>
              <a:ext cx="31150" cy="25875"/>
            </a:xfrm>
            <a:custGeom>
              <a:avLst/>
              <a:gdLst/>
              <a:ahLst/>
              <a:cxnLst/>
              <a:rect l="l" t="t" r="r" b="b"/>
              <a:pathLst>
                <a:path w="1246" h="1035" extrusionOk="0">
                  <a:moveTo>
                    <a:pt x="543" y="0"/>
                  </a:moveTo>
                  <a:cubicBezTo>
                    <a:pt x="270" y="0"/>
                    <a:pt x="1" y="217"/>
                    <a:pt x="1" y="536"/>
                  </a:cubicBezTo>
                  <a:cubicBezTo>
                    <a:pt x="1" y="821"/>
                    <a:pt x="250" y="1034"/>
                    <a:pt x="534" y="1034"/>
                  </a:cubicBezTo>
                  <a:cubicBezTo>
                    <a:pt x="997" y="1034"/>
                    <a:pt x="1246" y="500"/>
                    <a:pt x="890" y="145"/>
                  </a:cubicBezTo>
                  <a:cubicBezTo>
                    <a:pt x="790" y="45"/>
                    <a:pt x="666" y="0"/>
                    <a:pt x="5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92"/>
            <p:cNvSpPr/>
            <p:nvPr/>
          </p:nvSpPr>
          <p:spPr>
            <a:xfrm>
              <a:off x="2030163" y="1589275"/>
              <a:ext cx="30275" cy="25875"/>
            </a:xfrm>
            <a:custGeom>
              <a:avLst/>
              <a:gdLst/>
              <a:ahLst/>
              <a:cxnLst/>
              <a:rect l="l" t="t" r="r" b="b"/>
              <a:pathLst>
                <a:path w="1211" h="1035" extrusionOk="0">
                  <a:moveTo>
                    <a:pt x="527" y="0"/>
                  </a:moveTo>
                  <a:cubicBezTo>
                    <a:pt x="254" y="0"/>
                    <a:pt x="1" y="218"/>
                    <a:pt x="1" y="536"/>
                  </a:cubicBezTo>
                  <a:cubicBezTo>
                    <a:pt x="1" y="821"/>
                    <a:pt x="214" y="1034"/>
                    <a:pt x="499" y="1034"/>
                  </a:cubicBezTo>
                  <a:cubicBezTo>
                    <a:pt x="962" y="1034"/>
                    <a:pt x="1211" y="500"/>
                    <a:pt x="890" y="145"/>
                  </a:cubicBezTo>
                  <a:cubicBezTo>
                    <a:pt x="780" y="45"/>
                    <a:pt x="651" y="0"/>
                    <a:pt x="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92"/>
            <p:cNvSpPr/>
            <p:nvPr/>
          </p:nvSpPr>
          <p:spPr>
            <a:xfrm>
              <a:off x="1864713" y="1621100"/>
              <a:ext cx="30275" cy="26050"/>
            </a:xfrm>
            <a:custGeom>
              <a:avLst/>
              <a:gdLst/>
              <a:ahLst/>
              <a:cxnLst/>
              <a:rect l="l" t="t" r="r" b="b"/>
              <a:pathLst>
                <a:path w="1211" h="1042" extrusionOk="0">
                  <a:moveTo>
                    <a:pt x="528" y="1"/>
                  </a:moveTo>
                  <a:cubicBezTo>
                    <a:pt x="261" y="1"/>
                    <a:pt x="1" y="207"/>
                    <a:pt x="1" y="544"/>
                  </a:cubicBezTo>
                  <a:cubicBezTo>
                    <a:pt x="1" y="793"/>
                    <a:pt x="214" y="1042"/>
                    <a:pt x="499" y="1042"/>
                  </a:cubicBezTo>
                  <a:cubicBezTo>
                    <a:pt x="961" y="1042"/>
                    <a:pt x="1211" y="473"/>
                    <a:pt x="890" y="152"/>
                  </a:cubicBezTo>
                  <a:cubicBezTo>
                    <a:pt x="786" y="49"/>
                    <a:pt x="65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92"/>
            <p:cNvSpPr/>
            <p:nvPr/>
          </p:nvSpPr>
          <p:spPr>
            <a:xfrm>
              <a:off x="1933213" y="1540125"/>
              <a:ext cx="30275" cy="26100"/>
            </a:xfrm>
            <a:custGeom>
              <a:avLst/>
              <a:gdLst/>
              <a:ahLst/>
              <a:cxnLst/>
              <a:rect l="l" t="t" r="r" b="b"/>
              <a:pathLst>
                <a:path w="1211" h="1044" extrusionOk="0">
                  <a:moveTo>
                    <a:pt x="522" y="1"/>
                  </a:moveTo>
                  <a:cubicBezTo>
                    <a:pt x="257" y="1"/>
                    <a:pt x="1" y="199"/>
                    <a:pt x="1" y="509"/>
                  </a:cubicBezTo>
                  <a:cubicBezTo>
                    <a:pt x="1" y="794"/>
                    <a:pt x="250" y="1043"/>
                    <a:pt x="534" y="1043"/>
                  </a:cubicBezTo>
                  <a:cubicBezTo>
                    <a:pt x="997" y="1043"/>
                    <a:pt x="1210" y="474"/>
                    <a:pt x="890" y="154"/>
                  </a:cubicBezTo>
                  <a:cubicBezTo>
                    <a:pt x="785" y="48"/>
                    <a:pt x="653" y="1"/>
                    <a:pt x="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9" name="Google Shape;4129;p92"/>
          <p:cNvSpPr txBox="1"/>
          <p:nvPr/>
        </p:nvSpPr>
        <p:spPr>
          <a:xfrm>
            <a:off x="5180850" y="3659475"/>
            <a:ext cx="17562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Información para analizar</a:t>
            </a:r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30" name="Google Shape;4130;p92"/>
          <p:cNvSpPr/>
          <p:nvPr/>
        </p:nvSpPr>
        <p:spPr>
          <a:xfrm>
            <a:off x="7185450" y="1401600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1" name="Google Shape;4131;p92"/>
          <p:cNvSpPr txBox="1"/>
          <p:nvPr/>
        </p:nvSpPr>
        <p:spPr>
          <a:xfrm>
            <a:off x="6890850" y="2142425"/>
            <a:ext cx="14211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36,457</a:t>
            </a:r>
            <a:endParaRPr sz="27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32" name="Google Shape;4132;p92"/>
          <p:cNvSpPr txBox="1"/>
          <p:nvPr/>
        </p:nvSpPr>
        <p:spPr>
          <a:xfrm>
            <a:off x="6667800" y="2604100"/>
            <a:ext cx="17562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Df final</a:t>
            </a:r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133" name="Google Shape;4133;p92"/>
          <p:cNvGrpSpPr/>
          <p:nvPr/>
        </p:nvGrpSpPr>
        <p:grpSpPr>
          <a:xfrm>
            <a:off x="7390650" y="1522850"/>
            <a:ext cx="310475" cy="441200"/>
            <a:chOff x="5566913" y="1371400"/>
            <a:chExt cx="310475" cy="441200"/>
          </a:xfrm>
        </p:grpSpPr>
        <p:sp>
          <p:nvSpPr>
            <p:cNvPr id="4134" name="Google Shape;4134;p92"/>
            <p:cNvSpPr/>
            <p:nvPr/>
          </p:nvSpPr>
          <p:spPr>
            <a:xfrm>
              <a:off x="5644288" y="1448775"/>
              <a:ext cx="155700" cy="53400"/>
            </a:xfrm>
            <a:custGeom>
              <a:avLst/>
              <a:gdLst/>
              <a:ahLst/>
              <a:cxnLst/>
              <a:rect l="l" t="t" r="r" b="b"/>
              <a:pathLst>
                <a:path w="6228" h="2136" extrusionOk="0">
                  <a:moveTo>
                    <a:pt x="1" y="1"/>
                  </a:moveTo>
                  <a:lnTo>
                    <a:pt x="1" y="2135"/>
                  </a:lnTo>
                  <a:lnTo>
                    <a:pt x="6228" y="2135"/>
                  </a:lnTo>
                  <a:lnTo>
                    <a:pt x="62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92"/>
            <p:cNvSpPr/>
            <p:nvPr/>
          </p:nvSpPr>
          <p:spPr>
            <a:xfrm>
              <a:off x="5566913" y="1371400"/>
              <a:ext cx="310475" cy="441200"/>
            </a:xfrm>
            <a:custGeom>
              <a:avLst/>
              <a:gdLst/>
              <a:ahLst/>
              <a:cxnLst/>
              <a:rect l="l" t="t" r="r" b="b"/>
              <a:pathLst>
                <a:path w="12419" h="17648" extrusionOk="0">
                  <a:moveTo>
                    <a:pt x="9821" y="2064"/>
                  </a:moveTo>
                  <a:cubicBezTo>
                    <a:pt x="10105" y="2064"/>
                    <a:pt x="10354" y="2313"/>
                    <a:pt x="10354" y="2597"/>
                  </a:cubicBezTo>
                  <a:lnTo>
                    <a:pt x="10354" y="5657"/>
                  </a:lnTo>
                  <a:cubicBezTo>
                    <a:pt x="10354" y="5942"/>
                    <a:pt x="10141" y="6191"/>
                    <a:pt x="9856" y="6191"/>
                  </a:cubicBezTo>
                  <a:lnTo>
                    <a:pt x="2598" y="6191"/>
                  </a:lnTo>
                  <a:cubicBezTo>
                    <a:pt x="2313" y="6191"/>
                    <a:pt x="2064" y="5942"/>
                    <a:pt x="2064" y="5657"/>
                  </a:cubicBezTo>
                  <a:lnTo>
                    <a:pt x="2064" y="2597"/>
                  </a:lnTo>
                  <a:cubicBezTo>
                    <a:pt x="2064" y="2313"/>
                    <a:pt x="2313" y="2064"/>
                    <a:pt x="2598" y="2064"/>
                  </a:cubicBezTo>
                  <a:close/>
                  <a:moveTo>
                    <a:pt x="9334" y="7746"/>
                  </a:moveTo>
                  <a:cubicBezTo>
                    <a:pt x="9600" y="7746"/>
                    <a:pt x="9856" y="7944"/>
                    <a:pt x="9856" y="8255"/>
                  </a:cubicBezTo>
                  <a:cubicBezTo>
                    <a:pt x="9856" y="8539"/>
                    <a:pt x="9607" y="8788"/>
                    <a:pt x="9323" y="8788"/>
                  </a:cubicBezTo>
                  <a:cubicBezTo>
                    <a:pt x="8860" y="8788"/>
                    <a:pt x="8647" y="8219"/>
                    <a:pt x="8967" y="7899"/>
                  </a:cubicBezTo>
                  <a:cubicBezTo>
                    <a:pt x="9072" y="7794"/>
                    <a:pt x="9204" y="7746"/>
                    <a:pt x="9334" y="7746"/>
                  </a:cubicBezTo>
                  <a:close/>
                  <a:moveTo>
                    <a:pt x="3087" y="7790"/>
                  </a:moveTo>
                  <a:cubicBezTo>
                    <a:pt x="3360" y="7790"/>
                    <a:pt x="3630" y="8007"/>
                    <a:pt x="3630" y="8326"/>
                  </a:cubicBezTo>
                  <a:cubicBezTo>
                    <a:pt x="3630" y="8611"/>
                    <a:pt x="3381" y="8824"/>
                    <a:pt x="3096" y="8824"/>
                  </a:cubicBezTo>
                  <a:cubicBezTo>
                    <a:pt x="2633" y="8824"/>
                    <a:pt x="2420" y="8255"/>
                    <a:pt x="2740" y="7934"/>
                  </a:cubicBezTo>
                  <a:cubicBezTo>
                    <a:pt x="2840" y="7835"/>
                    <a:pt x="2964" y="7790"/>
                    <a:pt x="3087" y="7790"/>
                  </a:cubicBezTo>
                  <a:close/>
                  <a:moveTo>
                    <a:pt x="6204" y="7766"/>
                  </a:moveTo>
                  <a:cubicBezTo>
                    <a:pt x="6469" y="7766"/>
                    <a:pt x="6725" y="7980"/>
                    <a:pt x="6725" y="8290"/>
                  </a:cubicBezTo>
                  <a:cubicBezTo>
                    <a:pt x="6725" y="8575"/>
                    <a:pt x="6512" y="8824"/>
                    <a:pt x="6227" y="8824"/>
                  </a:cubicBezTo>
                  <a:cubicBezTo>
                    <a:pt x="5765" y="8824"/>
                    <a:pt x="5515" y="8255"/>
                    <a:pt x="5836" y="7934"/>
                  </a:cubicBezTo>
                  <a:cubicBezTo>
                    <a:pt x="5941" y="7817"/>
                    <a:pt x="6073" y="7766"/>
                    <a:pt x="6204" y="7766"/>
                  </a:cubicBezTo>
                  <a:close/>
                  <a:moveTo>
                    <a:pt x="9314" y="10850"/>
                  </a:moveTo>
                  <a:cubicBezTo>
                    <a:pt x="9587" y="10850"/>
                    <a:pt x="9856" y="11067"/>
                    <a:pt x="9856" y="11386"/>
                  </a:cubicBezTo>
                  <a:cubicBezTo>
                    <a:pt x="9856" y="11670"/>
                    <a:pt x="9607" y="11884"/>
                    <a:pt x="9323" y="11884"/>
                  </a:cubicBezTo>
                  <a:cubicBezTo>
                    <a:pt x="8860" y="11884"/>
                    <a:pt x="8647" y="11350"/>
                    <a:pt x="8967" y="10994"/>
                  </a:cubicBezTo>
                  <a:cubicBezTo>
                    <a:pt x="9067" y="10895"/>
                    <a:pt x="9191" y="10850"/>
                    <a:pt x="9314" y="10850"/>
                  </a:cubicBezTo>
                  <a:close/>
                  <a:moveTo>
                    <a:pt x="6199" y="10886"/>
                  </a:moveTo>
                  <a:cubicBezTo>
                    <a:pt x="6472" y="10886"/>
                    <a:pt x="6725" y="11103"/>
                    <a:pt x="6725" y="11421"/>
                  </a:cubicBezTo>
                  <a:cubicBezTo>
                    <a:pt x="6725" y="11706"/>
                    <a:pt x="6512" y="11920"/>
                    <a:pt x="6227" y="11920"/>
                  </a:cubicBezTo>
                  <a:cubicBezTo>
                    <a:pt x="5765" y="11920"/>
                    <a:pt x="5515" y="11350"/>
                    <a:pt x="5836" y="11030"/>
                  </a:cubicBezTo>
                  <a:cubicBezTo>
                    <a:pt x="5947" y="10930"/>
                    <a:pt x="6075" y="10886"/>
                    <a:pt x="6199" y="10886"/>
                  </a:cubicBezTo>
                  <a:close/>
                  <a:moveTo>
                    <a:pt x="3108" y="10913"/>
                  </a:moveTo>
                  <a:cubicBezTo>
                    <a:pt x="3373" y="10913"/>
                    <a:pt x="3630" y="11111"/>
                    <a:pt x="3630" y="11421"/>
                  </a:cubicBezTo>
                  <a:cubicBezTo>
                    <a:pt x="3630" y="11706"/>
                    <a:pt x="3381" y="11955"/>
                    <a:pt x="3096" y="11955"/>
                  </a:cubicBezTo>
                  <a:cubicBezTo>
                    <a:pt x="2633" y="11955"/>
                    <a:pt x="2420" y="11386"/>
                    <a:pt x="2740" y="11066"/>
                  </a:cubicBezTo>
                  <a:cubicBezTo>
                    <a:pt x="2845" y="10960"/>
                    <a:pt x="2978" y="10913"/>
                    <a:pt x="3108" y="10913"/>
                  </a:cubicBezTo>
                  <a:close/>
                  <a:moveTo>
                    <a:pt x="9334" y="13973"/>
                  </a:moveTo>
                  <a:cubicBezTo>
                    <a:pt x="9600" y="13973"/>
                    <a:pt x="9856" y="14171"/>
                    <a:pt x="9856" y="14481"/>
                  </a:cubicBezTo>
                  <a:cubicBezTo>
                    <a:pt x="9856" y="14766"/>
                    <a:pt x="9607" y="15015"/>
                    <a:pt x="9323" y="15015"/>
                  </a:cubicBezTo>
                  <a:cubicBezTo>
                    <a:pt x="8860" y="15015"/>
                    <a:pt x="8647" y="14446"/>
                    <a:pt x="8967" y="14126"/>
                  </a:cubicBezTo>
                  <a:cubicBezTo>
                    <a:pt x="9072" y="14020"/>
                    <a:pt x="9204" y="13973"/>
                    <a:pt x="9334" y="13973"/>
                  </a:cubicBezTo>
                  <a:close/>
                  <a:moveTo>
                    <a:pt x="3087" y="14017"/>
                  </a:moveTo>
                  <a:cubicBezTo>
                    <a:pt x="3360" y="14017"/>
                    <a:pt x="3630" y="14234"/>
                    <a:pt x="3630" y="14552"/>
                  </a:cubicBezTo>
                  <a:cubicBezTo>
                    <a:pt x="3630" y="14837"/>
                    <a:pt x="3381" y="15051"/>
                    <a:pt x="3096" y="15051"/>
                  </a:cubicBezTo>
                  <a:cubicBezTo>
                    <a:pt x="2633" y="15051"/>
                    <a:pt x="2420" y="14517"/>
                    <a:pt x="2740" y="14161"/>
                  </a:cubicBezTo>
                  <a:cubicBezTo>
                    <a:pt x="2840" y="14061"/>
                    <a:pt x="2964" y="14017"/>
                    <a:pt x="3087" y="14017"/>
                  </a:cubicBezTo>
                  <a:close/>
                  <a:moveTo>
                    <a:pt x="6219" y="14008"/>
                  </a:moveTo>
                  <a:cubicBezTo>
                    <a:pt x="6485" y="14008"/>
                    <a:pt x="6725" y="14206"/>
                    <a:pt x="6725" y="14517"/>
                  </a:cubicBezTo>
                  <a:cubicBezTo>
                    <a:pt x="6725" y="14802"/>
                    <a:pt x="6512" y="15051"/>
                    <a:pt x="6227" y="15051"/>
                  </a:cubicBezTo>
                  <a:cubicBezTo>
                    <a:pt x="5765" y="15051"/>
                    <a:pt x="5515" y="14481"/>
                    <a:pt x="5836" y="14161"/>
                  </a:cubicBezTo>
                  <a:cubicBezTo>
                    <a:pt x="5953" y="14056"/>
                    <a:pt x="6089" y="14008"/>
                    <a:pt x="6219" y="14008"/>
                  </a:cubicBezTo>
                  <a:close/>
                  <a:moveTo>
                    <a:pt x="1566" y="0"/>
                  </a:moveTo>
                  <a:cubicBezTo>
                    <a:pt x="712" y="0"/>
                    <a:pt x="0" y="712"/>
                    <a:pt x="0" y="1566"/>
                  </a:cubicBezTo>
                  <a:lnTo>
                    <a:pt x="0" y="16082"/>
                  </a:lnTo>
                  <a:cubicBezTo>
                    <a:pt x="0" y="16936"/>
                    <a:pt x="712" y="17648"/>
                    <a:pt x="1566" y="17648"/>
                  </a:cubicBezTo>
                  <a:lnTo>
                    <a:pt x="10853" y="17648"/>
                  </a:lnTo>
                  <a:cubicBezTo>
                    <a:pt x="11707" y="17648"/>
                    <a:pt x="12418" y="16936"/>
                    <a:pt x="12418" y="16082"/>
                  </a:cubicBezTo>
                  <a:lnTo>
                    <a:pt x="12418" y="1566"/>
                  </a:lnTo>
                  <a:cubicBezTo>
                    <a:pt x="12418" y="712"/>
                    <a:pt x="11707" y="0"/>
                    <a:pt x="10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36" name="Google Shape;4136;p92"/>
          <p:cNvCxnSpPr>
            <a:stCxn id="4094" idx="3"/>
            <a:endCxn id="4097" idx="0"/>
          </p:cNvCxnSpPr>
          <p:nvPr/>
        </p:nvCxnSpPr>
        <p:spPr>
          <a:xfrm>
            <a:off x="1958538" y="1772788"/>
            <a:ext cx="1126500" cy="684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7" name="Google Shape;4137;p92"/>
          <p:cNvCxnSpPr>
            <a:stCxn id="4097" idx="0"/>
            <a:endCxn id="4095" idx="1"/>
          </p:cNvCxnSpPr>
          <p:nvPr/>
        </p:nvCxnSpPr>
        <p:spPr>
          <a:xfrm rot="-5400000">
            <a:off x="3306150" y="1551575"/>
            <a:ext cx="684300" cy="11265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8" name="Google Shape;4138;p92"/>
          <p:cNvCxnSpPr>
            <a:stCxn id="4095" idx="3"/>
            <a:endCxn id="4096" idx="0"/>
          </p:cNvCxnSpPr>
          <p:nvPr/>
        </p:nvCxnSpPr>
        <p:spPr>
          <a:xfrm>
            <a:off x="4932450" y="1772788"/>
            <a:ext cx="1126500" cy="684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9" name="Google Shape;4139;p92"/>
          <p:cNvCxnSpPr>
            <a:stCxn id="4096" idx="0"/>
            <a:endCxn id="4130" idx="1"/>
          </p:cNvCxnSpPr>
          <p:nvPr/>
        </p:nvCxnSpPr>
        <p:spPr>
          <a:xfrm rot="-5400000">
            <a:off x="6265500" y="1537025"/>
            <a:ext cx="713400" cy="11265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0" name="Google Shape;4140;p92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1" name="Google Shape;4141;p92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2" name="Google Shape;4142;p92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3" name="Google Shape;4143;p92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4144" name="Google Shape;4144;p9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9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6" name="Google Shape;4146;p92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4147" name="Google Shape;4147;p9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9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60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60"/>
          <p:cNvSpPr/>
          <p:nvPr/>
        </p:nvSpPr>
        <p:spPr>
          <a:xfrm>
            <a:off x="715100" y="2226900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60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Estadísticos</a:t>
            </a:r>
            <a:endParaRPr dirty="0"/>
          </a:p>
        </p:txBody>
      </p:sp>
      <p:sp>
        <p:nvSpPr>
          <p:cNvPr id="1720" name="Google Shape;1720;p60"/>
          <p:cNvSpPr txBox="1">
            <a:spLocks noGrp="1"/>
          </p:cNvSpPr>
          <p:nvPr>
            <p:ph type="title" idx="2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22" name="Google Shape;1722;p60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60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60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5" name="Google Shape;1725;p60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726" name="Google Shape;1726;p6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8" name="Google Shape;1728;p60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729" name="Google Shape;1729;p6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60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1732" name="Google Shape;1732;p60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0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4" name="Google Shape;1734;p60"/>
          <p:cNvGrpSpPr/>
          <p:nvPr/>
        </p:nvGrpSpPr>
        <p:grpSpPr>
          <a:xfrm>
            <a:off x="5379126" y="458806"/>
            <a:ext cx="3125970" cy="2584885"/>
            <a:chOff x="5379126" y="458806"/>
            <a:chExt cx="3125970" cy="2584885"/>
          </a:xfrm>
        </p:grpSpPr>
        <p:sp>
          <p:nvSpPr>
            <p:cNvPr id="1735" name="Google Shape;1735;p60"/>
            <p:cNvSpPr/>
            <p:nvPr/>
          </p:nvSpPr>
          <p:spPr>
            <a:xfrm>
              <a:off x="5379126" y="2861196"/>
              <a:ext cx="3125970" cy="18249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0"/>
            <p:cNvSpPr/>
            <p:nvPr/>
          </p:nvSpPr>
          <p:spPr>
            <a:xfrm>
              <a:off x="5624150" y="2777375"/>
              <a:ext cx="845395" cy="148976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0"/>
            <p:cNvSpPr/>
            <p:nvPr/>
          </p:nvSpPr>
          <p:spPr>
            <a:xfrm>
              <a:off x="5677658" y="2777381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1" y="0"/>
                  </a:moveTo>
                  <a:lnTo>
                    <a:pt x="1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0"/>
            <p:cNvSpPr/>
            <p:nvPr/>
          </p:nvSpPr>
          <p:spPr>
            <a:xfrm>
              <a:off x="5807266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0"/>
            <p:cNvSpPr/>
            <p:nvPr/>
          </p:nvSpPr>
          <p:spPr>
            <a:xfrm>
              <a:off x="5878845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0"/>
            <p:cNvSpPr/>
            <p:nvPr/>
          </p:nvSpPr>
          <p:spPr>
            <a:xfrm>
              <a:off x="5950404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0"/>
            <p:cNvSpPr/>
            <p:nvPr/>
          </p:nvSpPr>
          <p:spPr>
            <a:xfrm>
              <a:off x="6021983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0"/>
            <p:cNvSpPr/>
            <p:nvPr/>
          </p:nvSpPr>
          <p:spPr>
            <a:xfrm>
              <a:off x="6093562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0"/>
            <p:cNvSpPr/>
            <p:nvPr/>
          </p:nvSpPr>
          <p:spPr>
            <a:xfrm>
              <a:off x="6165122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0"/>
            <p:cNvSpPr/>
            <p:nvPr/>
          </p:nvSpPr>
          <p:spPr>
            <a:xfrm>
              <a:off x="6237339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0"/>
            <p:cNvSpPr/>
            <p:nvPr/>
          </p:nvSpPr>
          <p:spPr>
            <a:xfrm>
              <a:off x="6308918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0"/>
            <p:cNvSpPr/>
            <p:nvPr/>
          </p:nvSpPr>
          <p:spPr>
            <a:xfrm>
              <a:off x="6380497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0"/>
            <p:cNvSpPr/>
            <p:nvPr/>
          </p:nvSpPr>
          <p:spPr>
            <a:xfrm>
              <a:off x="5646073" y="2628424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0"/>
            <p:cNvSpPr/>
            <p:nvPr/>
          </p:nvSpPr>
          <p:spPr>
            <a:xfrm>
              <a:off x="5646073" y="2628424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0"/>
            <p:cNvSpPr/>
            <p:nvPr/>
          </p:nvSpPr>
          <p:spPr>
            <a:xfrm>
              <a:off x="5775023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0"/>
            <p:cNvSpPr/>
            <p:nvPr/>
          </p:nvSpPr>
          <p:spPr>
            <a:xfrm>
              <a:off x="5846602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0"/>
            <p:cNvSpPr/>
            <p:nvPr/>
          </p:nvSpPr>
          <p:spPr>
            <a:xfrm>
              <a:off x="5918162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0"/>
            <p:cNvSpPr/>
            <p:nvPr/>
          </p:nvSpPr>
          <p:spPr>
            <a:xfrm>
              <a:off x="5990379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0"/>
            <p:cNvSpPr/>
            <p:nvPr/>
          </p:nvSpPr>
          <p:spPr>
            <a:xfrm>
              <a:off x="6061320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0"/>
            <p:cNvSpPr/>
            <p:nvPr/>
          </p:nvSpPr>
          <p:spPr>
            <a:xfrm>
              <a:off x="6132880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0"/>
            <p:cNvSpPr/>
            <p:nvPr/>
          </p:nvSpPr>
          <p:spPr>
            <a:xfrm>
              <a:off x="6205097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0"/>
            <p:cNvSpPr/>
            <p:nvPr/>
          </p:nvSpPr>
          <p:spPr>
            <a:xfrm>
              <a:off x="6276676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0"/>
            <p:cNvSpPr/>
            <p:nvPr/>
          </p:nvSpPr>
          <p:spPr>
            <a:xfrm>
              <a:off x="6348255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0"/>
            <p:cNvSpPr/>
            <p:nvPr/>
          </p:nvSpPr>
          <p:spPr>
            <a:xfrm>
              <a:off x="5622858" y="2479487"/>
              <a:ext cx="791815" cy="148957"/>
            </a:xfrm>
            <a:custGeom>
              <a:avLst/>
              <a:gdLst/>
              <a:ahLst/>
              <a:cxnLst/>
              <a:rect l="l" t="t" r="r" b="b"/>
              <a:pathLst>
                <a:path w="40963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0"/>
            <p:cNvSpPr/>
            <p:nvPr/>
          </p:nvSpPr>
          <p:spPr>
            <a:xfrm>
              <a:off x="5622858" y="2479487"/>
              <a:ext cx="791815" cy="16778"/>
            </a:xfrm>
            <a:custGeom>
              <a:avLst/>
              <a:gdLst/>
              <a:ahLst/>
              <a:cxnLst/>
              <a:rect l="l" t="t" r="r" b="b"/>
              <a:pathLst>
                <a:path w="40963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0"/>
            <p:cNvSpPr/>
            <p:nvPr/>
          </p:nvSpPr>
          <p:spPr>
            <a:xfrm>
              <a:off x="5824025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0"/>
            <p:cNvSpPr/>
            <p:nvPr/>
          </p:nvSpPr>
          <p:spPr>
            <a:xfrm>
              <a:off x="5895604" y="247948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0"/>
            <p:cNvSpPr/>
            <p:nvPr/>
          </p:nvSpPr>
          <p:spPr>
            <a:xfrm>
              <a:off x="5967183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0"/>
            <p:cNvSpPr/>
            <p:nvPr/>
          </p:nvSpPr>
          <p:spPr>
            <a:xfrm>
              <a:off x="6038743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0"/>
            <p:cNvSpPr/>
            <p:nvPr/>
          </p:nvSpPr>
          <p:spPr>
            <a:xfrm>
              <a:off x="6110322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0"/>
            <p:cNvSpPr/>
            <p:nvPr/>
          </p:nvSpPr>
          <p:spPr>
            <a:xfrm>
              <a:off x="6181901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0"/>
            <p:cNvSpPr/>
            <p:nvPr/>
          </p:nvSpPr>
          <p:spPr>
            <a:xfrm>
              <a:off x="6253460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0"/>
            <p:cNvSpPr/>
            <p:nvPr/>
          </p:nvSpPr>
          <p:spPr>
            <a:xfrm>
              <a:off x="6325039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0"/>
            <p:cNvSpPr/>
            <p:nvPr/>
          </p:nvSpPr>
          <p:spPr>
            <a:xfrm>
              <a:off x="5658966" y="2330530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0"/>
            <p:cNvSpPr/>
            <p:nvPr/>
          </p:nvSpPr>
          <p:spPr>
            <a:xfrm>
              <a:off x="5658966" y="2330530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0"/>
            <p:cNvSpPr/>
            <p:nvPr/>
          </p:nvSpPr>
          <p:spPr>
            <a:xfrm>
              <a:off x="5788574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0"/>
            <p:cNvSpPr/>
            <p:nvPr/>
          </p:nvSpPr>
          <p:spPr>
            <a:xfrm>
              <a:off x="5860133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0"/>
            <p:cNvSpPr/>
            <p:nvPr/>
          </p:nvSpPr>
          <p:spPr>
            <a:xfrm>
              <a:off x="5931712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0"/>
            <p:cNvSpPr/>
            <p:nvPr/>
          </p:nvSpPr>
          <p:spPr>
            <a:xfrm>
              <a:off x="600329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0"/>
            <p:cNvSpPr/>
            <p:nvPr/>
          </p:nvSpPr>
          <p:spPr>
            <a:xfrm>
              <a:off x="607485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0"/>
            <p:cNvSpPr/>
            <p:nvPr/>
          </p:nvSpPr>
          <p:spPr>
            <a:xfrm>
              <a:off x="6146430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0"/>
            <p:cNvSpPr/>
            <p:nvPr/>
          </p:nvSpPr>
          <p:spPr>
            <a:xfrm>
              <a:off x="621800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0"/>
            <p:cNvSpPr/>
            <p:nvPr/>
          </p:nvSpPr>
          <p:spPr>
            <a:xfrm>
              <a:off x="628956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0"/>
            <p:cNvSpPr/>
            <p:nvPr/>
          </p:nvSpPr>
          <p:spPr>
            <a:xfrm>
              <a:off x="6361148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0"/>
            <p:cNvSpPr/>
            <p:nvPr/>
          </p:nvSpPr>
          <p:spPr>
            <a:xfrm>
              <a:off x="5624153" y="2181592"/>
              <a:ext cx="791177" cy="148957"/>
            </a:xfrm>
            <a:custGeom>
              <a:avLst/>
              <a:gdLst/>
              <a:ahLst/>
              <a:cxnLst/>
              <a:rect l="l" t="t" r="r" b="b"/>
              <a:pathLst>
                <a:path w="40930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0"/>
            <p:cNvSpPr/>
            <p:nvPr/>
          </p:nvSpPr>
          <p:spPr>
            <a:xfrm>
              <a:off x="5624153" y="2181592"/>
              <a:ext cx="791177" cy="16778"/>
            </a:xfrm>
            <a:custGeom>
              <a:avLst/>
              <a:gdLst/>
              <a:ahLst/>
              <a:cxnLst/>
              <a:rect l="l" t="t" r="r" b="b"/>
              <a:pathLst>
                <a:path w="40930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0"/>
            <p:cNvSpPr/>
            <p:nvPr/>
          </p:nvSpPr>
          <p:spPr>
            <a:xfrm>
              <a:off x="6326334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0"/>
            <p:cNvSpPr/>
            <p:nvPr/>
          </p:nvSpPr>
          <p:spPr>
            <a:xfrm>
              <a:off x="6254755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0"/>
            <p:cNvSpPr/>
            <p:nvPr/>
          </p:nvSpPr>
          <p:spPr>
            <a:xfrm>
              <a:off x="6183176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0"/>
            <p:cNvSpPr/>
            <p:nvPr/>
          </p:nvSpPr>
          <p:spPr>
            <a:xfrm>
              <a:off x="6111617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0"/>
            <p:cNvSpPr/>
            <p:nvPr/>
          </p:nvSpPr>
          <p:spPr>
            <a:xfrm>
              <a:off x="6040038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0"/>
            <p:cNvSpPr/>
            <p:nvPr/>
          </p:nvSpPr>
          <p:spPr>
            <a:xfrm>
              <a:off x="596845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0"/>
            <p:cNvSpPr/>
            <p:nvPr/>
          </p:nvSpPr>
          <p:spPr>
            <a:xfrm>
              <a:off x="589689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0"/>
            <p:cNvSpPr/>
            <p:nvPr/>
          </p:nvSpPr>
          <p:spPr>
            <a:xfrm>
              <a:off x="5825320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0"/>
            <p:cNvSpPr/>
            <p:nvPr/>
          </p:nvSpPr>
          <p:spPr>
            <a:xfrm>
              <a:off x="5656376" y="2032635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0"/>
            <p:cNvSpPr/>
            <p:nvPr/>
          </p:nvSpPr>
          <p:spPr>
            <a:xfrm>
              <a:off x="5656376" y="2032635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0"/>
            <p:cNvSpPr/>
            <p:nvPr/>
          </p:nvSpPr>
          <p:spPr>
            <a:xfrm>
              <a:off x="6358557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0"/>
            <p:cNvSpPr/>
            <p:nvPr/>
          </p:nvSpPr>
          <p:spPr>
            <a:xfrm>
              <a:off x="6286998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0"/>
            <p:cNvSpPr/>
            <p:nvPr/>
          </p:nvSpPr>
          <p:spPr>
            <a:xfrm>
              <a:off x="6215419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0"/>
            <p:cNvSpPr/>
            <p:nvPr/>
          </p:nvSpPr>
          <p:spPr>
            <a:xfrm>
              <a:off x="6143840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0"/>
            <p:cNvSpPr/>
            <p:nvPr/>
          </p:nvSpPr>
          <p:spPr>
            <a:xfrm>
              <a:off x="6072280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0"/>
            <p:cNvSpPr/>
            <p:nvPr/>
          </p:nvSpPr>
          <p:spPr>
            <a:xfrm>
              <a:off x="600070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0"/>
            <p:cNvSpPr/>
            <p:nvPr/>
          </p:nvSpPr>
          <p:spPr>
            <a:xfrm>
              <a:off x="592914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0"/>
            <p:cNvSpPr/>
            <p:nvPr/>
          </p:nvSpPr>
          <p:spPr>
            <a:xfrm>
              <a:off x="5857562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0"/>
            <p:cNvSpPr/>
            <p:nvPr/>
          </p:nvSpPr>
          <p:spPr>
            <a:xfrm>
              <a:off x="5785983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0"/>
            <p:cNvSpPr/>
            <p:nvPr/>
          </p:nvSpPr>
          <p:spPr>
            <a:xfrm>
              <a:off x="5678953" y="1883697"/>
              <a:ext cx="791834" cy="148957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0"/>
            <p:cNvSpPr/>
            <p:nvPr/>
          </p:nvSpPr>
          <p:spPr>
            <a:xfrm>
              <a:off x="5678953" y="1883697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0"/>
            <p:cNvSpPr/>
            <p:nvPr/>
          </p:nvSpPr>
          <p:spPr>
            <a:xfrm>
              <a:off x="6381135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0"/>
            <p:cNvSpPr/>
            <p:nvPr/>
          </p:nvSpPr>
          <p:spPr>
            <a:xfrm>
              <a:off x="6309556" y="188369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0"/>
            <p:cNvSpPr/>
            <p:nvPr/>
          </p:nvSpPr>
          <p:spPr>
            <a:xfrm>
              <a:off x="6237996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0"/>
            <p:cNvSpPr/>
            <p:nvPr/>
          </p:nvSpPr>
          <p:spPr>
            <a:xfrm>
              <a:off x="6166417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0"/>
            <p:cNvSpPr/>
            <p:nvPr/>
          </p:nvSpPr>
          <p:spPr>
            <a:xfrm>
              <a:off x="6094838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0"/>
            <p:cNvSpPr/>
            <p:nvPr/>
          </p:nvSpPr>
          <p:spPr>
            <a:xfrm>
              <a:off x="6023279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0"/>
            <p:cNvSpPr/>
            <p:nvPr/>
          </p:nvSpPr>
          <p:spPr>
            <a:xfrm>
              <a:off x="5951700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0"/>
            <p:cNvSpPr/>
            <p:nvPr/>
          </p:nvSpPr>
          <p:spPr>
            <a:xfrm>
              <a:off x="5880121" y="1883697"/>
              <a:ext cx="30986" cy="148957"/>
            </a:xfrm>
            <a:custGeom>
              <a:avLst/>
              <a:gdLst/>
              <a:ahLst/>
              <a:cxnLst/>
              <a:rect l="l" t="t" r="r" b="b"/>
              <a:pathLst>
                <a:path w="1603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0"/>
            <p:cNvSpPr/>
            <p:nvPr/>
          </p:nvSpPr>
          <p:spPr>
            <a:xfrm>
              <a:off x="5808561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0"/>
            <p:cNvSpPr/>
            <p:nvPr/>
          </p:nvSpPr>
          <p:spPr>
            <a:xfrm>
              <a:off x="5643483" y="1734741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0"/>
            <p:cNvSpPr/>
            <p:nvPr/>
          </p:nvSpPr>
          <p:spPr>
            <a:xfrm>
              <a:off x="5643483" y="1734741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0"/>
            <p:cNvSpPr/>
            <p:nvPr/>
          </p:nvSpPr>
          <p:spPr>
            <a:xfrm>
              <a:off x="6345664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0"/>
            <p:cNvSpPr/>
            <p:nvPr/>
          </p:nvSpPr>
          <p:spPr>
            <a:xfrm>
              <a:off x="6274105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0"/>
            <p:cNvSpPr/>
            <p:nvPr/>
          </p:nvSpPr>
          <p:spPr>
            <a:xfrm>
              <a:off x="6202526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0"/>
            <p:cNvSpPr/>
            <p:nvPr/>
          </p:nvSpPr>
          <p:spPr>
            <a:xfrm>
              <a:off x="6130309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0"/>
            <p:cNvSpPr/>
            <p:nvPr/>
          </p:nvSpPr>
          <p:spPr>
            <a:xfrm>
              <a:off x="6059387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0"/>
            <p:cNvSpPr/>
            <p:nvPr/>
          </p:nvSpPr>
          <p:spPr>
            <a:xfrm>
              <a:off x="5987808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0"/>
            <p:cNvSpPr/>
            <p:nvPr/>
          </p:nvSpPr>
          <p:spPr>
            <a:xfrm>
              <a:off x="5915591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0"/>
            <p:cNvSpPr/>
            <p:nvPr/>
          </p:nvSpPr>
          <p:spPr>
            <a:xfrm>
              <a:off x="5844012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0"/>
            <p:cNvSpPr/>
            <p:nvPr/>
          </p:nvSpPr>
          <p:spPr>
            <a:xfrm>
              <a:off x="5772452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0"/>
            <p:cNvSpPr/>
            <p:nvPr/>
          </p:nvSpPr>
          <p:spPr>
            <a:xfrm>
              <a:off x="5862724" y="1145021"/>
              <a:ext cx="2386733" cy="1794230"/>
            </a:xfrm>
            <a:custGeom>
              <a:avLst/>
              <a:gdLst/>
              <a:ahLst/>
              <a:cxnLst/>
              <a:rect l="l" t="t" r="r" b="b"/>
              <a:pathLst>
                <a:path w="123473" h="92821" extrusionOk="0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0"/>
            <p:cNvSpPr/>
            <p:nvPr/>
          </p:nvSpPr>
          <p:spPr>
            <a:xfrm>
              <a:off x="5949129" y="1190543"/>
              <a:ext cx="2249046" cy="1704848"/>
            </a:xfrm>
            <a:custGeom>
              <a:avLst/>
              <a:gdLst/>
              <a:ahLst/>
              <a:cxnLst/>
              <a:rect l="l" t="t" r="r" b="b"/>
              <a:pathLst>
                <a:path w="116350" h="88197" extrusionOk="0">
                  <a:moveTo>
                    <a:pt x="113748" y="267"/>
                  </a:moveTo>
                  <a:lnTo>
                    <a:pt x="116050" y="13610"/>
                  </a:lnTo>
                  <a:lnTo>
                    <a:pt x="112814" y="11308"/>
                  </a:lnTo>
                  <a:lnTo>
                    <a:pt x="112747" y="11308"/>
                  </a:lnTo>
                  <a:cubicBezTo>
                    <a:pt x="112714" y="11308"/>
                    <a:pt x="112681" y="11342"/>
                    <a:pt x="112681" y="11342"/>
                  </a:cubicBezTo>
                  <a:lnTo>
                    <a:pt x="84961" y="50536"/>
                  </a:lnTo>
                  <a:cubicBezTo>
                    <a:pt x="84653" y="50947"/>
                    <a:pt x="84192" y="51169"/>
                    <a:pt x="83728" y="51169"/>
                  </a:cubicBezTo>
                  <a:cubicBezTo>
                    <a:pt x="83439" y="51169"/>
                    <a:pt x="83149" y="51083"/>
                    <a:pt x="82893" y="50903"/>
                  </a:cubicBezTo>
                  <a:lnTo>
                    <a:pt x="55740" y="31723"/>
                  </a:lnTo>
                  <a:cubicBezTo>
                    <a:pt x="55448" y="31520"/>
                    <a:pt x="55118" y="31423"/>
                    <a:pt x="54792" y="31423"/>
                  </a:cubicBezTo>
                  <a:cubicBezTo>
                    <a:pt x="54259" y="31423"/>
                    <a:pt x="53736" y="31681"/>
                    <a:pt x="53405" y="32157"/>
                  </a:cubicBezTo>
                  <a:lnTo>
                    <a:pt x="13877" y="87997"/>
                  </a:lnTo>
                  <a:lnTo>
                    <a:pt x="300" y="87997"/>
                  </a:lnTo>
                  <a:lnTo>
                    <a:pt x="50870" y="16512"/>
                  </a:lnTo>
                  <a:cubicBezTo>
                    <a:pt x="51153" y="16108"/>
                    <a:pt x="51607" y="15888"/>
                    <a:pt x="52076" y="15888"/>
                  </a:cubicBezTo>
                  <a:cubicBezTo>
                    <a:pt x="52382" y="15888"/>
                    <a:pt x="52695" y="15981"/>
                    <a:pt x="52971" y="16179"/>
                  </a:cubicBezTo>
                  <a:lnTo>
                    <a:pt x="80091" y="35359"/>
                  </a:lnTo>
                  <a:cubicBezTo>
                    <a:pt x="80364" y="35558"/>
                    <a:pt x="80674" y="35664"/>
                    <a:pt x="80994" y="35664"/>
                  </a:cubicBezTo>
                  <a:cubicBezTo>
                    <a:pt x="81103" y="35664"/>
                    <a:pt x="81214" y="35651"/>
                    <a:pt x="81325" y="35626"/>
                  </a:cubicBezTo>
                  <a:cubicBezTo>
                    <a:pt x="81792" y="35559"/>
                    <a:pt x="82159" y="35326"/>
                    <a:pt x="82426" y="34959"/>
                  </a:cubicBezTo>
                  <a:lnTo>
                    <a:pt x="103641" y="4971"/>
                  </a:lnTo>
                  <a:cubicBezTo>
                    <a:pt x="103641" y="4937"/>
                    <a:pt x="103641" y="4937"/>
                    <a:pt x="103641" y="4904"/>
                  </a:cubicBezTo>
                  <a:cubicBezTo>
                    <a:pt x="103641" y="4870"/>
                    <a:pt x="103607" y="4837"/>
                    <a:pt x="103607" y="4837"/>
                  </a:cubicBezTo>
                  <a:lnTo>
                    <a:pt x="100372" y="2535"/>
                  </a:lnTo>
                  <a:lnTo>
                    <a:pt x="113748" y="267"/>
                  </a:lnTo>
                  <a:close/>
                  <a:moveTo>
                    <a:pt x="113881" y="0"/>
                  </a:moveTo>
                  <a:lnTo>
                    <a:pt x="100105" y="2369"/>
                  </a:lnTo>
                  <a:cubicBezTo>
                    <a:pt x="100072" y="2369"/>
                    <a:pt x="100038" y="2402"/>
                    <a:pt x="100038" y="2435"/>
                  </a:cubicBezTo>
                  <a:cubicBezTo>
                    <a:pt x="100005" y="2469"/>
                    <a:pt x="100038" y="2502"/>
                    <a:pt x="100072" y="2535"/>
                  </a:cubicBezTo>
                  <a:lnTo>
                    <a:pt x="103407" y="4904"/>
                  </a:lnTo>
                  <a:lnTo>
                    <a:pt x="82259" y="34792"/>
                  </a:lnTo>
                  <a:cubicBezTo>
                    <a:pt x="81975" y="35217"/>
                    <a:pt x="81520" y="35433"/>
                    <a:pt x="81049" y="35433"/>
                  </a:cubicBezTo>
                  <a:cubicBezTo>
                    <a:pt x="80744" y="35433"/>
                    <a:pt x="80433" y="35342"/>
                    <a:pt x="80157" y="35159"/>
                  </a:cubicBezTo>
                  <a:lnTo>
                    <a:pt x="53038" y="15978"/>
                  </a:lnTo>
                  <a:cubicBezTo>
                    <a:pt x="52737" y="15769"/>
                    <a:pt x="52396" y="15668"/>
                    <a:pt x="52059" y="15668"/>
                  </a:cubicBezTo>
                  <a:cubicBezTo>
                    <a:pt x="51537" y="15668"/>
                    <a:pt x="51028" y="15912"/>
                    <a:pt x="50703" y="16379"/>
                  </a:cubicBezTo>
                  <a:lnTo>
                    <a:pt x="33" y="88030"/>
                  </a:lnTo>
                  <a:cubicBezTo>
                    <a:pt x="0" y="88063"/>
                    <a:pt x="0" y="88097"/>
                    <a:pt x="33" y="88130"/>
                  </a:cubicBezTo>
                  <a:cubicBezTo>
                    <a:pt x="33" y="88163"/>
                    <a:pt x="67" y="88197"/>
                    <a:pt x="100" y="88197"/>
                  </a:cubicBezTo>
                  <a:lnTo>
                    <a:pt x="13943" y="88197"/>
                  </a:lnTo>
                  <a:cubicBezTo>
                    <a:pt x="13977" y="88197"/>
                    <a:pt x="14010" y="88163"/>
                    <a:pt x="14043" y="88163"/>
                  </a:cubicBezTo>
                  <a:lnTo>
                    <a:pt x="53638" y="32290"/>
                  </a:lnTo>
                  <a:cubicBezTo>
                    <a:pt x="53926" y="31879"/>
                    <a:pt x="54378" y="31658"/>
                    <a:pt x="54839" y="31658"/>
                  </a:cubicBezTo>
                  <a:cubicBezTo>
                    <a:pt x="55126" y="31658"/>
                    <a:pt x="55417" y="31744"/>
                    <a:pt x="55673" y="31923"/>
                  </a:cubicBezTo>
                  <a:lnTo>
                    <a:pt x="82826" y="51104"/>
                  </a:lnTo>
                  <a:cubicBezTo>
                    <a:pt x="83117" y="51306"/>
                    <a:pt x="83448" y="51403"/>
                    <a:pt x="83774" y="51403"/>
                  </a:cubicBezTo>
                  <a:cubicBezTo>
                    <a:pt x="84307" y="51403"/>
                    <a:pt x="84830" y="51146"/>
                    <a:pt x="85161" y="50670"/>
                  </a:cubicBezTo>
                  <a:lnTo>
                    <a:pt x="112847" y="11575"/>
                  </a:lnTo>
                  <a:lnTo>
                    <a:pt x="116183" y="13944"/>
                  </a:lnTo>
                  <a:cubicBezTo>
                    <a:pt x="116200" y="13960"/>
                    <a:pt x="116216" y="13969"/>
                    <a:pt x="116233" y="13969"/>
                  </a:cubicBezTo>
                  <a:cubicBezTo>
                    <a:pt x="116250" y="13969"/>
                    <a:pt x="116266" y="13960"/>
                    <a:pt x="116283" y="13944"/>
                  </a:cubicBezTo>
                  <a:cubicBezTo>
                    <a:pt x="116316" y="13910"/>
                    <a:pt x="116350" y="13877"/>
                    <a:pt x="116350" y="13844"/>
                  </a:cubicBezTo>
                  <a:lnTo>
                    <a:pt x="113981" y="67"/>
                  </a:lnTo>
                  <a:cubicBezTo>
                    <a:pt x="113981" y="34"/>
                    <a:pt x="113915" y="0"/>
                    <a:pt x="113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0"/>
            <p:cNvSpPr/>
            <p:nvPr/>
          </p:nvSpPr>
          <p:spPr>
            <a:xfrm>
              <a:off x="7699093" y="2433056"/>
              <a:ext cx="33538" cy="493282"/>
            </a:xfrm>
            <a:custGeom>
              <a:avLst/>
              <a:gdLst/>
              <a:ahLst/>
              <a:cxnLst/>
              <a:rect l="l" t="t" r="r" b="b"/>
              <a:pathLst>
                <a:path w="1735" h="25519" extrusionOk="0">
                  <a:moveTo>
                    <a:pt x="0" y="1"/>
                  </a:moveTo>
                  <a:lnTo>
                    <a:pt x="0" y="25519"/>
                  </a:lnTo>
                  <a:lnTo>
                    <a:pt x="1735" y="2551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0"/>
            <p:cNvSpPr/>
            <p:nvPr/>
          </p:nvSpPr>
          <p:spPr>
            <a:xfrm>
              <a:off x="7989256" y="2164833"/>
              <a:ext cx="32900" cy="761505"/>
            </a:xfrm>
            <a:custGeom>
              <a:avLst/>
              <a:gdLst/>
              <a:ahLst/>
              <a:cxnLst/>
              <a:rect l="l" t="t" r="r" b="b"/>
              <a:pathLst>
                <a:path w="1702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701" y="39395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0"/>
            <p:cNvSpPr/>
            <p:nvPr/>
          </p:nvSpPr>
          <p:spPr>
            <a:xfrm>
              <a:off x="8283922" y="2347308"/>
              <a:ext cx="33538" cy="579030"/>
            </a:xfrm>
            <a:custGeom>
              <a:avLst/>
              <a:gdLst/>
              <a:ahLst/>
              <a:cxnLst/>
              <a:rect l="l" t="t" r="r" b="b"/>
              <a:pathLst>
                <a:path w="1735" h="29955" extrusionOk="0">
                  <a:moveTo>
                    <a:pt x="0" y="0"/>
                  </a:moveTo>
                  <a:lnTo>
                    <a:pt x="0" y="29955"/>
                  </a:lnTo>
                  <a:lnTo>
                    <a:pt x="1735" y="2995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0"/>
            <p:cNvSpPr/>
            <p:nvPr/>
          </p:nvSpPr>
          <p:spPr>
            <a:xfrm>
              <a:off x="7466959" y="2433056"/>
              <a:ext cx="232153" cy="493282"/>
            </a:xfrm>
            <a:custGeom>
              <a:avLst/>
              <a:gdLst/>
              <a:ahLst/>
              <a:cxnLst/>
              <a:rect l="l" t="t" r="r" b="b"/>
              <a:pathLst>
                <a:path w="12010" h="25519" extrusionOk="0">
                  <a:moveTo>
                    <a:pt x="1" y="1"/>
                  </a:moveTo>
                  <a:lnTo>
                    <a:pt x="1" y="25519"/>
                  </a:lnTo>
                  <a:lnTo>
                    <a:pt x="12009" y="25519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0"/>
            <p:cNvSpPr/>
            <p:nvPr/>
          </p:nvSpPr>
          <p:spPr>
            <a:xfrm>
              <a:off x="7756484" y="2164833"/>
              <a:ext cx="232791" cy="761505"/>
            </a:xfrm>
            <a:custGeom>
              <a:avLst/>
              <a:gdLst/>
              <a:ahLst/>
              <a:cxnLst/>
              <a:rect l="l" t="t" r="r" b="b"/>
              <a:pathLst>
                <a:path w="12043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2042" y="39395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0"/>
            <p:cNvSpPr/>
            <p:nvPr/>
          </p:nvSpPr>
          <p:spPr>
            <a:xfrm>
              <a:off x="8051788" y="2347308"/>
              <a:ext cx="232791" cy="579030"/>
            </a:xfrm>
            <a:custGeom>
              <a:avLst/>
              <a:gdLst/>
              <a:ahLst/>
              <a:cxnLst/>
              <a:rect l="l" t="t" r="r" b="b"/>
              <a:pathLst>
                <a:path w="12043" h="29955" extrusionOk="0">
                  <a:moveTo>
                    <a:pt x="1" y="0"/>
                  </a:moveTo>
                  <a:lnTo>
                    <a:pt x="1" y="29955"/>
                  </a:lnTo>
                  <a:lnTo>
                    <a:pt x="12043" y="29955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0"/>
            <p:cNvSpPr/>
            <p:nvPr/>
          </p:nvSpPr>
          <p:spPr>
            <a:xfrm>
              <a:off x="6864076" y="2727085"/>
              <a:ext cx="72893" cy="158641"/>
            </a:xfrm>
            <a:custGeom>
              <a:avLst/>
              <a:gdLst/>
              <a:ahLst/>
              <a:cxnLst/>
              <a:rect l="l" t="t" r="r" b="b"/>
              <a:pathLst>
                <a:path w="3771" h="8207" extrusionOk="0">
                  <a:moveTo>
                    <a:pt x="568" y="1"/>
                  </a:moveTo>
                  <a:lnTo>
                    <a:pt x="1" y="7606"/>
                  </a:lnTo>
                  <a:lnTo>
                    <a:pt x="3237" y="8206"/>
                  </a:lnTo>
                  <a:lnTo>
                    <a:pt x="3770" y="60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0"/>
            <p:cNvSpPr/>
            <p:nvPr/>
          </p:nvSpPr>
          <p:spPr>
            <a:xfrm>
              <a:off x="7266430" y="2737407"/>
              <a:ext cx="79330" cy="147024"/>
            </a:xfrm>
            <a:custGeom>
              <a:avLst/>
              <a:gdLst/>
              <a:ahLst/>
              <a:cxnLst/>
              <a:rect l="l" t="t" r="r" b="b"/>
              <a:pathLst>
                <a:path w="4104" h="7606" extrusionOk="0">
                  <a:moveTo>
                    <a:pt x="1" y="0"/>
                  </a:moveTo>
                  <a:lnTo>
                    <a:pt x="835" y="7606"/>
                  </a:lnTo>
                  <a:lnTo>
                    <a:pt x="4104" y="760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0"/>
            <p:cNvSpPr/>
            <p:nvPr/>
          </p:nvSpPr>
          <p:spPr>
            <a:xfrm>
              <a:off x="7154876" y="2876680"/>
              <a:ext cx="218622" cy="72236"/>
            </a:xfrm>
            <a:custGeom>
              <a:avLst/>
              <a:gdLst/>
              <a:ahLst/>
              <a:cxnLst/>
              <a:rect l="l" t="t" r="r" b="b"/>
              <a:pathLst>
                <a:path w="11310" h="3737" extrusionOk="0">
                  <a:moveTo>
                    <a:pt x="6339" y="0"/>
                  </a:moveTo>
                  <a:cubicBezTo>
                    <a:pt x="6139" y="0"/>
                    <a:pt x="5939" y="67"/>
                    <a:pt x="5805" y="234"/>
                  </a:cubicBezTo>
                  <a:cubicBezTo>
                    <a:pt x="5005" y="934"/>
                    <a:pt x="3103" y="1702"/>
                    <a:pt x="568" y="2269"/>
                  </a:cubicBezTo>
                  <a:cubicBezTo>
                    <a:pt x="1" y="2369"/>
                    <a:pt x="168" y="3736"/>
                    <a:pt x="1569" y="3736"/>
                  </a:cubicBezTo>
                  <a:cubicBezTo>
                    <a:pt x="2936" y="3736"/>
                    <a:pt x="5939" y="3636"/>
                    <a:pt x="6939" y="3636"/>
                  </a:cubicBezTo>
                  <a:cubicBezTo>
                    <a:pt x="8540" y="3636"/>
                    <a:pt x="9508" y="3703"/>
                    <a:pt x="10775" y="3736"/>
                  </a:cubicBezTo>
                  <a:cubicBezTo>
                    <a:pt x="11076" y="3736"/>
                    <a:pt x="11309" y="3470"/>
                    <a:pt x="11242" y="3169"/>
                  </a:cubicBezTo>
                  <a:lnTo>
                    <a:pt x="10609" y="234"/>
                  </a:lnTo>
                  <a:cubicBezTo>
                    <a:pt x="10575" y="100"/>
                    <a:pt x="10475" y="0"/>
                    <a:pt x="10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0"/>
            <p:cNvSpPr/>
            <p:nvPr/>
          </p:nvSpPr>
          <p:spPr>
            <a:xfrm>
              <a:off x="6717709" y="2860307"/>
              <a:ext cx="223764" cy="84317"/>
            </a:xfrm>
            <a:custGeom>
              <a:avLst/>
              <a:gdLst/>
              <a:ahLst/>
              <a:cxnLst/>
              <a:rect l="l" t="t" r="r" b="b"/>
              <a:pathLst>
                <a:path w="11576" h="4362" extrusionOk="0">
                  <a:moveTo>
                    <a:pt x="7435" y="1"/>
                  </a:moveTo>
                  <a:cubicBezTo>
                    <a:pt x="7227" y="1"/>
                    <a:pt x="7014" y="39"/>
                    <a:pt x="6839" y="114"/>
                  </a:cubicBezTo>
                  <a:cubicBezTo>
                    <a:pt x="5359" y="722"/>
                    <a:pt x="4445" y="813"/>
                    <a:pt x="3365" y="813"/>
                  </a:cubicBezTo>
                  <a:cubicBezTo>
                    <a:pt x="2907" y="813"/>
                    <a:pt x="2418" y="796"/>
                    <a:pt x="1843" y="796"/>
                  </a:cubicBezTo>
                  <a:cubicBezTo>
                    <a:pt x="1544" y="796"/>
                    <a:pt x="1222" y="801"/>
                    <a:pt x="868" y="814"/>
                  </a:cubicBezTo>
                  <a:cubicBezTo>
                    <a:pt x="301" y="847"/>
                    <a:pt x="1" y="2282"/>
                    <a:pt x="1335" y="2515"/>
                  </a:cubicBezTo>
                  <a:cubicBezTo>
                    <a:pt x="3537" y="2916"/>
                    <a:pt x="4437" y="3149"/>
                    <a:pt x="6305" y="3449"/>
                  </a:cubicBezTo>
                  <a:cubicBezTo>
                    <a:pt x="7906" y="3716"/>
                    <a:pt x="9741" y="4116"/>
                    <a:pt x="11009" y="4350"/>
                  </a:cubicBezTo>
                  <a:cubicBezTo>
                    <a:pt x="11044" y="4358"/>
                    <a:pt x="11078" y="4361"/>
                    <a:pt x="11112" y="4361"/>
                  </a:cubicBezTo>
                  <a:cubicBezTo>
                    <a:pt x="11367" y="4361"/>
                    <a:pt x="11576" y="4148"/>
                    <a:pt x="11576" y="3883"/>
                  </a:cubicBezTo>
                  <a:lnTo>
                    <a:pt x="11409" y="881"/>
                  </a:lnTo>
                  <a:cubicBezTo>
                    <a:pt x="11409" y="747"/>
                    <a:pt x="11309" y="647"/>
                    <a:pt x="11175" y="614"/>
                  </a:cubicBezTo>
                  <a:lnTo>
                    <a:pt x="7640" y="13"/>
                  </a:lnTo>
                  <a:cubicBezTo>
                    <a:pt x="7573" y="5"/>
                    <a:pt x="7504" y="1"/>
                    <a:pt x="7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0"/>
            <p:cNvSpPr/>
            <p:nvPr/>
          </p:nvSpPr>
          <p:spPr>
            <a:xfrm>
              <a:off x="6665479" y="913273"/>
              <a:ext cx="417199" cy="294686"/>
            </a:xfrm>
            <a:custGeom>
              <a:avLst/>
              <a:gdLst/>
              <a:ahLst/>
              <a:cxnLst/>
              <a:rect l="l" t="t" r="r" b="b"/>
              <a:pathLst>
                <a:path w="21583" h="15245" extrusionOk="0">
                  <a:moveTo>
                    <a:pt x="16880" y="1"/>
                  </a:moveTo>
                  <a:lnTo>
                    <a:pt x="16646" y="668"/>
                  </a:lnTo>
                  <a:lnTo>
                    <a:pt x="16346" y="1335"/>
                  </a:lnTo>
                  <a:cubicBezTo>
                    <a:pt x="16179" y="1802"/>
                    <a:pt x="15979" y="2236"/>
                    <a:pt x="15745" y="2703"/>
                  </a:cubicBezTo>
                  <a:cubicBezTo>
                    <a:pt x="15312" y="3570"/>
                    <a:pt x="14878" y="4471"/>
                    <a:pt x="14411" y="5305"/>
                  </a:cubicBezTo>
                  <a:cubicBezTo>
                    <a:pt x="13944" y="6138"/>
                    <a:pt x="13410" y="6939"/>
                    <a:pt x="12843" y="7706"/>
                  </a:cubicBezTo>
                  <a:cubicBezTo>
                    <a:pt x="12310" y="8407"/>
                    <a:pt x="11709" y="9074"/>
                    <a:pt x="11042" y="9674"/>
                  </a:cubicBezTo>
                  <a:cubicBezTo>
                    <a:pt x="10742" y="9908"/>
                    <a:pt x="10442" y="10175"/>
                    <a:pt x="10075" y="10375"/>
                  </a:cubicBezTo>
                  <a:cubicBezTo>
                    <a:pt x="9941" y="10475"/>
                    <a:pt x="9741" y="10575"/>
                    <a:pt x="9608" y="10642"/>
                  </a:cubicBezTo>
                  <a:cubicBezTo>
                    <a:pt x="9474" y="10708"/>
                    <a:pt x="9374" y="10775"/>
                    <a:pt x="9241" y="10808"/>
                  </a:cubicBezTo>
                  <a:cubicBezTo>
                    <a:pt x="8807" y="10942"/>
                    <a:pt x="8407" y="11042"/>
                    <a:pt x="7973" y="11075"/>
                  </a:cubicBezTo>
                  <a:cubicBezTo>
                    <a:pt x="7506" y="11142"/>
                    <a:pt x="7039" y="11209"/>
                    <a:pt x="6539" y="11275"/>
                  </a:cubicBezTo>
                  <a:cubicBezTo>
                    <a:pt x="4537" y="11442"/>
                    <a:pt x="2436" y="11509"/>
                    <a:pt x="334" y="11576"/>
                  </a:cubicBezTo>
                  <a:lnTo>
                    <a:pt x="1" y="14011"/>
                  </a:lnTo>
                  <a:cubicBezTo>
                    <a:pt x="2136" y="14645"/>
                    <a:pt x="4337" y="15011"/>
                    <a:pt x="6539" y="15212"/>
                  </a:cubicBezTo>
                  <a:cubicBezTo>
                    <a:pt x="7106" y="15245"/>
                    <a:pt x="7706" y="15245"/>
                    <a:pt x="8307" y="15245"/>
                  </a:cubicBezTo>
                  <a:cubicBezTo>
                    <a:pt x="8941" y="15245"/>
                    <a:pt x="9574" y="15212"/>
                    <a:pt x="10208" y="15112"/>
                  </a:cubicBezTo>
                  <a:cubicBezTo>
                    <a:pt x="10575" y="15011"/>
                    <a:pt x="10975" y="14911"/>
                    <a:pt x="11342" y="14778"/>
                  </a:cubicBezTo>
                  <a:cubicBezTo>
                    <a:pt x="11509" y="14711"/>
                    <a:pt x="11676" y="14645"/>
                    <a:pt x="11809" y="14578"/>
                  </a:cubicBezTo>
                  <a:cubicBezTo>
                    <a:pt x="11976" y="14511"/>
                    <a:pt x="12143" y="14444"/>
                    <a:pt x="12276" y="14344"/>
                  </a:cubicBezTo>
                  <a:cubicBezTo>
                    <a:pt x="12877" y="14044"/>
                    <a:pt x="13444" y="13677"/>
                    <a:pt x="13944" y="13310"/>
                  </a:cubicBezTo>
                  <a:cubicBezTo>
                    <a:pt x="15846" y="11776"/>
                    <a:pt x="17413" y="9941"/>
                    <a:pt x="18648" y="7840"/>
                  </a:cubicBezTo>
                  <a:cubicBezTo>
                    <a:pt x="19248" y="6872"/>
                    <a:pt x="19782" y="5838"/>
                    <a:pt x="20282" y="4804"/>
                  </a:cubicBezTo>
                  <a:cubicBezTo>
                    <a:pt x="20516" y="4304"/>
                    <a:pt x="20749" y="3770"/>
                    <a:pt x="20949" y="3270"/>
                  </a:cubicBezTo>
                  <a:cubicBezTo>
                    <a:pt x="21083" y="3003"/>
                    <a:pt x="21183" y="2703"/>
                    <a:pt x="21283" y="2469"/>
                  </a:cubicBezTo>
                  <a:cubicBezTo>
                    <a:pt x="21383" y="2202"/>
                    <a:pt x="21483" y="1969"/>
                    <a:pt x="21583" y="1635"/>
                  </a:cubicBezTo>
                  <a:lnTo>
                    <a:pt x="16880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0"/>
            <p:cNvSpPr/>
            <p:nvPr/>
          </p:nvSpPr>
          <p:spPr>
            <a:xfrm>
              <a:off x="6893090" y="870013"/>
              <a:ext cx="274718" cy="250266"/>
            </a:xfrm>
            <a:custGeom>
              <a:avLst/>
              <a:gdLst/>
              <a:ahLst/>
              <a:cxnLst/>
              <a:rect l="l" t="t" r="r" b="b"/>
              <a:pathLst>
                <a:path w="14212" h="12947" extrusionOk="0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0"/>
            <p:cNvSpPr/>
            <p:nvPr/>
          </p:nvSpPr>
          <p:spPr>
            <a:xfrm>
              <a:off x="6619068" y="1114460"/>
              <a:ext cx="89633" cy="75368"/>
            </a:xfrm>
            <a:custGeom>
              <a:avLst/>
              <a:gdLst/>
              <a:ahLst/>
              <a:cxnLst/>
              <a:rect l="l" t="t" r="r" b="b"/>
              <a:pathLst>
                <a:path w="4637" h="3899" extrusionOk="0">
                  <a:moveTo>
                    <a:pt x="2002" y="0"/>
                  </a:moveTo>
                  <a:lnTo>
                    <a:pt x="0" y="3770"/>
                  </a:lnTo>
                  <a:cubicBezTo>
                    <a:pt x="486" y="3855"/>
                    <a:pt x="985" y="3898"/>
                    <a:pt x="1487" y="3898"/>
                  </a:cubicBezTo>
                  <a:cubicBezTo>
                    <a:pt x="2158" y="3898"/>
                    <a:pt x="2836" y="3822"/>
                    <a:pt x="3503" y="3669"/>
                  </a:cubicBezTo>
                  <a:lnTo>
                    <a:pt x="4637" y="15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0"/>
            <p:cNvSpPr/>
            <p:nvPr/>
          </p:nvSpPr>
          <p:spPr>
            <a:xfrm>
              <a:off x="6581026" y="1114460"/>
              <a:ext cx="76102" cy="72874"/>
            </a:xfrm>
            <a:custGeom>
              <a:avLst/>
              <a:gdLst/>
              <a:ahLst/>
              <a:cxnLst/>
              <a:rect l="l" t="t" r="r" b="b"/>
              <a:pathLst>
                <a:path w="3937" h="3770" extrusionOk="0">
                  <a:moveTo>
                    <a:pt x="1468" y="0"/>
                  </a:moveTo>
                  <a:lnTo>
                    <a:pt x="0" y="3303"/>
                  </a:lnTo>
                  <a:lnTo>
                    <a:pt x="1935" y="377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0"/>
            <p:cNvSpPr/>
            <p:nvPr/>
          </p:nvSpPr>
          <p:spPr>
            <a:xfrm>
              <a:off x="6869237" y="2727085"/>
              <a:ext cx="67732" cy="87720"/>
            </a:xfrm>
            <a:custGeom>
              <a:avLst/>
              <a:gdLst/>
              <a:ahLst/>
              <a:cxnLst/>
              <a:rect l="l" t="t" r="r" b="b"/>
              <a:pathLst>
                <a:path w="3504" h="4538" extrusionOk="0">
                  <a:moveTo>
                    <a:pt x="301" y="1"/>
                  </a:moveTo>
                  <a:lnTo>
                    <a:pt x="1" y="3903"/>
                  </a:lnTo>
                  <a:lnTo>
                    <a:pt x="3236" y="4537"/>
                  </a:lnTo>
                  <a:lnTo>
                    <a:pt x="3503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0"/>
            <p:cNvSpPr/>
            <p:nvPr/>
          </p:nvSpPr>
          <p:spPr>
            <a:xfrm>
              <a:off x="7266430" y="2737407"/>
              <a:ext cx="71598" cy="76102"/>
            </a:xfrm>
            <a:custGeom>
              <a:avLst/>
              <a:gdLst/>
              <a:ahLst/>
              <a:cxnLst/>
              <a:rect l="l" t="t" r="r" b="b"/>
              <a:pathLst>
                <a:path w="3704" h="3937" extrusionOk="0">
                  <a:moveTo>
                    <a:pt x="1" y="0"/>
                  </a:moveTo>
                  <a:lnTo>
                    <a:pt x="434" y="3936"/>
                  </a:lnTo>
                  <a:lnTo>
                    <a:pt x="3703" y="39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0"/>
            <p:cNvSpPr/>
            <p:nvPr/>
          </p:nvSpPr>
          <p:spPr>
            <a:xfrm>
              <a:off x="6924694" y="866205"/>
              <a:ext cx="442986" cy="580345"/>
            </a:xfrm>
            <a:custGeom>
              <a:avLst/>
              <a:gdLst/>
              <a:ahLst/>
              <a:cxnLst/>
              <a:rect l="l" t="t" r="r" b="b"/>
              <a:pathLst>
                <a:path w="22917" h="30023" extrusionOk="0">
                  <a:moveTo>
                    <a:pt x="9641" y="1"/>
                  </a:moveTo>
                  <a:cubicBezTo>
                    <a:pt x="9307" y="1"/>
                    <a:pt x="9007" y="34"/>
                    <a:pt x="8707" y="34"/>
                  </a:cubicBezTo>
                  <a:cubicBezTo>
                    <a:pt x="7339" y="101"/>
                    <a:pt x="5938" y="267"/>
                    <a:pt x="4537" y="534"/>
                  </a:cubicBezTo>
                  <a:cubicBezTo>
                    <a:pt x="4537" y="534"/>
                    <a:pt x="0" y="10141"/>
                    <a:pt x="2369" y="28788"/>
                  </a:cubicBezTo>
                  <a:cubicBezTo>
                    <a:pt x="7673" y="29188"/>
                    <a:pt x="17346" y="29855"/>
                    <a:pt x="19881" y="30022"/>
                  </a:cubicBezTo>
                  <a:cubicBezTo>
                    <a:pt x="20048" y="28688"/>
                    <a:pt x="19948" y="24752"/>
                    <a:pt x="20215" y="19581"/>
                  </a:cubicBezTo>
                  <a:cubicBezTo>
                    <a:pt x="20315" y="17380"/>
                    <a:pt x="20515" y="14978"/>
                    <a:pt x="20815" y="12443"/>
                  </a:cubicBezTo>
                  <a:cubicBezTo>
                    <a:pt x="21249" y="8774"/>
                    <a:pt x="21949" y="5171"/>
                    <a:pt x="22917" y="1635"/>
                  </a:cubicBezTo>
                  <a:cubicBezTo>
                    <a:pt x="22917" y="1635"/>
                    <a:pt x="20849" y="1068"/>
                    <a:pt x="18480" y="701"/>
                  </a:cubicBezTo>
                  <a:cubicBezTo>
                    <a:pt x="18013" y="634"/>
                    <a:pt x="17546" y="568"/>
                    <a:pt x="17079" y="501"/>
                  </a:cubicBezTo>
                  <a:cubicBezTo>
                    <a:pt x="14611" y="201"/>
                    <a:pt x="12109" y="1"/>
                    <a:pt x="9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0"/>
            <p:cNvSpPr/>
            <p:nvPr/>
          </p:nvSpPr>
          <p:spPr>
            <a:xfrm>
              <a:off x="7101371" y="712744"/>
              <a:ext cx="154118" cy="200336"/>
            </a:xfrm>
            <a:custGeom>
              <a:avLst/>
              <a:gdLst/>
              <a:ahLst/>
              <a:cxnLst/>
              <a:rect l="l" t="t" r="r" b="b"/>
              <a:pathLst>
                <a:path w="7973" h="10364" extrusionOk="0">
                  <a:moveTo>
                    <a:pt x="7806" y="1"/>
                  </a:moveTo>
                  <a:lnTo>
                    <a:pt x="2969" y="3603"/>
                  </a:lnTo>
                  <a:cubicBezTo>
                    <a:pt x="3303" y="5471"/>
                    <a:pt x="3236" y="7473"/>
                    <a:pt x="534" y="7906"/>
                  </a:cubicBezTo>
                  <a:cubicBezTo>
                    <a:pt x="0" y="8673"/>
                    <a:pt x="0" y="10141"/>
                    <a:pt x="2068" y="10308"/>
                  </a:cubicBezTo>
                  <a:cubicBezTo>
                    <a:pt x="2368" y="10345"/>
                    <a:pt x="2668" y="10364"/>
                    <a:pt x="2967" y="10364"/>
                  </a:cubicBezTo>
                  <a:cubicBezTo>
                    <a:pt x="4801" y="10364"/>
                    <a:pt x="6596" y="9673"/>
                    <a:pt x="7973" y="8440"/>
                  </a:cubicBezTo>
                  <a:cubicBezTo>
                    <a:pt x="6405" y="6705"/>
                    <a:pt x="7172" y="2369"/>
                    <a:pt x="78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0"/>
            <p:cNvSpPr/>
            <p:nvPr/>
          </p:nvSpPr>
          <p:spPr>
            <a:xfrm>
              <a:off x="7112331" y="912636"/>
              <a:ext cx="61276" cy="44768"/>
            </a:xfrm>
            <a:custGeom>
              <a:avLst/>
              <a:gdLst/>
              <a:ahLst/>
              <a:cxnLst/>
              <a:rect l="l" t="t" r="r" b="b"/>
              <a:pathLst>
                <a:path w="3170" h="2316" extrusionOk="0">
                  <a:moveTo>
                    <a:pt x="1902" y="0"/>
                  </a:moveTo>
                  <a:cubicBezTo>
                    <a:pt x="1902" y="0"/>
                    <a:pt x="234" y="434"/>
                    <a:pt x="0" y="768"/>
                  </a:cubicBezTo>
                  <a:cubicBezTo>
                    <a:pt x="34" y="1135"/>
                    <a:pt x="134" y="1468"/>
                    <a:pt x="267" y="1835"/>
                  </a:cubicBezTo>
                  <a:cubicBezTo>
                    <a:pt x="334" y="2069"/>
                    <a:pt x="534" y="2202"/>
                    <a:pt x="768" y="2202"/>
                  </a:cubicBezTo>
                  <a:cubicBezTo>
                    <a:pt x="1135" y="2202"/>
                    <a:pt x="1468" y="2235"/>
                    <a:pt x="1802" y="2302"/>
                  </a:cubicBezTo>
                  <a:cubicBezTo>
                    <a:pt x="1837" y="2311"/>
                    <a:pt x="1876" y="2315"/>
                    <a:pt x="1915" y="2315"/>
                  </a:cubicBezTo>
                  <a:cubicBezTo>
                    <a:pt x="2022" y="2315"/>
                    <a:pt x="2138" y="2284"/>
                    <a:pt x="2235" y="2235"/>
                  </a:cubicBezTo>
                  <a:cubicBezTo>
                    <a:pt x="2636" y="1968"/>
                    <a:pt x="3169" y="1568"/>
                    <a:pt x="3036" y="1101"/>
                  </a:cubicBezTo>
                  <a:cubicBezTo>
                    <a:pt x="2869" y="534"/>
                    <a:pt x="1902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0"/>
            <p:cNvSpPr/>
            <p:nvPr/>
          </p:nvSpPr>
          <p:spPr>
            <a:xfrm>
              <a:off x="7078793" y="948106"/>
              <a:ext cx="67732" cy="344325"/>
            </a:xfrm>
            <a:custGeom>
              <a:avLst/>
              <a:gdLst/>
              <a:ahLst/>
              <a:cxnLst/>
              <a:rect l="l" t="t" r="r" b="b"/>
              <a:pathLst>
                <a:path w="3504" h="17813" extrusionOk="0">
                  <a:moveTo>
                    <a:pt x="2603" y="0"/>
                  </a:moveTo>
                  <a:cubicBezTo>
                    <a:pt x="1936" y="1468"/>
                    <a:pt x="401" y="10874"/>
                    <a:pt x="201" y="12275"/>
                  </a:cubicBezTo>
                  <a:cubicBezTo>
                    <a:pt x="1" y="13710"/>
                    <a:pt x="668" y="16011"/>
                    <a:pt x="1569" y="17813"/>
                  </a:cubicBezTo>
                  <a:cubicBezTo>
                    <a:pt x="2603" y="16378"/>
                    <a:pt x="3203" y="14677"/>
                    <a:pt x="3270" y="12909"/>
                  </a:cubicBezTo>
                  <a:cubicBezTo>
                    <a:pt x="3403" y="10975"/>
                    <a:pt x="3503" y="234"/>
                    <a:pt x="3503" y="234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0"/>
            <p:cNvSpPr/>
            <p:nvPr/>
          </p:nvSpPr>
          <p:spPr>
            <a:xfrm>
              <a:off x="7148439" y="870477"/>
              <a:ext cx="139930" cy="78286"/>
            </a:xfrm>
            <a:custGeom>
              <a:avLst/>
              <a:gdLst/>
              <a:ahLst/>
              <a:cxnLst/>
              <a:rect l="l" t="t" r="r" b="b"/>
              <a:pathLst>
                <a:path w="7239" h="4050" extrusionOk="0">
                  <a:moveTo>
                    <a:pt x="5457" y="1"/>
                  </a:moveTo>
                  <a:cubicBezTo>
                    <a:pt x="5404" y="1"/>
                    <a:pt x="5363" y="14"/>
                    <a:pt x="5338" y="46"/>
                  </a:cubicBezTo>
                  <a:cubicBezTo>
                    <a:pt x="5104" y="380"/>
                    <a:pt x="3136" y="1548"/>
                    <a:pt x="0" y="2181"/>
                  </a:cubicBezTo>
                  <a:cubicBezTo>
                    <a:pt x="634" y="2715"/>
                    <a:pt x="1135" y="3349"/>
                    <a:pt x="1535" y="4049"/>
                  </a:cubicBezTo>
                  <a:cubicBezTo>
                    <a:pt x="2569" y="3983"/>
                    <a:pt x="7239" y="1948"/>
                    <a:pt x="6572" y="347"/>
                  </a:cubicBezTo>
                  <a:cubicBezTo>
                    <a:pt x="6114" y="239"/>
                    <a:pt x="5678" y="1"/>
                    <a:pt x="5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0"/>
            <p:cNvSpPr/>
            <p:nvPr/>
          </p:nvSpPr>
          <p:spPr>
            <a:xfrm>
              <a:off x="7073632" y="861662"/>
              <a:ext cx="74826" cy="82578"/>
            </a:xfrm>
            <a:custGeom>
              <a:avLst/>
              <a:gdLst/>
              <a:ahLst/>
              <a:cxnLst/>
              <a:rect l="l" t="t" r="r" b="b"/>
              <a:pathLst>
                <a:path w="3871" h="4272" extrusionOk="0">
                  <a:moveTo>
                    <a:pt x="2083" y="1"/>
                  </a:moveTo>
                  <a:cubicBezTo>
                    <a:pt x="1854" y="1"/>
                    <a:pt x="1421" y="177"/>
                    <a:pt x="968" y="202"/>
                  </a:cubicBezTo>
                  <a:cubicBezTo>
                    <a:pt x="1" y="1637"/>
                    <a:pt x="601" y="3805"/>
                    <a:pt x="1669" y="4272"/>
                  </a:cubicBezTo>
                  <a:cubicBezTo>
                    <a:pt x="2102" y="3271"/>
                    <a:pt x="3870" y="2637"/>
                    <a:pt x="3870" y="2637"/>
                  </a:cubicBezTo>
                  <a:cubicBezTo>
                    <a:pt x="1969" y="1436"/>
                    <a:pt x="2403" y="436"/>
                    <a:pt x="2236" y="69"/>
                  </a:cubicBezTo>
                  <a:cubicBezTo>
                    <a:pt x="2211" y="19"/>
                    <a:pt x="2158" y="1"/>
                    <a:pt x="2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0"/>
            <p:cNvSpPr/>
            <p:nvPr/>
          </p:nvSpPr>
          <p:spPr>
            <a:xfrm>
              <a:off x="7158761" y="741121"/>
              <a:ext cx="56753" cy="67075"/>
            </a:xfrm>
            <a:custGeom>
              <a:avLst/>
              <a:gdLst/>
              <a:ahLst/>
              <a:cxnLst/>
              <a:rect l="l" t="t" r="r" b="b"/>
              <a:pathLst>
                <a:path w="2936" h="3470" extrusionOk="0">
                  <a:moveTo>
                    <a:pt x="2869" y="0"/>
                  </a:moveTo>
                  <a:lnTo>
                    <a:pt x="0" y="2102"/>
                  </a:lnTo>
                  <a:cubicBezTo>
                    <a:pt x="100" y="2569"/>
                    <a:pt x="134" y="3002"/>
                    <a:pt x="134" y="3469"/>
                  </a:cubicBezTo>
                  <a:cubicBezTo>
                    <a:pt x="1168" y="3369"/>
                    <a:pt x="2635" y="2369"/>
                    <a:pt x="2835" y="1301"/>
                  </a:cubicBezTo>
                  <a:cubicBezTo>
                    <a:pt x="2936" y="868"/>
                    <a:pt x="2936" y="434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0"/>
            <p:cNvSpPr/>
            <p:nvPr/>
          </p:nvSpPr>
          <p:spPr>
            <a:xfrm>
              <a:off x="7085462" y="563980"/>
              <a:ext cx="93654" cy="96534"/>
            </a:xfrm>
            <a:custGeom>
              <a:avLst/>
              <a:gdLst/>
              <a:ahLst/>
              <a:cxnLst/>
              <a:rect l="l" t="t" r="r" b="b"/>
              <a:pathLst>
                <a:path w="4845" h="4994" extrusionOk="0">
                  <a:moveTo>
                    <a:pt x="2291" y="1"/>
                  </a:moveTo>
                  <a:cubicBezTo>
                    <a:pt x="2104" y="1"/>
                    <a:pt x="1903" y="40"/>
                    <a:pt x="1691" y="125"/>
                  </a:cubicBezTo>
                  <a:cubicBezTo>
                    <a:pt x="481" y="570"/>
                    <a:pt x="1" y="4993"/>
                    <a:pt x="2189" y="4993"/>
                  </a:cubicBezTo>
                  <a:cubicBezTo>
                    <a:pt x="2295" y="4993"/>
                    <a:pt x="2407" y="4983"/>
                    <a:pt x="2525" y="4961"/>
                  </a:cubicBezTo>
                  <a:cubicBezTo>
                    <a:pt x="4844" y="4534"/>
                    <a:pt x="4315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0"/>
            <p:cNvSpPr/>
            <p:nvPr/>
          </p:nvSpPr>
          <p:spPr>
            <a:xfrm>
              <a:off x="7084901" y="546139"/>
              <a:ext cx="212417" cy="244119"/>
            </a:xfrm>
            <a:custGeom>
              <a:avLst/>
              <a:gdLst/>
              <a:ahLst/>
              <a:cxnLst/>
              <a:rect l="l" t="t" r="r" b="b"/>
              <a:pathLst>
                <a:path w="10989" h="12629" extrusionOk="0">
                  <a:moveTo>
                    <a:pt x="5831" y="1"/>
                  </a:moveTo>
                  <a:cubicBezTo>
                    <a:pt x="5620" y="1"/>
                    <a:pt x="5406" y="16"/>
                    <a:pt x="5189" y="47"/>
                  </a:cubicBezTo>
                  <a:cubicBezTo>
                    <a:pt x="1786" y="480"/>
                    <a:pt x="118" y="5017"/>
                    <a:pt x="52" y="8019"/>
                  </a:cubicBezTo>
                  <a:cubicBezTo>
                    <a:pt x="1" y="10579"/>
                    <a:pt x="2052" y="12629"/>
                    <a:pt x="4381" y="12629"/>
                  </a:cubicBezTo>
                  <a:cubicBezTo>
                    <a:pt x="5086" y="12629"/>
                    <a:pt x="5817" y="12441"/>
                    <a:pt x="6523" y="12022"/>
                  </a:cubicBezTo>
                  <a:cubicBezTo>
                    <a:pt x="8524" y="10821"/>
                    <a:pt x="8958" y="8953"/>
                    <a:pt x="9992" y="5884"/>
                  </a:cubicBezTo>
                  <a:cubicBezTo>
                    <a:pt x="10989" y="2957"/>
                    <a:pt x="8787" y="1"/>
                    <a:pt x="5831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0"/>
            <p:cNvSpPr/>
            <p:nvPr/>
          </p:nvSpPr>
          <p:spPr>
            <a:xfrm>
              <a:off x="7061396" y="458806"/>
              <a:ext cx="298552" cy="295092"/>
            </a:xfrm>
            <a:custGeom>
              <a:avLst/>
              <a:gdLst/>
              <a:ahLst/>
              <a:cxnLst/>
              <a:rect l="l" t="t" r="r" b="b"/>
              <a:pathLst>
                <a:path w="15445" h="15266" extrusionOk="0">
                  <a:moveTo>
                    <a:pt x="7895" y="1"/>
                  </a:moveTo>
                  <a:cubicBezTo>
                    <a:pt x="6095" y="1"/>
                    <a:pt x="5204" y="1477"/>
                    <a:pt x="5537" y="2597"/>
                  </a:cubicBezTo>
                  <a:cubicBezTo>
                    <a:pt x="5051" y="2251"/>
                    <a:pt x="4260" y="2063"/>
                    <a:pt x="3451" y="2063"/>
                  </a:cubicBezTo>
                  <a:cubicBezTo>
                    <a:pt x="1764" y="2063"/>
                    <a:pt x="1" y="2882"/>
                    <a:pt x="767" y="4798"/>
                  </a:cubicBezTo>
                  <a:cubicBezTo>
                    <a:pt x="1902" y="7634"/>
                    <a:pt x="8239" y="7267"/>
                    <a:pt x="10274" y="7500"/>
                  </a:cubicBezTo>
                  <a:cubicBezTo>
                    <a:pt x="7683" y="8596"/>
                    <a:pt x="8731" y="12504"/>
                    <a:pt x="10024" y="12504"/>
                  </a:cubicBezTo>
                  <a:cubicBezTo>
                    <a:pt x="10030" y="12504"/>
                    <a:pt x="10035" y="12504"/>
                    <a:pt x="10041" y="12504"/>
                  </a:cubicBezTo>
                  <a:lnTo>
                    <a:pt x="10041" y="12504"/>
                  </a:lnTo>
                  <a:cubicBezTo>
                    <a:pt x="10041" y="12504"/>
                    <a:pt x="9374" y="12604"/>
                    <a:pt x="9273" y="13938"/>
                  </a:cubicBezTo>
                  <a:cubicBezTo>
                    <a:pt x="9195" y="14699"/>
                    <a:pt x="9813" y="15265"/>
                    <a:pt x="10359" y="15265"/>
                  </a:cubicBezTo>
                  <a:cubicBezTo>
                    <a:pt x="10747" y="15265"/>
                    <a:pt x="11100" y="14979"/>
                    <a:pt x="11141" y="14272"/>
                  </a:cubicBezTo>
                  <a:cubicBezTo>
                    <a:pt x="11399" y="14332"/>
                    <a:pt x="11640" y="14360"/>
                    <a:pt x="11864" y="14360"/>
                  </a:cubicBezTo>
                  <a:cubicBezTo>
                    <a:pt x="13992" y="14360"/>
                    <a:pt x="14615" y="11840"/>
                    <a:pt x="13710" y="10602"/>
                  </a:cubicBezTo>
                  <a:cubicBezTo>
                    <a:pt x="15445" y="10135"/>
                    <a:pt x="15144" y="6666"/>
                    <a:pt x="13577" y="6266"/>
                  </a:cubicBezTo>
                  <a:cubicBezTo>
                    <a:pt x="13910" y="5499"/>
                    <a:pt x="13943" y="2930"/>
                    <a:pt x="10474" y="829"/>
                  </a:cubicBezTo>
                  <a:cubicBezTo>
                    <a:pt x="9482" y="237"/>
                    <a:pt x="8616" y="1"/>
                    <a:pt x="7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0"/>
            <p:cNvSpPr/>
            <p:nvPr/>
          </p:nvSpPr>
          <p:spPr>
            <a:xfrm>
              <a:off x="7142640" y="704529"/>
              <a:ext cx="43222" cy="12816"/>
            </a:xfrm>
            <a:custGeom>
              <a:avLst/>
              <a:gdLst/>
              <a:ahLst/>
              <a:cxnLst/>
              <a:rect l="l" t="t" r="r" b="b"/>
              <a:pathLst>
                <a:path w="2236" h="663" extrusionOk="0">
                  <a:moveTo>
                    <a:pt x="2152" y="0"/>
                  </a:moveTo>
                  <a:cubicBezTo>
                    <a:pt x="2135" y="0"/>
                    <a:pt x="2118" y="9"/>
                    <a:pt x="2102" y="25"/>
                  </a:cubicBezTo>
                  <a:cubicBezTo>
                    <a:pt x="1695" y="336"/>
                    <a:pt x="1187" y="510"/>
                    <a:pt x="685" y="510"/>
                  </a:cubicBezTo>
                  <a:cubicBezTo>
                    <a:pt x="487" y="510"/>
                    <a:pt x="290" y="482"/>
                    <a:pt x="100" y="426"/>
                  </a:cubicBezTo>
                  <a:cubicBezTo>
                    <a:pt x="34" y="426"/>
                    <a:pt x="0" y="459"/>
                    <a:pt x="0" y="492"/>
                  </a:cubicBezTo>
                  <a:cubicBezTo>
                    <a:pt x="0" y="526"/>
                    <a:pt x="34" y="559"/>
                    <a:pt x="67" y="559"/>
                  </a:cubicBezTo>
                  <a:cubicBezTo>
                    <a:pt x="286" y="629"/>
                    <a:pt x="512" y="663"/>
                    <a:pt x="736" y="663"/>
                  </a:cubicBezTo>
                  <a:cubicBezTo>
                    <a:pt x="1262" y="663"/>
                    <a:pt x="1781" y="476"/>
                    <a:pt x="2202" y="125"/>
                  </a:cubicBezTo>
                  <a:cubicBezTo>
                    <a:pt x="2235" y="92"/>
                    <a:pt x="2235" y="59"/>
                    <a:pt x="2202" y="25"/>
                  </a:cubicBezTo>
                  <a:cubicBezTo>
                    <a:pt x="2185" y="9"/>
                    <a:pt x="2168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0"/>
            <p:cNvSpPr/>
            <p:nvPr/>
          </p:nvSpPr>
          <p:spPr>
            <a:xfrm>
              <a:off x="7222589" y="676094"/>
              <a:ext cx="82558" cy="63151"/>
            </a:xfrm>
            <a:custGeom>
              <a:avLst/>
              <a:gdLst/>
              <a:ahLst/>
              <a:cxnLst/>
              <a:rect l="l" t="t" r="r" b="b"/>
              <a:pathLst>
                <a:path w="4271" h="3267" extrusionOk="0">
                  <a:moveTo>
                    <a:pt x="2679" y="0"/>
                  </a:moveTo>
                  <a:cubicBezTo>
                    <a:pt x="1868" y="0"/>
                    <a:pt x="999" y="709"/>
                    <a:pt x="568" y="1330"/>
                  </a:cubicBezTo>
                  <a:cubicBezTo>
                    <a:pt x="0" y="2163"/>
                    <a:pt x="201" y="3198"/>
                    <a:pt x="1301" y="3264"/>
                  </a:cubicBezTo>
                  <a:cubicBezTo>
                    <a:pt x="1342" y="3266"/>
                    <a:pt x="1382" y="3267"/>
                    <a:pt x="1422" y="3267"/>
                  </a:cubicBezTo>
                  <a:cubicBezTo>
                    <a:pt x="2182" y="3267"/>
                    <a:pt x="2933" y="2969"/>
                    <a:pt x="3503" y="2430"/>
                  </a:cubicBezTo>
                  <a:cubicBezTo>
                    <a:pt x="4270" y="1797"/>
                    <a:pt x="4137" y="562"/>
                    <a:pt x="3236" y="129"/>
                  </a:cubicBezTo>
                  <a:cubicBezTo>
                    <a:pt x="3058" y="40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0"/>
            <p:cNvSpPr/>
            <p:nvPr/>
          </p:nvSpPr>
          <p:spPr>
            <a:xfrm>
              <a:off x="6824758" y="1422658"/>
              <a:ext cx="368836" cy="1380529"/>
            </a:xfrm>
            <a:custGeom>
              <a:avLst/>
              <a:gdLst/>
              <a:ahLst/>
              <a:cxnLst/>
              <a:rect l="l" t="t" r="r" b="b"/>
              <a:pathLst>
                <a:path w="19081" h="71419" extrusionOk="0">
                  <a:moveTo>
                    <a:pt x="7606" y="1"/>
                  </a:moveTo>
                  <a:cubicBezTo>
                    <a:pt x="7606" y="1"/>
                    <a:pt x="1368" y="27154"/>
                    <a:pt x="701" y="37094"/>
                  </a:cubicBezTo>
                  <a:cubicBezTo>
                    <a:pt x="0" y="47502"/>
                    <a:pt x="1234" y="70118"/>
                    <a:pt x="1234" y="70118"/>
                  </a:cubicBezTo>
                  <a:lnTo>
                    <a:pt x="6638" y="71419"/>
                  </a:lnTo>
                  <a:cubicBezTo>
                    <a:pt x="6638" y="71419"/>
                    <a:pt x="8573" y="50304"/>
                    <a:pt x="10207" y="38695"/>
                  </a:cubicBezTo>
                  <a:cubicBezTo>
                    <a:pt x="10641" y="35593"/>
                    <a:pt x="11342" y="31290"/>
                    <a:pt x="12342" y="26653"/>
                  </a:cubicBezTo>
                  <a:cubicBezTo>
                    <a:pt x="13643" y="20849"/>
                    <a:pt x="15278" y="14578"/>
                    <a:pt x="16612" y="9641"/>
                  </a:cubicBezTo>
                  <a:cubicBezTo>
                    <a:pt x="18013" y="4471"/>
                    <a:pt x="19080" y="801"/>
                    <a:pt x="19080" y="801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0"/>
            <p:cNvSpPr/>
            <p:nvPr/>
          </p:nvSpPr>
          <p:spPr>
            <a:xfrm>
              <a:off x="7052369" y="1559359"/>
              <a:ext cx="92861" cy="378520"/>
            </a:xfrm>
            <a:custGeom>
              <a:avLst/>
              <a:gdLst/>
              <a:ahLst/>
              <a:cxnLst/>
              <a:rect l="l" t="t" r="r" b="b"/>
              <a:pathLst>
                <a:path w="4804" h="19582" extrusionOk="0">
                  <a:moveTo>
                    <a:pt x="3603" y="1"/>
                  </a:moveTo>
                  <a:cubicBezTo>
                    <a:pt x="767" y="3403"/>
                    <a:pt x="0" y="13911"/>
                    <a:pt x="567" y="19581"/>
                  </a:cubicBezTo>
                  <a:cubicBezTo>
                    <a:pt x="1835" y="13777"/>
                    <a:pt x="3469" y="7506"/>
                    <a:pt x="4804" y="2569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0"/>
            <p:cNvSpPr/>
            <p:nvPr/>
          </p:nvSpPr>
          <p:spPr>
            <a:xfrm>
              <a:off x="7091048" y="1431047"/>
              <a:ext cx="270833" cy="1367636"/>
            </a:xfrm>
            <a:custGeom>
              <a:avLst/>
              <a:gdLst/>
              <a:ahLst/>
              <a:cxnLst/>
              <a:rect l="l" t="t" r="r" b="b"/>
              <a:pathLst>
                <a:path w="14011" h="70752" extrusionOk="0">
                  <a:moveTo>
                    <a:pt x="1" y="1"/>
                  </a:moveTo>
                  <a:cubicBezTo>
                    <a:pt x="1" y="1"/>
                    <a:pt x="1268" y="28087"/>
                    <a:pt x="2636" y="37594"/>
                  </a:cubicBezTo>
                  <a:cubicBezTo>
                    <a:pt x="4137" y="48002"/>
                    <a:pt x="8006" y="70751"/>
                    <a:pt x="8006" y="70751"/>
                  </a:cubicBezTo>
                  <a:lnTo>
                    <a:pt x="14011" y="70751"/>
                  </a:lnTo>
                  <a:cubicBezTo>
                    <a:pt x="14011" y="70751"/>
                    <a:pt x="12343" y="49102"/>
                    <a:pt x="11209" y="38928"/>
                  </a:cubicBezTo>
                  <a:cubicBezTo>
                    <a:pt x="9908" y="27320"/>
                    <a:pt x="11309" y="801"/>
                    <a:pt x="11309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0"/>
            <p:cNvSpPr/>
            <p:nvPr/>
          </p:nvSpPr>
          <p:spPr>
            <a:xfrm>
              <a:off x="7223884" y="2757394"/>
              <a:ext cx="150890" cy="43860"/>
            </a:xfrm>
            <a:custGeom>
              <a:avLst/>
              <a:gdLst/>
              <a:ahLst/>
              <a:cxnLst/>
              <a:rect l="l" t="t" r="r" b="b"/>
              <a:pathLst>
                <a:path w="7806" h="2269" extrusionOk="0">
                  <a:moveTo>
                    <a:pt x="0" y="0"/>
                  </a:moveTo>
                  <a:lnTo>
                    <a:pt x="400" y="2269"/>
                  </a:lnTo>
                  <a:lnTo>
                    <a:pt x="7472" y="2269"/>
                  </a:lnTo>
                  <a:lnTo>
                    <a:pt x="7806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0"/>
            <p:cNvSpPr/>
            <p:nvPr/>
          </p:nvSpPr>
          <p:spPr>
            <a:xfrm>
              <a:off x="6838289" y="2740635"/>
              <a:ext cx="136064" cy="67075"/>
            </a:xfrm>
            <a:custGeom>
              <a:avLst/>
              <a:gdLst/>
              <a:ahLst/>
              <a:cxnLst/>
              <a:rect l="l" t="t" r="r" b="b"/>
              <a:pathLst>
                <a:path w="7039" h="3470" extrusionOk="0">
                  <a:moveTo>
                    <a:pt x="1" y="0"/>
                  </a:moveTo>
                  <a:lnTo>
                    <a:pt x="167" y="2302"/>
                  </a:lnTo>
                  <a:lnTo>
                    <a:pt x="6338" y="3469"/>
                  </a:lnTo>
                  <a:lnTo>
                    <a:pt x="7039" y="1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0"/>
            <p:cNvSpPr/>
            <p:nvPr/>
          </p:nvSpPr>
          <p:spPr>
            <a:xfrm>
              <a:off x="7172930" y="644316"/>
              <a:ext cx="14208" cy="18228"/>
            </a:xfrm>
            <a:custGeom>
              <a:avLst/>
              <a:gdLst/>
              <a:ahLst/>
              <a:cxnLst/>
              <a:rect l="l" t="t" r="r" b="b"/>
              <a:pathLst>
                <a:path w="735" h="943" extrusionOk="0">
                  <a:moveTo>
                    <a:pt x="458" y="1"/>
                  </a:moveTo>
                  <a:cubicBezTo>
                    <a:pt x="301" y="1"/>
                    <a:pt x="129" y="158"/>
                    <a:pt x="68" y="372"/>
                  </a:cubicBezTo>
                  <a:cubicBezTo>
                    <a:pt x="1" y="639"/>
                    <a:pt x="101" y="905"/>
                    <a:pt x="268" y="939"/>
                  </a:cubicBezTo>
                  <a:cubicBezTo>
                    <a:pt x="279" y="942"/>
                    <a:pt x="291" y="943"/>
                    <a:pt x="303" y="943"/>
                  </a:cubicBezTo>
                  <a:cubicBezTo>
                    <a:pt x="434" y="943"/>
                    <a:pt x="607" y="783"/>
                    <a:pt x="668" y="538"/>
                  </a:cubicBezTo>
                  <a:cubicBezTo>
                    <a:pt x="735" y="305"/>
                    <a:pt x="635" y="38"/>
                    <a:pt x="501" y="5"/>
                  </a:cubicBezTo>
                  <a:cubicBezTo>
                    <a:pt x="487" y="2"/>
                    <a:pt x="472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0"/>
            <p:cNvSpPr/>
            <p:nvPr/>
          </p:nvSpPr>
          <p:spPr>
            <a:xfrm>
              <a:off x="7117492" y="629490"/>
              <a:ext cx="13550" cy="18228"/>
            </a:xfrm>
            <a:custGeom>
              <a:avLst/>
              <a:gdLst/>
              <a:ahLst/>
              <a:cxnLst/>
              <a:rect l="l" t="t" r="r" b="b"/>
              <a:pathLst>
                <a:path w="701" h="943" extrusionOk="0">
                  <a:moveTo>
                    <a:pt x="424" y="0"/>
                  </a:moveTo>
                  <a:cubicBezTo>
                    <a:pt x="268" y="0"/>
                    <a:pt x="97" y="161"/>
                    <a:pt x="67" y="405"/>
                  </a:cubicBezTo>
                  <a:cubicBezTo>
                    <a:pt x="0" y="638"/>
                    <a:pt x="67" y="905"/>
                    <a:pt x="234" y="939"/>
                  </a:cubicBezTo>
                  <a:cubicBezTo>
                    <a:pt x="248" y="941"/>
                    <a:pt x="262" y="943"/>
                    <a:pt x="277" y="943"/>
                  </a:cubicBezTo>
                  <a:cubicBezTo>
                    <a:pt x="428" y="943"/>
                    <a:pt x="573" y="785"/>
                    <a:pt x="634" y="572"/>
                  </a:cubicBezTo>
                  <a:cubicBezTo>
                    <a:pt x="701" y="305"/>
                    <a:pt x="634" y="38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7107808" y="645050"/>
              <a:ext cx="34852" cy="45194"/>
            </a:xfrm>
            <a:custGeom>
              <a:avLst/>
              <a:gdLst/>
              <a:ahLst/>
              <a:cxnLst/>
              <a:rect l="l" t="t" r="r" b="b"/>
              <a:pathLst>
                <a:path w="1803" h="2338" extrusionOk="0">
                  <a:moveTo>
                    <a:pt x="1802" y="0"/>
                  </a:moveTo>
                  <a:cubicBezTo>
                    <a:pt x="1268" y="701"/>
                    <a:pt x="668" y="1301"/>
                    <a:pt x="1" y="1868"/>
                  </a:cubicBezTo>
                  <a:cubicBezTo>
                    <a:pt x="268" y="2295"/>
                    <a:pt x="876" y="2338"/>
                    <a:pt x="1109" y="2338"/>
                  </a:cubicBezTo>
                  <a:cubicBezTo>
                    <a:pt x="1167" y="2338"/>
                    <a:pt x="1202" y="2335"/>
                    <a:pt x="1202" y="2335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7180875" y="616616"/>
              <a:ext cx="26250" cy="21998"/>
            </a:xfrm>
            <a:custGeom>
              <a:avLst/>
              <a:gdLst/>
              <a:ahLst/>
              <a:cxnLst/>
              <a:rect l="l" t="t" r="r" b="b"/>
              <a:pathLst>
                <a:path w="1358" h="1138" extrusionOk="0">
                  <a:moveTo>
                    <a:pt x="227" y="1"/>
                  </a:moveTo>
                  <a:cubicBezTo>
                    <a:pt x="51" y="1"/>
                    <a:pt x="1" y="272"/>
                    <a:pt x="190" y="304"/>
                  </a:cubicBezTo>
                  <a:cubicBezTo>
                    <a:pt x="557" y="404"/>
                    <a:pt x="891" y="671"/>
                    <a:pt x="1024" y="1071"/>
                  </a:cubicBezTo>
                  <a:cubicBezTo>
                    <a:pt x="1058" y="1104"/>
                    <a:pt x="1091" y="1138"/>
                    <a:pt x="1158" y="1138"/>
                  </a:cubicBezTo>
                  <a:lnTo>
                    <a:pt x="1224" y="1138"/>
                  </a:lnTo>
                  <a:cubicBezTo>
                    <a:pt x="1291" y="1104"/>
                    <a:pt x="1358" y="1004"/>
                    <a:pt x="1325" y="937"/>
                  </a:cubicBezTo>
                  <a:cubicBezTo>
                    <a:pt x="1124" y="470"/>
                    <a:pt x="724" y="103"/>
                    <a:pt x="257" y="3"/>
                  </a:cubicBezTo>
                  <a:cubicBezTo>
                    <a:pt x="247" y="2"/>
                    <a:pt x="236" y="1"/>
                    <a:pt x="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7103304" y="595972"/>
              <a:ext cx="29034" cy="16199"/>
            </a:xfrm>
            <a:custGeom>
              <a:avLst/>
              <a:gdLst/>
              <a:ahLst/>
              <a:cxnLst/>
              <a:rect l="l" t="t" r="r" b="b"/>
              <a:pathLst>
                <a:path w="1502" h="838" extrusionOk="0">
                  <a:moveTo>
                    <a:pt x="1273" y="1"/>
                  </a:moveTo>
                  <a:cubicBezTo>
                    <a:pt x="809" y="1"/>
                    <a:pt x="380" y="227"/>
                    <a:pt x="67" y="571"/>
                  </a:cubicBezTo>
                  <a:cubicBezTo>
                    <a:pt x="0" y="638"/>
                    <a:pt x="0" y="738"/>
                    <a:pt x="67" y="805"/>
                  </a:cubicBezTo>
                  <a:cubicBezTo>
                    <a:pt x="100" y="805"/>
                    <a:pt x="134" y="838"/>
                    <a:pt x="167" y="838"/>
                  </a:cubicBezTo>
                  <a:cubicBezTo>
                    <a:pt x="201" y="838"/>
                    <a:pt x="267" y="838"/>
                    <a:pt x="301" y="771"/>
                  </a:cubicBezTo>
                  <a:cubicBezTo>
                    <a:pt x="545" y="496"/>
                    <a:pt x="873" y="333"/>
                    <a:pt x="1234" y="333"/>
                  </a:cubicBezTo>
                  <a:cubicBezTo>
                    <a:pt x="1267" y="333"/>
                    <a:pt x="1301" y="335"/>
                    <a:pt x="1335" y="338"/>
                  </a:cubicBezTo>
                  <a:cubicBezTo>
                    <a:pt x="1401" y="338"/>
                    <a:pt x="1501" y="271"/>
                    <a:pt x="1501" y="204"/>
                  </a:cubicBezTo>
                  <a:cubicBezTo>
                    <a:pt x="1501" y="104"/>
                    <a:pt x="1468" y="37"/>
                    <a:pt x="1368" y="4"/>
                  </a:cubicBezTo>
                  <a:cubicBezTo>
                    <a:pt x="1336" y="2"/>
                    <a:pt x="1305" y="1"/>
                    <a:pt x="1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7240643" y="2872060"/>
              <a:ext cx="33557" cy="16237"/>
            </a:xfrm>
            <a:custGeom>
              <a:avLst/>
              <a:gdLst/>
              <a:ahLst/>
              <a:cxnLst/>
              <a:rect l="l" t="t" r="r" b="b"/>
              <a:pathLst>
                <a:path w="1736" h="840" extrusionOk="0">
                  <a:moveTo>
                    <a:pt x="334" y="139"/>
                  </a:moveTo>
                  <a:cubicBezTo>
                    <a:pt x="734" y="206"/>
                    <a:pt x="1101" y="373"/>
                    <a:pt x="1435" y="606"/>
                  </a:cubicBezTo>
                  <a:cubicBezTo>
                    <a:pt x="1282" y="662"/>
                    <a:pt x="1117" y="689"/>
                    <a:pt x="950" y="689"/>
                  </a:cubicBezTo>
                  <a:cubicBezTo>
                    <a:pt x="718" y="689"/>
                    <a:pt x="481" y="637"/>
                    <a:pt x="267" y="540"/>
                  </a:cubicBezTo>
                  <a:cubicBezTo>
                    <a:pt x="201" y="473"/>
                    <a:pt x="167" y="373"/>
                    <a:pt x="167" y="273"/>
                  </a:cubicBezTo>
                  <a:cubicBezTo>
                    <a:pt x="167" y="206"/>
                    <a:pt x="201" y="173"/>
                    <a:pt x="234" y="173"/>
                  </a:cubicBezTo>
                  <a:cubicBezTo>
                    <a:pt x="267" y="139"/>
                    <a:pt x="301" y="139"/>
                    <a:pt x="334" y="139"/>
                  </a:cubicBezTo>
                  <a:close/>
                  <a:moveTo>
                    <a:pt x="348" y="0"/>
                  </a:moveTo>
                  <a:cubicBezTo>
                    <a:pt x="278" y="0"/>
                    <a:pt x="217" y="12"/>
                    <a:pt x="167" y="39"/>
                  </a:cubicBezTo>
                  <a:cubicBezTo>
                    <a:pt x="67" y="73"/>
                    <a:pt x="34" y="139"/>
                    <a:pt x="34" y="239"/>
                  </a:cubicBezTo>
                  <a:cubicBezTo>
                    <a:pt x="0" y="406"/>
                    <a:pt x="67" y="540"/>
                    <a:pt x="201" y="673"/>
                  </a:cubicBezTo>
                  <a:cubicBezTo>
                    <a:pt x="367" y="773"/>
                    <a:pt x="601" y="840"/>
                    <a:pt x="834" y="840"/>
                  </a:cubicBezTo>
                  <a:cubicBezTo>
                    <a:pt x="1101" y="806"/>
                    <a:pt x="1401" y="773"/>
                    <a:pt x="1668" y="706"/>
                  </a:cubicBezTo>
                  <a:cubicBezTo>
                    <a:pt x="1702" y="706"/>
                    <a:pt x="1735" y="673"/>
                    <a:pt x="1735" y="640"/>
                  </a:cubicBezTo>
                  <a:cubicBezTo>
                    <a:pt x="1735" y="606"/>
                    <a:pt x="1735" y="573"/>
                    <a:pt x="1702" y="573"/>
                  </a:cubicBezTo>
                  <a:cubicBezTo>
                    <a:pt x="1586" y="486"/>
                    <a:pt x="797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7252899" y="2857330"/>
              <a:ext cx="21302" cy="28396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367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67" y="501"/>
                    <a:pt x="901" y="868"/>
                    <a:pt x="934" y="1235"/>
                  </a:cubicBezTo>
                  <a:cubicBezTo>
                    <a:pt x="601" y="968"/>
                    <a:pt x="167" y="434"/>
                    <a:pt x="200" y="234"/>
                  </a:cubicBezTo>
                  <a:cubicBezTo>
                    <a:pt x="200" y="201"/>
                    <a:pt x="234" y="134"/>
                    <a:pt x="334" y="134"/>
                  </a:cubicBezTo>
                  <a:close/>
                  <a:moveTo>
                    <a:pt x="300" y="1"/>
                  </a:moveTo>
                  <a:cubicBezTo>
                    <a:pt x="167" y="1"/>
                    <a:pt x="67" y="101"/>
                    <a:pt x="67" y="234"/>
                  </a:cubicBezTo>
                  <a:cubicBezTo>
                    <a:pt x="0" y="568"/>
                    <a:pt x="634" y="1302"/>
                    <a:pt x="968" y="1468"/>
                  </a:cubicBezTo>
                  <a:lnTo>
                    <a:pt x="1068" y="1468"/>
                  </a:lnTo>
                  <a:cubicBezTo>
                    <a:pt x="1068" y="1468"/>
                    <a:pt x="1101" y="1435"/>
                    <a:pt x="1101" y="1402"/>
                  </a:cubicBezTo>
                  <a:cubicBezTo>
                    <a:pt x="1101" y="1368"/>
                    <a:pt x="1001" y="434"/>
                    <a:pt x="634" y="101"/>
                  </a:cubicBezTo>
                  <a:cubicBezTo>
                    <a:pt x="534" y="34"/>
                    <a:pt x="434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6820873" y="2848690"/>
              <a:ext cx="38718" cy="19620"/>
            </a:xfrm>
            <a:custGeom>
              <a:avLst/>
              <a:gdLst/>
              <a:ahLst/>
              <a:cxnLst/>
              <a:rect l="l" t="t" r="r" b="b"/>
              <a:pathLst>
                <a:path w="2003" h="1015" extrusionOk="0">
                  <a:moveTo>
                    <a:pt x="334" y="173"/>
                  </a:moveTo>
                  <a:cubicBezTo>
                    <a:pt x="633" y="173"/>
                    <a:pt x="1239" y="539"/>
                    <a:pt x="1702" y="848"/>
                  </a:cubicBezTo>
                  <a:cubicBezTo>
                    <a:pt x="968" y="848"/>
                    <a:pt x="435" y="715"/>
                    <a:pt x="268" y="514"/>
                  </a:cubicBezTo>
                  <a:cubicBezTo>
                    <a:pt x="201" y="414"/>
                    <a:pt x="201" y="348"/>
                    <a:pt x="234" y="248"/>
                  </a:cubicBezTo>
                  <a:cubicBezTo>
                    <a:pt x="234" y="214"/>
                    <a:pt x="234" y="181"/>
                    <a:pt x="268" y="181"/>
                  </a:cubicBezTo>
                  <a:cubicBezTo>
                    <a:pt x="288" y="176"/>
                    <a:pt x="310" y="173"/>
                    <a:pt x="334" y="173"/>
                  </a:cubicBezTo>
                  <a:close/>
                  <a:moveTo>
                    <a:pt x="331" y="0"/>
                  </a:moveTo>
                  <a:cubicBezTo>
                    <a:pt x="295" y="0"/>
                    <a:pt x="263" y="5"/>
                    <a:pt x="234" y="14"/>
                  </a:cubicBezTo>
                  <a:cubicBezTo>
                    <a:pt x="134" y="47"/>
                    <a:pt x="68" y="114"/>
                    <a:pt x="68" y="181"/>
                  </a:cubicBezTo>
                  <a:cubicBezTo>
                    <a:pt x="1" y="348"/>
                    <a:pt x="34" y="481"/>
                    <a:pt x="134" y="614"/>
                  </a:cubicBezTo>
                  <a:cubicBezTo>
                    <a:pt x="435" y="981"/>
                    <a:pt x="1402" y="1015"/>
                    <a:pt x="1936" y="1015"/>
                  </a:cubicBezTo>
                  <a:cubicBezTo>
                    <a:pt x="1969" y="1015"/>
                    <a:pt x="2002" y="981"/>
                    <a:pt x="2002" y="948"/>
                  </a:cubicBezTo>
                  <a:cubicBezTo>
                    <a:pt x="2002" y="915"/>
                    <a:pt x="2002" y="881"/>
                    <a:pt x="1969" y="848"/>
                  </a:cubicBezTo>
                  <a:cubicBezTo>
                    <a:pt x="1845" y="755"/>
                    <a:pt x="800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6837651" y="2837227"/>
              <a:ext cx="23235" cy="31083"/>
            </a:xfrm>
            <a:custGeom>
              <a:avLst/>
              <a:gdLst/>
              <a:ahLst/>
              <a:cxnLst/>
              <a:rect l="l" t="t" r="r" b="b"/>
              <a:pathLst>
                <a:path w="1202" h="1608" extrusionOk="0">
                  <a:moveTo>
                    <a:pt x="434" y="140"/>
                  </a:moveTo>
                  <a:cubicBezTo>
                    <a:pt x="534" y="140"/>
                    <a:pt x="634" y="207"/>
                    <a:pt x="701" y="307"/>
                  </a:cubicBezTo>
                  <a:cubicBezTo>
                    <a:pt x="901" y="607"/>
                    <a:pt x="1001" y="974"/>
                    <a:pt x="968" y="1374"/>
                  </a:cubicBezTo>
                  <a:cubicBezTo>
                    <a:pt x="601" y="1074"/>
                    <a:pt x="200" y="407"/>
                    <a:pt x="267" y="207"/>
                  </a:cubicBezTo>
                  <a:cubicBezTo>
                    <a:pt x="267" y="207"/>
                    <a:pt x="267" y="140"/>
                    <a:pt x="334" y="140"/>
                  </a:cubicBezTo>
                  <a:close/>
                  <a:moveTo>
                    <a:pt x="359" y="0"/>
                  </a:moveTo>
                  <a:cubicBezTo>
                    <a:pt x="208" y="0"/>
                    <a:pt x="129" y="87"/>
                    <a:pt x="100" y="173"/>
                  </a:cubicBezTo>
                  <a:cubicBezTo>
                    <a:pt x="0" y="507"/>
                    <a:pt x="634" y="1341"/>
                    <a:pt x="1001" y="1608"/>
                  </a:cubicBezTo>
                  <a:lnTo>
                    <a:pt x="1101" y="1608"/>
                  </a:lnTo>
                  <a:cubicBezTo>
                    <a:pt x="1101" y="1574"/>
                    <a:pt x="1134" y="1574"/>
                    <a:pt x="1134" y="1541"/>
                  </a:cubicBezTo>
                  <a:cubicBezTo>
                    <a:pt x="1134" y="1508"/>
                    <a:pt x="1201" y="607"/>
                    <a:pt x="834" y="207"/>
                  </a:cubicBezTo>
                  <a:cubicBezTo>
                    <a:pt x="734" y="73"/>
                    <a:pt x="601" y="7"/>
                    <a:pt x="434" y="7"/>
                  </a:cubicBezTo>
                  <a:cubicBezTo>
                    <a:pt x="407" y="2"/>
                    <a:pt x="382" y="0"/>
                    <a:pt x="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6448191" y="1094821"/>
              <a:ext cx="791177" cy="725378"/>
            </a:xfrm>
            <a:custGeom>
              <a:avLst/>
              <a:gdLst/>
              <a:ahLst/>
              <a:cxnLst/>
              <a:rect l="l" t="t" r="r" b="b"/>
              <a:pathLst>
                <a:path w="40930" h="37526" extrusionOk="0">
                  <a:moveTo>
                    <a:pt x="20446" y="0"/>
                  </a:moveTo>
                  <a:cubicBezTo>
                    <a:pt x="19204" y="0"/>
                    <a:pt x="17943" y="125"/>
                    <a:pt x="16679" y="382"/>
                  </a:cubicBezTo>
                  <a:cubicBezTo>
                    <a:pt x="6539" y="2484"/>
                    <a:pt x="1" y="12391"/>
                    <a:pt x="2102" y="22565"/>
                  </a:cubicBezTo>
                  <a:cubicBezTo>
                    <a:pt x="3911" y="31437"/>
                    <a:pt x="11746" y="37525"/>
                    <a:pt x="20469" y="37525"/>
                  </a:cubicBezTo>
                  <a:cubicBezTo>
                    <a:pt x="21717" y="37525"/>
                    <a:pt x="22982" y="37401"/>
                    <a:pt x="24251" y="37142"/>
                  </a:cubicBezTo>
                  <a:cubicBezTo>
                    <a:pt x="34392" y="35041"/>
                    <a:pt x="40930" y="25133"/>
                    <a:pt x="38828" y="14993"/>
                  </a:cubicBezTo>
                  <a:cubicBezTo>
                    <a:pt x="36989" y="6117"/>
                    <a:pt x="29169" y="0"/>
                    <a:pt x="20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6686124" y="1289841"/>
              <a:ext cx="308236" cy="343687"/>
            </a:xfrm>
            <a:custGeom>
              <a:avLst/>
              <a:gdLst/>
              <a:ahLst/>
              <a:cxnLst/>
              <a:rect l="l" t="t" r="r" b="b"/>
              <a:pathLst>
                <a:path w="15946" h="17780" extrusionOk="0">
                  <a:moveTo>
                    <a:pt x="10387" y="3002"/>
                  </a:moveTo>
                  <a:cubicBezTo>
                    <a:pt x="10625" y="3002"/>
                    <a:pt x="10858" y="3036"/>
                    <a:pt x="11075" y="3103"/>
                  </a:cubicBezTo>
                  <a:lnTo>
                    <a:pt x="8640" y="6505"/>
                  </a:lnTo>
                  <a:cubicBezTo>
                    <a:pt x="8373" y="6071"/>
                    <a:pt x="8240" y="5604"/>
                    <a:pt x="8206" y="5104"/>
                  </a:cubicBezTo>
                  <a:cubicBezTo>
                    <a:pt x="8206" y="4670"/>
                    <a:pt x="8340" y="4237"/>
                    <a:pt x="8606" y="3903"/>
                  </a:cubicBezTo>
                  <a:cubicBezTo>
                    <a:pt x="8873" y="3536"/>
                    <a:pt x="9240" y="3236"/>
                    <a:pt x="9674" y="3103"/>
                  </a:cubicBezTo>
                  <a:cubicBezTo>
                    <a:pt x="9907" y="3036"/>
                    <a:pt x="10149" y="3002"/>
                    <a:pt x="10387" y="3002"/>
                  </a:cubicBezTo>
                  <a:close/>
                  <a:moveTo>
                    <a:pt x="7773" y="10741"/>
                  </a:moveTo>
                  <a:cubicBezTo>
                    <a:pt x="8173" y="11208"/>
                    <a:pt x="8440" y="11775"/>
                    <a:pt x="8506" y="12409"/>
                  </a:cubicBezTo>
                  <a:cubicBezTo>
                    <a:pt x="8540" y="12910"/>
                    <a:pt x="8406" y="13410"/>
                    <a:pt x="8106" y="13810"/>
                  </a:cubicBezTo>
                  <a:cubicBezTo>
                    <a:pt x="7773" y="14277"/>
                    <a:pt x="7272" y="14611"/>
                    <a:pt x="6705" y="14744"/>
                  </a:cubicBezTo>
                  <a:cubicBezTo>
                    <a:pt x="6497" y="14805"/>
                    <a:pt x="6289" y="14835"/>
                    <a:pt x="6083" y="14835"/>
                  </a:cubicBezTo>
                  <a:cubicBezTo>
                    <a:pt x="5727" y="14835"/>
                    <a:pt x="5375" y="14746"/>
                    <a:pt x="5037" y="14577"/>
                  </a:cubicBezTo>
                  <a:lnTo>
                    <a:pt x="7773" y="10741"/>
                  </a:lnTo>
                  <a:close/>
                  <a:moveTo>
                    <a:pt x="13343" y="0"/>
                  </a:moveTo>
                  <a:lnTo>
                    <a:pt x="12609" y="968"/>
                  </a:lnTo>
                  <a:cubicBezTo>
                    <a:pt x="11811" y="469"/>
                    <a:pt x="10882" y="212"/>
                    <a:pt x="9949" y="212"/>
                  </a:cubicBezTo>
                  <a:cubicBezTo>
                    <a:pt x="9634" y="212"/>
                    <a:pt x="9318" y="242"/>
                    <a:pt x="9007" y="301"/>
                  </a:cubicBezTo>
                  <a:cubicBezTo>
                    <a:pt x="7806" y="567"/>
                    <a:pt x="6738" y="1268"/>
                    <a:pt x="6071" y="2302"/>
                  </a:cubicBezTo>
                  <a:cubicBezTo>
                    <a:pt x="5337" y="3236"/>
                    <a:pt x="4971" y="4437"/>
                    <a:pt x="5037" y="5638"/>
                  </a:cubicBezTo>
                  <a:cubicBezTo>
                    <a:pt x="5104" y="6805"/>
                    <a:pt x="5638" y="8039"/>
                    <a:pt x="6672" y="9307"/>
                  </a:cubicBezTo>
                  <a:lnTo>
                    <a:pt x="3703" y="13443"/>
                  </a:lnTo>
                  <a:cubicBezTo>
                    <a:pt x="3469" y="12976"/>
                    <a:pt x="3336" y="12443"/>
                    <a:pt x="3336" y="11942"/>
                  </a:cubicBezTo>
                  <a:cubicBezTo>
                    <a:pt x="3336" y="11308"/>
                    <a:pt x="3469" y="10708"/>
                    <a:pt x="3736" y="10141"/>
                  </a:cubicBezTo>
                  <a:lnTo>
                    <a:pt x="968" y="8606"/>
                  </a:lnTo>
                  <a:cubicBezTo>
                    <a:pt x="267" y="9807"/>
                    <a:pt x="0" y="11175"/>
                    <a:pt x="167" y="12576"/>
                  </a:cubicBezTo>
                  <a:cubicBezTo>
                    <a:pt x="401" y="13810"/>
                    <a:pt x="1068" y="14978"/>
                    <a:pt x="2035" y="15812"/>
                  </a:cubicBezTo>
                  <a:lnTo>
                    <a:pt x="1368" y="16746"/>
                  </a:lnTo>
                  <a:lnTo>
                    <a:pt x="2769" y="17780"/>
                  </a:lnTo>
                  <a:lnTo>
                    <a:pt x="3503" y="16779"/>
                  </a:lnTo>
                  <a:cubicBezTo>
                    <a:pt x="4384" y="17279"/>
                    <a:pt x="5366" y="17541"/>
                    <a:pt x="6354" y="17541"/>
                  </a:cubicBezTo>
                  <a:cubicBezTo>
                    <a:pt x="6750" y="17541"/>
                    <a:pt x="7147" y="17499"/>
                    <a:pt x="7539" y="17413"/>
                  </a:cubicBezTo>
                  <a:cubicBezTo>
                    <a:pt x="8873" y="17113"/>
                    <a:pt x="10007" y="16312"/>
                    <a:pt x="10775" y="15178"/>
                  </a:cubicBezTo>
                  <a:cubicBezTo>
                    <a:pt x="11475" y="14277"/>
                    <a:pt x="11842" y="13143"/>
                    <a:pt x="11775" y="11976"/>
                  </a:cubicBezTo>
                  <a:cubicBezTo>
                    <a:pt x="11709" y="10875"/>
                    <a:pt x="11008" y="9574"/>
                    <a:pt x="9741" y="8006"/>
                  </a:cubicBezTo>
                  <a:lnTo>
                    <a:pt x="12509" y="4170"/>
                  </a:lnTo>
                  <a:cubicBezTo>
                    <a:pt x="12943" y="4904"/>
                    <a:pt x="12943" y="5838"/>
                    <a:pt x="12543" y="6605"/>
                  </a:cubicBezTo>
                  <a:lnTo>
                    <a:pt x="15278" y="8039"/>
                  </a:lnTo>
                  <a:cubicBezTo>
                    <a:pt x="15778" y="7072"/>
                    <a:pt x="15945" y="5938"/>
                    <a:pt x="15778" y="4837"/>
                  </a:cubicBezTo>
                  <a:cubicBezTo>
                    <a:pt x="15511" y="3736"/>
                    <a:pt x="14911" y="2736"/>
                    <a:pt x="14044" y="2002"/>
                  </a:cubicBezTo>
                  <a:lnTo>
                    <a:pt x="14744" y="1001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0"/>
            <p:cNvSpPr/>
            <p:nvPr/>
          </p:nvSpPr>
          <p:spPr>
            <a:xfrm>
              <a:off x="6517179" y="1162669"/>
              <a:ext cx="620319" cy="361896"/>
            </a:xfrm>
            <a:custGeom>
              <a:avLst/>
              <a:gdLst/>
              <a:ahLst/>
              <a:cxnLst/>
              <a:rect l="l" t="t" r="r" b="b"/>
              <a:pathLst>
                <a:path w="32091" h="18722" extrusionOk="0">
                  <a:moveTo>
                    <a:pt x="16890" y="1"/>
                  </a:moveTo>
                  <a:cubicBezTo>
                    <a:pt x="16062" y="1"/>
                    <a:pt x="15223" y="68"/>
                    <a:pt x="14378" y="208"/>
                  </a:cubicBezTo>
                  <a:cubicBezTo>
                    <a:pt x="5671" y="1642"/>
                    <a:pt x="1" y="10115"/>
                    <a:pt x="2002" y="18721"/>
                  </a:cubicBezTo>
                  <a:lnTo>
                    <a:pt x="2002" y="18721"/>
                  </a:lnTo>
                  <a:cubicBezTo>
                    <a:pt x="1168" y="10682"/>
                    <a:pt x="6706" y="3377"/>
                    <a:pt x="14678" y="2076"/>
                  </a:cubicBezTo>
                  <a:cubicBezTo>
                    <a:pt x="15530" y="1933"/>
                    <a:pt x="16378" y="1864"/>
                    <a:pt x="17215" y="1864"/>
                  </a:cubicBezTo>
                  <a:cubicBezTo>
                    <a:pt x="24210" y="1864"/>
                    <a:pt x="30452" y="6687"/>
                    <a:pt x="32090" y="13718"/>
                  </a:cubicBezTo>
                  <a:cubicBezTo>
                    <a:pt x="31247" y="5799"/>
                    <a:pt x="24562" y="1"/>
                    <a:pt x="16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0"/>
            <p:cNvSpPr/>
            <p:nvPr/>
          </p:nvSpPr>
          <p:spPr>
            <a:xfrm>
              <a:off x="7268363" y="932623"/>
              <a:ext cx="241818" cy="480389"/>
            </a:xfrm>
            <a:custGeom>
              <a:avLst/>
              <a:gdLst/>
              <a:ahLst/>
              <a:cxnLst/>
              <a:rect l="l" t="t" r="r" b="b"/>
              <a:pathLst>
                <a:path w="12510" h="24852" extrusionOk="0">
                  <a:moveTo>
                    <a:pt x="5538" y="0"/>
                  </a:moveTo>
                  <a:lnTo>
                    <a:pt x="1602" y="3036"/>
                  </a:lnTo>
                  <a:lnTo>
                    <a:pt x="2536" y="4370"/>
                  </a:lnTo>
                  <a:cubicBezTo>
                    <a:pt x="2870" y="4837"/>
                    <a:pt x="3170" y="5304"/>
                    <a:pt x="3470" y="5805"/>
                  </a:cubicBezTo>
                  <a:cubicBezTo>
                    <a:pt x="4104" y="6739"/>
                    <a:pt x="4704" y="7706"/>
                    <a:pt x="5271" y="8673"/>
                  </a:cubicBezTo>
                  <a:cubicBezTo>
                    <a:pt x="5838" y="9607"/>
                    <a:pt x="6372" y="10608"/>
                    <a:pt x="6872" y="11575"/>
                  </a:cubicBezTo>
                  <a:lnTo>
                    <a:pt x="7239" y="12309"/>
                  </a:lnTo>
                  <a:lnTo>
                    <a:pt x="7573" y="13043"/>
                  </a:lnTo>
                  <a:cubicBezTo>
                    <a:pt x="7673" y="13310"/>
                    <a:pt x="7773" y="13543"/>
                    <a:pt x="7873" y="13810"/>
                  </a:cubicBezTo>
                  <a:lnTo>
                    <a:pt x="8007" y="14177"/>
                  </a:lnTo>
                  <a:lnTo>
                    <a:pt x="8030" y="14223"/>
                  </a:lnTo>
                  <a:lnTo>
                    <a:pt x="8030" y="14223"/>
                  </a:lnTo>
                  <a:cubicBezTo>
                    <a:pt x="8008" y="14340"/>
                    <a:pt x="7957" y="14442"/>
                    <a:pt x="7906" y="14544"/>
                  </a:cubicBezTo>
                  <a:cubicBezTo>
                    <a:pt x="7706" y="14944"/>
                    <a:pt x="7473" y="15345"/>
                    <a:pt x="7206" y="15712"/>
                  </a:cubicBezTo>
                  <a:cubicBezTo>
                    <a:pt x="6539" y="16546"/>
                    <a:pt x="5838" y="17380"/>
                    <a:pt x="5071" y="18147"/>
                  </a:cubicBezTo>
                  <a:cubicBezTo>
                    <a:pt x="3470" y="19715"/>
                    <a:pt x="1735" y="21282"/>
                    <a:pt x="1" y="22783"/>
                  </a:cubicBezTo>
                  <a:lnTo>
                    <a:pt x="1335" y="24852"/>
                  </a:lnTo>
                  <a:cubicBezTo>
                    <a:pt x="3503" y="23717"/>
                    <a:pt x="5571" y="22416"/>
                    <a:pt x="7506" y="20915"/>
                  </a:cubicBezTo>
                  <a:cubicBezTo>
                    <a:pt x="8540" y="20148"/>
                    <a:pt x="9508" y="19281"/>
                    <a:pt x="10375" y="18347"/>
                  </a:cubicBezTo>
                  <a:cubicBezTo>
                    <a:pt x="10875" y="17813"/>
                    <a:pt x="11309" y="17246"/>
                    <a:pt x="11676" y="16612"/>
                  </a:cubicBezTo>
                  <a:cubicBezTo>
                    <a:pt x="11909" y="16245"/>
                    <a:pt x="12109" y="15845"/>
                    <a:pt x="12243" y="15411"/>
                  </a:cubicBezTo>
                  <a:cubicBezTo>
                    <a:pt x="12443" y="14844"/>
                    <a:pt x="12510" y="14277"/>
                    <a:pt x="12476" y="13677"/>
                  </a:cubicBezTo>
                  <a:cubicBezTo>
                    <a:pt x="12476" y="13510"/>
                    <a:pt x="12443" y="13343"/>
                    <a:pt x="12410" y="13143"/>
                  </a:cubicBezTo>
                  <a:lnTo>
                    <a:pt x="12343" y="12910"/>
                  </a:lnTo>
                  <a:lnTo>
                    <a:pt x="12310" y="12776"/>
                  </a:lnTo>
                  <a:lnTo>
                    <a:pt x="12176" y="12309"/>
                  </a:lnTo>
                  <a:cubicBezTo>
                    <a:pt x="12076" y="12009"/>
                    <a:pt x="11976" y="11709"/>
                    <a:pt x="11876" y="11409"/>
                  </a:cubicBezTo>
                  <a:lnTo>
                    <a:pt x="11542" y="10508"/>
                  </a:lnTo>
                  <a:lnTo>
                    <a:pt x="11175" y="9607"/>
                  </a:lnTo>
                  <a:cubicBezTo>
                    <a:pt x="10708" y="8440"/>
                    <a:pt x="10141" y="7339"/>
                    <a:pt x="9574" y="6238"/>
                  </a:cubicBezTo>
                  <a:cubicBezTo>
                    <a:pt x="8974" y="5137"/>
                    <a:pt x="8340" y="4070"/>
                    <a:pt x="7706" y="3069"/>
                  </a:cubicBezTo>
                  <a:cubicBezTo>
                    <a:pt x="7373" y="2536"/>
                    <a:pt x="7006" y="2035"/>
                    <a:pt x="6672" y="1535"/>
                  </a:cubicBezTo>
                  <a:cubicBezTo>
                    <a:pt x="6305" y="1001"/>
                    <a:pt x="5972" y="534"/>
                    <a:pt x="5538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7250521" y="895393"/>
              <a:ext cx="228713" cy="260994"/>
            </a:xfrm>
            <a:custGeom>
              <a:avLst/>
              <a:gdLst/>
              <a:ahLst/>
              <a:cxnLst/>
              <a:rect l="l" t="t" r="r" b="b"/>
              <a:pathLst>
                <a:path w="11832" h="13502" extrusionOk="0">
                  <a:moveTo>
                    <a:pt x="4827" y="0"/>
                  </a:moveTo>
                  <a:cubicBezTo>
                    <a:pt x="1800" y="0"/>
                    <a:pt x="0" y="2423"/>
                    <a:pt x="1624" y="5996"/>
                  </a:cubicBezTo>
                  <a:cubicBezTo>
                    <a:pt x="3326" y="9665"/>
                    <a:pt x="5394" y="13501"/>
                    <a:pt x="5394" y="13501"/>
                  </a:cubicBezTo>
                  <a:lnTo>
                    <a:pt x="11832" y="8264"/>
                  </a:lnTo>
                  <a:cubicBezTo>
                    <a:pt x="11832" y="8264"/>
                    <a:pt x="9130" y="759"/>
                    <a:pt x="6061" y="125"/>
                  </a:cubicBezTo>
                  <a:cubicBezTo>
                    <a:pt x="5632" y="41"/>
                    <a:pt x="5219" y="0"/>
                    <a:pt x="4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7218723" y="1367219"/>
              <a:ext cx="94794" cy="76740"/>
            </a:xfrm>
            <a:custGeom>
              <a:avLst/>
              <a:gdLst/>
              <a:ahLst/>
              <a:cxnLst/>
              <a:rect l="l" t="t" r="r" b="b"/>
              <a:pathLst>
                <a:path w="4904" h="3970" extrusionOk="0">
                  <a:moveTo>
                    <a:pt x="3303" y="0"/>
                  </a:moveTo>
                  <a:lnTo>
                    <a:pt x="0" y="367"/>
                  </a:lnTo>
                  <a:lnTo>
                    <a:pt x="2135" y="3970"/>
                  </a:lnTo>
                  <a:cubicBezTo>
                    <a:pt x="2135" y="3970"/>
                    <a:pt x="4904" y="3036"/>
                    <a:pt x="4570" y="1535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7180682" y="1374313"/>
              <a:ext cx="79968" cy="92861"/>
            </a:xfrm>
            <a:custGeom>
              <a:avLst/>
              <a:gdLst/>
              <a:ahLst/>
              <a:cxnLst/>
              <a:rect l="l" t="t" r="r" b="b"/>
              <a:pathLst>
                <a:path w="4137" h="4804" extrusionOk="0">
                  <a:moveTo>
                    <a:pt x="1968" y="0"/>
                  </a:moveTo>
                  <a:lnTo>
                    <a:pt x="0" y="1901"/>
                  </a:lnTo>
                  <a:lnTo>
                    <a:pt x="1902" y="4804"/>
                  </a:lnTo>
                  <a:lnTo>
                    <a:pt x="4137" y="3603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434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64"/>
          <p:cNvSpPr txBox="1">
            <a:spLocks noGrp="1"/>
          </p:cNvSpPr>
          <p:nvPr>
            <p:ph type="title" idx="6"/>
          </p:nvPr>
        </p:nvSpPr>
        <p:spPr>
          <a:xfrm>
            <a:off x="720000" y="154236"/>
            <a:ext cx="7704000" cy="1090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400" dirty="0"/>
              <a:t>¿Los clientes con estabilidad laboral con al menos dos años son los de menor riesgo?</a:t>
            </a:r>
            <a:endParaRPr sz="2400" dirty="0"/>
          </a:p>
        </p:txBody>
      </p:sp>
      <p:sp>
        <p:nvSpPr>
          <p:cNvPr id="2670" name="Google Shape;2670;p64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AAE42410-E236-4576-A089-5D6C53ACC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03" y="1443020"/>
            <a:ext cx="1812443" cy="100479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5401589-306C-401B-A611-78CD42FAF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55" y="2466109"/>
            <a:ext cx="3754255" cy="270999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94F47A1-BDC1-404B-A027-B98928436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051" y="1990583"/>
            <a:ext cx="2711991" cy="2187318"/>
          </a:xfrm>
          <a:prstGeom prst="rect">
            <a:avLst/>
          </a:prstGeom>
        </p:spPr>
      </p:pic>
      <p:sp>
        <p:nvSpPr>
          <p:cNvPr id="54" name="Google Shape;8862;p127">
            <a:extLst>
              <a:ext uri="{FF2B5EF4-FFF2-40B4-BE49-F238E27FC236}">
                <a16:creationId xmlns:a16="http://schemas.microsoft.com/office/drawing/2014/main" id="{6C8C1030-C6BB-4E7F-9A18-572CB7E6832F}"/>
              </a:ext>
            </a:extLst>
          </p:cNvPr>
          <p:cNvSpPr/>
          <p:nvPr/>
        </p:nvSpPr>
        <p:spPr>
          <a:xfrm>
            <a:off x="4211358" y="2696589"/>
            <a:ext cx="816383" cy="56810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ímbolo &quot;No permitido&quot; 22">
            <a:extLst>
              <a:ext uri="{FF2B5EF4-FFF2-40B4-BE49-F238E27FC236}">
                <a16:creationId xmlns:a16="http://schemas.microsoft.com/office/drawing/2014/main" id="{088F9CAE-8774-4156-BAA9-90AAA4519665}"/>
              </a:ext>
            </a:extLst>
          </p:cNvPr>
          <p:cNvSpPr/>
          <p:nvPr/>
        </p:nvSpPr>
        <p:spPr>
          <a:xfrm>
            <a:off x="2722941" y="2163312"/>
            <a:ext cx="133538" cy="128909"/>
          </a:xfrm>
          <a:prstGeom prst="noSmoking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58" name="Símbolo &quot;No permitido&quot; 57">
            <a:extLst>
              <a:ext uri="{FF2B5EF4-FFF2-40B4-BE49-F238E27FC236}">
                <a16:creationId xmlns:a16="http://schemas.microsoft.com/office/drawing/2014/main" id="{368B4DC6-BC62-4436-B266-210E02C3B774}"/>
              </a:ext>
            </a:extLst>
          </p:cNvPr>
          <p:cNvSpPr/>
          <p:nvPr/>
        </p:nvSpPr>
        <p:spPr>
          <a:xfrm>
            <a:off x="2720594" y="1878811"/>
            <a:ext cx="133538" cy="128909"/>
          </a:xfrm>
          <a:prstGeom prst="noSmoking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D8A9F37-F8D8-4243-8462-0BB176ED1AB3}"/>
              </a:ext>
            </a:extLst>
          </p:cNvPr>
          <p:cNvSpPr txBox="1"/>
          <p:nvPr/>
        </p:nvSpPr>
        <p:spPr>
          <a:xfrm>
            <a:off x="4146642" y="1724922"/>
            <a:ext cx="92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>
                <a:solidFill>
                  <a:schemeClr val="dk2"/>
                </a:solidFill>
                <a:latin typeface="Montserrat ExtraBold"/>
                <a:sym typeface="Montserrat ExtraBold"/>
              </a:rPr>
              <a:t>30,294</a:t>
            </a:r>
          </a:p>
        </p:txBody>
      </p:sp>
      <p:sp>
        <p:nvSpPr>
          <p:cNvPr id="21" name="Google Shape;8862;p127">
            <a:extLst>
              <a:ext uri="{FF2B5EF4-FFF2-40B4-BE49-F238E27FC236}">
                <a16:creationId xmlns:a16="http://schemas.microsoft.com/office/drawing/2014/main" id="{C332EB0B-1B9E-4EB6-8BF7-AF84A36E8A20}"/>
              </a:ext>
            </a:extLst>
          </p:cNvPr>
          <p:cNvSpPr/>
          <p:nvPr/>
        </p:nvSpPr>
        <p:spPr>
          <a:xfrm>
            <a:off x="3255856" y="1796989"/>
            <a:ext cx="452466" cy="235972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32C3F2-F39C-4825-9830-40709B5BD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424" y="1306619"/>
            <a:ext cx="2301439" cy="70110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FA6A23-0346-42AC-B00F-8069BA7B4E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8538" y="4144639"/>
            <a:ext cx="2711991" cy="915737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23AD5C68-58C0-43B6-A61E-13E837ED8556}"/>
              </a:ext>
            </a:extLst>
          </p:cNvPr>
          <p:cNvSpPr/>
          <p:nvPr/>
        </p:nvSpPr>
        <p:spPr>
          <a:xfrm>
            <a:off x="7376144" y="4757740"/>
            <a:ext cx="781050" cy="333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74B85FC-535A-4AE1-9195-001752EF9EF9}"/>
              </a:ext>
            </a:extLst>
          </p:cNvPr>
          <p:cNvSpPr txBox="1"/>
          <p:nvPr/>
        </p:nvSpPr>
        <p:spPr>
          <a:xfrm>
            <a:off x="3851315" y="3975199"/>
            <a:ext cx="1258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schemeClr val="dk2"/>
                </a:solidFill>
                <a:latin typeface="Montserrat ExtraBold"/>
                <a:sym typeface="Montserrat ExtraBold"/>
              </a:rPr>
              <a:t>73.3%</a:t>
            </a:r>
          </a:p>
        </p:txBody>
      </p:sp>
      <p:pic>
        <p:nvPicPr>
          <p:cNvPr id="6" name="Gráfico 5" descr="Pulgares hacia arriba">
            <a:extLst>
              <a:ext uri="{FF2B5EF4-FFF2-40B4-BE49-F238E27FC236}">
                <a16:creationId xmlns:a16="http://schemas.microsoft.com/office/drawing/2014/main" id="{1A902D6B-0811-4105-A59C-D7A846E61A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0181" y="3723911"/>
            <a:ext cx="742315" cy="742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271</Words>
  <Application>Microsoft Office PowerPoint</Application>
  <PresentationFormat>On-screen Show (16:9)</PresentationFormat>
  <Paragraphs>76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Montserrat ExtraBold</vt:lpstr>
      <vt:lpstr>Anaheim</vt:lpstr>
      <vt:lpstr>Fira Sans Extra Condensed Medium</vt:lpstr>
      <vt:lpstr>Poppins</vt:lpstr>
      <vt:lpstr>Montserrat Medium</vt:lpstr>
      <vt:lpstr>Arial</vt:lpstr>
      <vt:lpstr>Lato</vt:lpstr>
      <vt:lpstr>Fira Sans</vt:lpstr>
      <vt:lpstr>Bebas Neue</vt:lpstr>
      <vt:lpstr>International Banking Day XL by Slidesgo</vt:lpstr>
      <vt:lpstr>Grupo 5</vt:lpstr>
      <vt:lpstr>PowerPoint Presentation</vt:lpstr>
      <vt:lpstr>Definiciones</vt:lpstr>
      <vt:lpstr>Definiciones</vt:lpstr>
      <vt:lpstr>Definiendo la etiqueta  tipo de cliente</vt:lpstr>
      <vt:lpstr>Etiqueta tipo cliente</vt:lpstr>
      <vt:lpstr>Data quality</vt:lpstr>
      <vt:lpstr>Estadísticos</vt:lpstr>
      <vt:lpstr>¿Los clientes con estabilidad laboral con al menos dos años son los de menor riesgo?</vt:lpstr>
      <vt:lpstr>¿Cómo influye la profesión, el estado civil y los hijos en el comportamiento del cliente? </vt:lpstr>
      <vt:lpstr>Definiciones</vt:lpstr>
      <vt:lpstr>¿Cuál es el comportamiento de  pago de las generaciones y la de mayor riesgo</vt:lpstr>
      <vt:lpstr>¿Cuál es el comportamiento de pago según el nivel de ingreso y educación?</vt:lpstr>
      <vt:lpstr>Recomendaciones</vt:lpstr>
      <vt:lpstr>Recomendaciones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Banking Day</dc:title>
  <dc:creator>Mauricio Rumbea Pavisic</dc:creator>
  <cp:lastModifiedBy>Ana Maria Jalca</cp:lastModifiedBy>
  <cp:revision>35</cp:revision>
  <dcterms:modified xsi:type="dcterms:W3CDTF">2024-06-29T04:58:40Z</dcterms:modified>
</cp:coreProperties>
</file>