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61" r:id="rId3"/>
    <p:sldId id="262" r:id="rId4"/>
    <p:sldId id="269" r:id="rId5"/>
    <p:sldId id="265" r:id="rId6"/>
    <p:sldId id="267" r:id="rId7"/>
    <p:sldId id="264" r:id="rId8"/>
    <p:sldId id="268" r:id="rId9"/>
    <p:sldId id="345" r:id="rId10"/>
    <p:sldId id="266" r:id="rId11"/>
    <p:sldId id="272" r:id="rId12"/>
    <p:sldId id="271" r:id="rId13"/>
    <p:sldId id="273" r:id="rId14"/>
    <p:sldId id="274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Medium" panose="020B0604020202020204" charset="0"/>
      <p:regular r:id="rId24"/>
      <p:bold r:id="rId25"/>
      <p:italic r:id="rId26"/>
      <p:boldItalic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E91573-73E9-4F15-AEFF-F09851FD8907}">
  <a:tblStyle styleId="{ADE91573-73E9-4F15-AEFF-F09851FD8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25A231-E3EB-4B39-ABC7-DA6B9DFA776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06996257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06996257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f1e29d71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5" name="Google Shape;2975;gf1e29d71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106996257d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106996257d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06996257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06996257d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_1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9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541575" y="1136050"/>
            <a:ext cx="40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3541575" y="1521575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/>
          </p:nvPr>
        </p:nvSpPr>
        <p:spPr>
          <a:xfrm>
            <a:off x="3541575" y="241147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3541575" y="279900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_1"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 rot="2699948" flipH="1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2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2" r:id="rId8"/>
    <p:sldLayoutId id="2147483673" r:id="rId9"/>
    <p:sldLayoutId id="2147483674" r:id="rId10"/>
    <p:sldLayoutId id="2147483675" r:id="rId11"/>
    <p:sldLayoutId id="2147483677" r:id="rId12"/>
    <p:sldLayoutId id="2147483686" r:id="rId13"/>
    <p:sldLayoutId id="2147483687" r:id="rId14"/>
    <p:sldLayoutId id="2147483691" r:id="rId15"/>
    <p:sldLayoutId id="214748369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5</a:t>
            </a:r>
            <a:endParaRPr dirty="0"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835100" y="3735074"/>
            <a:ext cx="2879400" cy="664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Mauricio</a:t>
            </a:r>
            <a:endParaRPr dirty="0"/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M3 : Coding…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4181374" y="3198608"/>
            <a:ext cx="449696" cy="426611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¿</a:t>
            </a:r>
            <a:r>
              <a:rPr lang="es-EC" sz="2400" dirty="0"/>
              <a:t>Cuál es el comportamiento de  pago de las generaciones y la de más riesgo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F782BAD6-97B6-4E8D-B636-85AF963E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9" y="1207930"/>
            <a:ext cx="4459870" cy="34395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414A91E-61BB-4B02-9ECC-FBCABEC5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382" y="3248746"/>
            <a:ext cx="3223334" cy="19273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06BF39-533C-47D8-8407-555787510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693" y="1073848"/>
            <a:ext cx="2836712" cy="2081031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F9682B59-9401-4202-98EA-0AF0183A2E53}"/>
              </a:ext>
            </a:extLst>
          </p:cNvPr>
          <p:cNvSpPr/>
          <p:nvPr/>
        </p:nvSpPr>
        <p:spPr>
          <a:xfrm>
            <a:off x="7538295" y="3838575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36" name="Elipse 735">
            <a:extLst>
              <a:ext uri="{FF2B5EF4-FFF2-40B4-BE49-F238E27FC236}">
                <a16:creationId xmlns:a16="http://schemas.microsoft.com/office/drawing/2014/main" id="{90716488-1CEC-47E3-BF1A-1242E95808F9}"/>
              </a:ext>
            </a:extLst>
          </p:cNvPr>
          <p:cNvSpPr/>
          <p:nvPr/>
        </p:nvSpPr>
        <p:spPr>
          <a:xfrm>
            <a:off x="6610853" y="4795837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68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Conclusiones</a:t>
            </a:r>
          </a:p>
        </p:txBody>
      </p:sp>
      <p:sp>
        <p:nvSpPr>
          <p:cNvPr id="2957" name="Google Shape;2957;p68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C" dirty="0"/>
              <a:t>Conclusiones y Recomendaciones.</a:t>
            </a:r>
          </a:p>
        </p:txBody>
      </p:sp>
      <p:sp>
        <p:nvSpPr>
          <p:cNvPr id="2958" name="Google Shape;2958;p6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6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60" name="Google Shape;2960;p6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6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6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6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64" name="Google Shape;2964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6" name="Google Shape;2966;p6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67" name="Google Shape;2967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9" name="Google Shape;2969;p68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68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971" name="Google Shape;2971;p68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8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67"/>
          <p:cNvSpPr txBox="1">
            <a:spLocks noGrp="1"/>
          </p:cNvSpPr>
          <p:nvPr>
            <p:ph type="title"/>
          </p:nvPr>
        </p:nvSpPr>
        <p:spPr>
          <a:xfrm>
            <a:off x="92364" y="1136050"/>
            <a:ext cx="752741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Estabilidad Laboral en Futuros Clientes</a:t>
            </a:r>
            <a:endParaRPr sz="2000" dirty="0"/>
          </a:p>
        </p:txBody>
      </p:sp>
      <p:sp>
        <p:nvSpPr>
          <p:cNvPr id="2798" name="Google Shape;2798;p67"/>
          <p:cNvSpPr txBox="1">
            <a:spLocks noGrp="1"/>
          </p:cNvSpPr>
          <p:nvPr>
            <p:ph type="subTitle" idx="1"/>
          </p:nvPr>
        </p:nvSpPr>
        <p:spPr>
          <a:xfrm>
            <a:off x="1034472" y="1521574"/>
            <a:ext cx="6585303" cy="777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Las personas con estabilidad laboral mayor a dos años son en un X% buenos pagadores.</a:t>
            </a:r>
            <a:endParaRPr sz="1400" dirty="0"/>
          </a:p>
        </p:txBody>
      </p:sp>
      <p:sp>
        <p:nvSpPr>
          <p:cNvPr id="2799" name="Google Shape;2799;p67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Geopolitical factors</a:t>
            </a:r>
            <a:endParaRPr dirty="0"/>
          </a:p>
        </p:txBody>
      </p:sp>
      <p:sp>
        <p:nvSpPr>
          <p:cNvPr id="2800" name="Google Shape;2800;p67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2801" name="Google Shape;2801;p6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Recomendaciones</a:t>
            </a:r>
            <a:endParaRPr dirty="0"/>
          </a:p>
        </p:txBody>
      </p:sp>
      <p:sp>
        <p:nvSpPr>
          <p:cNvPr id="2802" name="Google Shape;2802;p67"/>
          <p:cNvSpPr txBox="1">
            <a:spLocks noGrp="1"/>
          </p:cNvSpPr>
          <p:nvPr>
            <p:ph type="title" idx="4"/>
          </p:nvPr>
        </p:nvSpPr>
        <p:spPr>
          <a:xfrm>
            <a:off x="3079903" y="2411475"/>
            <a:ext cx="453717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Enfoque generacional</a:t>
            </a:r>
            <a:endParaRPr sz="2000" dirty="0"/>
          </a:p>
        </p:txBody>
      </p:sp>
      <p:sp>
        <p:nvSpPr>
          <p:cNvPr id="2803" name="Google Shape;2803;p67"/>
          <p:cNvSpPr txBox="1">
            <a:spLocks noGrp="1"/>
          </p:cNvSpPr>
          <p:nvPr>
            <p:ph type="subTitle" idx="5"/>
          </p:nvPr>
        </p:nvSpPr>
        <p:spPr>
          <a:xfrm>
            <a:off x="1034473" y="2901176"/>
            <a:ext cx="6585303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</a:t>
            </a:r>
            <a:r>
              <a:rPr lang="es-EC" sz="1400" dirty="0" err="1"/>
              <a:t>Millennials</a:t>
            </a:r>
            <a:r>
              <a:rPr lang="es-EC" sz="1400" dirty="0"/>
              <a:t> tienen mayor ingreso y tienen buen comportamiento pago.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Generación Z no tienen buen comportamiento de pago, tomar las precauciones para atenderlos.</a:t>
            </a:r>
            <a:endParaRPr sz="1400" dirty="0"/>
          </a:p>
        </p:txBody>
      </p:sp>
      <p:sp>
        <p:nvSpPr>
          <p:cNvPr id="2804" name="Google Shape;2804;p67"/>
          <p:cNvSpPr/>
          <p:nvPr/>
        </p:nvSpPr>
        <p:spPr>
          <a:xfrm>
            <a:off x="7688275" y="1260844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67"/>
          <p:cNvSpPr/>
          <p:nvPr/>
        </p:nvSpPr>
        <p:spPr>
          <a:xfrm>
            <a:off x="7688275" y="2536271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67"/>
          <p:cNvSpPr/>
          <p:nvPr/>
        </p:nvSpPr>
        <p:spPr>
          <a:xfrm>
            <a:off x="7688275" y="3827796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6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6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6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0" name="Google Shape;2930;p6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31" name="Google Shape;2931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3" name="Google Shape;2933;p6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34" name="Google Shape;2934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6" name="Google Shape;2936;p67"/>
          <p:cNvGrpSpPr/>
          <p:nvPr/>
        </p:nvGrpSpPr>
        <p:grpSpPr>
          <a:xfrm>
            <a:off x="7802530" y="1421812"/>
            <a:ext cx="492391" cy="361761"/>
            <a:chOff x="5475760" y="1434935"/>
            <a:chExt cx="474410" cy="347180"/>
          </a:xfrm>
        </p:grpSpPr>
        <p:sp>
          <p:nvSpPr>
            <p:cNvPr id="2937" name="Google Shape;2937;p67"/>
            <p:cNvSpPr/>
            <p:nvPr/>
          </p:nvSpPr>
          <p:spPr>
            <a:xfrm>
              <a:off x="5774127" y="1591393"/>
              <a:ext cx="176043" cy="96986"/>
            </a:xfrm>
            <a:custGeom>
              <a:avLst/>
              <a:gdLst/>
              <a:ahLst/>
              <a:cxnLst/>
              <a:rect l="l" t="t" r="r" b="b"/>
              <a:pathLst>
                <a:path w="6872" h="3790" extrusionOk="0">
                  <a:moveTo>
                    <a:pt x="2830" y="1365"/>
                  </a:moveTo>
                  <a:lnTo>
                    <a:pt x="2830" y="2451"/>
                  </a:lnTo>
                  <a:lnTo>
                    <a:pt x="1592" y="2451"/>
                  </a:lnTo>
                  <a:lnTo>
                    <a:pt x="1592" y="1365"/>
                  </a:lnTo>
                  <a:close/>
                  <a:moveTo>
                    <a:pt x="1895" y="0"/>
                  </a:moveTo>
                  <a:lnTo>
                    <a:pt x="1693" y="26"/>
                  </a:lnTo>
                  <a:lnTo>
                    <a:pt x="1516" y="51"/>
                  </a:lnTo>
                  <a:lnTo>
                    <a:pt x="1314" y="101"/>
                  </a:lnTo>
                  <a:lnTo>
                    <a:pt x="1137" y="152"/>
                  </a:lnTo>
                  <a:lnTo>
                    <a:pt x="985" y="228"/>
                  </a:lnTo>
                  <a:lnTo>
                    <a:pt x="834" y="329"/>
                  </a:lnTo>
                  <a:lnTo>
                    <a:pt x="682" y="455"/>
                  </a:lnTo>
                  <a:lnTo>
                    <a:pt x="556" y="556"/>
                  </a:lnTo>
                  <a:lnTo>
                    <a:pt x="430" y="708"/>
                  </a:lnTo>
                  <a:lnTo>
                    <a:pt x="303" y="859"/>
                  </a:lnTo>
                  <a:lnTo>
                    <a:pt x="227" y="1011"/>
                  </a:lnTo>
                  <a:lnTo>
                    <a:pt x="126" y="1162"/>
                  </a:lnTo>
                  <a:lnTo>
                    <a:pt x="76" y="1339"/>
                  </a:lnTo>
                  <a:lnTo>
                    <a:pt x="25" y="1516"/>
                  </a:lnTo>
                  <a:lnTo>
                    <a:pt x="0" y="1718"/>
                  </a:lnTo>
                  <a:lnTo>
                    <a:pt x="0" y="1895"/>
                  </a:lnTo>
                  <a:lnTo>
                    <a:pt x="0" y="2097"/>
                  </a:lnTo>
                  <a:lnTo>
                    <a:pt x="25" y="2299"/>
                  </a:lnTo>
                  <a:lnTo>
                    <a:pt x="76" y="2476"/>
                  </a:lnTo>
                  <a:lnTo>
                    <a:pt x="126" y="2653"/>
                  </a:lnTo>
                  <a:lnTo>
                    <a:pt x="227" y="2805"/>
                  </a:lnTo>
                  <a:lnTo>
                    <a:pt x="303" y="2956"/>
                  </a:lnTo>
                  <a:lnTo>
                    <a:pt x="430" y="3108"/>
                  </a:lnTo>
                  <a:lnTo>
                    <a:pt x="556" y="3234"/>
                  </a:lnTo>
                  <a:lnTo>
                    <a:pt x="682" y="3360"/>
                  </a:lnTo>
                  <a:lnTo>
                    <a:pt x="834" y="3487"/>
                  </a:lnTo>
                  <a:lnTo>
                    <a:pt x="985" y="3562"/>
                  </a:lnTo>
                  <a:lnTo>
                    <a:pt x="1137" y="3663"/>
                  </a:lnTo>
                  <a:lnTo>
                    <a:pt x="1314" y="3714"/>
                  </a:lnTo>
                  <a:lnTo>
                    <a:pt x="1516" y="3765"/>
                  </a:lnTo>
                  <a:lnTo>
                    <a:pt x="1693" y="3790"/>
                  </a:lnTo>
                  <a:lnTo>
                    <a:pt x="6872" y="3790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7"/>
            <p:cNvSpPr/>
            <p:nvPr/>
          </p:nvSpPr>
          <p:spPr>
            <a:xfrm>
              <a:off x="5475760" y="1494406"/>
              <a:ext cx="66042" cy="287708"/>
            </a:xfrm>
            <a:custGeom>
              <a:avLst/>
              <a:gdLst/>
              <a:ahLst/>
              <a:cxnLst/>
              <a:rect l="l" t="t" r="r" b="b"/>
              <a:pathLst>
                <a:path w="2578" h="11243" extrusionOk="0">
                  <a:moveTo>
                    <a:pt x="1" y="1"/>
                  </a:moveTo>
                  <a:lnTo>
                    <a:pt x="1" y="9752"/>
                  </a:lnTo>
                  <a:lnTo>
                    <a:pt x="1" y="9904"/>
                  </a:lnTo>
                  <a:lnTo>
                    <a:pt x="26" y="10056"/>
                  </a:lnTo>
                  <a:lnTo>
                    <a:pt x="102" y="10333"/>
                  </a:lnTo>
                  <a:lnTo>
                    <a:pt x="253" y="10586"/>
                  </a:lnTo>
                  <a:lnTo>
                    <a:pt x="430" y="10813"/>
                  </a:lnTo>
                  <a:lnTo>
                    <a:pt x="658" y="10990"/>
                  </a:lnTo>
                  <a:lnTo>
                    <a:pt x="910" y="11142"/>
                  </a:lnTo>
                  <a:lnTo>
                    <a:pt x="1188" y="11218"/>
                  </a:lnTo>
                  <a:lnTo>
                    <a:pt x="1340" y="11243"/>
                  </a:lnTo>
                  <a:lnTo>
                    <a:pt x="2578" y="11243"/>
                  </a:lnTo>
                  <a:lnTo>
                    <a:pt x="2578" y="153"/>
                  </a:lnTo>
                  <a:lnTo>
                    <a:pt x="683" y="153"/>
                  </a:lnTo>
                  <a:lnTo>
                    <a:pt x="506" y="127"/>
                  </a:lnTo>
                  <a:lnTo>
                    <a:pt x="329" y="102"/>
                  </a:lnTo>
                  <a:lnTo>
                    <a:pt x="152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7"/>
            <p:cNvSpPr/>
            <p:nvPr/>
          </p:nvSpPr>
          <p:spPr>
            <a:xfrm>
              <a:off x="5475760" y="1434935"/>
              <a:ext cx="411648" cy="35596"/>
            </a:xfrm>
            <a:custGeom>
              <a:avLst/>
              <a:gdLst/>
              <a:ahLst/>
              <a:cxnLst/>
              <a:rect l="l" t="t" r="r" b="b"/>
              <a:pathLst>
                <a:path w="16069" h="1391" extrusionOk="0">
                  <a:moveTo>
                    <a:pt x="557" y="1"/>
                  </a:moveTo>
                  <a:lnTo>
                    <a:pt x="430" y="51"/>
                  </a:lnTo>
                  <a:lnTo>
                    <a:pt x="304" y="102"/>
                  </a:lnTo>
                  <a:lnTo>
                    <a:pt x="203" y="203"/>
                  </a:lnTo>
                  <a:lnTo>
                    <a:pt x="102" y="304"/>
                  </a:lnTo>
                  <a:lnTo>
                    <a:pt x="51" y="405"/>
                  </a:lnTo>
                  <a:lnTo>
                    <a:pt x="1" y="557"/>
                  </a:lnTo>
                  <a:lnTo>
                    <a:pt x="1" y="683"/>
                  </a:lnTo>
                  <a:lnTo>
                    <a:pt x="1" y="834"/>
                  </a:lnTo>
                  <a:lnTo>
                    <a:pt x="51" y="961"/>
                  </a:lnTo>
                  <a:lnTo>
                    <a:pt x="102" y="1087"/>
                  </a:lnTo>
                  <a:lnTo>
                    <a:pt x="203" y="1188"/>
                  </a:lnTo>
                  <a:lnTo>
                    <a:pt x="304" y="1264"/>
                  </a:lnTo>
                  <a:lnTo>
                    <a:pt x="430" y="1340"/>
                  </a:lnTo>
                  <a:lnTo>
                    <a:pt x="557" y="1365"/>
                  </a:lnTo>
                  <a:lnTo>
                    <a:pt x="683" y="1390"/>
                  </a:lnTo>
                  <a:lnTo>
                    <a:pt x="16068" y="1390"/>
                  </a:lnTo>
                  <a:lnTo>
                    <a:pt x="1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7"/>
            <p:cNvSpPr/>
            <p:nvPr/>
          </p:nvSpPr>
          <p:spPr>
            <a:xfrm>
              <a:off x="5569597" y="1498296"/>
              <a:ext cx="34994" cy="283819"/>
            </a:xfrm>
            <a:custGeom>
              <a:avLst/>
              <a:gdLst/>
              <a:ahLst/>
              <a:cxnLst/>
              <a:rect l="l" t="t" r="r" b="b"/>
              <a:pathLst>
                <a:path w="1366" h="11091" extrusionOk="0">
                  <a:moveTo>
                    <a:pt x="1" y="1"/>
                  </a:moveTo>
                  <a:lnTo>
                    <a:pt x="1" y="11091"/>
                  </a:lnTo>
                  <a:lnTo>
                    <a:pt x="1365" y="110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7"/>
            <p:cNvSpPr/>
            <p:nvPr/>
          </p:nvSpPr>
          <p:spPr>
            <a:xfrm>
              <a:off x="5632385" y="1498296"/>
              <a:ext cx="255022" cy="283819"/>
            </a:xfrm>
            <a:custGeom>
              <a:avLst/>
              <a:gdLst/>
              <a:ahLst/>
              <a:cxnLst/>
              <a:rect l="l" t="t" r="r" b="b"/>
              <a:pathLst>
                <a:path w="9955" h="11091" extrusionOk="0">
                  <a:moveTo>
                    <a:pt x="0" y="1"/>
                  </a:moveTo>
                  <a:lnTo>
                    <a:pt x="0" y="11091"/>
                  </a:lnTo>
                  <a:lnTo>
                    <a:pt x="9954" y="11091"/>
                  </a:lnTo>
                  <a:lnTo>
                    <a:pt x="9954" y="8514"/>
                  </a:lnTo>
                  <a:lnTo>
                    <a:pt x="7125" y="8514"/>
                  </a:lnTo>
                  <a:lnTo>
                    <a:pt x="6821" y="8464"/>
                  </a:lnTo>
                  <a:lnTo>
                    <a:pt x="6544" y="8388"/>
                  </a:lnTo>
                  <a:lnTo>
                    <a:pt x="6266" y="8287"/>
                  </a:lnTo>
                  <a:lnTo>
                    <a:pt x="5988" y="8160"/>
                  </a:lnTo>
                  <a:lnTo>
                    <a:pt x="5760" y="8009"/>
                  </a:lnTo>
                  <a:lnTo>
                    <a:pt x="5533" y="7832"/>
                  </a:lnTo>
                  <a:lnTo>
                    <a:pt x="5306" y="7655"/>
                  </a:lnTo>
                  <a:lnTo>
                    <a:pt x="5129" y="7428"/>
                  </a:lnTo>
                  <a:lnTo>
                    <a:pt x="4952" y="7200"/>
                  </a:lnTo>
                  <a:lnTo>
                    <a:pt x="4800" y="6973"/>
                  </a:lnTo>
                  <a:lnTo>
                    <a:pt x="4674" y="6695"/>
                  </a:lnTo>
                  <a:lnTo>
                    <a:pt x="4573" y="6417"/>
                  </a:lnTo>
                  <a:lnTo>
                    <a:pt x="4497" y="6139"/>
                  </a:lnTo>
                  <a:lnTo>
                    <a:pt x="4447" y="5836"/>
                  </a:lnTo>
                  <a:lnTo>
                    <a:pt x="4447" y="5533"/>
                  </a:lnTo>
                  <a:lnTo>
                    <a:pt x="4447" y="5230"/>
                  </a:lnTo>
                  <a:lnTo>
                    <a:pt x="4497" y="4952"/>
                  </a:lnTo>
                  <a:lnTo>
                    <a:pt x="4573" y="4649"/>
                  </a:lnTo>
                  <a:lnTo>
                    <a:pt x="4674" y="4396"/>
                  </a:lnTo>
                  <a:lnTo>
                    <a:pt x="4800" y="4118"/>
                  </a:lnTo>
                  <a:lnTo>
                    <a:pt x="4952" y="3891"/>
                  </a:lnTo>
                  <a:lnTo>
                    <a:pt x="5129" y="3638"/>
                  </a:lnTo>
                  <a:lnTo>
                    <a:pt x="5306" y="3436"/>
                  </a:lnTo>
                  <a:lnTo>
                    <a:pt x="5533" y="3234"/>
                  </a:lnTo>
                  <a:lnTo>
                    <a:pt x="5760" y="3083"/>
                  </a:lnTo>
                  <a:lnTo>
                    <a:pt x="5988" y="2931"/>
                  </a:lnTo>
                  <a:lnTo>
                    <a:pt x="6266" y="2805"/>
                  </a:lnTo>
                  <a:lnTo>
                    <a:pt x="6544" y="2704"/>
                  </a:lnTo>
                  <a:lnTo>
                    <a:pt x="6821" y="2628"/>
                  </a:lnTo>
                  <a:lnTo>
                    <a:pt x="7125" y="2577"/>
                  </a:lnTo>
                  <a:lnTo>
                    <a:pt x="7428" y="2552"/>
                  </a:lnTo>
                  <a:lnTo>
                    <a:pt x="9954" y="2552"/>
                  </a:lnTo>
                  <a:lnTo>
                    <a:pt x="9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2" name="Google Shape;2942;p67"/>
          <p:cNvGrpSpPr/>
          <p:nvPr/>
        </p:nvGrpSpPr>
        <p:grpSpPr>
          <a:xfrm>
            <a:off x="7802530" y="2631231"/>
            <a:ext cx="492391" cy="493778"/>
            <a:chOff x="6236190" y="1371600"/>
            <a:chExt cx="474410" cy="473876"/>
          </a:xfrm>
        </p:grpSpPr>
        <p:sp>
          <p:nvSpPr>
            <p:cNvPr id="2943" name="Google Shape;2943;p67"/>
            <p:cNvSpPr/>
            <p:nvPr/>
          </p:nvSpPr>
          <p:spPr>
            <a:xfrm>
              <a:off x="6630341" y="1371600"/>
              <a:ext cx="80260" cy="80173"/>
            </a:xfrm>
            <a:custGeom>
              <a:avLst/>
              <a:gdLst/>
              <a:ahLst/>
              <a:cxnLst/>
              <a:rect l="l" t="t" r="r" b="b"/>
              <a:pathLst>
                <a:path w="3133" h="3133" extrusionOk="0">
                  <a:moveTo>
                    <a:pt x="0" y="0"/>
                  </a:moveTo>
                  <a:lnTo>
                    <a:pt x="51" y="303"/>
                  </a:lnTo>
                  <a:lnTo>
                    <a:pt x="126" y="581"/>
                  </a:lnTo>
                  <a:lnTo>
                    <a:pt x="227" y="859"/>
                  </a:lnTo>
                  <a:lnTo>
                    <a:pt x="354" y="1137"/>
                  </a:lnTo>
                  <a:lnTo>
                    <a:pt x="505" y="1389"/>
                  </a:lnTo>
                  <a:lnTo>
                    <a:pt x="657" y="1642"/>
                  </a:lnTo>
                  <a:lnTo>
                    <a:pt x="834" y="1869"/>
                  </a:lnTo>
                  <a:lnTo>
                    <a:pt x="1036" y="2097"/>
                  </a:lnTo>
                  <a:lnTo>
                    <a:pt x="1263" y="2299"/>
                  </a:lnTo>
                  <a:lnTo>
                    <a:pt x="1491" y="2476"/>
                  </a:lnTo>
                  <a:lnTo>
                    <a:pt x="1743" y="2627"/>
                  </a:lnTo>
                  <a:lnTo>
                    <a:pt x="1996" y="2779"/>
                  </a:lnTo>
                  <a:lnTo>
                    <a:pt x="2274" y="2905"/>
                  </a:lnTo>
                  <a:lnTo>
                    <a:pt x="2552" y="3006"/>
                  </a:lnTo>
                  <a:lnTo>
                    <a:pt x="2829" y="3082"/>
                  </a:lnTo>
                  <a:lnTo>
                    <a:pt x="3133" y="3133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7"/>
            <p:cNvSpPr/>
            <p:nvPr/>
          </p:nvSpPr>
          <p:spPr>
            <a:xfrm>
              <a:off x="6630341" y="1575220"/>
              <a:ext cx="80260" cy="80839"/>
            </a:xfrm>
            <a:custGeom>
              <a:avLst/>
              <a:gdLst/>
              <a:ahLst/>
              <a:cxnLst/>
              <a:rect l="l" t="t" r="r" b="b"/>
              <a:pathLst>
                <a:path w="3133" h="3159" extrusionOk="0">
                  <a:moveTo>
                    <a:pt x="3133" y="1"/>
                  </a:moveTo>
                  <a:lnTo>
                    <a:pt x="2829" y="77"/>
                  </a:lnTo>
                  <a:lnTo>
                    <a:pt x="2552" y="152"/>
                  </a:lnTo>
                  <a:lnTo>
                    <a:pt x="2274" y="253"/>
                  </a:lnTo>
                  <a:lnTo>
                    <a:pt x="1996" y="380"/>
                  </a:lnTo>
                  <a:lnTo>
                    <a:pt x="1743" y="506"/>
                  </a:lnTo>
                  <a:lnTo>
                    <a:pt x="1491" y="683"/>
                  </a:lnTo>
                  <a:lnTo>
                    <a:pt x="1263" y="860"/>
                  </a:lnTo>
                  <a:lnTo>
                    <a:pt x="1036" y="1062"/>
                  </a:lnTo>
                  <a:lnTo>
                    <a:pt x="834" y="1289"/>
                  </a:lnTo>
                  <a:lnTo>
                    <a:pt x="657" y="1517"/>
                  </a:lnTo>
                  <a:lnTo>
                    <a:pt x="505" y="1744"/>
                  </a:lnTo>
                  <a:lnTo>
                    <a:pt x="354" y="2022"/>
                  </a:lnTo>
                  <a:lnTo>
                    <a:pt x="227" y="2274"/>
                  </a:lnTo>
                  <a:lnTo>
                    <a:pt x="126" y="2552"/>
                  </a:lnTo>
                  <a:lnTo>
                    <a:pt x="51" y="2855"/>
                  </a:lnTo>
                  <a:lnTo>
                    <a:pt x="0" y="3159"/>
                  </a:lnTo>
                  <a:lnTo>
                    <a:pt x="3133" y="3159"/>
                  </a:lnTo>
                  <a:lnTo>
                    <a:pt x="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7"/>
            <p:cNvSpPr/>
            <p:nvPr/>
          </p:nvSpPr>
          <p:spPr>
            <a:xfrm>
              <a:off x="6236190" y="1575220"/>
              <a:ext cx="80926" cy="80839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" y="1"/>
                  </a:moveTo>
                  <a:lnTo>
                    <a:pt x="1" y="3159"/>
                  </a:lnTo>
                  <a:lnTo>
                    <a:pt x="3159" y="3159"/>
                  </a:lnTo>
                  <a:lnTo>
                    <a:pt x="3083" y="2855"/>
                  </a:lnTo>
                  <a:lnTo>
                    <a:pt x="3007" y="2552"/>
                  </a:lnTo>
                  <a:lnTo>
                    <a:pt x="2906" y="2274"/>
                  </a:lnTo>
                  <a:lnTo>
                    <a:pt x="2780" y="2022"/>
                  </a:lnTo>
                  <a:lnTo>
                    <a:pt x="2653" y="1744"/>
                  </a:lnTo>
                  <a:lnTo>
                    <a:pt x="2477" y="1517"/>
                  </a:lnTo>
                  <a:lnTo>
                    <a:pt x="2300" y="1289"/>
                  </a:lnTo>
                  <a:lnTo>
                    <a:pt x="2098" y="1062"/>
                  </a:lnTo>
                  <a:lnTo>
                    <a:pt x="1870" y="860"/>
                  </a:lnTo>
                  <a:lnTo>
                    <a:pt x="1643" y="683"/>
                  </a:lnTo>
                  <a:lnTo>
                    <a:pt x="1416" y="506"/>
                  </a:lnTo>
                  <a:lnTo>
                    <a:pt x="1138" y="380"/>
                  </a:lnTo>
                  <a:lnTo>
                    <a:pt x="885" y="253"/>
                  </a:lnTo>
                  <a:lnTo>
                    <a:pt x="607" y="152"/>
                  </a:lnTo>
                  <a:lnTo>
                    <a:pt x="304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7"/>
            <p:cNvSpPr/>
            <p:nvPr/>
          </p:nvSpPr>
          <p:spPr>
            <a:xfrm>
              <a:off x="6236190" y="1371600"/>
              <a:ext cx="474410" cy="473876"/>
            </a:xfrm>
            <a:custGeom>
              <a:avLst/>
              <a:gdLst/>
              <a:ahLst/>
              <a:cxnLst/>
              <a:rect l="l" t="t" r="r" b="b"/>
              <a:pathLst>
                <a:path w="18519" h="18518" extrusionOk="0">
                  <a:moveTo>
                    <a:pt x="3917" y="4749"/>
                  </a:moveTo>
                  <a:lnTo>
                    <a:pt x="4801" y="5608"/>
                  </a:lnTo>
                  <a:lnTo>
                    <a:pt x="4018" y="6366"/>
                  </a:lnTo>
                  <a:lnTo>
                    <a:pt x="3159" y="5507"/>
                  </a:lnTo>
                  <a:lnTo>
                    <a:pt x="3917" y="4749"/>
                  </a:lnTo>
                  <a:close/>
                  <a:moveTo>
                    <a:pt x="14502" y="4749"/>
                  </a:moveTo>
                  <a:lnTo>
                    <a:pt x="15361" y="5608"/>
                  </a:lnTo>
                  <a:lnTo>
                    <a:pt x="14603" y="6366"/>
                  </a:lnTo>
                  <a:lnTo>
                    <a:pt x="13744" y="5507"/>
                  </a:lnTo>
                  <a:lnTo>
                    <a:pt x="14502" y="4749"/>
                  </a:lnTo>
                  <a:close/>
                  <a:moveTo>
                    <a:pt x="5609" y="14855"/>
                  </a:moveTo>
                  <a:lnTo>
                    <a:pt x="5862" y="14880"/>
                  </a:lnTo>
                  <a:lnTo>
                    <a:pt x="6115" y="14956"/>
                  </a:lnTo>
                  <a:lnTo>
                    <a:pt x="6317" y="15082"/>
                  </a:lnTo>
                  <a:lnTo>
                    <a:pt x="6519" y="15233"/>
                  </a:lnTo>
                  <a:lnTo>
                    <a:pt x="6670" y="15410"/>
                  </a:lnTo>
                  <a:lnTo>
                    <a:pt x="6797" y="15638"/>
                  </a:lnTo>
                  <a:lnTo>
                    <a:pt x="6872" y="15890"/>
                  </a:lnTo>
                  <a:lnTo>
                    <a:pt x="6898" y="16143"/>
                  </a:lnTo>
                  <a:lnTo>
                    <a:pt x="6872" y="16396"/>
                  </a:lnTo>
                  <a:lnTo>
                    <a:pt x="6797" y="16648"/>
                  </a:lnTo>
                  <a:lnTo>
                    <a:pt x="6670" y="16850"/>
                  </a:lnTo>
                  <a:lnTo>
                    <a:pt x="6519" y="17052"/>
                  </a:lnTo>
                  <a:lnTo>
                    <a:pt x="6317" y="17204"/>
                  </a:lnTo>
                  <a:lnTo>
                    <a:pt x="6115" y="17330"/>
                  </a:lnTo>
                  <a:lnTo>
                    <a:pt x="5862" y="17406"/>
                  </a:lnTo>
                  <a:lnTo>
                    <a:pt x="5609" y="17431"/>
                  </a:lnTo>
                  <a:lnTo>
                    <a:pt x="5331" y="17406"/>
                  </a:lnTo>
                  <a:lnTo>
                    <a:pt x="5104" y="17330"/>
                  </a:lnTo>
                  <a:lnTo>
                    <a:pt x="4877" y="17204"/>
                  </a:lnTo>
                  <a:lnTo>
                    <a:pt x="4700" y="17052"/>
                  </a:lnTo>
                  <a:lnTo>
                    <a:pt x="4523" y="16850"/>
                  </a:lnTo>
                  <a:lnTo>
                    <a:pt x="4422" y="16648"/>
                  </a:lnTo>
                  <a:lnTo>
                    <a:pt x="4346" y="16396"/>
                  </a:lnTo>
                  <a:lnTo>
                    <a:pt x="4321" y="16143"/>
                  </a:lnTo>
                  <a:lnTo>
                    <a:pt x="4346" y="15890"/>
                  </a:lnTo>
                  <a:lnTo>
                    <a:pt x="4422" y="15638"/>
                  </a:lnTo>
                  <a:lnTo>
                    <a:pt x="4523" y="15410"/>
                  </a:lnTo>
                  <a:lnTo>
                    <a:pt x="4700" y="15233"/>
                  </a:lnTo>
                  <a:lnTo>
                    <a:pt x="4877" y="15082"/>
                  </a:lnTo>
                  <a:lnTo>
                    <a:pt x="5104" y="14956"/>
                  </a:lnTo>
                  <a:lnTo>
                    <a:pt x="5331" y="14880"/>
                  </a:lnTo>
                  <a:lnTo>
                    <a:pt x="5609" y="14855"/>
                  </a:lnTo>
                  <a:close/>
                  <a:moveTo>
                    <a:pt x="12936" y="14855"/>
                  </a:moveTo>
                  <a:lnTo>
                    <a:pt x="13188" y="14880"/>
                  </a:lnTo>
                  <a:lnTo>
                    <a:pt x="13416" y="14956"/>
                  </a:lnTo>
                  <a:lnTo>
                    <a:pt x="13643" y="15082"/>
                  </a:lnTo>
                  <a:lnTo>
                    <a:pt x="13845" y="15233"/>
                  </a:lnTo>
                  <a:lnTo>
                    <a:pt x="13997" y="15410"/>
                  </a:lnTo>
                  <a:lnTo>
                    <a:pt x="14123" y="15638"/>
                  </a:lnTo>
                  <a:lnTo>
                    <a:pt x="14199" y="15890"/>
                  </a:lnTo>
                  <a:lnTo>
                    <a:pt x="14224" y="16143"/>
                  </a:lnTo>
                  <a:lnTo>
                    <a:pt x="14199" y="16396"/>
                  </a:lnTo>
                  <a:lnTo>
                    <a:pt x="14123" y="16648"/>
                  </a:lnTo>
                  <a:lnTo>
                    <a:pt x="13997" y="16850"/>
                  </a:lnTo>
                  <a:lnTo>
                    <a:pt x="13845" y="17052"/>
                  </a:lnTo>
                  <a:lnTo>
                    <a:pt x="13643" y="17204"/>
                  </a:lnTo>
                  <a:lnTo>
                    <a:pt x="13416" y="17330"/>
                  </a:lnTo>
                  <a:lnTo>
                    <a:pt x="13188" y="17406"/>
                  </a:lnTo>
                  <a:lnTo>
                    <a:pt x="12936" y="17431"/>
                  </a:lnTo>
                  <a:lnTo>
                    <a:pt x="12658" y="17406"/>
                  </a:lnTo>
                  <a:lnTo>
                    <a:pt x="12430" y="17330"/>
                  </a:lnTo>
                  <a:lnTo>
                    <a:pt x="12203" y="17204"/>
                  </a:lnTo>
                  <a:lnTo>
                    <a:pt x="12026" y="17052"/>
                  </a:lnTo>
                  <a:lnTo>
                    <a:pt x="11849" y="16850"/>
                  </a:lnTo>
                  <a:lnTo>
                    <a:pt x="11748" y="16648"/>
                  </a:lnTo>
                  <a:lnTo>
                    <a:pt x="11672" y="16396"/>
                  </a:lnTo>
                  <a:lnTo>
                    <a:pt x="11647" y="16143"/>
                  </a:lnTo>
                  <a:lnTo>
                    <a:pt x="11672" y="15890"/>
                  </a:lnTo>
                  <a:lnTo>
                    <a:pt x="11748" y="15638"/>
                  </a:lnTo>
                  <a:lnTo>
                    <a:pt x="11849" y="15410"/>
                  </a:lnTo>
                  <a:lnTo>
                    <a:pt x="12026" y="15233"/>
                  </a:lnTo>
                  <a:lnTo>
                    <a:pt x="12203" y="15082"/>
                  </a:lnTo>
                  <a:lnTo>
                    <a:pt x="12430" y="14956"/>
                  </a:lnTo>
                  <a:lnTo>
                    <a:pt x="12658" y="14880"/>
                  </a:lnTo>
                  <a:lnTo>
                    <a:pt x="12936" y="14855"/>
                  </a:lnTo>
                  <a:close/>
                  <a:moveTo>
                    <a:pt x="4245" y="0"/>
                  </a:moveTo>
                  <a:lnTo>
                    <a:pt x="4169" y="404"/>
                  </a:lnTo>
                  <a:lnTo>
                    <a:pt x="4068" y="808"/>
                  </a:lnTo>
                  <a:lnTo>
                    <a:pt x="3942" y="1187"/>
                  </a:lnTo>
                  <a:lnTo>
                    <a:pt x="3790" y="1566"/>
                  </a:lnTo>
                  <a:lnTo>
                    <a:pt x="3588" y="1920"/>
                  </a:lnTo>
                  <a:lnTo>
                    <a:pt x="3386" y="2248"/>
                  </a:lnTo>
                  <a:lnTo>
                    <a:pt x="3133" y="2552"/>
                  </a:lnTo>
                  <a:lnTo>
                    <a:pt x="2856" y="2855"/>
                  </a:lnTo>
                  <a:lnTo>
                    <a:pt x="2578" y="3133"/>
                  </a:lnTo>
                  <a:lnTo>
                    <a:pt x="2249" y="3360"/>
                  </a:lnTo>
                  <a:lnTo>
                    <a:pt x="1921" y="3587"/>
                  </a:lnTo>
                  <a:lnTo>
                    <a:pt x="1567" y="3789"/>
                  </a:lnTo>
                  <a:lnTo>
                    <a:pt x="1188" y="3941"/>
                  </a:lnTo>
                  <a:lnTo>
                    <a:pt x="809" y="4067"/>
                  </a:lnTo>
                  <a:lnTo>
                    <a:pt x="405" y="4168"/>
                  </a:lnTo>
                  <a:lnTo>
                    <a:pt x="1" y="4244"/>
                  </a:lnTo>
                  <a:lnTo>
                    <a:pt x="1" y="6871"/>
                  </a:lnTo>
                  <a:lnTo>
                    <a:pt x="405" y="6947"/>
                  </a:lnTo>
                  <a:lnTo>
                    <a:pt x="809" y="7023"/>
                  </a:lnTo>
                  <a:lnTo>
                    <a:pt x="1188" y="7175"/>
                  </a:lnTo>
                  <a:lnTo>
                    <a:pt x="1567" y="7326"/>
                  </a:lnTo>
                  <a:lnTo>
                    <a:pt x="1921" y="7528"/>
                  </a:lnTo>
                  <a:lnTo>
                    <a:pt x="2249" y="7730"/>
                  </a:lnTo>
                  <a:lnTo>
                    <a:pt x="2578" y="7983"/>
                  </a:lnTo>
                  <a:lnTo>
                    <a:pt x="2856" y="8261"/>
                  </a:lnTo>
                  <a:lnTo>
                    <a:pt x="3133" y="8539"/>
                  </a:lnTo>
                  <a:lnTo>
                    <a:pt x="3386" y="8867"/>
                  </a:lnTo>
                  <a:lnTo>
                    <a:pt x="3588" y="9196"/>
                  </a:lnTo>
                  <a:lnTo>
                    <a:pt x="3790" y="9549"/>
                  </a:lnTo>
                  <a:lnTo>
                    <a:pt x="3942" y="9928"/>
                  </a:lnTo>
                  <a:lnTo>
                    <a:pt x="4068" y="10307"/>
                  </a:lnTo>
                  <a:lnTo>
                    <a:pt x="4169" y="10711"/>
                  </a:lnTo>
                  <a:lnTo>
                    <a:pt x="4245" y="11116"/>
                  </a:lnTo>
                  <a:lnTo>
                    <a:pt x="6089" y="11116"/>
                  </a:lnTo>
                  <a:lnTo>
                    <a:pt x="8363" y="12834"/>
                  </a:lnTo>
                  <a:lnTo>
                    <a:pt x="6746" y="14071"/>
                  </a:lnTo>
                  <a:lnTo>
                    <a:pt x="6493" y="13945"/>
                  </a:lnTo>
                  <a:lnTo>
                    <a:pt x="6190" y="13844"/>
                  </a:lnTo>
                  <a:lnTo>
                    <a:pt x="5912" y="13794"/>
                  </a:lnTo>
                  <a:lnTo>
                    <a:pt x="5609" y="13768"/>
                  </a:lnTo>
                  <a:lnTo>
                    <a:pt x="5357" y="13794"/>
                  </a:lnTo>
                  <a:lnTo>
                    <a:pt x="5129" y="13819"/>
                  </a:lnTo>
                  <a:lnTo>
                    <a:pt x="4902" y="13869"/>
                  </a:lnTo>
                  <a:lnTo>
                    <a:pt x="4675" y="13945"/>
                  </a:lnTo>
                  <a:lnTo>
                    <a:pt x="4472" y="14046"/>
                  </a:lnTo>
                  <a:lnTo>
                    <a:pt x="4270" y="14172"/>
                  </a:lnTo>
                  <a:lnTo>
                    <a:pt x="4093" y="14324"/>
                  </a:lnTo>
                  <a:lnTo>
                    <a:pt x="3917" y="14476"/>
                  </a:lnTo>
                  <a:lnTo>
                    <a:pt x="3765" y="14627"/>
                  </a:lnTo>
                  <a:lnTo>
                    <a:pt x="3639" y="14804"/>
                  </a:lnTo>
                  <a:lnTo>
                    <a:pt x="3512" y="15006"/>
                  </a:lnTo>
                  <a:lnTo>
                    <a:pt x="3411" y="15208"/>
                  </a:lnTo>
                  <a:lnTo>
                    <a:pt x="3336" y="15436"/>
                  </a:lnTo>
                  <a:lnTo>
                    <a:pt x="3285" y="15663"/>
                  </a:lnTo>
                  <a:lnTo>
                    <a:pt x="3235" y="15890"/>
                  </a:lnTo>
                  <a:lnTo>
                    <a:pt x="3235" y="16143"/>
                  </a:lnTo>
                  <a:lnTo>
                    <a:pt x="3235" y="16396"/>
                  </a:lnTo>
                  <a:lnTo>
                    <a:pt x="3285" y="16623"/>
                  </a:lnTo>
                  <a:lnTo>
                    <a:pt x="3336" y="16850"/>
                  </a:lnTo>
                  <a:lnTo>
                    <a:pt x="3411" y="17078"/>
                  </a:lnTo>
                  <a:lnTo>
                    <a:pt x="3512" y="17280"/>
                  </a:lnTo>
                  <a:lnTo>
                    <a:pt x="3639" y="17457"/>
                  </a:lnTo>
                  <a:lnTo>
                    <a:pt x="3765" y="17659"/>
                  </a:lnTo>
                  <a:lnTo>
                    <a:pt x="3917" y="17810"/>
                  </a:lnTo>
                  <a:lnTo>
                    <a:pt x="4093" y="17962"/>
                  </a:lnTo>
                  <a:lnTo>
                    <a:pt x="4270" y="18113"/>
                  </a:lnTo>
                  <a:lnTo>
                    <a:pt x="4472" y="18240"/>
                  </a:lnTo>
                  <a:lnTo>
                    <a:pt x="4675" y="18341"/>
                  </a:lnTo>
                  <a:lnTo>
                    <a:pt x="4902" y="18417"/>
                  </a:lnTo>
                  <a:lnTo>
                    <a:pt x="5129" y="18467"/>
                  </a:lnTo>
                  <a:lnTo>
                    <a:pt x="5357" y="18492"/>
                  </a:lnTo>
                  <a:lnTo>
                    <a:pt x="5609" y="18518"/>
                  </a:lnTo>
                  <a:lnTo>
                    <a:pt x="5837" y="18492"/>
                  </a:lnTo>
                  <a:lnTo>
                    <a:pt x="6089" y="18467"/>
                  </a:lnTo>
                  <a:lnTo>
                    <a:pt x="6317" y="18417"/>
                  </a:lnTo>
                  <a:lnTo>
                    <a:pt x="6519" y="18341"/>
                  </a:lnTo>
                  <a:lnTo>
                    <a:pt x="6721" y="18240"/>
                  </a:lnTo>
                  <a:lnTo>
                    <a:pt x="6923" y="18113"/>
                  </a:lnTo>
                  <a:lnTo>
                    <a:pt x="7100" y="17962"/>
                  </a:lnTo>
                  <a:lnTo>
                    <a:pt x="7277" y="17810"/>
                  </a:lnTo>
                  <a:lnTo>
                    <a:pt x="7428" y="17659"/>
                  </a:lnTo>
                  <a:lnTo>
                    <a:pt x="7580" y="17457"/>
                  </a:lnTo>
                  <a:lnTo>
                    <a:pt x="7681" y="17280"/>
                  </a:lnTo>
                  <a:lnTo>
                    <a:pt x="7782" y="17078"/>
                  </a:lnTo>
                  <a:lnTo>
                    <a:pt x="7858" y="16850"/>
                  </a:lnTo>
                  <a:lnTo>
                    <a:pt x="7933" y="16623"/>
                  </a:lnTo>
                  <a:lnTo>
                    <a:pt x="7959" y="16396"/>
                  </a:lnTo>
                  <a:lnTo>
                    <a:pt x="7984" y="16143"/>
                  </a:lnTo>
                  <a:lnTo>
                    <a:pt x="7959" y="15789"/>
                  </a:lnTo>
                  <a:lnTo>
                    <a:pt x="7858" y="15436"/>
                  </a:lnTo>
                  <a:lnTo>
                    <a:pt x="7731" y="15107"/>
                  </a:lnTo>
                  <a:lnTo>
                    <a:pt x="7555" y="14804"/>
                  </a:lnTo>
                  <a:lnTo>
                    <a:pt x="9272" y="13516"/>
                  </a:lnTo>
                  <a:lnTo>
                    <a:pt x="10965" y="14804"/>
                  </a:lnTo>
                  <a:lnTo>
                    <a:pt x="10788" y="15107"/>
                  </a:lnTo>
                  <a:lnTo>
                    <a:pt x="10662" y="15436"/>
                  </a:lnTo>
                  <a:lnTo>
                    <a:pt x="10586" y="15789"/>
                  </a:lnTo>
                  <a:lnTo>
                    <a:pt x="10561" y="16143"/>
                  </a:lnTo>
                  <a:lnTo>
                    <a:pt x="10561" y="16396"/>
                  </a:lnTo>
                  <a:lnTo>
                    <a:pt x="10611" y="16623"/>
                  </a:lnTo>
                  <a:lnTo>
                    <a:pt x="10662" y="16850"/>
                  </a:lnTo>
                  <a:lnTo>
                    <a:pt x="10738" y="17078"/>
                  </a:lnTo>
                  <a:lnTo>
                    <a:pt x="10839" y="17280"/>
                  </a:lnTo>
                  <a:lnTo>
                    <a:pt x="10965" y="17457"/>
                  </a:lnTo>
                  <a:lnTo>
                    <a:pt x="11091" y="17659"/>
                  </a:lnTo>
                  <a:lnTo>
                    <a:pt x="11243" y="17810"/>
                  </a:lnTo>
                  <a:lnTo>
                    <a:pt x="11420" y="17962"/>
                  </a:lnTo>
                  <a:lnTo>
                    <a:pt x="11597" y="18113"/>
                  </a:lnTo>
                  <a:lnTo>
                    <a:pt x="11799" y="18240"/>
                  </a:lnTo>
                  <a:lnTo>
                    <a:pt x="12001" y="18341"/>
                  </a:lnTo>
                  <a:lnTo>
                    <a:pt x="12228" y="18417"/>
                  </a:lnTo>
                  <a:lnTo>
                    <a:pt x="12456" y="18467"/>
                  </a:lnTo>
                  <a:lnTo>
                    <a:pt x="12683" y="18492"/>
                  </a:lnTo>
                  <a:lnTo>
                    <a:pt x="12936" y="18518"/>
                  </a:lnTo>
                  <a:lnTo>
                    <a:pt x="13163" y="18492"/>
                  </a:lnTo>
                  <a:lnTo>
                    <a:pt x="13390" y="18467"/>
                  </a:lnTo>
                  <a:lnTo>
                    <a:pt x="13618" y="18417"/>
                  </a:lnTo>
                  <a:lnTo>
                    <a:pt x="13845" y="18341"/>
                  </a:lnTo>
                  <a:lnTo>
                    <a:pt x="14047" y="18240"/>
                  </a:lnTo>
                  <a:lnTo>
                    <a:pt x="14249" y="18113"/>
                  </a:lnTo>
                  <a:lnTo>
                    <a:pt x="14426" y="17962"/>
                  </a:lnTo>
                  <a:lnTo>
                    <a:pt x="14603" y="17810"/>
                  </a:lnTo>
                  <a:lnTo>
                    <a:pt x="14754" y="17659"/>
                  </a:lnTo>
                  <a:lnTo>
                    <a:pt x="14881" y="17457"/>
                  </a:lnTo>
                  <a:lnTo>
                    <a:pt x="15007" y="17280"/>
                  </a:lnTo>
                  <a:lnTo>
                    <a:pt x="15108" y="17078"/>
                  </a:lnTo>
                  <a:lnTo>
                    <a:pt x="15184" y="16850"/>
                  </a:lnTo>
                  <a:lnTo>
                    <a:pt x="15260" y="16623"/>
                  </a:lnTo>
                  <a:lnTo>
                    <a:pt x="15285" y="16396"/>
                  </a:lnTo>
                  <a:lnTo>
                    <a:pt x="15310" y="16143"/>
                  </a:lnTo>
                  <a:lnTo>
                    <a:pt x="15285" y="15890"/>
                  </a:lnTo>
                  <a:lnTo>
                    <a:pt x="15260" y="15663"/>
                  </a:lnTo>
                  <a:lnTo>
                    <a:pt x="15184" y="15436"/>
                  </a:lnTo>
                  <a:lnTo>
                    <a:pt x="15108" y="15208"/>
                  </a:lnTo>
                  <a:lnTo>
                    <a:pt x="15007" y="15006"/>
                  </a:lnTo>
                  <a:lnTo>
                    <a:pt x="14881" y="14804"/>
                  </a:lnTo>
                  <a:lnTo>
                    <a:pt x="14754" y="14627"/>
                  </a:lnTo>
                  <a:lnTo>
                    <a:pt x="14603" y="14476"/>
                  </a:lnTo>
                  <a:lnTo>
                    <a:pt x="14426" y="14324"/>
                  </a:lnTo>
                  <a:lnTo>
                    <a:pt x="14249" y="14172"/>
                  </a:lnTo>
                  <a:lnTo>
                    <a:pt x="14047" y="14046"/>
                  </a:lnTo>
                  <a:lnTo>
                    <a:pt x="13845" y="13945"/>
                  </a:lnTo>
                  <a:lnTo>
                    <a:pt x="13618" y="13869"/>
                  </a:lnTo>
                  <a:lnTo>
                    <a:pt x="13390" y="13819"/>
                  </a:lnTo>
                  <a:lnTo>
                    <a:pt x="13163" y="13794"/>
                  </a:lnTo>
                  <a:lnTo>
                    <a:pt x="12936" y="13768"/>
                  </a:lnTo>
                  <a:lnTo>
                    <a:pt x="12607" y="13794"/>
                  </a:lnTo>
                  <a:lnTo>
                    <a:pt x="12329" y="13844"/>
                  </a:lnTo>
                  <a:lnTo>
                    <a:pt x="12051" y="13945"/>
                  </a:lnTo>
                  <a:lnTo>
                    <a:pt x="11773" y="14071"/>
                  </a:lnTo>
                  <a:lnTo>
                    <a:pt x="10157" y="12834"/>
                  </a:lnTo>
                  <a:lnTo>
                    <a:pt x="12430" y="11116"/>
                  </a:lnTo>
                  <a:lnTo>
                    <a:pt x="14274" y="11116"/>
                  </a:lnTo>
                  <a:lnTo>
                    <a:pt x="14350" y="10711"/>
                  </a:lnTo>
                  <a:lnTo>
                    <a:pt x="14451" y="10307"/>
                  </a:lnTo>
                  <a:lnTo>
                    <a:pt x="14578" y="9928"/>
                  </a:lnTo>
                  <a:lnTo>
                    <a:pt x="14729" y="9549"/>
                  </a:lnTo>
                  <a:lnTo>
                    <a:pt x="14931" y="9196"/>
                  </a:lnTo>
                  <a:lnTo>
                    <a:pt x="15159" y="8867"/>
                  </a:lnTo>
                  <a:lnTo>
                    <a:pt x="15386" y="8539"/>
                  </a:lnTo>
                  <a:lnTo>
                    <a:pt x="15664" y="8261"/>
                  </a:lnTo>
                  <a:lnTo>
                    <a:pt x="15967" y="7983"/>
                  </a:lnTo>
                  <a:lnTo>
                    <a:pt x="16270" y="7730"/>
                  </a:lnTo>
                  <a:lnTo>
                    <a:pt x="16599" y="7528"/>
                  </a:lnTo>
                  <a:lnTo>
                    <a:pt x="16952" y="7326"/>
                  </a:lnTo>
                  <a:lnTo>
                    <a:pt x="17331" y="7175"/>
                  </a:lnTo>
                  <a:lnTo>
                    <a:pt x="17710" y="7023"/>
                  </a:lnTo>
                  <a:lnTo>
                    <a:pt x="18114" y="6947"/>
                  </a:lnTo>
                  <a:lnTo>
                    <a:pt x="18519" y="6871"/>
                  </a:lnTo>
                  <a:lnTo>
                    <a:pt x="18519" y="4244"/>
                  </a:lnTo>
                  <a:lnTo>
                    <a:pt x="18114" y="4168"/>
                  </a:lnTo>
                  <a:lnTo>
                    <a:pt x="17710" y="4067"/>
                  </a:lnTo>
                  <a:lnTo>
                    <a:pt x="17331" y="3941"/>
                  </a:lnTo>
                  <a:lnTo>
                    <a:pt x="16952" y="3789"/>
                  </a:lnTo>
                  <a:lnTo>
                    <a:pt x="16599" y="3587"/>
                  </a:lnTo>
                  <a:lnTo>
                    <a:pt x="16270" y="3360"/>
                  </a:lnTo>
                  <a:lnTo>
                    <a:pt x="15967" y="3133"/>
                  </a:lnTo>
                  <a:lnTo>
                    <a:pt x="15664" y="2855"/>
                  </a:lnTo>
                  <a:lnTo>
                    <a:pt x="15386" y="2552"/>
                  </a:lnTo>
                  <a:lnTo>
                    <a:pt x="15159" y="2248"/>
                  </a:lnTo>
                  <a:lnTo>
                    <a:pt x="14931" y="1920"/>
                  </a:lnTo>
                  <a:lnTo>
                    <a:pt x="14729" y="1566"/>
                  </a:lnTo>
                  <a:lnTo>
                    <a:pt x="14578" y="1187"/>
                  </a:lnTo>
                  <a:lnTo>
                    <a:pt x="14451" y="808"/>
                  </a:lnTo>
                  <a:lnTo>
                    <a:pt x="14350" y="404"/>
                  </a:lnTo>
                  <a:lnTo>
                    <a:pt x="14274" y="0"/>
                  </a:lnTo>
                  <a:lnTo>
                    <a:pt x="9803" y="0"/>
                  </a:lnTo>
                  <a:lnTo>
                    <a:pt x="9803" y="2375"/>
                  </a:lnTo>
                  <a:lnTo>
                    <a:pt x="10081" y="2450"/>
                  </a:lnTo>
                  <a:lnTo>
                    <a:pt x="10333" y="2552"/>
                  </a:lnTo>
                  <a:lnTo>
                    <a:pt x="10561" y="2653"/>
                  </a:lnTo>
                  <a:lnTo>
                    <a:pt x="10763" y="2754"/>
                  </a:lnTo>
                  <a:lnTo>
                    <a:pt x="11041" y="2930"/>
                  </a:lnTo>
                  <a:lnTo>
                    <a:pt x="11167" y="3006"/>
                  </a:lnTo>
                  <a:lnTo>
                    <a:pt x="11571" y="3360"/>
                  </a:lnTo>
                  <a:lnTo>
                    <a:pt x="10889" y="4194"/>
                  </a:lnTo>
                  <a:lnTo>
                    <a:pt x="10460" y="3840"/>
                  </a:lnTo>
                  <a:lnTo>
                    <a:pt x="10333" y="3739"/>
                  </a:lnTo>
                  <a:lnTo>
                    <a:pt x="10182" y="3663"/>
                  </a:lnTo>
                  <a:lnTo>
                    <a:pt x="9980" y="3562"/>
                  </a:lnTo>
                  <a:lnTo>
                    <a:pt x="9752" y="3486"/>
                  </a:lnTo>
                  <a:lnTo>
                    <a:pt x="9474" y="3436"/>
                  </a:lnTo>
                  <a:lnTo>
                    <a:pt x="9045" y="3436"/>
                  </a:lnTo>
                  <a:lnTo>
                    <a:pt x="8893" y="3486"/>
                  </a:lnTo>
                  <a:lnTo>
                    <a:pt x="8742" y="3537"/>
                  </a:lnTo>
                  <a:lnTo>
                    <a:pt x="8641" y="3613"/>
                  </a:lnTo>
                  <a:lnTo>
                    <a:pt x="8565" y="3663"/>
                  </a:lnTo>
                  <a:lnTo>
                    <a:pt x="8489" y="3739"/>
                  </a:lnTo>
                  <a:lnTo>
                    <a:pt x="8413" y="3890"/>
                  </a:lnTo>
                  <a:lnTo>
                    <a:pt x="8388" y="4017"/>
                  </a:lnTo>
                  <a:lnTo>
                    <a:pt x="8388" y="4143"/>
                  </a:lnTo>
                  <a:lnTo>
                    <a:pt x="8413" y="4269"/>
                  </a:lnTo>
                  <a:lnTo>
                    <a:pt x="8464" y="4396"/>
                  </a:lnTo>
                  <a:lnTo>
                    <a:pt x="8565" y="4472"/>
                  </a:lnTo>
                  <a:lnTo>
                    <a:pt x="9121" y="4699"/>
                  </a:lnTo>
                  <a:lnTo>
                    <a:pt x="10030" y="5078"/>
                  </a:lnTo>
                  <a:lnTo>
                    <a:pt x="10258" y="5154"/>
                  </a:lnTo>
                  <a:lnTo>
                    <a:pt x="10485" y="5280"/>
                  </a:lnTo>
                  <a:lnTo>
                    <a:pt x="10662" y="5381"/>
                  </a:lnTo>
                  <a:lnTo>
                    <a:pt x="10813" y="5507"/>
                  </a:lnTo>
                  <a:lnTo>
                    <a:pt x="10965" y="5608"/>
                  </a:lnTo>
                  <a:lnTo>
                    <a:pt x="11091" y="5760"/>
                  </a:lnTo>
                  <a:lnTo>
                    <a:pt x="11192" y="5886"/>
                  </a:lnTo>
                  <a:lnTo>
                    <a:pt x="11293" y="6013"/>
                  </a:lnTo>
                  <a:lnTo>
                    <a:pt x="11445" y="6316"/>
                  </a:lnTo>
                  <a:lnTo>
                    <a:pt x="11521" y="6594"/>
                  </a:lnTo>
                  <a:lnTo>
                    <a:pt x="11521" y="6871"/>
                  </a:lnTo>
                  <a:lnTo>
                    <a:pt x="11496" y="7149"/>
                  </a:lnTo>
                  <a:lnTo>
                    <a:pt x="11470" y="7301"/>
                  </a:lnTo>
                  <a:lnTo>
                    <a:pt x="11420" y="7453"/>
                  </a:lnTo>
                  <a:lnTo>
                    <a:pt x="11344" y="7629"/>
                  </a:lnTo>
                  <a:lnTo>
                    <a:pt x="11268" y="7756"/>
                  </a:lnTo>
                  <a:lnTo>
                    <a:pt x="11167" y="7907"/>
                  </a:lnTo>
                  <a:lnTo>
                    <a:pt x="11041" y="8034"/>
                  </a:lnTo>
                  <a:lnTo>
                    <a:pt x="10914" y="8160"/>
                  </a:lnTo>
                  <a:lnTo>
                    <a:pt x="10788" y="8286"/>
                  </a:lnTo>
                  <a:lnTo>
                    <a:pt x="10561" y="8438"/>
                  </a:lnTo>
                  <a:lnTo>
                    <a:pt x="10333" y="8539"/>
                  </a:lnTo>
                  <a:lnTo>
                    <a:pt x="10081" y="8640"/>
                  </a:lnTo>
                  <a:lnTo>
                    <a:pt x="9803" y="8716"/>
                  </a:lnTo>
                  <a:lnTo>
                    <a:pt x="9803" y="11116"/>
                  </a:lnTo>
                  <a:lnTo>
                    <a:pt x="10637" y="11116"/>
                  </a:lnTo>
                  <a:lnTo>
                    <a:pt x="9272" y="12151"/>
                  </a:lnTo>
                  <a:lnTo>
                    <a:pt x="7883" y="11116"/>
                  </a:lnTo>
                  <a:lnTo>
                    <a:pt x="8717" y="11116"/>
                  </a:lnTo>
                  <a:lnTo>
                    <a:pt x="8717" y="8665"/>
                  </a:lnTo>
                  <a:lnTo>
                    <a:pt x="8489" y="8615"/>
                  </a:lnTo>
                  <a:lnTo>
                    <a:pt x="8262" y="8539"/>
                  </a:lnTo>
                  <a:lnTo>
                    <a:pt x="8060" y="8438"/>
                  </a:lnTo>
                  <a:lnTo>
                    <a:pt x="7858" y="8337"/>
                  </a:lnTo>
                  <a:lnTo>
                    <a:pt x="7656" y="8210"/>
                  </a:lnTo>
                  <a:lnTo>
                    <a:pt x="7479" y="8084"/>
                  </a:lnTo>
                  <a:lnTo>
                    <a:pt x="7302" y="7933"/>
                  </a:lnTo>
                  <a:lnTo>
                    <a:pt x="7125" y="7781"/>
                  </a:lnTo>
                  <a:lnTo>
                    <a:pt x="6771" y="7377"/>
                  </a:lnTo>
                  <a:lnTo>
                    <a:pt x="7580" y="6644"/>
                  </a:lnTo>
                  <a:lnTo>
                    <a:pt x="7933" y="7048"/>
                  </a:lnTo>
                  <a:lnTo>
                    <a:pt x="8060" y="7175"/>
                  </a:lnTo>
                  <a:lnTo>
                    <a:pt x="8186" y="7276"/>
                  </a:lnTo>
                  <a:lnTo>
                    <a:pt x="8338" y="7377"/>
                  </a:lnTo>
                  <a:lnTo>
                    <a:pt x="8489" y="7453"/>
                  </a:lnTo>
                  <a:lnTo>
                    <a:pt x="8641" y="7528"/>
                  </a:lnTo>
                  <a:lnTo>
                    <a:pt x="8818" y="7579"/>
                  </a:lnTo>
                  <a:lnTo>
                    <a:pt x="8994" y="7629"/>
                  </a:lnTo>
                  <a:lnTo>
                    <a:pt x="9171" y="7655"/>
                  </a:lnTo>
                  <a:lnTo>
                    <a:pt x="9576" y="7655"/>
                  </a:lnTo>
                  <a:lnTo>
                    <a:pt x="9752" y="7604"/>
                  </a:lnTo>
                  <a:lnTo>
                    <a:pt x="9904" y="7554"/>
                  </a:lnTo>
                  <a:lnTo>
                    <a:pt x="10056" y="7478"/>
                  </a:lnTo>
                  <a:lnTo>
                    <a:pt x="10157" y="7377"/>
                  </a:lnTo>
                  <a:lnTo>
                    <a:pt x="10258" y="7301"/>
                  </a:lnTo>
                  <a:lnTo>
                    <a:pt x="10359" y="7175"/>
                  </a:lnTo>
                  <a:lnTo>
                    <a:pt x="10409" y="7074"/>
                  </a:lnTo>
                  <a:lnTo>
                    <a:pt x="10434" y="6947"/>
                  </a:lnTo>
                  <a:lnTo>
                    <a:pt x="10434" y="6821"/>
                  </a:lnTo>
                  <a:lnTo>
                    <a:pt x="10434" y="6695"/>
                  </a:lnTo>
                  <a:lnTo>
                    <a:pt x="10359" y="6594"/>
                  </a:lnTo>
                  <a:lnTo>
                    <a:pt x="10283" y="6467"/>
                  </a:lnTo>
                  <a:lnTo>
                    <a:pt x="10157" y="6366"/>
                  </a:lnTo>
                  <a:lnTo>
                    <a:pt x="10030" y="6265"/>
                  </a:lnTo>
                  <a:lnTo>
                    <a:pt x="9853" y="6164"/>
                  </a:lnTo>
                  <a:lnTo>
                    <a:pt x="9677" y="6088"/>
                  </a:lnTo>
                  <a:lnTo>
                    <a:pt x="8565" y="5659"/>
                  </a:lnTo>
                  <a:lnTo>
                    <a:pt x="8085" y="5457"/>
                  </a:lnTo>
                  <a:lnTo>
                    <a:pt x="8009" y="5406"/>
                  </a:lnTo>
                  <a:lnTo>
                    <a:pt x="7832" y="5280"/>
                  </a:lnTo>
                  <a:lnTo>
                    <a:pt x="7656" y="5103"/>
                  </a:lnTo>
                  <a:lnTo>
                    <a:pt x="7529" y="4926"/>
                  </a:lnTo>
                  <a:lnTo>
                    <a:pt x="7428" y="4749"/>
                  </a:lnTo>
                  <a:lnTo>
                    <a:pt x="7352" y="4522"/>
                  </a:lnTo>
                  <a:lnTo>
                    <a:pt x="7302" y="4320"/>
                  </a:lnTo>
                  <a:lnTo>
                    <a:pt x="7302" y="4093"/>
                  </a:lnTo>
                  <a:lnTo>
                    <a:pt x="7302" y="3865"/>
                  </a:lnTo>
                  <a:lnTo>
                    <a:pt x="7352" y="3613"/>
                  </a:lnTo>
                  <a:lnTo>
                    <a:pt x="7453" y="3385"/>
                  </a:lnTo>
                  <a:lnTo>
                    <a:pt x="7580" y="3183"/>
                  </a:lnTo>
                  <a:lnTo>
                    <a:pt x="7731" y="2981"/>
                  </a:lnTo>
                  <a:lnTo>
                    <a:pt x="7908" y="2804"/>
                  </a:lnTo>
                  <a:lnTo>
                    <a:pt x="8110" y="2653"/>
                  </a:lnTo>
                  <a:lnTo>
                    <a:pt x="8338" y="2526"/>
                  </a:lnTo>
                  <a:lnTo>
                    <a:pt x="8590" y="2450"/>
                  </a:lnTo>
                  <a:lnTo>
                    <a:pt x="8717" y="2400"/>
                  </a:lnTo>
                  <a:lnTo>
                    <a:pt x="8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7"/>
            <p:cNvSpPr/>
            <p:nvPr/>
          </p:nvSpPr>
          <p:spPr>
            <a:xfrm>
              <a:off x="6236190" y="1371600"/>
              <a:ext cx="80926" cy="80173"/>
            </a:xfrm>
            <a:custGeom>
              <a:avLst/>
              <a:gdLst/>
              <a:ahLst/>
              <a:cxnLst/>
              <a:rect l="l" t="t" r="r" b="b"/>
              <a:pathLst>
                <a:path w="3159" h="3133" extrusionOk="0">
                  <a:moveTo>
                    <a:pt x="1" y="0"/>
                  </a:moveTo>
                  <a:lnTo>
                    <a:pt x="1" y="3133"/>
                  </a:lnTo>
                  <a:lnTo>
                    <a:pt x="304" y="3082"/>
                  </a:lnTo>
                  <a:lnTo>
                    <a:pt x="607" y="3006"/>
                  </a:lnTo>
                  <a:lnTo>
                    <a:pt x="885" y="2905"/>
                  </a:lnTo>
                  <a:lnTo>
                    <a:pt x="1138" y="2779"/>
                  </a:lnTo>
                  <a:lnTo>
                    <a:pt x="1416" y="2627"/>
                  </a:lnTo>
                  <a:lnTo>
                    <a:pt x="1643" y="2476"/>
                  </a:lnTo>
                  <a:lnTo>
                    <a:pt x="1870" y="2299"/>
                  </a:lnTo>
                  <a:lnTo>
                    <a:pt x="2098" y="2097"/>
                  </a:lnTo>
                  <a:lnTo>
                    <a:pt x="2300" y="1869"/>
                  </a:lnTo>
                  <a:lnTo>
                    <a:pt x="2477" y="1642"/>
                  </a:lnTo>
                  <a:lnTo>
                    <a:pt x="2653" y="1389"/>
                  </a:lnTo>
                  <a:lnTo>
                    <a:pt x="2780" y="1137"/>
                  </a:lnTo>
                  <a:lnTo>
                    <a:pt x="2906" y="859"/>
                  </a:lnTo>
                  <a:lnTo>
                    <a:pt x="3007" y="581"/>
                  </a:lnTo>
                  <a:lnTo>
                    <a:pt x="3083" y="303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8" name="Google Shape;2948;p67"/>
          <p:cNvGrpSpPr/>
          <p:nvPr/>
        </p:nvGrpSpPr>
        <p:grpSpPr>
          <a:xfrm>
            <a:off x="7819653" y="3922756"/>
            <a:ext cx="458145" cy="493778"/>
            <a:chOff x="7013450" y="1371600"/>
            <a:chExt cx="441415" cy="473876"/>
          </a:xfrm>
        </p:grpSpPr>
        <p:sp>
          <p:nvSpPr>
            <p:cNvPr id="2949" name="Google Shape;2949;p67"/>
            <p:cNvSpPr/>
            <p:nvPr/>
          </p:nvSpPr>
          <p:spPr>
            <a:xfrm>
              <a:off x="7047752" y="1371600"/>
              <a:ext cx="323626" cy="473876"/>
            </a:xfrm>
            <a:custGeom>
              <a:avLst/>
              <a:gdLst/>
              <a:ahLst/>
              <a:cxnLst/>
              <a:rect l="l" t="t" r="r" b="b"/>
              <a:pathLst>
                <a:path w="12633" h="18518" extrusionOk="0">
                  <a:moveTo>
                    <a:pt x="6923" y="2476"/>
                  </a:moveTo>
                  <a:lnTo>
                    <a:pt x="6923" y="3410"/>
                  </a:lnTo>
                  <a:lnTo>
                    <a:pt x="7175" y="3486"/>
                  </a:lnTo>
                  <a:lnTo>
                    <a:pt x="7377" y="3562"/>
                  </a:lnTo>
                  <a:lnTo>
                    <a:pt x="7756" y="3739"/>
                  </a:lnTo>
                  <a:lnTo>
                    <a:pt x="7984" y="3890"/>
                  </a:lnTo>
                  <a:lnTo>
                    <a:pt x="8085" y="3966"/>
                  </a:lnTo>
                  <a:lnTo>
                    <a:pt x="7377" y="4800"/>
                  </a:lnTo>
                  <a:lnTo>
                    <a:pt x="7276" y="4724"/>
                  </a:lnTo>
                  <a:lnTo>
                    <a:pt x="7150" y="4648"/>
                  </a:lnTo>
                  <a:lnTo>
                    <a:pt x="6973" y="4573"/>
                  </a:lnTo>
                  <a:lnTo>
                    <a:pt x="6796" y="4497"/>
                  </a:lnTo>
                  <a:lnTo>
                    <a:pt x="6569" y="4446"/>
                  </a:lnTo>
                  <a:lnTo>
                    <a:pt x="6342" y="4446"/>
                  </a:lnTo>
                  <a:lnTo>
                    <a:pt x="6089" y="4497"/>
                  </a:lnTo>
                  <a:lnTo>
                    <a:pt x="5988" y="4547"/>
                  </a:lnTo>
                  <a:lnTo>
                    <a:pt x="5887" y="4598"/>
                  </a:lnTo>
                  <a:lnTo>
                    <a:pt x="5786" y="4699"/>
                  </a:lnTo>
                  <a:lnTo>
                    <a:pt x="5710" y="4800"/>
                  </a:lnTo>
                  <a:lnTo>
                    <a:pt x="5685" y="4901"/>
                  </a:lnTo>
                  <a:lnTo>
                    <a:pt x="5685" y="4952"/>
                  </a:lnTo>
                  <a:lnTo>
                    <a:pt x="5710" y="5053"/>
                  </a:lnTo>
                  <a:lnTo>
                    <a:pt x="5735" y="5154"/>
                  </a:lnTo>
                  <a:lnTo>
                    <a:pt x="5811" y="5229"/>
                  </a:lnTo>
                  <a:lnTo>
                    <a:pt x="6291" y="5432"/>
                  </a:lnTo>
                  <a:lnTo>
                    <a:pt x="7074" y="5760"/>
                  </a:lnTo>
                  <a:lnTo>
                    <a:pt x="7302" y="5836"/>
                  </a:lnTo>
                  <a:lnTo>
                    <a:pt x="7479" y="5937"/>
                  </a:lnTo>
                  <a:lnTo>
                    <a:pt x="7630" y="6038"/>
                  </a:lnTo>
                  <a:lnTo>
                    <a:pt x="7782" y="6139"/>
                  </a:lnTo>
                  <a:lnTo>
                    <a:pt x="7908" y="6240"/>
                  </a:lnTo>
                  <a:lnTo>
                    <a:pt x="8034" y="6366"/>
                  </a:lnTo>
                  <a:lnTo>
                    <a:pt x="8211" y="6619"/>
                  </a:lnTo>
                  <a:lnTo>
                    <a:pt x="8337" y="6871"/>
                  </a:lnTo>
                  <a:lnTo>
                    <a:pt x="8413" y="7124"/>
                  </a:lnTo>
                  <a:lnTo>
                    <a:pt x="8413" y="7377"/>
                  </a:lnTo>
                  <a:lnTo>
                    <a:pt x="8413" y="7629"/>
                  </a:lnTo>
                  <a:lnTo>
                    <a:pt x="8337" y="7882"/>
                  </a:lnTo>
                  <a:lnTo>
                    <a:pt x="8236" y="8135"/>
                  </a:lnTo>
                  <a:lnTo>
                    <a:pt x="8085" y="8337"/>
                  </a:lnTo>
                  <a:lnTo>
                    <a:pt x="7908" y="8539"/>
                  </a:lnTo>
                  <a:lnTo>
                    <a:pt x="7706" y="8716"/>
                  </a:lnTo>
                  <a:lnTo>
                    <a:pt x="7453" y="8842"/>
                  </a:lnTo>
                  <a:lnTo>
                    <a:pt x="7201" y="8968"/>
                  </a:lnTo>
                  <a:lnTo>
                    <a:pt x="6923" y="9044"/>
                  </a:lnTo>
                  <a:lnTo>
                    <a:pt x="6923" y="9979"/>
                  </a:lnTo>
                  <a:lnTo>
                    <a:pt x="5836" y="9979"/>
                  </a:lnTo>
                  <a:lnTo>
                    <a:pt x="5836" y="8994"/>
                  </a:lnTo>
                  <a:lnTo>
                    <a:pt x="5457" y="8893"/>
                  </a:lnTo>
                  <a:lnTo>
                    <a:pt x="5104" y="8716"/>
                  </a:lnTo>
                  <a:lnTo>
                    <a:pt x="4775" y="8488"/>
                  </a:lnTo>
                  <a:lnTo>
                    <a:pt x="4624" y="8362"/>
                  </a:lnTo>
                  <a:lnTo>
                    <a:pt x="4498" y="8210"/>
                  </a:lnTo>
                  <a:lnTo>
                    <a:pt x="4119" y="7806"/>
                  </a:lnTo>
                  <a:lnTo>
                    <a:pt x="4927" y="7074"/>
                  </a:lnTo>
                  <a:lnTo>
                    <a:pt x="5281" y="7478"/>
                  </a:lnTo>
                  <a:lnTo>
                    <a:pt x="5407" y="7604"/>
                  </a:lnTo>
                  <a:lnTo>
                    <a:pt x="5508" y="7680"/>
                  </a:lnTo>
                  <a:lnTo>
                    <a:pt x="5660" y="7781"/>
                  </a:lnTo>
                  <a:lnTo>
                    <a:pt x="5786" y="7857"/>
                  </a:lnTo>
                  <a:lnTo>
                    <a:pt x="6089" y="7958"/>
                  </a:lnTo>
                  <a:lnTo>
                    <a:pt x="6241" y="7983"/>
                  </a:lnTo>
                  <a:lnTo>
                    <a:pt x="6721" y="7983"/>
                  </a:lnTo>
                  <a:lnTo>
                    <a:pt x="6847" y="7933"/>
                  </a:lnTo>
                  <a:lnTo>
                    <a:pt x="6973" y="7882"/>
                  </a:lnTo>
                  <a:lnTo>
                    <a:pt x="7100" y="7806"/>
                  </a:lnTo>
                  <a:lnTo>
                    <a:pt x="7175" y="7730"/>
                  </a:lnTo>
                  <a:lnTo>
                    <a:pt x="7251" y="7629"/>
                  </a:lnTo>
                  <a:lnTo>
                    <a:pt x="7302" y="7528"/>
                  </a:lnTo>
                  <a:lnTo>
                    <a:pt x="7327" y="7453"/>
                  </a:lnTo>
                  <a:lnTo>
                    <a:pt x="7327" y="7301"/>
                  </a:lnTo>
                  <a:lnTo>
                    <a:pt x="7302" y="7200"/>
                  </a:lnTo>
                  <a:lnTo>
                    <a:pt x="7226" y="7074"/>
                  </a:lnTo>
                  <a:lnTo>
                    <a:pt x="7125" y="6998"/>
                  </a:lnTo>
                  <a:lnTo>
                    <a:pt x="7024" y="6922"/>
                  </a:lnTo>
                  <a:lnTo>
                    <a:pt x="6897" y="6846"/>
                  </a:lnTo>
                  <a:lnTo>
                    <a:pt x="6695" y="6770"/>
                  </a:lnTo>
                  <a:lnTo>
                    <a:pt x="5761" y="6391"/>
                  </a:lnTo>
                  <a:lnTo>
                    <a:pt x="5331" y="6215"/>
                  </a:lnTo>
                  <a:lnTo>
                    <a:pt x="5255" y="6164"/>
                  </a:lnTo>
                  <a:lnTo>
                    <a:pt x="5079" y="6038"/>
                  </a:lnTo>
                  <a:lnTo>
                    <a:pt x="4952" y="5886"/>
                  </a:lnTo>
                  <a:lnTo>
                    <a:pt x="4826" y="5735"/>
                  </a:lnTo>
                  <a:lnTo>
                    <a:pt x="4725" y="5558"/>
                  </a:lnTo>
                  <a:lnTo>
                    <a:pt x="4649" y="5356"/>
                  </a:lnTo>
                  <a:lnTo>
                    <a:pt x="4624" y="5154"/>
                  </a:lnTo>
                  <a:lnTo>
                    <a:pt x="4599" y="4952"/>
                  </a:lnTo>
                  <a:lnTo>
                    <a:pt x="4624" y="4749"/>
                  </a:lnTo>
                  <a:lnTo>
                    <a:pt x="4674" y="4522"/>
                  </a:lnTo>
                  <a:lnTo>
                    <a:pt x="4750" y="4320"/>
                  </a:lnTo>
                  <a:lnTo>
                    <a:pt x="4851" y="4118"/>
                  </a:lnTo>
                  <a:lnTo>
                    <a:pt x="5003" y="3941"/>
                  </a:lnTo>
                  <a:lnTo>
                    <a:pt x="5154" y="3789"/>
                  </a:lnTo>
                  <a:lnTo>
                    <a:pt x="5331" y="3663"/>
                  </a:lnTo>
                  <a:lnTo>
                    <a:pt x="5559" y="3537"/>
                  </a:lnTo>
                  <a:lnTo>
                    <a:pt x="5761" y="3461"/>
                  </a:lnTo>
                  <a:lnTo>
                    <a:pt x="5836" y="3436"/>
                  </a:lnTo>
                  <a:lnTo>
                    <a:pt x="5836" y="2476"/>
                  </a:lnTo>
                  <a:close/>
                  <a:moveTo>
                    <a:pt x="9424" y="11318"/>
                  </a:moveTo>
                  <a:lnTo>
                    <a:pt x="9424" y="12404"/>
                  </a:lnTo>
                  <a:lnTo>
                    <a:pt x="3361" y="12404"/>
                  </a:lnTo>
                  <a:lnTo>
                    <a:pt x="3361" y="11318"/>
                  </a:lnTo>
                  <a:close/>
                  <a:moveTo>
                    <a:pt x="2780" y="0"/>
                  </a:moveTo>
                  <a:lnTo>
                    <a:pt x="2451" y="51"/>
                  </a:lnTo>
                  <a:lnTo>
                    <a:pt x="2173" y="126"/>
                  </a:lnTo>
                  <a:lnTo>
                    <a:pt x="1870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12" y="707"/>
                  </a:lnTo>
                  <a:lnTo>
                    <a:pt x="885" y="909"/>
                  </a:lnTo>
                  <a:lnTo>
                    <a:pt x="708" y="1137"/>
                  </a:lnTo>
                  <a:lnTo>
                    <a:pt x="506" y="1364"/>
                  </a:lnTo>
                  <a:lnTo>
                    <a:pt x="354" y="1617"/>
                  </a:lnTo>
                  <a:lnTo>
                    <a:pt x="228" y="1895"/>
                  </a:lnTo>
                  <a:lnTo>
                    <a:pt x="127" y="2198"/>
                  </a:lnTo>
                  <a:lnTo>
                    <a:pt x="51" y="2476"/>
                  </a:lnTo>
                  <a:lnTo>
                    <a:pt x="1" y="2804"/>
                  </a:lnTo>
                  <a:lnTo>
                    <a:pt x="1" y="3107"/>
                  </a:lnTo>
                  <a:lnTo>
                    <a:pt x="1" y="14855"/>
                  </a:lnTo>
                  <a:lnTo>
                    <a:pt x="9070" y="14855"/>
                  </a:lnTo>
                  <a:lnTo>
                    <a:pt x="9070" y="16926"/>
                  </a:lnTo>
                  <a:lnTo>
                    <a:pt x="9095" y="17078"/>
                  </a:lnTo>
                  <a:lnTo>
                    <a:pt x="9095" y="17229"/>
                  </a:lnTo>
                  <a:lnTo>
                    <a:pt x="9196" y="17532"/>
                  </a:lnTo>
                  <a:lnTo>
                    <a:pt x="9348" y="17785"/>
                  </a:lnTo>
                  <a:lnTo>
                    <a:pt x="9525" y="18038"/>
                  </a:lnTo>
                  <a:lnTo>
                    <a:pt x="9752" y="18215"/>
                  </a:lnTo>
                  <a:lnTo>
                    <a:pt x="10005" y="18366"/>
                  </a:lnTo>
                  <a:lnTo>
                    <a:pt x="10308" y="18467"/>
                  </a:lnTo>
                  <a:lnTo>
                    <a:pt x="10460" y="18492"/>
                  </a:lnTo>
                  <a:lnTo>
                    <a:pt x="10611" y="18518"/>
                  </a:lnTo>
                  <a:lnTo>
                    <a:pt x="10813" y="18518"/>
                  </a:lnTo>
                  <a:lnTo>
                    <a:pt x="10990" y="18492"/>
                  </a:lnTo>
                  <a:lnTo>
                    <a:pt x="11142" y="18442"/>
                  </a:lnTo>
                  <a:lnTo>
                    <a:pt x="11268" y="18391"/>
                  </a:lnTo>
                  <a:lnTo>
                    <a:pt x="11546" y="18240"/>
                  </a:lnTo>
                  <a:lnTo>
                    <a:pt x="11773" y="18038"/>
                  </a:lnTo>
                  <a:lnTo>
                    <a:pt x="11975" y="17810"/>
                  </a:lnTo>
                  <a:lnTo>
                    <a:pt x="12127" y="17532"/>
                  </a:lnTo>
                  <a:lnTo>
                    <a:pt x="12177" y="17406"/>
                  </a:lnTo>
                  <a:lnTo>
                    <a:pt x="12228" y="17229"/>
                  </a:lnTo>
                  <a:lnTo>
                    <a:pt x="12253" y="17078"/>
                  </a:lnTo>
                  <a:lnTo>
                    <a:pt x="12253" y="16926"/>
                  </a:lnTo>
                  <a:lnTo>
                    <a:pt x="12253" y="1288"/>
                  </a:lnTo>
                  <a:lnTo>
                    <a:pt x="12279" y="935"/>
                  </a:lnTo>
                  <a:lnTo>
                    <a:pt x="12354" y="606"/>
                  </a:lnTo>
                  <a:lnTo>
                    <a:pt x="12481" y="278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7"/>
            <p:cNvSpPr/>
            <p:nvPr/>
          </p:nvSpPr>
          <p:spPr>
            <a:xfrm>
              <a:off x="7013450" y="1779505"/>
              <a:ext cx="252435" cy="65971"/>
            </a:xfrm>
            <a:custGeom>
              <a:avLst/>
              <a:gdLst/>
              <a:ahLst/>
              <a:cxnLst/>
              <a:rect l="l" t="t" r="r" b="b"/>
              <a:pathLst>
                <a:path w="9854" h="2578" extrusionOk="0">
                  <a:moveTo>
                    <a:pt x="1" y="1"/>
                  </a:moveTo>
                  <a:lnTo>
                    <a:pt x="1" y="1491"/>
                  </a:lnTo>
                  <a:lnTo>
                    <a:pt x="26" y="1719"/>
                  </a:lnTo>
                  <a:lnTo>
                    <a:pt x="77" y="1921"/>
                  </a:lnTo>
                  <a:lnTo>
                    <a:pt x="178" y="2098"/>
                  </a:lnTo>
                  <a:lnTo>
                    <a:pt x="304" y="2249"/>
                  </a:lnTo>
                  <a:lnTo>
                    <a:pt x="481" y="2401"/>
                  </a:lnTo>
                  <a:lnTo>
                    <a:pt x="658" y="2502"/>
                  </a:lnTo>
                  <a:lnTo>
                    <a:pt x="860" y="2552"/>
                  </a:lnTo>
                  <a:lnTo>
                    <a:pt x="1062" y="2578"/>
                  </a:lnTo>
                  <a:lnTo>
                    <a:pt x="9853" y="2578"/>
                  </a:lnTo>
                  <a:lnTo>
                    <a:pt x="9727" y="2401"/>
                  </a:lnTo>
                  <a:lnTo>
                    <a:pt x="9626" y="2224"/>
                  </a:lnTo>
                  <a:lnTo>
                    <a:pt x="9550" y="2022"/>
                  </a:lnTo>
                  <a:lnTo>
                    <a:pt x="9474" y="1845"/>
                  </a:lnTo>
                  <a:lnTo>
                    <a:pt x="9399" y="1618"/>
                  </a:lnTo>
                  <a:lnTo>
                    <a:pt x="9373" y="1416"/>
                  </a:lnTo>
                  <a:lnTo>
                    <a:pt x="9348" y="1213"/>
                  </a:lnTo>
                  <a:lnTo>
                    <a:pt x="9323" y="986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7"/>
            <p:cNvSpPr/>
            <p:nvPr/>
          </p:nvSpPr>
          <p:spPr>
            <a:xfrm>
              <a:off x="7389464" y="1371600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264" y="0"/>
                  </a:moveTo>
                  <a:lnTo>
                    <a:pt x="1011" y="25"/>
                  </a:lnTo>
                  <a:lnTo>
                    <a:pt x="784" y="101"/>
                  </a:lnTo>
                  <a:lnTo>
                    <a:pt x="556" y="227"/>
                  </a:lnTo>
                  <a:lnTo>
                    <a:pt x="380" y="379"/>
                  </a:lnTo>
                  <a:lnTo>
                    <a:pt x="203" y="556"/>
                  </a:lnTo>
                  <a:lnTo>
                    <a:pt x="102" y="783"/>
                  </a:lnTo>
                  <a:lnTo>
                    <a:pt x="26" y="1036"/>
                  </a:lnTo>
                  <a:lnTo>
                    <a:pt x="1" y="1288"/>
                  </a:lnTo>
                  <a:lnTo>
                    <a:pt x="1" y="8236"/>
                  </a:lnTo>
                  <a:lnTo>
                    <a:pt x="2552" y="8236"/>
                  </a:lnTo>
                  <a:lnTo>
                    <a:pt x="2552" y="1288"/>
                  </a:lnTo>
                  <a:lnTo>
                    <a:pt x="2527" y="1036"/>
                  </a:lnTo>
                  <a:lnTo>
                    <a:pt x="2451" y="783"/>
                  </a:lnTo>
                  <a:lnTo>
                    <a:pt x="2350" y="556"/>
                  </a:lnTo>
                  <a:lnTo>
                    <a:pt x="2173" y="379"/>
                  </a:lnTo>
                  <a:lnTo>
                    <a:pt x="1996" y="227"/>
                  </a:lnTo>
                  <a:lnTo>
                    <a:pt x="1769" y="101"/>
                  </a:lnTo>
                  <a:lnTo>
                    <a:pt x="1542" y="2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69"/>
          <p:cNvSpPr/>
          <p:nvPr/>
        </p:nvSpPr>
        <p:spPr>
          <a:xfrm>
            <a:off x="3525338" y="193486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69"/>
          <p:cNvSpPr/>
          <p:nvPr/>
        </p:nvSpPr>
        <p:spPr>
          <a:xfrm>
            <a:off x="7619238" y="95680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69"/>
          <p:cNvSpPr/>
          <p:nvPr/>
        </p:nvSpPr>
        <p:spPr>
          <a:xfrm>
            <a:off x="7619238" y="283335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6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Recomendación</a:t>
            </a:r>
            <a:endParaRPr dirty="0"/>
          </a:p>
        </p:txBody>
      </p:sp>
      <p:sp>
        <p:nvSpPr>
          <p:cNvPr id="2981" name="Google Shape;2981;p69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</a:t>
            </a:r>
            <a:endParaRPr/>
          </a:p>
        </p:txBody>
      </p:sp>
      <p:sp>
        <p:nvSpPr>
          <p:cNvPr id="2982" name="Google Shape;2982;p69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2983" name="Google Shape;2983;p69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sector</a:t>
            </a:r>
            <a:endParaRPr/>
          </a:p>
        </p:txBody>
      </p:sp>
      <p:sp>
        <p:nvSpPr>
          <p:cNvPr id="2984" name="Google Shape;2984;p69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</a:t>
            </a:r>
            <a:endParaRPr/>
          </a:p>
        </p:txBody>
      </p:sp>
      <p:sp>
        <p:nvSpPr>
          <p:cNvPr id="2985" name="Google Shape;2985;p69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Civil society</a:t>
            </a:r>
            <a:endParaRPr/>
          </a:p>
        </p:txBody>
      </p:sp>
      <p:sp>
        <p:nvSpPr>
          <p:cNvPr id="2986" name="Google Shape;2986;p69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planet we live on</a:t>
            </a:r>
            <a:endParaRPr/>
          </a:p>
        </p:txBody>
      </p:sp>
      <p:grpSp>
        <p:nvGrpSpPr>
          <p:cNvPr id="2987" name="Google Shape;2987;p69"/>
          <p:cNvGrpSpPr/>
          <p:nvPr/>
        </p:nvGrpSpPr>
        <p:grpSpPr>
          <a:xfrm>
            <a:off x="7753138" y="2954675"/>
            <a:ext cx="453100" cy="441075"/>
            <a:chOff x="4728138" y="2705000"/>
            <a:chExt cx="453100" cy="441075"/>
          </a:xfrm>
        </p:grpSpPr>
        <p:sp>
          <p:nvSpPr>
            <p:cNvPr id="2988" name="Google Shape;2988;p69"/>
            <p:cNvSpPr/>
            <p:nvPr/>
          </p:nvSpPr>
          <p:spPr>
            <a:xfrm>
              <a:off x="4728138" y="2705000"/>
              <a:ext cx="451725" cy="190150"/>
            </a:xfrm>
            <a:custGeom>
              <a:avLst/>
              <a:gdLst/>
              <a:ahLst/>
              <a:cxnLst/>
              <a:rect l="l" t="t" r="r" b="b"/>
              <a:pathLst>
                <a:path w="18069" h="7606" extrusionOk="0">
                  <a:moveTo>
                    <a:pt x="9072" y="0"/>
                  </a:moveTo>
                  <a:cubicBezTo>
                    <a:pt x="8956" y="0"/>
                    <a:pt x="8840" y="45"/>
                    <a:pt x="8752" y="134"/>
                  </a:cubicBezTo>
                  <a:lnTo>
                    <a:pt x="461" y="6681"/>
                  </a:lnTo>
                  <a:cubicBezTo>
                    <a:pt x="0" y="7026"/>
                    <a:pt x="332" y="7605"/>
                    <a:pt x="778" y="7605"/>
                  </a:cubicBezTo>
                  <a:cubicBezTo>
                    <a:pt x="882" y="7605"/>
                    <a:pt x="993" y="7573"/>
                    <a:pt x="1102" y="7499"/>
                  </a:cubicBezTo>
                  <a:lnTo>
                    <a:pt x="9107" y="1201"/>
                  </a:lnTo>
                  <a:lnTo>
                    <a:pt x="17077" y="7499"/>
                  </a:lnTo>
                  <a:cubicBezTo>
                    <a:pt x="17145" y="7566"/>
                    <a:pt x="17276" y="7602"/>
                    <a:pt x="17381" y="7605"/>
                  </a:cubicBezTo>
                  <a:lnTo>
                    <a:pt x="17381" y="7605"/>
                  </a:lnTo>
                  <a:cubicBezTo>
                    <a:pt x="17865" y="7590"/>
                    <a:pt x="18069" y="6962"/>
                    <a:pt x="17682" y="6681"/>
                  </a:cubicBezTo>
                  <a:lnTo>
                    <a:pt x="9392" y="134"/>
                  </a:lnTo>
                  <a:cubicBezTo>
                    <a:pt x="9303" y="45"/>
                    <a:pt x="9187" y="0"/>
                    <a:pt x="9072" y="0"/>
                  </a:cubicBezTo>
                  <a:close/>
                  <a:moveTo>
                    <a:pt x="17381" y="7605"/>
                  </a:moveTo>
                  <a:cubicBezTo>
                    <a:pt x="17374" y="7606"/>
                    <a:pt x="17368" y="7606"/>
                    <a:pt x="17362" y="7606"/>
                  </a:cubicBezTo>
                  <a:lnTo>
                    <a:pt x="17398" y="7606"/>
                  </a:lnTo>
                  <a:cubicBezTo>
                    <a:pt x="17392" y="7606"/>
                    <a:pt x="17386" y="7606"/>
                    <a:pt x="17381" y="76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9"/>
            <p:cNvSpPr/>
            <p:nvPr/>
          </p:nvSpPr>
          <p:spPr>
            <a:xfrm>
              <a:off x="4731638" y="3120100"/>
              <a:ext cx="449600" cy="25975"/>
            </a:xfrm>
            <a:custGeom>
              <a:avLst/>
              <a:gdLst/>
              <a:ahLst/>
              <a:cxnLst/>
              <a:rect l="l" t="t" r="r" b="b"/>
              <a:pathLst>
                <a:path w="17984" h="1039" extrusionOk="0">
                  <a:moveTo>
                    <a:pt x="17322" y="0"/>
                  </a:moveTo>
                  <a:cubicBezTo>
                    <a:pt x="17301" y="0"/>
                    <a:pt x="17280" y="1"/>
                    <a:pt x="17258" y="4"/>
                  </a:cubicBezTo>
                  <a:lnTo>
                    <a:pt x="641" y="4"/>
                  </a:lnTo>
                  <a:cubicBezTo>
                    <a:pt x="1" y="75"/>
                    <a:pt x="1" y="964"/>
                    <a:pt x="641" y="1035"/>
                  </a:cubicBezTo>
                  <a:lnTo>
                    <a:pt x="17258" y="1035"/>
                  </a:lnTo>
                  <a:cubicBezTo>
                    <a:pt x="17280" y="1037"/>
                    <a:pt x="17301" y="1038"/>
                    <a:pt x="17322" y="1038"/>
                  </a:cubicBezTo>
                  <a:cubicBezTo>
                    <a:pt x="17984" y="1038"/>
                    <a:pt x="17984" y="0"/>
                    <a:pt x="17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9"/>
            <p:cNvSpPr/>
            <p:nvPr/>
          </p:nvSpPr>
          <p:spPr>
            <a:xfrm>
              <a:off x="4761013" y="2767925"/>
              <a:ext cx="389625" cy="327375"/>
            </a:xfrm>
            <a:custGeom>
              <a:avLst/>
              <a:gdLst/>
              <a:ahLst/>
              <a:cxnLst/>
              <a:rect l="l" t="t" r="r" b="b"/>
              <a:pathLst>
                <a:path w="15585" h="13095" extrusionOk="0">
                  <a:moveTo>
                    <a:pt x="9874" y="4715"/>
                  </a:moveTo>
                  <a:cubicBezTo>
                    <a:pt x="10150" y="4715"/>
                    <a:pt x="10425" y="4911"/>
                    <a:pt x="10390" y="5302"/>
                  </a:cubicBezTo>
                  <a:lnTo>
                    <a:pt x="10390" y="5480"/>
                  </a:lnTo>
                  <a:lnTo>
                    <a:pt x="10888" y="5480"/>
                  </a:lnTo>
                  <a:cubicBezTo>
                    <a:pt x="11528" y="5516"/>
                    <a:pt x="11528" y="6441"/>
                    <a:pt x="10888" y="6512"/>
                  </a:cubicBezTo>
                  <a:lnTo>
                    <a:pt x="9856" y="6512"/>
                  </a:lnTo>
                  <a:cubicBezTo>
                    <a:pt x="9180" y="6512"/>
                    <a:pt x="9180" y="7544"/>
                    <a:pt x="9856" y="7544"/>
                  </a:cubicBezTo>
                  <a:cubicBezTo>
                    <a:pt x="11599" y="7544"/>
                    <a:pt x="12026" y="9963"/>
                    <a:pt x="10390" y="10532"/>
                  </a:cubicBezTo>
                  <a:lnTo>
                    <a:pt x="10390" y="10817"/>
                  </a:lnTo>
                  <a:cubicBezTo>
                    <a:pt x="10354" y="11120"/>
                    <a:pt x="10105" y="11271"/>
                    <a:pt x="9860" y="11271"/>
                  </a:cubicBezTo>
                  <a:cubicBezTo>
                    <a:pt x="9616" y="11271"/>
                    <a:pt x="9376" y="11120"/>
                    <a:pt x="9358" y="10817"/>
                  </a:cubicBezTo>
                  <a:lnTo>
                    <a:pt x="9358" y="10639"/>
                  </a:lnTo>
                  <a:lnTo>
                    <a:pt x="8824" y="10639"/>
                  </a:lnTo>
                  <a:cubicBezTo>
                    <a:pt x="8184" y="10568"/>
                    <a:pt x="8184" y="9643"/>
                    <a:pt x="8824" y="9607"/>
                  </a:cubicBezTo>
                  <a:lnTo>
                    <a:pt x="9856" y="9607"/>
                  </a:lnTo>
                  <a:cubicBezTo>
                    <a:pt x="10568" y="9607"/>
                    <a:pt x="10568" y="8576"/>
                    <a:pt x="9856" y="8576"/>
                  </a:cubicBezTo>
                  <a:cubicBezTo>
                    <a:pt x="8113" y="8576"/>
                    <a:pt x="7686" y="6120"/>
                    <a:pt x="9358" y="5551"/>
                  </a:cubicBezTo>
                  <a:lnTo>
                    <a:pt x="9358" y="5302"/>
                  </a:lnTo>
                  <a:cubicBezTo>
                    <a:pt x="9322" y="4911"/>
                    <a:pt x="9598" y="4715"/>
                    <a:pt x="9874" y="4715"/>
                  </a:cubicBezTo>
                  <a:close/>
                  <a:moveTo>
                    <a:pt x="5715" y="4768"/>
                  </a:moveTo>
                  <a:cubicBezTo>
                    <a:pt x="5969" y="4768"/>
                    <a:pt x="6227" y="4946"/>
                    <a:pt x="6227" y="5302"/>
                  </a:cubicBezTo>
                  <a:lnTo>
                    <a:pt x="6227" y="5480"/>
                  </a:lnTo>
                  <a:lnTo>
                    <a:pt x="6761" y="5480"/>
                  </a:lnTo>
                  <a:cubicBezTo>
                    <a:pt x="6782" y="5478"/>
                    <a:pt x="6804" y="5477"/>
                    <a:pt x="6825" y="5477"/>
                  </a:cubicBezTo>
                  <a:cubicBezTo>
                    <a:pt x="7486" y="5477"/>
                    <a:pt x="7486" y="6515"/>
                    <a:pt x="6825" y="6515"/>
                  </a:cubicBezTo>
                  <a:cubicBezTo>
                    <a:pt x="6804" y="6515"/>
                    <a:pt x="6782" y="6514"/>
                    <a:pt x="6761" y="6512"/>
                  </a:cubicBezTo>
                  <a:lnTo>
                    <a:pt x="5729" y="6512"/>
                  </a:lnTo>
                  <a:cubicBezTo>
                    <a:pt x="5053" y="6512"/>
                    <a:pt x="5053" y="7544"/>
                    <a:pt x="5729" y="7544"/>
                  </a:cubicBezTo>
                  <a:cubicBezTo>
                    <a:pt x="7472" y="7544"/>
                    <a:pt x="7899" y="9963"/>
                    <a:pt x="6262" y="10532"/>
                  </a:cubicBezTo>
                  <a:lnTo>
                    <a:pt x="6262" y="10817"/>
                  </a:lnTo>
                  <a:cubicBezTo>
                    <a:pt x="6262" y="11155"/>
                    <a:pt x="6004" y="11324"/>
                    <a:pt x="5746" y="11324"/>
                  </a:cubicBezTo>
                  <a:cubicBezTo>
                    <a:pt x="5488" y="11324"/>
                    <a:pt x="5231" y="11155"/>
                    <a:pt x="5231" y="10817"/>
                  </a:cubicBezTo>
                  <a:lnTo>
                    <a:pt x="5231" y="10639"/>
                  </a:lnTo>
                  <a:lnTo>
                    <a:pt x="4697" y="10639"/>
                  </a:lnTo>
                  <a:cubicBezTo>
                    <a:pt x="4056" y="10568"/>
                    <a:pt x="4056" y="9643"/>
                    <a:pt x="4697" y="9607"/>
                  </a:cubicBezTo>
                  <a:lnTo>
                    <a:pt x="5729" y="9607"/>
                  </a:lnTo>
                  <a:cubicBezTo>
                    <a:pt x="6405" y="9607"/>
                    <a:pt x="6405" y="8576"/>
                    <a:pt x="5729" y="8576"/>
                  </a:cubicBezTo>
                  <a:cubicBezTo>
                    <a:pt x="3985" y="8576"/>
                    <a:pt x="3558" y="6120"/>
                    <a:pt x="5231" y="5551"/>
                  </a:cubicBezTo>
                  <a:lnTo>
                    <a:pt x="5231" y="5302"/>
                  </a:lnTo>
                  <a:cubicBezTo>
                    <a:pt x="5213" y="4946"/>
                    <a:pt x="5462" y="4768"/>
                    <a:pt x="5715" y="4768"/>
                  </a:cubicBezTo>
                  <a:close/>
                  <a:moveTo>
                    <a:pt x="7792" y="1"/>
                  </a:moveTo>
                  <a:lnTo>
                    <a:pt x="4128" y="2918"/>
                  </a:lnTo>
                  <a:lnTo>
                    <a:pt x="0" y="6156"/>
                  </a:lnTo>
                  <a:lnTo>
                    <a:pt x="0" y="13094"/>
                  </a:lnTo>
                  <a:lnTo>
                    <a:pt x="15585" y="13094"/>
                  </a:lnTo>
                  <a:lnTo>
                    <a:pt x="15585" y="6120"/>
                  </a:lnTo>
                  <a:lnTo>
                    <a:pt x="15158" y="5800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1" name="Google Shape;2991;p69"/>
          <p:cNvGrpSpPr/>
          <p:nvPr/>
        </p:nvGrpSpPr>
        <p:grpSpPr>
          <a:xfrm>
            <a:off x="3660088" y="2117275"/>
            <a:ext cx="451400" cy="318900"/>
            <a:chOff x="3933088" y="1432325"/>
            <a:chExt cx="451400" cy="318900"/>
          </a:xfrm>
        </p:grpSpPr>
        <p:sp>
          <p:nvSpPr>
            <p:cNvPr id="2992" name="Google Shape;2992;p69"/>
            <p:cNvSpPr/>
            <p:nvPr/>
          </p:nvSpPr>
          <p:spPr>
            <a:xfrm>
              <a:off x="3937313" y="1484350"/>
              <a:ext cx="217950" cy="266875"/>
            </a:xfrm>
            <a:custGeom>
              <a:avLst/>
              <a:gdLst/>
              <a:ahLst/>
              <a:cxnLst/>
              <a:rect l="l" t="t" r="r" b="b"/>
              <a:pathLst>
                <a:path w="8718" h="10675" extrusionOk="0">
                  <a:moveTo>
                    <a:pt x="8718" y="1"/>
                  </a:moveTo>
                  <a:lnTo>
                    <a:pt x="8718" y="1"/>
                  </a:lnTo>
                  <a:cubicBezTo>
                    <a:pt x="8643" y="3"/>
                    <a:pt x="8569" y="6"/>
                    <a:pt x="8496" y="11"/>
                  </a:cubicBezTo>
                  <a:lnTo>
                    <a:pt x="8496" y="11"/>
                  </a:lnTo>
                  <a:cubicBezTo>
                    <a:pt x="8569" y="6"/>
                    <a:pt x="8643" y="3"/>
                    <a:pt x="8718" y="1"/>
                  </a:cubicBezTo>
                  <a:close/>
                  <a:moveTo>
                    <a:pt x="8496" y="11"/>
                  </a:moveTo>
                  <a:lnTo>
                    <a:pt x="8496" y="11"/>
                  </a:lnTo>
                  <a:cubicBezTo>
                    <a:pt x="7436" y="74"/>
                    <a:pt x="6409" y="351"/>
                    <a:pt x="5444" y="784"/>
                  </a:cubicBezTo>
                  <a:cubicBezTo>
                    <a:pt x="4448" y="1246"/>
                    <a:pt x="3523" y="1851"/>
                    <a:pt x="2669" y="2527"/>
                  </a:cubicBezTo>
                  <a:cubicBezTo>
                    <a:pt x="1744" y="3274"/>
                    <a:pt x="925" y="4093"/>
                    <a:pt x="178" y="5018"/>
                  </a:cubicBezTo>
                  <a:cubicBezTo>
                    <a:pt x="0" y="5196"/>
                    <a:pt x="0" y="5480"/>
                    <a:pt x="178" y="5658"/>
                  </a:cubicBezTo>
                  <a:cubicBezTo>
                    <a:pt x="925" y="6583"/>
                    <a:pt x="1744" y="7402"/>
                    <a:pt x="2669" y="8149"/>
                  </a:cubicBezTo>
                  <a:cubicBezTo>
                    <a:pt x="3523" y="8825"/>
                    <a:pt x="4448" y="9430"/>
                    <a:pt x="5444" y="9892"/>
                  </a:cubicBezTo>
                  <a:cubicBezTo>
                    <a:pt x="6409" y="10325"/>
                    <a:pt x="7436" y="10602"/>
                    <a:pt x="8496" y="10665"/>
                  </a:cubicBezTo>
                  <a:lnTo>
                    <a:pt x="8496" y="10665"/>
                  </a:lnTo>
                  <a:cubicBezTo>
                    <a:pt x="5718" y="10480"/>
                    <a:pt x="3523" y="8145"/>
                    <a:pt x="3523" y="5338"/>
                  </a:cubicBezTo>
                  <a:cubicBezTo>
                    <a:pt x="3523" y="2530"/>
                    <a:pt x="5718" y="195"/>
                    <a:pt x="8496" y="11"/>
                  </a:cubicBezTo>
                  <a:close/>
                  <a:moveTo>
                    <a:pt x="8496" y="10665"/>
                  </a:moveTo>
                  <a:lnTo>
                    <a:pt x="8496" y="10665"/>
                  </a:lnTo>
                  <a:cubicBezTo>
                    <a:pt x="8569" y="10670"/>
                    <a:pt x="8643" y="10673"/>
                    <a:pt x="8718" y="10675"/>
                  </a:cubicBezTo>
                  <a:cubicBezTo>
                    <a:pt x="8643" y="10673"/>
                    <a:pt x="8569" y="10669"/>
                    <a:pt x="8496" y="106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9"/>
            <p:cNvSpPr/>
            <p:nvPr/>
          </p:nvSpPr>
          <p:spPr>
            <a:xfrm>
              <a:off x="4163238" y="1484350"/>
              <a:ext cx="217975" cy="266875"/>
            </a:xfrm>
            <a:custGeom>
              <a:avLst/>
              <a:gdLst/>
              <a:ahLst/>
              <a:cxnLst/>
              <a:rect l="l" t="t" r="r" b="b"/>
              <a:pathLst>
                <a:path w="8719" h="10675" extrusionOk="0">
                  <a:moveTo>
                    <a:pt x="1" y="1"/>
                  </a:moveTo>
                  <a:cubicBezTo>
                    <a:pt x="359" y="12"/>
                    <a:pt x="714" y="48"/>
                    <a:pt x="1064" y="106"/>
                  </a:cubicBezTo>
                  <a:lnTo>
                    <a:pt x="1064" y="106"/>
                  </a:lnTo>
                  <a:cubicBezTo>
                    <a:pt x="721" y="37"/>
                    <a:pt x="365" y="1"/>
                    <a:pt x="1" y="1"/>
                  </a:cubicBezTo>
                  <a:close/>
                  <a:moveTo>
                    <a:pt x="1064" y="106"/>
                  </a:moveTo>
                  <a:cubicBezTo>
                    <a:pt x="3506" y="597"/>
                    <a:pt x="5338" y="2749"/>
                    <a:pt x="5338" y="5338"/>
                  </a:cubicBezTo>
                  <a:cubicBezTo>
                    <a:pt x="5338" y="7927"/>
                    <a:pt x="3506" y="10078"/>
                    <a:pt x="1064" y="10570"/>
                  </a:cubicBezTo>
                  <a:lnTo>
                    <a:pt x="1064" y="10570"/>
                  </a:lnTo>
                  <a:cubicBezTo>
                    <a:pt x="1827" y="10443"/>
                    <a:pt x="2567" y="10209"/>
                    <a:pt x="3274" y="9892"/>
                  </a:cubicBezTo>
                  <a:cubicBezTo>
                    <a:pt x="4270" y="9430"/>
                    <a:pt x="5196" y="8825"/>
                    <a:pt x="6050" y="8149"/>
                  </a:cubicBezTo>
                  <a:cubicBezTo>
                    <a:pt x="6975" y="7402"/>
                    <a:pt x="7829" y="6583"/>
                    <a:pt x="8576" y="5658"/>
                  </a:cubicBezTo>
                  <a:cubicBezTo>
                    <a:pt x="8718" y="5480"/>
                    <a:pt x="8718" y="5196"/>
                    <a:pt x="8576" y="5018"/>
                  </a:cubicBezTo>
                  <a:cubicBezTo>
                    <a:pt x="7793" y="4093"/>
                    <a:pt x="6975" y="3274"/>
                    <a:pt x="6050" y="2527"/>
                  </a:cubicBezTo>
                  <a:cubicBezTo>
                    <a:pt x="5196" y="1851"/>
                    <a:pt x="4270" y="1246"/>
                    <a:pt x="3274" y="784"/>
                  </a:cubicBezTo>
                  <a:cubicBezTo>
                    <a:pt x="2567" y="467"/>
                    <a:pt x="1827" y="233"/>
                    <a:pt x="1064" y="106"/>
                  </a:cubicBezTo>
                  <a:close/>
                  <a:moveTo>
                    <a:pt x="1064" y="10570"/>
                  </a:moveTo>
                  <a:cubicBezTo>
                    <a:pt x="714" y="10628"/>
                    <a:pt x="359" y="10664"/>
                    <a:pt x="1" y="10675"/>
                  </a:cubicBezTo>
                  <a:cubicBezTo>
                    <a:pt x="365" y="10675"/>
                    <a:pt x="721" y="10639"/>
                    <a:pt x="1064" y="10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9"/>
            <p:cNvSpPr/>
            <p:nvPr/>
          </p:nvSpPr>
          <p:spPr>
            <a:xfrm>
              <a:off x="4015588" y="1509700"/>
              <a:ext cx="251750" cy="215750"/>
            </a:xfrm>
            <a:custGeom>
              <a:avLst/>
              <a:gdLst/>
              <a:ahLst/>
              <a:cxnLst/>
              <a:rect l="l" t="t" r="r" b="b"/>
              <a:pathLst>
                <a:path w="10070" h="8630" extrusionOk="0">
                  <a:moveTo>
                    <a:pt x="5747" y="1104"/>
                  </a:moveTo>
                  <a:cubicBezTo>
                    <a:pt x="5987" y="1104"/>
                    <a:pt x="6227" y="1264"/>
                    <a:pt x="6263" y="1584"/>
                  </a:cubicBezTo>
                  <a:lnTo>
                    <a:pt x="6263" y="1726"/>
                  </a:lnTo>
                  <a:lnTo>
                    <a:pt x="6796" y="1726"/>
                  </a:lnTo>
                  <a:cubicBezTo>
                    <a:pt x="7401" y="1798"/>
                    <a:pt x="7401" y="2723"/>
                    <a:pt x="6796" y="2794"/>
                  </a:cubicBezTo>
                  <a:lnTo>
                    <a:pt x="5764" y="2794"/>
                  </a:lnTo>
                  <a:cubicBezTo>
                    <a:pt x="5752" y="2793"/>
                    <a:pt x="5741" y="2793"/>
                    <a:pt x="5729" y="2793"/>
                  </a:cubicBezTo>
                  <a:cubicBezTo>
                    <a:pt x="5053" y="2793"/>
                    <a:pt x="5065" y="3791"/>
                    <a:pt x="5764" y="3826"/>
                  </a:cubicBezTo>
                  <a:cubicBezTo>
                    <a:pt x="5777" y="3825"/>
                    <a:pt x="5789" y="3825"/>
                    <a:pt x="5802" y="3825"/>
                  </a:cubicBezTo>
                  <a:cubicBezTo>
                    <a:pt x="7513" y="3825"/>
                    <a:pt x="7888" y="6249"/>
                    <a:pt x="6263" y="6814"/>
                  </a:cubicBezTo>
                  <a:lnTo>
                    <a:pt x="6263" y="7099"/>
                  </a:lnTo>
                  <a:cubicBezTo>
                    <a:pt x="6227" y="7402"/>
                    <a:pt x="5987" y="7553"/>
                    <a:pt x="5747" y="7553"/>
                  </a:cubicBezTo>
                  <a:cubicBezTo>
                    <a:pt x="5507" y="7553"/>
                    <a:pt x="5266" y="7402"/>
                    <a:pt x="5231" y="7099"/>
                  </a:cubicBezTo>
                  <a:lnTo>
                    <a:pt x="5231" y="6921"/>
                  </a:lnTo>
                  <a:lnTo>
                    <a:pt x="4733" y="6921"/>
                  </a:lnTo>
                  <a:cubicBezTo>
                    <a:pt x="4092" y="6850"/>
                    <a:pt x="4092" y="5925"/>
                    <a:pt x="4733" y="5889"/>
                  </a:cubicBezTo>
                  <a:lnTo>
                    <a:pt x="5764" y="5889"/>
                  </a:lnTo>
                  <a:cubicBezTo>
                    <a:pt x="6441" y="5889"/>
                    <a:pt x="6441" y="4858"/>
                    <a:pt x="5764" y="4858"/>
                  </a:cubicBezTo>
                  <a:cubicBezTo>
                    <a:pt x="4021" y="4858"/>
                    <a:pt x="3594" y="2402"/>
                    <a:pt x="5231" y="1833"/>
                  </a:cubicBezTo>
                  <a:lnTo>
                    <a:pt x="5231" y="1584"/>
                  </a:lnTo>
                  <a:cubicBezTo>
                    <a:pt x="5266" y="1264"/>
                    <a:pt x="5507" y="1104"/>
                    <a:pt x="5747" y="1104"/>
                  </a:cubicBezTo>
                  <a:close/>
                  <a:moveTo>
                    <a:pt x="5712" y="0"/>
                  </a:moveTo>
                  <a:cubicBezTo>
                    <a:pt x="4654" y="0"/>
                    <a:pt x="3577" y="391"/>
                    <a:pt x="2705" y="1264"/>
                  </a:cubicBezTo>
                  <a:cubicBezTo>
                    <a:pt x="0" y="4004"/>
                    <a:pt x="1922" y="8629"/>
                    <a:pt x="5764" y="8629"/>
                  </a:cubicBezTo>
                  <a:cubicBezTo>
                    <a:pt x="8113" y="8629"/>
                    <a:pt x="10070" y="6708"/>
                    <a:pt x="10070" y="4324"/>
                  </a:cubicBezTo>
                  <a:cubicBezTo>
                    <a:pt x="10070" y="1721"/>
                    <a:pt x="7932" y="0"/>
                    <a:pt x="5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9"/>
            <p:cNvSpPr/>
            <p:nvPr/>
          </p:nvSpPr>
          <p:spPr>
            <a:xfrm>
              <a:off x="3933088" y="1432325"/>
              <a:ext cx="451400" cy="121100"/>
            </a:xfrm>
            <a:custGeom>
              <a:avLst/>
              <a:gdLst/>
              <a:ahLst/>
              <a:cxnLst/>
              <a:rect l="l" t="t" r="r" b="b"/>
              <a:pathLst>
                <a:path w="18056" h="4844" extrusionOk="0">
                  <a:moveTo>
                    <a:pt x="9047" y="0"/>
                  </a:moveTo>
                  <a:cubicBezTo>
                    <a:pt x="6894" y="0"/>
                    <a:pt x="4741" y="659"/>
                    <a:pt x="2909" y="1975"/>
                  </a:cubicBezTo>
                  <a:cubicBezTo>
                    <a:pt x="1984" y="2544"/>
                    <a:pt x="1130" y="3185"/>
                    <a:pt x="383" y="3932"/>
                  </a:cubicBezTo>
                  <a:cubicBezTo>
                    <a:pt x="0" y="4314"/>
                    <a:pt x="352" y="4843"/>
                    <a:pt x="761" y="4843"/>
                  </a:cubicBezTo>
                  <a:cubicBezTo>
                    <a:pt x="885" y="4843"/>
                    <a:pt x="1014" y="4795"/>
                    <a:pt x="1130" y="4679"/>
                  </a:cubicBezTo>
                  <a:cubicBezTo>
                    <a:pt x="1842" y="4003"/>
                    <a:pt x="2624" y="3363"/>
                    <a:pt x="3478" y="2829"/>
                  </a:cubicBezTo>
                  <a:cubicBezTo>
                    <a:pt x="4795" y="2011"/>
                    <a:pt x="6823" y="1050"/>
                    <a:pt x="9064" y="1050"/>
                  </a:cubicBezTo>
                  <a:cubicBezTo>
                    <a:pt x="11270" y="1050"/>
                    <a:pt x="13334" y="2011"/>
                    <a:pt x="14615" y="2829"/>
                  </a:cubicBezTo>
                  <a:cubicBezTo>
                    <a:pt x="15469" y="3363"/>
                    <a:pt x="16252" y="4003"/>
                    <a:pt x="16999" y="4679"/>
                  </a:cubicBezTo>
                  <a:cubicBezTo>
                    <a:pt x="17070" y="4786"/>
                    <a:pt x="17212" y="4821"/>
                    <a:pt x="17355" y="4821"/>
                  </a:cubicBezTo>
                  <a:cubicBezTo>
                    <a:pt x="17369" y="4823"/>
                    <a:pt x="17382" y="4823"/>
                    <a:pt x="17396" y="4823"/>
                  </a:cubicBezTo>
                  <a:cubicBezTo>
                    <a:pt x="17832" y="4823"/>
                    <a:pt x="18056" y="4277"/>
                    <a:pt x="17711" y="3932"/>
                  </a:cubicBezTo>
                  <a:cubicBezTo>
                    <a:pt x="16963" y="3185"/>
                    <a:pt x="16109" y="2544"/>
                    <a:pt x="15184" y="1975"/>
                  </a:cubicBezTo>
                  <a:cubicBezTo>
                    <a:pt x="13352" y="659"/>
                    <a:pt x="11199" y="0"/>
                    <a:pt x="9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69"/>
          <p:cNvGrpSpPr/>
          <p:nvPr/>
        </p:nvGrpSpPr>
        <p:grpSpPr>
          <a:xfrm>
            <a:off x="7759075" y="1126750"/>
            <a:ext cx="441225" cy="343825"/>
            <a:chOff x="3939088" y="3457750"/>
            <a:chExt cx="441225" cy="343825"/>
          </a:xfrm>
        </p:grpSpPr>
        <p:sp>
          <p:nvSpPr>
            <p:cNvPr id="2997" name="Google Shape;2997;p69"/>
            <p:cNvSpPr/>
            <p:nvPr/>
          </p:nvSpPr>
          <p:spPr>
            <a:xfrm>
              <a:off x="4302013" y="3516900"/>
              <a:ext cx="78300" cy="284675"/>
            </a:xfrm>
            <a:custGeom>
              <a:avLst/>
              <a:gdLst/>
              <a:ahLst/>
              <a:cxnLst/>
              <a:rect l="l" t="t" r="r" b="b"/>
              <a:pathLst>
                <a:path w="3132" h="11387" extrusionOk="0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9"/>
            <p:cNvSpPr/>
            <p:nvPr/>
          </p:nvSpPr>
          <p:spPr>
            <a:xfrm>
              <a:off x="4060063" y="3536700"/>
              <a:ext cx="77400" cy="248850"/>
            </a:xfrm>
            <a:custGeom>
              <a:avLst/>
              <a:gdLst/>
              <a:ahLst/>
              <a:cxnLst/>
              <a:rect l="l" t="t" r="r" b="b"/>
              <a:pathLst>
                <a:path w="3096" h="9954" extrusionOk="0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9"/>
            <p:cNvSpPr/>
            <p:nvPr/>
          </p:nvSpPr>
          <p:spPr>
            <a:xfrm>
              <a:off x="4181038" y="3457750"/>
              <a:ext cx="78300" cy="179025"/>
            </a:xfrm>
            <a:custGeom>
              <a:avLst/>
              <a:gdLst/>
              <a:ahLst/>
              <a:cxnLst/>
              <a:rect l="l" t="t" r="r" b="b"/>
              <a:pathLst>
                <a:path w="3132" h="7161" extrusionOk="0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9"/>
            <p:cNvSpPr/>
            <p:nvPr/>
          </p:nvSpPr>
          <p:spPr>
            <a:xfrm>
              <a:off x="3939088" y="3474200"/>
              <a:ext cx="77400" cy="301575"/>
            </a:xfrm>
            <a:custGeom>
              <a:avLst/>
              <a:gdLst/>
              <a:ahLst/>
              <a:cxnLst/>
              <a:rect l="l" t="t" r="r" b="b"/>
              <a:pathLst>
                <a:path w="3096" h="12063" extrusionOk="0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1" name="Google Shape;3001;p69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69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69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4" name="Google Shape;3004;p69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05" name="Google Shape;3005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7" name="Google Shape;3007;p69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08" name="Google Shape;3008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70"/>
          <p:cNvSpPr/>
          <p:nvPr/>
        </p:nvSpPr>
        <p:spPr>
          <a:xfrm>
            <a:off x="716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7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</a:t>
            </a:r>
            <a:endParaRPr/>
          </a:p>
        </p:txBody>
      </p:sp>
      <p:sp>
        <p:nvSpPr>
          <p:cNvPr id="3016" name="Google Shape;3016;p7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7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7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9" name="Google Shape;3019;p7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20" name="Google Shape;3020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2" name="Google Shape;3022;p7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23" name="Google Shape;3023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5" name="Google Shape;3025;p70"/>
          <p:cNvSpPr/>
          <p:nvPr/>
        </p:nvSpPr>
        <p:spPr>
          <a:xfrm rot="10800000" flipH="1">
            <a:off x="716096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70"/>
          <p:cNvSpPr/>
          <p:nvPr/>
        </p:nvSpPr>
        <p:spPr>
          <a:xfrm>
            <a:off x="2802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70"/>
          <p:cNvSpPr/>
          <p:nvPr/>
        </p:nvSpPr>
        <p:spPr>
          <a:xfrm rot="10800000" flipH="1">
            <a:off x="2802100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70"/>
          <p:cNvSpPr/>
          <p:nvPr/>
        </p:nvSpPr>
        <p:spPr>
          <a:xfrm>
            <a:off x="4892177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70"/>
          <p:cNvSpPr/>
          <p:nvPr/>
        </p:nvSpPr>
        <p:spPr>
          <a:xfrm rot="10800000" flipH="1">
            <a:off x="489098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70"/>
          <p:cNvSpPr/>
          <p:nvPr/>
        </p:nvSpPr>
        <p:spPr>
          <a:xfrm>
            <a:off x="6961153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70"/>
          <p:cNvSpPr/>
          <p:nvPr/>
        </p:nvSpPr>
        <p:spPr>
          <a:xfrm rot="10800000" flipH="1">
            <a:off x="695996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70"/>
          <p:cNvSpPr txBox="1"/>
          <p:nvPr/>
        </p:nvSpPr>
        <p:spPr>
          <a:xfrm>
            <a:off x="716096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A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3" name="Google Shape;3033;p70"/>
          <p:cNvSpPr txBox="1"/>
          <p:nvPr/>
        </p:nvSpPr>
        <p:spPr>
          <a:xfrm>
            <a:off x="716096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a hot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4" name="Google Shape;3034;p70"/>
          <p:cNvSpPr txBox="1"/>
          <p:nvPr/>
        </p:nvSpPr>
        <p:spPr>
          <a:xfrm>
            <a:off x="2802100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B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5" name="Google Shape;3035;p70"/>
          <p:cNvSpPr txBox="1"/>
          <p:nvPr/>
        </p:nvSpPr>
        <p:spPr>
          <a:xfrm>
            <a:off x="2802100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a big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6" name="Google Shape;3036;p70"/>
          <p:cNvSpPr txBox="1"/>
          <p:nvPr/>
        </p:nvSpPr>
        <p:spPr>
          <a:xfrm>
            <a:off x="4923982" y="2875115"/>
            <a:ext cx="141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C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7" name="Google Shape;3037;p70"/>
          <p:cNvSpPr txBox="1"/>
          <p:nvPr/>
        </p:nvSpPr>
        <p:spPr>
          <a:xfrm>
            <a:off x="489098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Mars is a cold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8" name="Google Shape;3038;p70"/>
          <p:cNvSpPr txBox="1"/>
          <p:nvPr/>
        </p:nvSpPr>
        <p:spPr>
          <a:xfrm>
            <a:off x="6959962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D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9" name="Google Shape;3039;p70"/>
          <p:cNvSpPr txBox="1"/>
          <p:nvPr/>
        </p:nvSpPr>
        <p:spPr>
          <a:xfrm>
            <a:off x="695996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a small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40" name="Google Shape;3040;p70"/>
          <p:cNvGrpSpPr/>
          <p:nvPr/>
        </p:nvGrpSpPr>
        <p:grpSpPr>
          <a:xfrm>
            <a:off x="1251827" y="1825546"/>
            <a:ext cx="409938" cy="411466"/>
            <a:chOff x="3954260" y="4134629"/>
            <a:chExt cx="474410" cy="473876"/>
          </a:xfrm>
        </p:grpSpPr>
        <p:sp>
          <p:nvSpPr>
            <p:cNvPr id="3041" name="Google Shape;3041;p70"/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70"/>
          <p:cNvGrpSpPr/>
          <p:nvPr/>
        </p:nvGrpSpPr>
        <p:grpSpPr>
          <a:xfrm>
            <a:off x="3337831" y="1825546"/>
            <a:ext cx="409938" cy="411466"/>
            <a:chOff x="4714689" y="4134629"/>
            <a:chExt cx="474410" cy="473876"/>
          </a:xfrm>
        </p:grpSpPr>
        <p:sp>
          <p:nvSpPr>
            <p:cNvPr id="3048" name="Google Shape;3048;p70"/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2" name="Google Shape;3052;p70"/>
          <p:cNvGrpSpPr/>
          <p:nvPr/>
        </p:nvGrpSpPr>
        <p:grpSpPr>
          <a:xfrm>
            <a:off x="5426712" y="1835644"/>
            <a:ext cx="409938" cy="391268"/>
            <a:chOff x="5475760" y="4146273"/>
            <a:chExt cx="474410" cy="450614"/>
          </a:xfrm>
        </p:grpSpPr>
        <p:sp>
          <p:nvSpPr>
            <p:cNvPr id="3053" name="Google Shape;3053;p70"/>
            <p:cNvSpPr/>
            <p:nvPr/>
          </p:nvSpPr>
          <p:spPr>
            <a:xfrm>
              <a:off x="5645322" y="4314987"/>
              <a:ext cx="304848" cy="281899"/>
            </a:xfrm>
            <a:custGeom>
              <a:avLst/>
              <a:gdLst/>
              <a:ahLst/>
              <a:cxnLst/>
              <a:rect l="l" t="t" r="r" b="b"/>
              <a:pathLst>
                <a:path w="11900" h="11016" extrusionOk="0">
                  <a:moveTo>
                    <a:pt x="6493" y="1365"/>
                  </a:moveTo>
                  <a:lnTo>
                    <a:pt x="6493" y="2123"/>
                  </a:lnTo>
                  <a:lnTo>
                    <a:pt x="6746" y="2173"/>
                  </a:lnTo>
                  <a:lnTo>
                    <a:pt x="6948" y="2274"/>
                  </a:lnTo>
                  <a:lnTo>
                    <a:pt x="7327" y="2451"/>
                  </a:lnTo>
                  <a:lnTo>
                    <a:pt x="7554" y="2603"/>
                  </a:lnTo>
                  <a:lnTo>
                    <a:pt x="7655" y="2679"/>
                  </a:lnTo>
                  <a:lnTo>
                    <a:pt x="6948" y="3487"/>
                  </a:lnTo>
                  <a:lnTo>
                    <a:pt x="6948" y="3512"/>
                  </a:lnTo>
                  <a:lnTo>
                    <a:pt x="6847" y="3411"/>
                  </a:lnTo>
                  <a:lnTo>
                    <a:pt x="6721" y="3361"/>
                  </a:lnTo>
                  <a:lnTo>
                    <a:pt x="6544" y="3260"/>
                  </a:lnTo>
                  <a:lnTo>
                    <a:pt x="6367" y="3209"/>
                  </a:lnTo>
                  <a:lnTo>
                    <a:pt x="6140" y="3159"/>
                  </a:lnTo>
                  <a:lnTo>
                    <a:pt x="5912" y="3159"/>
                  </a:lnTo>
                  <a:lnTo>
                    <a:pt x="5660" y="3209"/>
                  </a:lnTo>
                  <a:lnTo>
                    <a:pt x="5533" y="3234"/>
                  </a:lnTo>
                  <a:lnTo>
                    <a:pt x="5458" y="3285"/>
                  </a:lnTo>
                  <a:lnTo>
                    <a:pt x="5331" y="3411"/>
                  </a:lnTo>
                  <a:lnTo>
                    <a:pt x="5281" y="3512"/>
                  </a:lnTo>
                  <a:lnTo>
                    <a:pt x="5255" y="3613"/>
                  </a:lnTo>
                  <a:lnTo>
                    <a:pt x="5255" y="3664"/>
                  </a:lnTo>
                  <a:lnTo>
                    <a:pt x="5255" y="3765"/>
                  </a:lnTo>
                  <a:lnTo>
                    <a:pt x="5306" y="3841"/>
                  </a:lnTo>
                  <a:lnTo>
                    <a:pt x="5382" y="3942"/>
                  </a:lnTo>
                  <a:lnTo>
                    <a:pt x="5862" y="4144"/>
                  </a:lnTo>
                  <a:lnTo>
                    <a:pt x="6645" y="4472"/>
                  </a:lnTo>
                  <a:lnTo>
                    <a:pt x="6847" y="4548"/>
                  </a:lnTo>
                  <a:lnTo>
                    <a:pt x="7049" y="4649"/>
                  </a:lnTo>
                  <a:lnTo>
                    <a:pt x="7201" y="4750"/>
                  </a:lnTo>
                  <a:lnTo>
                    <a:pt x="7352" y="4851"/>
                  </a:lnTo>
                  <a:lnTo>
                    <a:pt x="7504" y="4952"/>
                  </a:lnTo>
                  <a:lnTo>
                    <a:pt x="7605" y="5079"/>
                  </a:lnTo>
                  <a:lnTo>
                    <a:pt x="7782" y="5331"/>
                  </a:lnTo>
                  <a:lnTo>
                    <a:pt x="7908" y="5584"/>
                  </a:lnTo>
                  <a:lnTo>
                    <a:pt x="7984" y="5836"/>
                  </a:lnTo>
                  <a:lnTo>
                    <a:pt x="8009" y="6114"/>
                  </a:lnTo>
                  <a:lnTo>
                    <a:pt x="7984" y="6342"/>
                  </a:lnTo>
                  <a:lnTo>
                    <a:pt x="7883" y="6645"/>
                  </a:lnTo>
                  <a:lnTo>
                    <a:pt x="7756" y="6923"/>
                  </a:lnTo>
                  <a:lnTo>
                    <a:pt x="7554" y="7175"/>
                  </a:lnTo>
                  <a:lnTo>
                    <a:pt x="7327" y="7403"/>
                  </a:lnTo>
                  <a:lnTo>
                    <a:pt x="7125" y="7529"/>
                  </a:lnTo>
                  <a:lnTo>
                    <a:pt x="6923" y="7630"/>
                  </a:lnTo>
                  <a:lnTo>
                    <a:pt x="6721" y="7706"/>
                  </a:lnTo>
                  <a:lnTo>
                    <a:pt x="6493" y="7756"/>
                  </a:lnTo>
                  <a:lnTo>
                    <a:pt x="6493" y="8514"/>
                  </a:lnTo>
                  <a:lnTo>
                    <a:pt x="5407" y="8514"/>
                  </a:lnTo>
                  <a:lnTo>
                    <a:pt x="5407" y="7731"/>
                  </a:lnTo>
                  <a:lnTo>
                    <a:pt x="5028" y="7605"/>
                  </a:lnTo>
                  <a:lnTo>
                    <a:pt x="4649" y="7428"/>
                  </a:lnTo>
                  <a:lnTo>
                    <a:pt x="4498" y="7327"/>
                  </a:lnTo>
                  <a:lnTo>
                    <a:pt x="4321" y="7201"/>
                  </a:lnTo>
                  <a:lnTo>
                    <a:pt x="4169" y="7074"/>
                  </a:lnTo>
                  <a:lnTo>
                    <a:pt x="4043" y="6923"/>
                  </a:lnTo>
                  <a:lnTo>
                    <a:pt x="3689" y="6518"/>
                  </a:lnTo>
                  <a:lnTo>
                    <a:pt x="4472" y="5811"/>
                  </a:lnTo>
                  <a:lnTo>
                    <a:pt x="4851" y="6215"/>
                  </a:lnTo>
                  <a:lnTo>
                    <a:pt x="4952" y="6316"/>
                  </a:lnTo>
                  <a:lnTo>
                    <a:pt x="5079" y="6417"/>
                  </a:lnTo>
                  <a:lnTo>
                    <a:pt x="5205" y="6493"/>
                  </a:lnTo>
                  <a:lnTo>
                    <a:pt x="5356" y="6569"/>
                  </a:lnTo>
                  <a:lnTo>
                    <a:pt x="5634" y="6670"/>
                  </a:lnTo>
                  <a:lnTo>
                    <a:pt x="5963" y="6721"/>
                  </a:lnTo>
                  <a:lnTo>
                    <a:pt x="6140" y="6721"/>
                  </a:lnTo>
                  <a:lnTo>
                    <a:pt x="6291" y="6695"/>
                  </a:lnTo>
                  <a:lnTo>
                    <a:pt x="6418" y="6645"/>
                  </a:lnTo>
                  <a:lnTo>
                    <a:pt x="6544" y="6594"/>
                  </a:lnTo>
                  <a:lnTo>
                    <a:pt x="6670" y="6518"/>
                  </a:lnTo>
                  <a:lnTo>
                    <a:pt x="6746" y="6443"/>
                  </a:lnTo>
                  <a:lnTo>
                    <a:pt x="6822" y="6342"/>
                  </a:lnTo>
                  <a:lnTo>
                    <a:pt x="6872" y="6266"/>
                  </a:lnTo>
                  <a:lnTo>
                    <a:pt x="6898" y="6165"/>
                  </a:lnTo>
                  <a:lnTo>
                    <a:pt x="6898" y="6013"/>
                  </a:lnTo>
                  <a:lnTo>
                    <a:pt x="6872" y="5912"/>
                  </a:lnTo>
                  <a:lnTo>
                    <a:pt x="6796" y="5811"/>
                  </a:lnTo>
                  <a:lnTo>
                    <a:pt x="6695" y="5710"/>
                  </a:lnTo>
                  <a:lnTo>
                    <a:pt x="6594" y="5634"/>
                  </a:lnTo>
                  <a:lnTo>
                    <a:pt x="6468" y="5559"/>
                  </a:lnTo>
                  <a:lnTo>
                    <a:pt x="6266" y="5483"/>
                  </a:lnTo>
                  <a:lnTo>
                    <a:pt x="5331" y="5104"/>
                  </a:lnTo>
                  <a:lnTo>
                    <a:pt x="4902" y="4927"/>
                  </a:lnTo>
                  <a:lnTo>
                    <a:pt x="4826" y="4876"/>
                  </a:lnTo>
                  <a:lnTo>
                    <a:pt x="4649" y="4750"/>
                  </a:lnTo>
                  <a:lnTo>
                    <a:pt x="4498" y="4599"/>
                  </a:lnTo>
                  <a:lnTo>
                    <a:pt x="4396" y="4447"/>
                  </a:lnTo>
                  <a:lnTo>
                    <a:pt x="4295" y="4245"/>
                  </a:lnTo>
                  <a:lnTo>
                    <a:pt x="4220" y="4068"/>
                  </a:lnTo>
                  <a:lnTo>
                    <a:pt x="4169" y="3866"/>
                  </a:lnTo>
                  <a:lnTo>
                    <a:pt x="4169" y="3664"/>
                  </a:lnTo>
                  <a:lnTo>
                    <a:pt x="4169" y="3436"/>
                  </a:lnTo>
                  <a:lnTo>
                    <a:pt x="4220" y="3234"/>
                  </a:lnTo>
                  <a:lnTo>
                    <a:pt x="4321" y="3007"/>
                  </a:lnTo>
                  <a:lnTo>
                    <a:pt x="4422" y="2830"/>
                  </a:lnTo>
                  <a:lnTo>
                    <a:pt x="4548" y="2653"/>
                  </a:lnTo>
                  <a:lnTo>
                    <a:pt x="4725" y="2476"/>
                  </a:lnTo>
                  <a:lnTo>
                    <a:pt x="4902" y="2350"/>
                  </a:lnTo>
                  <a:lnTo>
                    <a:pt x="5104" y="2249"/>
                  </a:lnTo>
                  <a:lnTo>
                    <a:pt x="5331" y="2148"/>
                  </a:lnTo>
                  <a:lnTo>
                    <a:pt x="5407" y="2148"/>
                  </a:lnTo>
                  <a:lnTo>
                    <a:pt x="5407" y="1365"/>
                  </a:lnTo>
                  <a:close/>
                  <a:moveTo>
                    <a:pt x="1" y="1"/>
                  </a:moveTo>
                  <a:lnTo>
                    <a:pt x="1" y="9954"/>
                  </a:lnTo>
                  <a:lnTo>
                    <a:pt x="10384" y="9954"/>
                  </a:lnTo>
                  <a:lnTo>
                    <a:pt x="11900" y="1101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5475760" y="4146273"/>
              <a:ext cx="304208" cy="281874"/>
            </a:xfrm>
            <a:custGeom>
              <a:avLst/>
              <a:gdLst/>
              <a:ahLst/>
              <a:cxnLst/>
              <a:rect l="l" t="t" r="r" b="b"/>
              <a:pathLst>
                <a:path w="11875" h="11015" extrusionOk="0">
                  <a:moveTo>
                    <a:pt x="10207" y="2577"/>
                  </a:moveTo>
                  <a:lnTo>
                    <a:pt x="10207" y="3663"/>
                  </a:lnTo>
                  <a:lnTo>
                    <a:pt x="1668" y="3663"/>
                  </a:lnTo>
                  <a:lnTo>
                    <a:pt x="1668" y="2577"/>
                  </a:lnTo>
                  <a:close/>
                  <a:moveTo>
                    <a:pt x="1" y="0"/>
                  </a:moveTo>
                  <a:lnTo>
                    <a:pt x="1" y="11015"/>
                  </a:lnTo>
                  <a:lnTo>
                    <a:pt x="1517" y="9979"/>
                  </a:lnTo>
                  <a:lnTo>
                    <a:pt x="5533" y="9979"/>
                  </a:lnTo>
                  <a:lnTo>
                    <a:pt x="5533" y="5507"/>
                  </a:lnTo>
                  <a:lnTo>
                    <a:pt x="11874" y="5507"/>
                  </a:lnTo>
                  <a:lnTo>
                    <a:pt x="11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5" name="Google Shape;3055;p70"/>
          <p:cNvGrpSpPr/>
          <p:nvPr/>
        </p:nvGrpSpPr>
        <p:grpSpPr>
          <a:xfrm>
            <a:off x="7511355" y="1825546"/>
            <a:ext cx="378616" cy="411466"/>
            <a:chOff x="6254327" y="4134629"/>
            <a:chExt cx="438162" cy="473876"/>
          </a:xfrm>
        </p:grpSpPr>
        <p:sp>
          <p:nvSpPr>
            <p:cNvPr id="3056" name="Google Shape;3056;p70"/>
            <p:cNvSpPr/>
            <p:nvPr/>
          </p:nvSpPr>
          <p:spPr>
            <a:xfrm>
              <a:off x="6627087" y="4397745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" y="0"/>
                  </a:moveTo>
                  <a:lnTo>
                    <a:pt x="1" y="6948"/>
                  </a:lnTo>
                  <a:lnTo>
                    <a:pt x="26" y="7200"/>
                  </a:lnTo>
                  <a:lnTo>
                    <a:pt x="102" y="7453"/>
                  </a:lnTo>
                  <a:lnTo>
                    <a:pt x="228" y="7655"/>
                  </a:lnTo>
                  <a:lnTo>
                    <a:pt x="380" y="7857"/>
                  </a:lnTo>
                  <a:lnTo>
                    <a:pt x="557" y="8009"/>
                  </a:lnTo>
                  <a:lnTo>
                    <a:pt x="784" y="8135"/>
                  </a:lnTo>
                  <a:lnTo>
                    <a:pt x="1037" y="8211"/>
                  </a:lnTo>
                  <a:lnTo>
                    <a:pt x="1289" y="8236"/>
                  </a:lnTo>
                  <a:lnTo>
                    <a:pt x="1542" y="8211"/>
                  </a:lnTo>
                  <a:lnTo>
                    <a:pt x="1769" y="8135"/>
                  </a:lnTo>
                  <a:lnTo>
                    <a:pt x="1997" y="8009"/>
                  </a:lnTo>
                  <a:lnTo>
                    <a:pt x="2199" y="7857"/>
                  </a:lnTo>
                  <a:lnTo>
                    <a:pt x="2350" y="7655"/>
                  </a:lnTo>
                  <a:lnTo>
                    <a:pt x="2451" y="7453"/>
                  </a:lnTo>
                  <a:lnTo>
                    <a:pt x="2527" y="7200"/>
                  </a:lnTo>
                  <a:lnTo>
                    <a:pt x="2552" y="6948"/>
                  </a:lnTo>
                  <a:lnTo>
                    <a:pt x="2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>
              <a:off x="6254327" y="4134629"/>
              <a:ext cx="354674" cy="473876"/>
            </a:xfrm>
            <a:custGeom>
              <a:avLst/>
              <a:gdLst/>
              <a:ahLst/>
              <a:cxnLst/>
              <a:rect l="l" t="t" r="r" b="b"/>
              <a:pathLst>
                <a:path w="13845" h="18518" extrusionOk="0">
                  <a:moveTo>
                    <a:pt x="12101" y="1339"/>
                  </a:moveTo>
                  <a:lnTo>
                    <a:pt x="12101" y="7301"/>
                  </a:lnTo>
                  <a:lnTo>
                    <a:pt x="1364" y="7301"/>
                  </a:lnTo>
                  <a:lnTo>
                    <a:pt x="1364" y="1339"/>
                  </a:lnTo>
                  <a:close/>
                  <a:moveTo>
                    <a:pt x="12202" y="8691"/>
                  </a:moveTo>
                  <a:lnTo>
                    <a:pt x="12202" y="9777"/>
                  </a:lnTo>
                  <a:lnTo>
                    <a:pt x="1314" y="9777"/>
                  </a:lnTo>
                  <a:lnTo>
                    <a:pt x="1314" y="8691"/>
                  </a:lnTo>
                  <a:close/>
                  <a:moveTo>
                    <a:pt x="12202" y="11141"/>
                  </a:moveTo>
                  <a:lnTo>
                    <a:pt x="12202" y="12228"/>
                  </a:lnTo>
                  <a:lnTo>
                    <a:pt x="1314" y="12228"/>
                  </a:lnTo>
                  <a:lnTo>
                    <a:pt x="1314" y="11141"/>
                  </a:lnTo>
                  <a:close/>
                  <a:moveTo>
                    <a:pt x="12202" y="13566"/>
                  </a:moveTo>
                  <a:lnTo>
                    <a:pt x="12202" y="14653"/>
                  </a:lnTo>
                  <a:lnTo>
                    <a:pt x="1314" y="14653"/>
                  </a:lnTo>
                  <a:lnTo>
                    <a:pt x="1314" y="13566"/>
                  </a:lnTo>
                  <a:close/>
                  <a:moveTo>
                    <a:pt x="0" y="0"/>
                  </a:moveTo>
                  <a:lnTo>
                    <a:pt x="0" y="15385"/>
                  </a:lnTo>
                  <a:lnTo>
                    <a:pt x="0" y="15714"/>
                  </a:lnTo>
                  <a:lnTo>
                    <a:pt x="51" y="16017"/>
                  </a:lnTo>
                  <a:lnTo>
                    <a:pt x="127" y="16320"/>
                  </a:lnTo>
                  <a:lnTo>
                    <a:pt x="228" y="16598"/>
                  </a:lnTo>
                  <a:lnTo>
                    <a:pt x="379" y="16876"/>
                  </a:lnTo>
                  <a:lnTo>
                    <a:pt x="531" y="17129"/>
                  </a:lnTo>
                  <a:lnTo>
                    <a:pt x="708" y="17381"/>
                  </a:lnTo>
                  <a:lnTo>
                    <a:pt x="910" y="17609"/>
                  </a:lnTo>
                  <a:lnTo>
                    <a:pt x="1112" y="17811"/>
                  </a:lnTo>
                  <a:lnTo>
                    <a:pt x="1364" y="17987"/>
                  </a:lnTo>
                  <a:lnTo>
                    <a:pt x="1617" y="18139"/>
                  </a:lnTo>
                  <a:lnTo>
                    <a:pt x="1895" y="18265"/>
                  </a:lnTo>
                  <a:lnTo>
                    <a:pt x="2173" y="18366"/>
                  </a:lnTo>
                  <a:lnTo>
                    <a:pt x="2476" y="18442"/>
                  </a:lnTo>
                  <a:lnTo>
                    <a:pt x="2779" y="18493"/>
                  </a:lnTo>
                  <a:lnTo>
                    <a:pt x="3082" y="18518"/>
                  </a:lnTo>
                  <a:lnTo>
                    <a:pt x="13844" y="18518"/>
                  </a:lnTo>
                  <a:lnTo>
                    <a:pt x="13693" y="18215"/>
                  </a:lnTo>
                  <a:lnTo>
                    <a:pt x="13566" y="17912"/>
                  </a:lnTo>
                  <a:lnTo>
                    <a:pt x="13491" y="17583"/>
                  </a:lnTo>
                  <a:lnTo>
                    <a:pt x="13465" y="17230"/>
                  </a:lnTo>
                  <a:lnTo>
                    <a:pt x="13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6317090" y="4196685"/>
              <a:ext cx="219414" cy="96986"/>
            </a:xfrm>
            <a:custGeom>
              <a:avLst/>
              <a:gdLst/>
              <a:ahLst/>
              <a:cxnLst/>
              <a:rect l="l" t="t" r="r" b="b"/>
              <a:pathLst>
                <a:path w="8565" h="3790" extrusionOk="0">
                  <a:moveTo>
                    <a:pt x="1" y="1"/>
                  </a:moveTo>
                  <a:lnTo>
                    <a:pt x="1" y="3790"/>
                  </a:lnTo>
                  <a:lnTo>
                    <a:pt x="8565" y="3790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57"/>
          <p:cNvGrpSpPr/>
          <p:nvPr/>
        </p:nvGrpSpPr>
        <p:grpSpPr>
          <a:xfrm>
            <a:off x="713238" y="1103435"/>
            <a:ext cx="3448995" cy="2936630"/>
            <a:chOff x="713238" y="1103435"/>
            <a:chExt cx="3448995" cy="2936630"/>
          </a:xfrm>
        </p:grpSpPr>
        <p:sp>
          <p:nvSpPr>
            <p:cNvPr id="1130" name="Google Shape;1130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extrusionOk="0">
                  <a:moveTo>
                    <a:pt x="1" y="0"/>
                  </a:moveTo>
                  <a:lnTo>
                    <a:pt x="1" y="140"/>
                  </a:lnTo>
                  <a:lnTo>
                    <a:pt x="4903" y="140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fill="none" extrusionOk="0">
                  <a:moveTo>
                    <a:pt x="1" y="0"/>
                  </a:moveTo>
                  <a:lnTo>
                    <a:pt x="4903" y="0"/>
                  </a:lnTo>
                  <a:lnTo>
                    <a:pt x="4903" y="140"/>
                  </a:lnTo>
                  <a:lnTo>
                    <a:pt x="1" y="14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extrusionOk="0">
                  <a:moveTo>
                    <a:pt x="0" y="1"/>
                  </a:moveTo>
                  <a:lnTo>
                    <a:pt x="0" y="141"/>
                  </a:lnTo>
                  <a:lnTo>
                    <a:pt x="10812" y="141"/>
                  </a:lnTo>
                  <a:lnTo>
                    <a:pt x="10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fill="none" extrusionOk="0">
                  <a:moveTo>
                    <a:pt x="0" y="1"/>
                  </a:moveTo>
                  <a:lnTo>
                    <a:pt x="10812" y="1"/>
                  </a:lnTo>
                  <a:lnTo>
                    <a:pt x="10812" y="141"/>
                  </a:lnTo>
                  <a:lnTo>
                    <a:pt x="0" y="1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extrusionOk="0">
                  <a:moveTo>
                    <a:pt x="1" y="0"/>
                  </a:moveTo>
                  <a:lnTo>
                    <a:pt x="1" y="47871"/>
                  </a:lnTo>
                  <a:lnTo>
                    <a:pt x="5043" y="47871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47871"/>
                  </a:lnTo>
                  <a:lnTo>
                    <a:pt x="1" y="4787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extrusionOk="0">
                  <a:moveTo>
                    <a:pt x="1" y="1"/>
                  </a:moveTo>
                  <a:lnTo>
                    <a:pt x="1" y="49552"/>
                  </a:lnTo>
                  <a:lnTo>
                    <a:pt x="5043" y="49552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49552"/>
                  </a:lnTo>
                  <a:lnTo>
                    <a:pt x="1" y="495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extrusionOk="0">
                  <a:moveTo>
                    <a:pt x="0" y="0"/>
                  </a:moveTo>
                  <a:lnTo>
                    <a:pt x="0" y="52381"/>
                  </a:lnTo>
                  <a:lnTo>
                    <a:pt x="5042" y="5238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52381"/>
                  </a:lnTo>
                  <a:lnTo>
                    <a:pt x="0" y="523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extrusionOk="0">
                  <a:moveTo>
                    <a:pt x="0" y="0"/>
                  </a:moveTo>
                  <a:lnTo>
                    <a:pt x="0" y="55182"/>
                  </a:lnTo>
                  <a:lnTo>
                    <a:pt x="5070" y="5518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fill="none" extrusionOk="0">
                  <a:moveTo>
                    <a:pt x="0" y="0"/>
                  </a:moveTo>
                  <a:lnTo>
                    <a:pt x="5070" y="0"/>
                  </a:lnTo>
                  <a:lnTo>
                    <a:pt x="5070" y="55182"/>
                  </a:lnTo>
                  <a:lnTo>
                    <a:pt x="0" y="55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extrusionOk="0">
                  <a:moveTo>
                    <a:pt x="1" y="0"/>
                  </a:moveTo>
                  <a:lnTo>
                    <a:pt x="1" y="57423"/>
                  </a:lnTo>
                  <a:lnTo>
                    <a:pt x="5043" y="57423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57423"/>
                  </a:lnTo>
                  <a:lnTo>
                    <a:pt x="1" y="574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extrusionOk="0">
                  <a:moveTo>
                    <a:pt x="1" y="1"/>
                  </a:moveTo>
                  <a:lnTo>
                    <a:pt x="1" y="64790"/>
                  </a:lnTo>
                  <a:lnTo>
                    <a:pt x="5043" y="64790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64790"/>
                  </a:lnTo>
                  <a:lnTo>
                    <a:pt x="1" y="647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extrusionOk="0">
                  <a:moveTo>
                    <a:pt x="0" y="0"/>
                  </a:moveTo>
                  <a:lnTo>
                    <a:pt x="0" y="70952"/>
                  </a:lnTo>
                  <a:lnTo>
                    <a:pt x="5042" y="7095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0952"/>
                  </a:lnTo>
                  <a:lnTo>
                    <a:pt x="0" y="709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extrusionOk="0">
                  <a:moveTo>
                    <a:pt x="0" y="0"/>
                  </a:moveTo>
                  <a:lnTo>
                    <a:pt x="0" y="78011"/>
                  </a:lnTo>
                  <a:lnTo>
                    <a:pt x="5042" y="7801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8011"/>
                  </a:lnTo>
                  <a:lnTo>
                    <a:pt x="0" y="780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3285239" y="2250520"/>
              <a:ext cx="79741" cy="1382370"/>
            </a:xfrm>
            <a:custGeom>
              <a:avLst/>
              <a:gdLst/>
              <a:ahLst/>
              <a:cxnLst/>
              <a:rect l="l" t="t" r="r" b="b"/>
              <a:pathLst>
                <a:path w="5043" h="87395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87395"/>
                  </a:lnTo>
                  <a:lnTo>
                    <a:pt x="1" y="873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713238" y="3838471"/>
              <a:ext cx="3448995" cy="201594"/>
            </a:xfrm>
            <a:custGeom>
              <a:avLst/>
              <a:gdLst/>
              <a:ahLst/>
              <a:cxnLst/>
              <a:rect l="l" t="t" r="r" b="b"/>
              <a:pathLst>
                <a:path w="218122" h="12745" extrusionOk="0">
                  <a:moveTo>
                    <a:pt x="109075" y="0"/>
                  </a:moveTo>
                  <a:lnTo>
                    <a:pt x="97927" y="28"/>
                  </a:lnTo>
                  <a:lnTo>
                    <a:pt x="87086" y="140"/>
                  </a:lnTo>
                  <a:lnTo>
                    <a:pt x="76638" y="308"/>
                  </a:lnTo>
                  <a:lnTo>
                    <a:pt x="66610" y="504"/>
                  </a:lnTo>
                  <a:lnTo>
                    <a:pt x="57087" y="784"/>
                  </a:lnTo>
                  <a:lnTo>
                    <a:pt x="52521" y="924"/>
                  </a:lnTo>
                  <a:lnTo>
                    <a:pt x="48095" y="1092"/>
                  </a:lnTo>
                  <a:lnTo>
                    <a:pt x="43809" y="1261"/>
                  </a:lnTo>
                  <a:lnTo>
                    <a:pt x="39692" y="1457"/>
                  </a:lnTo>
                  <a:lnTo>
                    <a:pt x="35742" y="1653"/>
                  </a:lnTo>
                  <a:lnTo>
                    <a:pt x="31961" y="1877"/>
                  </a:lnTo>
                  <a:lnTo>
                    <a:pt x="28347" y="2101"/>
                  </a:lnTo>
                  <a:lnTo>
                    <a:pt x="24902" y="2325"/>
                  </a:lnTo>
                  <a:lnTo>
                    <a:pt x="21681" y="2577"/>
                  </a:lnTo>
                  <a:lnTo>
                    <a:pt x="18628" y="2829"/>
                  </a:lnTo>
                  <a:lnTo>
                    <a:pt x="15799" y="3081"/>
                  </a:lnTo>
                  <a:lnTo>
                    <a:pt x="13165" y="3333"/>
                  </a:lnTo>
                  <a:lnTo>
                    <a:pt x="10757" y="3613"/>
                  </a:lnTo>
                  <a:lnTo>
                    <a:pt x="8572" y="3894"/>
                  </a:lnTo>
                  <a:lnTo>
                    <a:pt x="6639" y="4174"/>
                  </a:lnTo>
                  <a:lnTo>
                    <a:pt x="4902" y="4482"/>
                  </a:lnTo>
                  <a:lnTo>
                    <a:pt x="3446" y="4790"/>
                  </a:lnTo>
                  <a:lnTo>
                    <a:pt x="2801" y="4930"/>
                  </a:lnTo>
                  <a:lnTo>
                    <a:pt x="2213" y="5098"/>
                  </a:lnTo>
                  <a:lnTo>
                    <a:pt x="1709" y="5238"/>
                  </a:lnTo>
                  <a:lnTo>
                    <a:pt x="1261" y="5406"/>
                  </a:lnTo>
                  <a:lnTo>
                    <a:pt x="897" y="5574"/>
                  </a:lnTo>
                  <a:lnTo>
                    <a:pt x="561" y="5714"/>
                  </a:lnTo>
                  <a:lnTo>
                    <a:pt x="336" y="5882"/>
                  </a:lnTo>
                  <a:lnTo>
                    <a:pt x="140" y="6050"/>
                  </a:lnTo>
                  <a:lnTo>
                    <a:pt x="56" y="6218"/>
                  </a:lnTo>
                  <a:lnTo>
                    <a:pt x="28" y="6302"/>
                  </a:lnTo>
                  <a:lnTo>
                    <a:pt x="0" y="6387"/>
                  </a:lnTo>
                  <a:lnTo>
                    <a:pt x="28" y="6471"/>
                  </a:lnTo>
                  <a:lnTo>
                    <a:pt x="56" y="6527"/>
                  </a:lnTo>
                  <a:lnTo>
                    <a:pt x="140" y="6695"/>
                  </a:lnTo>
                  <a:lnTo>
                    <a:pt x="336" y="6863"/>
                  </a:lnTo>
                  <a:lnTo>
                    <a:pt x="561" y="7031"/>
                  </a:lnTo>
                  <a:lnTo>
                    <a:pt x="897" y="7199"/>
                  </a:lnTo>
                  <a:lnTo>
                    <a:pt x="1261" y="7339"/>
                  </a:lnTo>
                  <a:lnTo>
                    <a:pt x="1709" y="7507"/>
                  </a:lnTo>
                  <a:lnTo>
                    <a:pt x="2213" y="7647"/>
                  </a:lnTo>
                  <a:lnTo>
                    <a:pt x="2801" y="7815"/>
                  </a:lnTo>
                  <a:lnTo>
                    <a:pt x="3446" y="7955"/>
                  </a:lnTo>
                  <a:lnTo>
                    <a:pt x="4902" y="8263"/>
                  </a:lnTo>
                  <a:lnTo>
                    <a:pt x="6639" y="8571"/>
                  </a:lnTo>
                  <a:lnTo>
                    <a:pt x="8572" y="8851"/>
                  </a:lnTo>
                  <a:lnTo>
                    <a:pt x="10757" y="9132"/>
                  </a:lnTo>
                  <a:lnTo>
                    <a:pt x="13165" y="9412"/>
                  </a:lnTo>
                  <a:lnTo>
                    <a:pt x="15799" y="9664"/>
                  </a:lnTo>
                  <a:lnTo>
                    <a:pt x="18628" y="9944"/>
                  </a:lnTo>
                  <a:lnTo>
                    <a:pt x="21681" y="10196"/>
                  </a:lnTo>
                  <a:lnTo>
                    <a:pt x="24902" y="10420"/>
                  </a:lnTo>
                  <a:lnTo>
                    <a:pt x="28347" y="10644"/>
                  </a:lnTo>
                  <a:lnTo>
                    <a:pt x="31961" y="10868"/>
                  </a:lnTo>
                  <a:lnTo>
                    <a:pt x="35742" y="11092"/>
                  </a:lnTo>
                  <a:lnTo>
                    <a:pt x="39692" y="11288"/>
                  </a:lnTo>
                  <a:lnTo>
                    <a:pt x="43809" y="11485"/>
                  </a:lnTo>
                  <a:lnTo>
                    <a:pt x="48095" y="11653"/>
                  </a:lnTo>
                  <a:lnTo>
                    <a:pt x="52521" y="11821"/>
                  </a:lnTo>
                  <a:lnTo>
                    <a:pt x="57087" y="11961"/>
                  </a:lnTo>
                  <a:lnTo>
                    <a:pt x="66610" y="12241"/>
                  </a:lnTo>
                  <a:lnTo>
                    <a:pt x="76638" y="12465"/>
                  </a:lnTo>
                  <a:lnTo>
                    <a:pt x="87086" y="12605"/>
                  </a:lnTo>
                  <a:lnTo>
                    <a:pt x="97927" y="12717"/>
                  </a:lnTo>
                  <a:lnTo>
                    <a:pt x="109075" y="12745"/>
                  </a:lnTo>
                  <a:lnTo>
                    <a:pt x="120223" y="12717"/>
                  </a:lnTo>
                  <a:lnTo>
                    <a:pt x="131036" y="12605"/>
                  </a:lnTo>
                  <a:lnTo>
                    <a:pt x="141484" y="12465"/>
                  </a:lnTo>
                  <a:lnTo>
                    <a:pt x="151512" y="12241"/>
                  </a:lnTo>
                  <a:lnTo>
                    <a:pt x="161035" y="11961"/>
                  </a:lnTo>
                  <a:lnTo>
                    <a:pt x="165629" y="11821"/>
                  </a:lnTo>
                  <a:lnTo>
                    <a:pt x="170027" y="11653"/>
                  </a:lnTo>
                  <a:lnTo>
                    <a:pt x="174313" y="11485"/>
                  </a:lnTo>
                  <a:lnTo>
                    <a:pt x="178430" y="11288"/>
                  </a:lnTo>
                  <a:lnTo>
                    <a:pt x="182380" y="11092"/>
                  </a:lnTo>
                  <a:lnTo>
                    <a:pt x="186189" y="10868"/>
                  </a:lnTo>
                  <a:lnTo>
                    <a:pt x="189803" y="10644"/>
                  </a:lnTo>
                  <a:lnTo>
                    <a:pt x="193220" y="10420"/>
                  </a:lnTo>
                  <a:lnTo>
                    <a:pt x="196469" y="10196"/>
                  </a:lnTo>
                  <a:lnTo>
                    <a:pt x="199494" y="9944"/>
                  </a:lnTo>
                  <a:lnTo>
                    <a:pt x="202323" y="9664"/>
                  </a:lnTo>
                  <a:lnTo>
                    <a:pt x="204957" y="9412"/>
                  </a:lnTo>
                  <a:lnTo>
                    <a:pt x="207365" y="9132"/>
                  </a:lnTo>
                  <a:lnTo>
                    <a:pt x="209550" y="8851"/>
                  </a:lnTo>
                  <a:lnTo>
                    <a:pt x="211511" y="8571"/>
                  </a:lnTo>
                  <a:lnTo>
                    <a:pt x="213220" y="8263"/>
                  </a:lnTo>
                  <a:lnTo>
                    <a:pt x="214676" y="7955"/>
                  </a:lnTo>
                  <a:lnTo>
                    <a:pt x="215321" y="7815"/>
                  </a:lnTo>
                  <a:lnTo>
                    <a:pt x="215909" y="7647"/>
                  </a:lnTo>
                  <a:lnTo>
                    <a:pt x="216413" y="7507"/>
                  </a:lnTo>
                  <a:lnTo>
                    <a:pt x="216861" y="7339"/>
                  </a:lnTo>
                  <a:lnTo>
                    <a:pt x="217253" y="7199"/>
                  </a:lnTo>
                  <a:lnTo>
                    <a:pt x="217561" y="7031"/>
                  </a:lnTo>
                  <a:lnTo>
                    <a:pt x="217814" y="6863"/>
                  </a:lnTo>
                  <a:lnTo>
                    <a:pt x="217982" y="6695"/>
                  </a:lnTo>
                  <a:lnTo>
                    <a:pt x="218094" y="6527"/>
                  </a:lnTo>
                  <a:lnTo>
                    <a:pt x="218122" y="6471"/>
                  </a:lnTo>
                  <a:lnTo>
                    <a:pt x="218122" y="6387"/>
                  </a:lnTo>
                  <a:lnTo>
                    <a:pt x="218122" y="6302"/>
                  </a:lnTo>
                  <a:lnTo>
                    <a:pt x="218094" y="6218"/>
                  </a:lnTo>
                  <a:lnTo>
                    <a:pt x="217982" y="6050"/>
                  </a:lnTo>
                  <a:lnTo>
                    <a:pt x="217814" y="5882"/>
                  </a:lnTo>
                  <a:lnTo>
                    <a:pt x="217561" y="5714"/>
                  </a:lnTo>
                  <a:lnTo>
                    <a:pt x="217253" y="5574"/>
                  </a:lnTo>
                  <a:lnTo>
                    <a:pt x="216861" y="5406"/>
                  </a:lnTo>
                  <a:lnTo>
                    <a:pt x="216413" y="5238"/>
                  </a:lnTo>
                  <a:lnTo>
                    <a:pt x="215909" y="5098"/>
                  </a:lnTo>
                  <a:lnTo>
                    <a:pt x="215321" y="4930"/>
                  </a:lnTo>
                  <a:lnTo>
                    <a:pt x="214676" y="4790"/>
                  </a:lnTo>
                  <a:lnTo>
                    <a:pt x="213220" y="4482"/>
                  </a:lnTo>
                  <a:lnTo>
                    <a:pt x="211511" y="4174"/>
                  </a:lnTo>
                  <a:lnTo>
                    <a:pt x="209550" y="3894"/>
                  </a:lnTo>
                  <a:lnTo>
                    <a:pt x="207365" y="3613"/>
                  </a:lnTo>
                  <a:lnTo>
                    <a:pt x="204957" y="3333"/>
                  </a:lnTo>
                  <a:lnTo>
                    <a:pt x="202323" y="3081"/>
                  </a:lnTo>
                  <a:lnTo>
                    <a:pt x="199494" y="2829"/>
                  </a:lnTo>
                  <a:lnTo>
                    <a:pt x="196469" y="2577"/>
                  </a:lnTo>
                  <a:lnTo>
                    <a:pt x="193220" y="2325"/>
                  </a:lnTo>
                  <a:lnTo>
                    <a:pt x="189803" y="2101"/>
                  </a:lnTo>
                  <a:lnTo>
                    <a:pt x="186189" y="1877"/>
                  </a:lnTo>
                  <a:lnTo>
                    <a:pt x="182380" y="1653"/>
                  </a:lnTo>
                  <a:lnTo>
                    <a:pt x="178430" y="1457"/>
                  </a:lnTo>
                  <a:lnTo>
                    <a:pt x="174313" y="1261"/>
                  </a:lnTo>
                  <a:lnTo>
                    <a:pt x="170027" y="1092"/>
                  </a:lnTo>
                  <a:lnTo>
                    <a:pt x="165629" y="924"/>
                  </a:lnTo>
                  <a:lnTo>
                    <a:pt x="161035" y="784"/>
                  </a:lnTo>
                  <a:lnTo>
                    <a:pt x="151512" y="504"/>
                  </a:lnTo>
                  <a:lnTo>
                    <a:pt x="141484" y="308"/>
                  </a:lnTo>
                  <a:lnTo>
                    <a:pt x="131036" y="140"/>
                  </a:lnTo>
                  <a:lnTo>
                    <a:pt x="120223" y="28"/>
                  </a:lnTo>
                  <a:lnTo>
                    <a:pt x="109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extrusionOk="0">
                  <a:moveTo>
                    <a:pt x="45434" y="1"/>
                  </a:moveTo>
                  <a:lnTo>
                    <a:pt x="44397" y="2494"/>
                  </a:lnTo>
                  <a:lnTo>
                    <a:pt x="43361" y="4987"/>
                  </a:lnTo>
                  <a:lnTo>
                    <a:pt x="42269" y="7480"/>
                  </a:lnTo>
                  <a:lnTo>
                    <a:pt x="41176" y="9945"/>
                  </a:lnTo>
                  <a:lnTo>
                    <a:pt x="40028" y="12410"/>
                  </a:lnTo>
                  <a:lnTo>
                    <a:pt x="38879" y="14875"/>
                  </a:lnTo>
                  <a:lnTo>
                    <a:pt x="37703" y="17284"/>
                  </a:lnTo>
                  <a:lnTo>
                    <a:pt x="36470" y="19721"/>
                  </a:lnTo>
                  <a:lnTo>
                    <a:pt x="35238" y="22130"/>
                  </a:lnTo>
                  <a:lnTo>
                    <a:pt x="33977" y="24511"/>
                  </a:lnTo>
                  <a:lnTo>
                    <a:pt x="32689" y="26891"/>
                  </a:lnTo>
                  <a:lnTo>
                    <a:pt x="31372" y="29244"/>
                  </a:lnTo>
                  <a:lnTo>
                    <a:pt x="30056" y="31597"/>
                  </a:lnTo>
                  <a:lnTo>
                    <a:pt x="28683" y="33922"/>
                  </a:lnTo>
                  <a:lnTo>
                    <a:pt x="27283" y="36247"/>
                  </a:lnTo>
                  <a:lnTo>
                    <a:pt x="25882" y="38544"/>
                  </a:lnTo>
                  <a:lnTo>
                    <a:pt x="24454" y="40841"/>
                  </a:lnTo>
                  <a:lnTo>
                    <a:pt x="22969" y="43110"/>
                  </a:lnTo>
                  <a:lnTo>
                    <a:pt x="21484" y="45379"/>
                  </a:lnTo>
                  <a:lnTo>
                    <a:pt x="19972" y="47620"/>
                  </a:lnTo>
                  <a:lnTo>
                    <a:pt x="18459" y="49832"/>
                  </a:lnTo>
                  <a:lnTo>
                    <a:pt x="16891" y="52045"/>
                  </a:lnTo>
                  <a:lnTo>
                    <a:pt x="15294" y="54230"/>
                  </a:lnTo>
                  <a:lnTo>
                    <a:pt x="13697" y="56415"/>
                  </a:lnTo>
                  <a:lnTo>
                    <a:pt x="12073" y="58572"/>
                  </a:lnTo>
                  <a:lnTo>
                    <a:pt x="10420" y="60701"/>
                  </a:lnTo>
                  <a:lnTo>
                    <a:pt x="8739" y="62830"/>
                  </a:lnTo>
                  <a:lnTo>
                    <a:pt x="7031" y="64930"/>
                  </a:lnTo>
                  <a:lnTo>
                    <a:pt x="5294" y="67031"/>
                  </a:lnTo>
                  <a:lnTo>
                    <a:pt x="3557" y="69104"/>
                  </a:lnTo>
                  <a:lnTo>
                    <a:pt x="1793" y="71149"/>
                  </a:lnTo>
                  <a:lnTo>
                    <a:pt x="0" y="73194"/>
                  </a:lnTo>
                  <a:lnTo>
                    <a:pt x="34818" y="94818"/>
                  </a:lnTo>
                  <a:lnTo>
                    <a:pt x="36610" y="92773"/>
                  </a:lnTo>
                  <a:lnTo>
                    <a:pt x="38403" y="90728"/>
                  </a:lnTo>
                  <a:lnTo>
                    <a:pt x="40140" y="88656"/>
                  </a:lnTo>
                  <a:lnTo>
                    <a:pt x="41876" y="86583"/>
                  </a:lnTo>
                  <a:lnTo>
                    <a:pt x="43557" y="84454"/>
                  </a:lnTo>
                  <a:lnTo>
                    <a:pt x="45238" y="82353"/>
                  </a:lnTo>
                  <a:lnTo>
                    <a:pt x="46890" y="80196"/>
                  </a:lnTo>
                  <a:lnTo>
                    <a:pt x="48543" y="78039"/>
                  </a:lnTo>
                  <a:lnTo>
                    <a:pt x="50140" y="75855"/>
                  </a:lnTo>
                  <a:lnTo>
                    <a:pt x="51736" y="73670"/>
                  </a:lnTo>
                  <a:lnTo>
                    <a:pt x="53277" y="71457"/>
                  </a:lnTo>
                  <a:lnTo>
                    <a:pt x="54818" y="69244"/>
                  </a:lnTo>
                  <a:lnTo>
                    <a:pt x="56330" y="67003"/>
                  </a:lnTo>
                  <a:lnTo>
                    <a:pt x="57815" y="64734"/>
                  </a:lnTo>
                  <a:lnTo>
                    <a:pt x="59271" y="62465"/>
                  </a:lnTo>
                  <a:lnTo>
                    <a:pt x="60728" y="60197"/>
                  </a:lnTo>
                  <a:lnTo>
                    <a:pt x="62128" y="57872"/>
                  </a:lnTo>
                  <a:lnTo>
                    <a:pt x="63529" y="55575"/>
                  </a:lnTo>
                  <a:lnTo>
                    <a:pt x="64873" y="53222"/>
                  </a:lnTo>
                  <a:lnTo>
                    <a:pt x="66218" y="50869"/>
                  </a:lnTo>
                  <a:lnTo>
                    <a:pt x="67534" y="48516"/>
                  </a:lnTo>
                  <a:lnTo>
                    <a:pt x="68823" y="46135"/>
                  </a:lnTo>
                  <a:lnTo>
                    <a:pt x="70083" y="43754"/>
                  </a:lnTo>
                  <a:lnTo>
                    <a:pt x="71316" y="41345"/>
                  </a:lnTo>
                  <a:lnTo>
                    <a:pt x="72520" y="38936"/>
                  </a:lnTo>
                  <a:lnTo>
                    <a:pt x="73697" y="36499"/>
                  </a:lnTo>
                  <a:lnTo>
                    <a:pt x="74873" y="34034"/>
                  </a:lnTo>
                  <a:lnTo>
                    <a:pt x="75994" y="31597"/>
                  </a:lnTo>
                  <a:lnTo>
                    <a:pt x="77114" y="29104"/>
                  </a:lnTo>
                  <a:lnTo>
                    <a:pt x="78179" y="26639"/>
                  </a:lnTo>
                  <a:lnTo>
                    <a:pt x="79243" y="24146"/>
                  </a:lnTo>
                  <a:lnTo>
                    <a:pt x="80279" y="21625"/>
                  </a:lnTo>
                  <a:lnTo>
                    <a:pt x="45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fill="none" extrusionOk="0">
                  <a:moveTo>
                    <a:pt x="80279" y="21625"/>
                  </a:moveTo>
                  <a:lnTo>
                    <a:pt x="80279" y="21625"/>
                  </a:lnTo>
                  <a:lnTo>
                    <a:pt x="79243" y="24146"/>
                  </a:lnTo>
                  <a:lnTo>
                    <a:pt x="78179" y="26639"/>
                  </a:lnTo>
                  <a:lnTo>
                    <a:pt x="77114" y="29104"/>
                  </a:lnTo>
                  <a:lnTo>
                    <a:pt x="75994" y="31597"/>
                  </a:lnTo>
                  <a:lnTo>
                    <a:pt x="74873" y="34034"/>
                  </a:lnTo>
                  <a:lnTo>
                    <a:pt x="73697" y="36499"/>
                  </a:lnTo>
                  <a:lnTo>
                    <a:pt x="72520" y="38936"/>
                  </a:lnTo>
                  <a:lnTo>
                    <a:pt x="71316" y="41345"/>
                  </a:lnTo>
                  <a:lnTo>
                    <a:pt x="70083" y="43754"/>
                  </a:lnTo>
                  <a:lnTo>
                    <a:pt x="68823" y="46135"/>
                  </a:lnTo>
                  <a:lnTo>
                    <a:pt x="67534" y="48516"/>
                  </a:lnTo>
                  <a:lnTo>
                    <a:pt x="66218" y="50869"/>
                  </a:lnTo>
                  <a:lnTo>
                    <a:pt x="64873" y="53222"/>
                  </a:lnTo>
                  <a:lnTo>
                    <a:pt x="63529" y="55575"/>
                  </a:lnTo>
                  <a:lnTo>
                    <a:pt x="62128" y="57872"/>
                  </a:lnTo>
                  <a:lnTo>
                    <a:pt x="60728" y="60197"/>
                  </a:lnTo>
                  <a:lnTo>
                    <a:pt x="59271" y="62465"/>
                  </a:lnTo>
                  <a:lnTo>
                    <a:pt x="57815" y="64734"/>
                  </a:lnTo>
                  <a:lnTo>
                    <a:pt x="56330" y="67003"/>
                  </a:lnTo>
                  <a:lnTo>
                    <a:pt x="54818" y="69244"/>
                  </a:lnTo>
                  <a:lnTo>
                    <a:pt x="53277" y="71457"/>
                  </a:lnTo>
                  <a:lnTo>
                    <a:pt x="51736" y="73670"/>
                  </a:lnTo>
                  <a:lnTo>
                    <a:pt x="50140" y="75855"/>
                  </a:lnTo>
                  <a:lnTo>
                    <a:pt x="48543" y="78039"/>
                  </a:lnTo>
                  <a:lnTo>
                    <a:pt x="46890" y="80196"/>
                  </a:lnTo>
                  <a:lnTo>
                    <a:pt x="45238" y="82353"/>
                  </a:lnTo>
                  <a:lnTo>
                    <a:pt x="43557" y="84454"/>
                  </a:lnTo>
                  <a:lnTo>
                    <a:pt x="41876" y="86583"/>
                  </a:lnTo>
                  <a:lnTo>
                    <a:pt x="40140" y="88656"/>
                  </a:lnTo>
                  <a:lnTo>
                    <a:pt x="38403" y="90728"/>
                  </a:lnTo>
                  <a:lnTo>
                    <a:pt x="36610" y="92773"/>
                  </a:lnTo>
                  <a:lnTo>
                    <a:pt x="34818" y="94818"/>
                  </a:lnTo>
                  <a:lnTo>
                    <a:pt x="0" y="73194"/>
                  </a:lnTo>
                  <a:lnTo>
                    <a:pt x="0" y="73194"/>
                  </a:lnTo>
                  <a:lnTo>
                    <a:pt x="1793" y="71149"/>
                  </a:lnTo>
                  <a:lnTo>
                    <a:pt x="3557" y="69104"/>
                  </a:lnTo>
                  <a:lnTo>
                    <a:pt x="5294" y="67031"/>
                  </a:lnTo>
                  <a:lnTo>
                    <a:pt x="7031" y="64930"/>
                  </a:lnTo>
                  <a:lnTo>
                    <a:pt x="8739" y="62830"/>
                  </a:lnTo>
                  <a:lnTo>
                    <a:pt x="10420" y="60701"/>
                  </a:lnTo>
                  <a:lnTo>
                    <a:pt x="12073" y="58572"/>
                  </a:lnTo>
                  <a:lnTo>
                    <a:pt x="13697" y="56415"/>
                  </a:lnTo>
                  <a:lnTo>
                    <a:pt x="15294" y="54230"/>
                  </a:lnTo>
                  <a:lnTo>
                    <a:pt x="16891" y="52045"/>
                  </a:lnTo>
                  <a:lnTo>
                    <a:pt x="18459" y="49832"/>
                  </a:lnTo>
                  <a:lnTo>
                    <a:pt x="19972" y="47620"/>
                  </a:lnTo>
                  <a:lnTo>
                    <a:pt x="21484" y="45379"/>
                  </a:lnTo>
                  <a:lnTo>
                    <a:pt x="22969" y="43110"/>
                  </a:lnTo>
                  <a:lnTo>
                    <a:pt x="24454" y="40841"/>
                  </a:lnTo>
                  <a:lnTo>
                    <a:pt x="25882" y="38544"/>
                  </a:lnTo>
                  <a:lnTo>
                    <a:pt x="27283" y="36247"/>
                  </a:lnTo>
                  <a:lnTo>
                    <a:pt x="28683" y="33922"/>
                  </a:lnTo>
                  <a:lnTo>
                    <a:pt x="30056" y="31597"/>
                  </a:lnTo>
                  <a:lnTo>
                    <a:pt x="31372" y="29244"/>
                  </a:lnTo>
                  <a:lnTo>
                    <a:pt x="32689" y="26891"/>
                  </a:lnTo>
                  <a:lnTo>
                    <a:pt x="33977" y="24511"/>
                  </a:lnTo>
                  <a:lnTo>
                    <a:pt x="35238" y="22130"/>
                  </a:lnTo>
                  <a:lnTo>
                    <a:pt x="36470" y="19721"/>
                  </a:lnTo>
                  <a:lnTo>
                    <a:pt x="37703" y="17284"/>
                  </a:lnTo>
                  <a:lnTo>
                    <a:pt x="38879" y="14875"/>
                  </a:lnTo>
                  <a:lnTo>
                    <a:pt x="40028" y="12410"/>
                  </a:lnTo>
                  <a:lnTo>
                    <a:pt x="41176" y="9945"/>
                  </a:lnTo>
                  <a:lnTo>
                    <a:pt x="42269" y="7480"/>
                  </a:lnTo>
                  <a:lnTo>
                    <a:pt x="43361" y="4987"/>
                  </a:lnTo>
                  <a:lnTo>
                    <a:pt x="44397" y="2494"/>
                  </a:lnTo>
                  <a:lnTo>
                    <a:pt x="45434" y="1"/>
                  </a:lnTo>
                  <a:lnTo>
                    <a:pt x="80279" y="216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fill="none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extrusionOk="0">
                  <a:moveTo>
                    <a:pt x="0" y="0"/>
                  </a:moveTo>
                  <a:lnTo>
                    <a:pt x="5014" y="3137"/>
                  </a:lnTo>
                  <a:lnTo>
                    <a:pt x="5042" y="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014" y="3137"/>
                  </a:lnTo>
                  <a:lnTo>
                    <a:pt x="5014" y="3137"/>
                  </a:lnTo>
                  <a:lnTo>
                    <a:pt x="5042" y="3137"/>
                  </a:lnTo>
                  <a:lnTo>
                    <a:pt x="5042" y="31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7"/>
            <p:cNvSpPr/>
            <p:nvPr/>
          </p:nvSpPr>
          <p:spPr>
            <a:xfrm>
              <a:off x="3168766" y="2299697"/>
              <a:ext cx="580682" cy="752786"/>
            </a:xfrm>
            <a:custGeom>
              <a:avLst/>
              <a:gdLst/>
              <a:ahLst/>
              <a:cxnLst/>
              <a:rect l="l" t="t" r="r" b="b"/>
              <a:pathLst>
                <a:path w="36723" h="47592" extrusionOk="0">
                  <a:moveTo>
                    <a:pt x="1905" y="1"/>
                  </a:moveTo>
                  <a:lnTo>
                    <a:pt x="980" y="2270"/>
                  </a:lnTo>
                  <a:lnTo>
                    <a:pt x="0" y="4567"/>
                  </a:lnTo>
                  <a:lnTo>
                    <a:pt x="0" y="9861"/>
                  </a:lnTo>
                  <a:lnTo>
                    <a:pt x="700" y="8320"/>
                  </a:lnTo>
                  <a:lnTo>
                    <a:pt x="1149" y="8600"/>
                  </a:lnTo>
                  <a:lnTo>
                    <a:pt x="1653" y="8824"/>
                  </a:lnTo>
                  <a:lnTo>
                    <a:pt x="2073" y="8964"/>
                  </a:lnTo>
                  <a:lnTo>
                    <a:pt x="2465" y="9048"/>
                  </a:lnTo>
                  <a:lnTo>
                    <a:pt x="2885" y="9105"/>
                  </a:lnTo>
                  <a:lnTo>
                    <a:pt x="3277" y="9133"/>
                  </a:lnTo>
                  <a:lnTo>
                    <a:pt x="3642" y="9105"/>
                  </a:lnTo>
                  <a:lnTo>
                    <a:pt x="3978" y="9077"/>
                  </a:lnTo>
                  <a:lnTo>
                    <a:pt x="4314" y="9020"/>
                  </a:lnTo>
                  <a:lnTo>
                    <a:pt x="4650" y="8908"/>
                  </a:lnTo>
                  <a:lnTo>
                    <a:pt x="4986" y="8796"/>
                  </a:lnTo>
                  <a:lnTo>
                    <a:pt x="5294" y="8656"/>
                  </a:lnTo>
                  <a:lnTo>
                    <a:pt x="5602" y="8516"/>
                  </a:lnTo>
                  <a:lnTo>
                    <a:pt x="5910" y="8320"/>
                  </a:lnTo>
                  <a:lnTo>
                    <a:pt x="6191" y="8124"/>
                  </a:lnTo>
                  <a:lnTo>
                    <a:pt x="6443" y="7900"/>
                  </a:lnTo>
                  <a:lnTo>
                    <a:pt x="6695" y="7648"/>
                  </a:lnTo>
                  <a:lnTo>
                    <a:pt x="6919" y="7368"/>
                  </a:lnTo>
                  <a:lnTo>
                    <a:pt x="7143" y="7088"/>
                  </a:lnTo>
                  <a:lnTo>
                    <a:pt x="7339" y="6780"/>
                  </a:lnTo>
                  <a:lnTo>
                    <a:pt x="7479" y="6443"/>
                  </a:lnTo>
                  <a:lnTo>
                    <a:pt x="7647" y="6107"/>
                  </a:lnTo>
                  <a:lnTo>
                    <a:pt x="7647" y="6079"/>
                  </a:lnTo>
                  <a:lnTo>
                    <a:pt x="29356" y="19553"/>
                  </a:lnTo>
                  <a:lnTo>
                    <a:pt x="29356" y="19609"/>
                  </a:lnTo>
                  <a:lnTo>
                    <a:pt x="29188" y="20085"/>
                  </a:lnTo>
                  <a:lnTo>
                    <a:pt x="29047" y="20589"/>
                  </a:lnTo>
                  <a:lnTo>
                    <a:pt x="28963" y="21065"/>
                  </a:lnTo>
                  <a:lnTo>
                    <a:pt x="28907" y="21541"/>
                  </a:lnTo>
                  <a:lnTo>
                    <a:pt x="28879" y="22046"/>
                  </a:lnTo>
                  <a:lnTo>
                    <a:pt x="28879" y="22522"/>
                  </a:lnTo>
                  <a:lnTo>
                    <a:pt x="28935" y="23026"/>
                  </a:lnTo>
                  <a:lnTo>
                    <a:pt x="29019" y="23502"/>
                  </a:lnTo>
                  <a:lnTo>
                    <a:pt x="29131" y="23978"/>
                  </a:lnTo>
                  <a:lnTo>
                    <a:pt x="29300" y="24427"/>
                  </a:lnTo>
                  <a:lnTo>
                    <a:pt x="29468" y="24875"/>
                  </a:lnTo>
                  <a:lnTo>
                    <a:pt x="29692" y="25295"/>
                  </a:lnTo>
                  <a:lnTo>
                    <a:pt x="29944" y="25715"/>
                  </a:lnTo>
                  <a:lnTo>
                    <a:pt x="30224" y="26135"/>
                  </a:lnTo>
                  <a:lnTo>
                    <a:pt x="30532" y="26527"/>
                  </a:lnTo>
                  <a:lnTo>
                    <a:pt x="30868" y="26863"/>
                  </a:lnTo>
                  <a:lnTo>
                    <a:pt x="32381" y="25575"/>
                  </a:lnTo>
                  <a:lnTo>
                    <a:pt x="33893" y="24258"/>
                  </a:lnTo>
                  <a:lnTo>
                    <a:pt x="35322" y="22942"/>
                  </a:lnTo>
                  <a:lnTo>
                    <a:pt x="36722" y="21625"/>
                  </a:lnTo>
                  <a:lnTo>
                    <a:pt x="31708" y="18488"/>
                  </a:lnTo>
                  <a:lnTo>
                    <a:pt x="28123" y="16275"/>
                  </a:lnTo>
                  <a:lnTo>
                    <a:pt x="1905" y="1"/>
                  </a:lnTo>
                  <a:close/>
                  <a:moveTo>
                    <a:pt x="0" y="37956"/>
                  </a:moveTo>
                  <a:lnTo>
                    <a:pt x="0" y="47592"/>
                  </a:lnTo>
                  <a:lnTo>
                    <a:pt x="2045" y="46443"/>
                  </a:lnTo>
                  <a:lnTo>
                    <a:pt x="4090" y="45267"/>
                  </a:lnTo>
                  <a:lnTo>
                    <a:pt x="6134" y="44034"/>
                  </a:lnTo>
                  <a:lnTo>
                    <a:pt x="8179" y="42802"/>
                  </a:lnTo>
                  <a:lnTo>
                    <a:pt x="7843" y="42354"/>
                  </a:lnTo>
                  <a:lnTo>
                    <a:pt x="7479" y="41905"/>
                  </a:lnTo>
                  <a:lnTo>
                    <a:pt x="7087" y="41457"/>
                  </a:lnTo>
                  <a:lnTo>
                    <a:pt x="6667" y="41037"/>
                  </a:lnTo>
                  <a:lnTo>
                    <a:pt x="6219" y="40645"/>
                  </a:lnTo>
                  <a:lnTo>
                    <a:pt x="5770" y="40281"/>
                  </a:lnTo>
                  <a:lnTo>
                    <a:pt x="5294" y="39917"/>
                  </a:lnTo>
                  <a:lnTo>
                    <a:pt x="4790" y="39580"/>
                  </a:lnTo>
                  <a:lnTo>
                    <a:pt x="4202" y="39272"/>
                  </a:lnTo>
                  <a:lnTo>
                    <a:pt x="3642" y="38964"/>
                  </a:lnTo>
                  <a:lnTo>
                    <a:pt x="3053" y="38712"/>
                  </a:lnTo>
                  <a:lnTo>
                    <a:pt x="2437" y="38488"/>
                  </a:lnTo>
                  <a:lnTo>
                    <a:pt x="1849" y="38292"/>
                  </a:lnTo>
                  <a:lnTo>
                    <a:pt x="1233" y="38152"/>
                  </a:lnTo>
                  <a:lnTo>
                    <a:pt x="616" y="38040"/>
                  </a:lnTo>
                  <a:lnTo>
                    <a:pt x="0" y="379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7"/>
            <p:cNvSpPr/>
            <p:nvPr/>
          </p:nvSpPr>
          <p:spPr>
            <a:xfrm>
              <a:off x="3168766" y="2900050"/>
              <a:ext cx="129344" cy="152433"/>
            </a:xfrm>
            <a:custGeom>
              <a:avLst/>
              <a:gdLst/>
              <a:ahLst/>
              <a:cxnLst/>
              <a:rect l="l" t="t" r="r" b="b"/>
              <a:pathLst>
                <a:path w="8180" h="9637" fill="none" extrusionOk="0">
                  <a:moveTo>
                    <a:pt x="0" y="1"/>
                  </a:moveTo>
                  <a:lnTo>
                    <a:pt x="0" y="9637"/>
                  </a:lnTo>
                  <a:lnTo>
                    <a:pt x="0" y="9637"/>
                  </a:lnTo>
                  <a:lnTo>
                    <a:pt x="2045" y="8488"/>
                  </a:lnTo>
                  <a:lnTo>
                    <a:pt x="4090" y="7312"/>
                  </a:lnTo>
                  <a:lnTo>
                    <a:pt x="6134" y="6079"/>
                  </a:lnTo>
                  <a:lnTo>
                    <a:pt x="8179" y="4847"/>
                  </a:lnTo>
                  <a:lnTo>
                    <a:pt x="8179" y="4847"/>
                  </a:lnTo>
                  <a:lnTo>
                    <a:pt x="7843" y="4399"/>
                  </a:lnTo>
                  <a:lnTo>
                    <a:pt x="7479" y="3950"/>
                  </a:lnTo>
                  <a:lnTo>
                    <a:pt x="7087" y="3502"/>
                  </a:lnTo>
                  <a:lnTo>
                    <a:pt x="6667" y="3082"/>
                  </a:lnTo>
                  <a:lnTo>
                    <a:pt x="6219" y="2690"/>
                  </a:lnTo>
                  <a:lnTo>
                    <a:pt x="5770" y="2326"/>
                  </a:lnTo>
                  <a:lnTo>
                    <a:pt x="5294" y="1962"/>
                  </a:lnTo>
                  <a:lnTo>
                    <a:pt x="4790" y="1625"/>
                  </a:lnTo>
                  <a:lnTo>
                    <a:pt x="4790" y="1625"/>
                  </a:lnTo>
                  <a:lnTo>
                    <a:pt x="4202" y="1317"/>
                  </a:lnTo>
                  <a:lnTo>
                    <a:pt x="3642" y="1009"/>
                  </a:lnTo>
                  <a:lnTo>
                    <a:pt x="3053" y="757"/>
                  </a:lnTo>
                  <a:lnTo>
                    <a:pt x="2437" y="533"/>
                  </a:lnTo>
                  <a:lnTo>
                    <a:pt x="1849" y="337"/>
                  </a:lnTo>
                  <a:lnTo>
                    <a:pt x="1233" y="197"/>
                  </a:lnTo>
                  <a:lnTo>
                    <a:pt x="616" y="8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7"/>
            <p:cNvSpPr/>
            <p:nvPr/>
          </p:nvSpPr>
          <p:spPr>
            <a:xfrm>
              <a:off x="3168766" y="2395851"/>
              <a:ext cx="488116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extrusionOk="0">
                  <a:moveTo>
                    <a:pt x="7647" y="0"/>
                  </a:move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7"/>
            <p:cNvSpPr/>
            <p:nvPr/>
          </p:nvSpPr>
          <p:spPr>
            <a:xfrm>
              <a:off x="3168766" y="2395851"/>
              <a:ext cx="488108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fill="none" extrusionOk="0">
                  <a:moveTo>
                    <a:pt x="7647" y="0"/>
                  </a:moveTo>
                  <a:lnTo>
                    <a:pt x="7647" y="28"/>
                  </a:ln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7"/>
            <p:cNvSpPr/>
            <p:nvPr/>
          </p:nvSpPr>
          <p:spPr>
            <a:xfrm>
              <a:off x="3700705" y="2641750"/>
              <a:ext cx="49176" cy="116543"/>
            </a:xfrm>
            <a:custGeom>
              <a:avLst/>
              <a:gdLst/>
              <a:ahLst/>
              <a:cxnLst/>
              <a:rect l="l" t="t" r="r" b="b"/>
              <a:pathLst>
                <a:path w="3110" h="7368" extrusionOk="0">
                  <a:moveTo>
                    <a:pt x="3109" y="0"/>
                  </a:moveTo>
                  <a:lnTo>
                    <a:pt x="2073" y="2465"/>
                  </a:lnTo>
                  <a:lnTo>
                    <a:pt x="1037" y="4930"/>
                  </a:lnTo>
                  <a:lnTo>
                    <a:pt x="0" y="7367"/>
                  </a:lnTo>
                  <a:lnTo>
                    <a:pt x="1065" y="4930"/>
                  </a:lnTo>
                  <a:lnTo>
                    <a:pt x="2101" y="2465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7"/>
            <p:cNvSpPr/>
            <p:nvPr/>
          </p:nvSpPr>
          <p:spPr>
            <a:xfrm>
              <a:off x="3683423" y="2641750"/>
              <a:ext cx="66459" cy="155091"/>
            </a:xfrm>
            <a:custGeom>
              <a:avLst/>
              <a:gdLst/>
              <a:ahLst/>
              <a:cxnLst/>
              <a:rect l="l" t="t" r="r" b="b"/>
              <a:pathLst>
                <a:path w="4203" h="9805" fill="none" extrusionOk="0">
                  <a:moveTo>
                    <a:pt x="4202" y="0"/>
                  </a:moveTo>
                  <a:lnTo>
                    <a:pt x="4202" y="0"/>
                  </a:lnTo>
                  <a:lnTo>
                    <a:pt x="4174" y="0"/>
                  </a:lnTo>
                  <a:lnTo>
                    <a:pt x="4202" y="0"/>
                  </a:lnTo>
                  <a:lnTo>
                    <a:pt x="4202" y="0"/>
                  </a:lnTo>
                  <a:lnTo>
                    <a:pt x="3166" y="2465"/>
                  </a:lnTo>
                  <a:lnTo>
                    <a:pt x="2130" y="4930"/>
                  </a:lnTo>
                  <a:lnTo>
                    <a:pt x="1093" y="7367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093" y="7367"/>
                  </a:lnTo>
                  <a:lnTo>
                    <a:pt x="2158" y="4930"/>
                  </a:lnTo>
                  <a:lnTo>
                    <a:pt x="3194" y="2465"/>
                  </a:lnTo>
                  <a:lnTo>
                    <a:pt x="4202" y="0"/>
                  </a:lnTo>
                  <a:lnTo>
                    <a:pt x="4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7"/>
            <p:cNvSpPr/>
            <p:nvPr/>
          </p:nvSpPr>
          <p:spPr>
            <a:xfrm>
              <a:off x="3168766" y="2641750"/>
              <a:ext cx="581115" cy="485170"/>
            </a:xfrm>
            <a:custGeom>
              <a:avLst/>
              <a:gdLst/>
              <a:ahLst/>
              <a:cxnLst/>
              <a:rect l="l" t="t" r="r" b="b"/>
              <a:pathLst>
                <a:path w="36751" h="30673" extrusionOk="0">
                  <a:moveTo>
                    <a:pt x="36722" y="0"/>
                  </a:moveTo>
                  <a:lnTo>
                    <a:pt x="35322" y="1317"/>
                  </a:lnTo>
                  <a:lnTo>
                    <a:pt x="33893" y="2633"/>
                  </a:lnTo>
                  <a:lnTo>
                    <a:pt x="32381" y="3950"/>
                  </a:lnTo>
                  <a:lnTo>
                    <a:pt x="30868" y="5238"/>
                  </a:lnTo>
                  <a:lnTo>
                    <a:pt x="31344" y="5687"/>
                  </a:lnTo>
                  <a:lnTo>
                    <a:pt x="31877" y="6079"/>
                  </a:lnTo>
                  <a:lnTo>
                    <a:pt x="30448" y="9272"/>
                  </a:lnTo>
                  <a:lnTo>
                    <a:pt x="28991" y="12437"/>
                  </a:lnTo>
                  <a:lnTo>
                    <a:pt x="28991" y="12437"/>
                  </a:lnTo>
                  <a:lnTo>
                    <a:pt x="30784" y="11149"/>
                  </a:lnTo>
                  <a:lnTo>
                    <a:pt x="32549" y="9804"/>
                  </a:lnTo>
                  <a:lnTo>
                    <a:pt x="33641" y="7367"/>
                  </a:lnTo>
                  <a:lnTo>
                    <a:pt x="34678" y="4930"/>
                  </a:lnTo>
                  <a:lnTo>
                    <a:pt x="35714" y="2465"/>
                  </a:lnTo>
                  <a:lnTo>
                    <a:pt x="36750" y="0"/>
                  </a:lnTo>
                  <a:close/>
                  <a:moveTo>
                    <a:pt x="8179" y="21177"/>
                  </a:moveTo>
                  <a:lnTo>
                    <a:pt x="6134" y="22409"/>
                  </a:lnTo>
                  <a:lnTo>
                    <a:pt x="4090" y="23642"/>
                  </a:lnTo>
                  <a:lnTo>
                    <a:pt x="2045" y="24818"/>
                  </a:lnTo>
                  <a:lnTo>
                    <a:pt x="0" y="25967"/>
                  </a:lnTo>
                  <a:lnTo>
                    <a:pt x="0" y="26275"/>
                  </a:lnTo>
                  <a:lnTo>
                    <a:pt x="308" y="26023"/>
                  </a:lnTo>
                  <a:lnTo>
                    <a:pt x="616" y="25770"/>
                  </a:lnTo>
                  <a:lnTo>
                    <a:pt x="924" y="25546"/>
                  </a:lnTo>
                  <a:lnTo>
                    <a:pt x="1233" y="25350"/>
                  </a:lnTo>
                  <a:lnTo>
                    <a:pt x="1541" y="25182"/>
                  </a:lnTo>
                  <a:lnTo>
                    <a:pt x="1877" y="25042"/>
                  </a:lnTo>
                  <a:lnTo>
                    <a:pt x="2213" y="24958"/>
                  </a:lnTo>
                  <a:lnTo>
                    <a:pt x="2577" y="24930"/>
                  </a:lnTo>
                  <a:lnTo>
                    <a:pt x="2913" y="24958"/>
                  </a:lnTo>
                  <a:lnTo>
                    <a:pt x="3221" y="25042"/>
                  </a:lnTo>
                  <a:lnTo>
                    <a:pt x="3585" y="25182"/>
                  </a:lnTo>
                  <a:lnTo>
                    <a:pt x="3922" y="25350"/>
                  </a:lnTo>
                  <a:lnTo>
                    <a:pt x="4230" y="25546"/>
                  </a:lnTo>
                  <a:lnTo>
                    <a:pt x="4482" y="25799"/>
                  </a:lnTo>
                  <a:lnTo>
                    <a:pt x="4706" y="26051"/>
                  </a:lnTo>
                  <a:lnTo>
                    <a:pt x="4902" y="26331"/>
                  </a:lnTo>
                  <a:lnTo>
                    <a:pt x="5070" y="26639"/>
                  </a:lnTo>
                  <a:lnTo>
                    <a:pt x="5182" y="27003"/>
                  </a:lnTo>
                  <a:lnTo>
                    <a:pt x="5266" y="27367"/>
                  </a:lnTo>
                  <a:lnTo>
                    <a:pt x="5294" y="27759"/>
                  </a:lnTo>
                  <a:lnTo>
                    <a:pt x="7619" y="26415"/>
                  </a:lnTo>
                  <a:lnTo>
                    <a:pt x="9944" y="25042"/>
                  </a:lnTo>
                  <a:lnTo>
                    <a:pt x="9804" y="24510"/>
                  </a:lnTo>
                  <a:lnTo>
                    <a:pt x="9636" y="24034"/>
                  </a:lnTo>
                  <a:lnTo>
                    <a:pt x="9440" y="23530"/>
                  </a:lnTo>
                  <a:lnTo>
                    <a:pt x="9244" y="23025"/>
                  </a:lnTo>
                  <a:lnTo>
                    <a:pt x="9020" y="22549"/>
                  </a:lnTo>
                  <a:lnTo>
                    <a:pt x="8768" y="22101"/>
                  </a:lnTo>
                  <a:lnTo>
                    <a:pt x="8487" y="21625"/>
                  </a:lnTo>
                  <a:lnTo>
                    <a:pt x="8179" y="21177"/>
                  </a:lnTo>
                  <a:close/>
                  <a:moveTo>
                    <a:pt x="2353" y="26919"/>
                  </a:moveTo>
                  <a:lnTo>
                    <a:pt x="2157" y="26975"/>
                  </a:lnTo>
                  <a:lnTo>
                    <a:pt x="1989" y="27031"/>
                  </a:lnTo>
                  <a:lnTo>
                    <a:pt x="1821" y="27143"/>
                  </a:lnTo>
                  <a:lnTo>
                    <a:pt x="1457" y="27395"/>
                  </a:lnTo>
                  <a:lnTo>
                    <a:pt x="1065" y="27703"/>
                  </a:lnTo>
                  <a:lnTo>
                    <a:pt x="3109" y="28992"/>
                  </a:lnTo>
                  <a:lnTo>
                    <a:pt x="3445" y="28796"/>
                  </a:lnTo>
                  <a:lnTo>
                    <a:pt x="3529" y="28488"/>
                  </a:lnTo>
                  <a:lnTo>
                    <a:pt x="3585" y="28207"/>
                  </a:lnTo>
                  <a:lnTo>
                    <a:pt x="3585" y="27955"/>
                  </a:lnTo>
                  <a:lnTo>
                    <a:pt x="3529" y="27731"/>
                  </a:lnTo>
                  <a:lnTo>
                    <a:pt x="3473" y="27535"/>
                  </a:lnTo>
                  <a:lnTo>
                    <a:pt x="3361" y="27339"/>
                  </a:lnTo>
                  <a:lnTo>
                    <a:pt x="3221" y="27199"/>
                  </a:lnTo>
                  <a:lnTo>
                    <a:pt x="3053" y="27059"/>
                  </a:lnTo>
                  <a:lnTo>
                    <a:pt x="2913" y="27003"/>
                  </a:lnTo>
                  <a:lnTo>
                    <a:pt x="2773" y="26947"/>
                  </a:lnTo>
                  <a:lnTo>
                    <a:pt x="2633" y="26919"/>
                  </a:lnTo>
                  <a:close/>
                  <a:moveTo>
                    <a:pt x="140" y="28600"/>
                  </a:moveTo>
                  <a:lnTo>
                    <a:pt x="0" y="28740"/>
                  </a:lnTo>
                  <a:lnTo>
                    <a:pt x="0" y="30672"/>
                  </a:lnTo>
                  <a:lnTo>
                    <a:pt x="1877" y="29664"/>
                  </a:lnTo>
                  <a:lnTo>
                    <a:pt x="140" y="28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7"/>
            <p:cNvSpPr/>
            <p:nvPr/>
          </p:nvSpPr>
          <p:spPr>
            <a:xfrm>
              <a:off x="3168766" y="3094115"/>
              <a:ext cx="29680" cy="32805"/>
            </a:xfrm>
            <a:custGeom>
              <a:avLst/>
              <a:gdLst/>
              <a:ahLst/>
              <a:cxnLst/>
              <a:rect l="l" t="t" r="r" b="b"/>
              <a:pathLst>
                <a:path w="1877" h="2074" fill="none" extrusionOk="0">
                  <a:moveTo>
                    <a:pt x="140" y="1"/>
                  </a:moveTo>
                  <a:lnTo>
                    <a:pt x="140" y="1"/>
                  </a:lnTo>
                  <a:lnTo>
                    <a:pt x="0" y="141"/>
                  </a:lnTo>
                  <a:lnTo>
                    <a:pt x="0" y="2073"/>
                  </a:lnTo>
                  <a:lnTo>
                    <a:pt x="0" y="2073"/>
                  </a:lnTo>
                  <a:lnTo>
                    <a:pt x="1877" y="1065"/>
                  </a:lnTo>
                  <a:lnTo>
                    <a:pt x="1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7"/>
            <p:cNvSpPr/>
            <p:nvPr/>
          </p:nvSpPr>
          <p:spPr>
            <a:xfrm>
              <a:off x="3185590" y="3067526"/>
              <a:ext cx="39878" cy="32805"/>
            </a:xfrm>
            <a:custGeom>
              <a:avLst/>
              <a:gdLst/>
              <a:ahLst/>
              <a:cxnLst/>
              <a:rect l="l" t="t" r="r" b="b"/>
              <a:pathLst>
                <a:path w="2522" h="2074" fill="none" extrusionOk="0">
                  <a:moveTo>
                    <a:pt x="1457" y="1"/>
                  </a:moveTo>
                  <a:lnTo>
                    <a:pt x="1457" y="1"/>
                  </a:lnTo>
                  <a:lnTo>
                    <a:pt x="1289" y="1"/>
                  </a:lnTo>
                  <a:lnTo>
                    <a:pt x="1093" y="57"/>
                  </a:lnTo>
                  <a:lnTo>
                    <a:pt x="925" y="113"/>
                  </a:lnTo>
                  <a:lnTo>
                    <a:pt x="757" y="225"/>
                  </a:lnTo>
                  <a:lnTo>
                    <a:pt x="393" y="477"/>
                  </a:lnTo>
                  <a:lnTo>
                    <a:pt x="1" y="785"/>
                  </a:lnTo>
                  <a:lnTo>
                    <a:pt x="2045" y="2074"/>
                  </a:lnTo>
                  <a:lnTo>
                    <a:pt x="2045" y="2074"/>
                  </a:lnTo>
                  <a:lnTo>
                    <a:pt x="2381" y="1878"/>
                  </a:lnTo>
                  <a:lnTo>
                    <a:pt x="2381" y="1878"/>
                  </a:lnTo>
                  <a:lnTo>
                    <a:pt x="2465" y="1570"/>
                  </a:lnTo>
                  <a:lnTo>
                    <a:pt x="2521" y="1289"/>
                  </a:lnTo>
                  <a:lnTo>
                    <a:pt x="2521" y="1037"/>
                  </a:lnTo>
                  <a:lnTo>
                    <a:pt x="2465" y="813"/>
                  </a:lnTo>
                  <a:lnTo>
                    <a:pt x="2409" y="617"/>
                  </a:lnTo>
                  <a:lnTo>
                    <a:pt x="2297" y="421"/>
                  </a:lnTo>
                  <a:lnTo>
                    <a:pt x="2157" y="281"/>
                  </a:lnTo>
                  <a:lnTo>
                    <a:pt x="1989" y="141"/>
                  </a:lnTo>
                  <a:lnTo>
                    <a:pt x="1989" y="141"/>
                  </a:lnTo>
                  <a:lnTo>
                    <a:pt x="1849" y="85"/>
                  </a:lnTo>
                  <a:lnTo>
                    <a:pt x="1709" y="29"/>
                  </a:lnTo>
                  <a:lnTo>
                    <a:pt x="1569" y="1"/>
                  </a:lnTo>
                  <a:lnTo>
                    <a:pt x="14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7"/>
            <p:cNvSpPr/>
            <p:nvPr/>
          </p:nvSpPr>
          <p:spPr>
            <a:xfrm>
              <a:off x="3168766" y="2976702"/>
              <a:ext cx="157237" cy="104142"/>
            </a:xfrm>
            <a:custGeom>
              <a:avLst/>
              <a:gdLst/>
              <a:ahLst/>
              <a:cxnLst/>
              <a:rect l="l" t="t" r="r" b="b"/>
              <a:pathLst>
                <a:path w="9944" h="6584" fill="none" extrusionOk="0">
                  <a:moveTo>
                    <a:pt x="8179" y="1"/>
                  </a:moveTo>
                  <a:lnTo>
                    <a:pt x="8179" y="1"/>
                  </a:lnTo>
                  <a:lnTo>
                    <a:pt x="6134" y="1233"/>
                  </a:lnTo>
                  <a:lnTo>
                    <a:pt x="4090" y="2466"/>
                  </a:lnTo>
                  <a:lnTo>
                    <a:pt x="2045" y="3642"/>
                  </a:lnTo>
                  <a:lnTo>
                    <a:pt x="0" y="4791"/>
                  </a:lnTo>
                  <a:lnTo>
                    <a:pt x="0" y="5099"/>
                  </a:lnTo>
                  <a:lnTo>
                    <a:pt x="0" y="5099"/>
                  </a:lnTo>
                  <a:lnTo>
                    <a:pt x="308" y="4847"/>
                  </a:lnTo>
                  <a:lnTo>
                    <a:pt x="616" y="4594"/>
                  </a:lnTo>
                  <a:lnTo>
                    <a:pt x="924" y="4370"/>
                  </a:lnTo>
                  <a:lnTo>
                    <a:pt x="1233" y="4174"/>
                  </a:lnTo>
                  <a:lnTo>
                    <a:pt x="1541" y="4006"/>
                  </a:lnTo>
                  <a:lnTo>
                    <a:pt x="1877" y="3866"/>
                  </a:lnTo>
                  <a:lnTo>
                    <a:pt x="2213" y="3782"/>
                  </a:lnTo>
                  <a:lnTo>
                    <a:pt x="2577" y="3754"/>
                  </a:lnTo>
                  <a:lnTo>
                    <a:pt x="2577" y="3754"/>
                  </a:lnTo>
                  <a:lnTo>
                    <a:pt x="2913" y="3782"/>
                  </a:lnTo>
                  <a:lnTo>
                    <a:pt x="3221" y="3866"/>
                  </a:lnTo>
                  <a:lnTo>
                    <a:pt x="3585" y="4006"/>
                  </a:lnTo>
                  <a:lnTo>
                    <a:pt x="3922" y="4174"/>
                  </a:lnTo>
                  <a:lnTo>
                    <a:pt x="3922" y="4174"/>
                  </a:lnTo>
                  <a:lnTo>
                    <a:pt x="4230" y="4370"/>
                  </a:lnTo>
                  <a:lnTo>
                    <a:pt x="4482" y="4623"/>
                  </a:lnTo>
                  <a:lnTo>
                    <a:pt x="4706" y="4875"/>
                  </a:lnTo>
                  <a:lnTo>
                    <a:pt x="4902" y="5155"/>
                  </a:lnTo>
                  <a:lnTo>
                    <a:pt x="5070" y="5463"/>
                  </a:lnTo>
                  <a:lnTo>
                    <a:pt x="5182" y="5827"/>
                  </a:lnTo>
                  <a:lnTo>
                    <a:pt x="5266" y="6191"/>
                  </a:lnTo>
                  <a:lnTo>
                    <a:pt x="5294" y="6583"/>
                  </a:lnTo>
                  <a:lnTo>
                    <a:pt x="5294" y="6583"/>
                  </a:lnTo>
                  <a:lnTo>
                    <a:pt x="7619" y="5239"/>
                  </a:lnTo>
                  <a:lnTo>
                    <a:pt x="9944" y="3866"/>
                  </a:lnTo>
                  <a:lnTo>
                    <a:pt x="9944" y="3866"/>
                  </a:lnTo>
                  <a:lnTo>
                    <a:pt x="9804" y="3334"/>
                  </a:lnTo>
                  <a:lnTo>
                    <a:pt x="9636" y="2858"/>
                  </a:lnTo>
                  <a:lnTo>
                    <a:pt x="9440" y="2354"/>
                  </a:lnTo>
                  <a:lnTo>
                    <a:pt x="9244" y="1849"/>
                  </a:lnTo>
                  <a:lnTo>
                    <a:pt x="9020" y="1373"/>
                  </a:lnTo>
                  <a:lnTo>
                    <a:pt x="8768" y="925"/>
                  </a:lnTo>
                  <a:lnTo>
                    <a:pt x="8487" y="449"/>
                  </a:lnTo>
                  <a:lnTo>
                    <a:pt x="81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7"/>
            <p:cNvSpPr/>
            <p:nvPr/>
          </p:nvSpPr>
          <p:spPr>
            <a:xfrm>
              <a:off x="3627178" y="2641750"/>
              <a:ext cx="122703" cy="196738"/>
            </a:xfrm>
            <a:custGeom>
              <a:avLst/>
              <a:gdLst/>
              <a:ahLst/>
              <a:cxnLst/>
              <a:rect l="l" t="t" r="r" b="b"/>
              <a:pathLst>
                <a:path w="7760" h="12438" fill="none" extrusionOk="0">
                  <a:moveTo>
                    <a:pt x="7731" y="0"/>
                  </a:moveTo>
                  <a:lnTo>
                    <a:pt x="7731" y="0"/>
                  </a:lnTo>
                  <a:lnTo>
                    <a:pt x="6331" y="1317"/>
                  </a:lnTo>
                  <a:lnTo>
                    <a:pt x="4902" y="2633"/>
                  </a:lnTo>
                  <a:lnTo>
                    <a:pt x="3390" y="3950"/>
                  </a:lnTo>
                  <a:lnTo>
                    <a:pt x="1877" y="5238"/>
                  </a:lnTo>
                  <a:lnTo>
                    <a:pt x="1877" y="5238"/>
                  </a:lnTo>
                  <a:lnTo>
                    <a:pt x="2353" y="5687"/>
                  </a:lnTo>
                  <a:lnTo>
                    <a:pt x="2886" y="6079"/>
                  </a:lnTo>
                  <a:lnTo>
                    <a:pt x="2886" y="6079"/>
                  </a:lnTo>
                  <a:lnTo>
                    <a:pt x="1457" y="9272"/>
                  </a:lnTo>
                  <a:lnTo>
                    <a:pt x="0" y="12437"/>
                  </a:lnTo>
                  <a:lnTo>
                    <a:pt x="0" y="12437"/>
                  </a:lnTo>
                  <a:lnTo>
                    <a:pt x="1793" y="11149"/>
                  </a:lnTo>
                  <a:lnTo>
                    <a:pt x="3558" y="9804"/>
                  </a:lnTo>
                  <a:lnTo>
                    <a:pt x="3558" y="9804"/>
                  </a:lnTo>
                  <a:lnTo>
                    <a:pt x="4650" y="7367"/>
                  </a:lnTo>
                  <a:lnTo>
                    <a:pt x="5687" y="4930"/>
                  </a:lnTo>
                  <a:lnTo>
                    <a:pt x="6723" y="2465"/>
                  </a:lnTo>
                  <a:lnTo>
                    <a:pt x="7759" y="0"/>
                  </a:lnTo>
                  <a:lnTo>
                    <a:pt x="7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extrusionOk="0">
                  <a:moveTo>
                    <a:pt x="22689" y="0"/>
                  </a:move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fill="none" extrusionOk="0">
                  <a:moveTo>
                    <a:pt x="22689" y="0"/>
                  </a:moveTo>
                  <a:lnTo>
                    <a:pt x="22689" y="0"/>
                  </a:ln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3168766" y="3036081"/>
              <a:ext cx="83726" cy="74896"/>
            </a:xfrm>
            <a:custGeom>
              <a:avLst/>
              <a:gdLst/>
              <a:ahLst/>
              <a:cxnLst/>
              <a:rect l="l" t="t" r="r" b="b"/>
              <a:pathLst>
                <a:path w="5295" h="4735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2213" y="28"/>
                  </a:lnTo>
                  <a:lnTo>
                    <a:pt x="1877" y="112"/>
                  </a:lnTo>
                  <a:lnTo>
                    <a:pt x="1541" y="252"/>
                  </a:lnTo>
                  <a:lnTo>
                    <a:pt x="1233" y="420"/>
                  </a:lnTo>
                  <a:lnTo>
                    <a:pt x="924" y="616"/>
                  </a:lnTo>
                  <a:lnTo>
                    <a:pt x="616" y="840"/>
                  </a:lnTo>
                  <a:lnTo>
                    <a:pt x="308" y="1093"/>
                  </a:lnTo>
                  <a:lnTo>
                    <a:pt x="0" y="1345"/>
                  </a:lnTo>
                  <a:lnTo>
                    <a:pt x="0" y="3810"/>
                  </a:lnTo>
                  <a:lnTo>
                    <a:pt x="0" y="3810"/>
                  </a:lnTo>
                  <a:lnTo>
                    <a:pt x="140" y="3670"/>
                  </a:lnTo>
                  <a:lnTo>
                    <a:pt x="1877" y="4734"/>
                  </a:lnTo>
                  <a:lnTo>
                    <a:pt x="1877" y="4734"/>
                  </a:lnTo>
                  <a:lnTo>
                    <a:pt x="3109" y="4062"/>
                  </a:lnTo>
                  <a:lnTo>
                    <a:pt x="1065" y="2773"/>
                  </a:lnTo>
                  <a:lnTo>
                    <a:pt x="1065" y="2773"/>
                  </a:lnTo>
                  <a:lnTo>
                    <a:pt x="1457" y="2465"/>
                  </a:lnTo>
                  <a:lnTo>
                    <a:pt x="1821" y="2213"/>
                  </a:lnTo>
                  <a:lnTo>
                    <a:pt x="1989" y="2101"/>
                  </a:lnTo>
                  <a:lnTo>
                    <a:pt x="2157" y="2045"/>
                  </a:lnTo>
                  <a:lnTo>
                    <a:pt x="2353" y="1989"/>
                  </a:lnTo>
                  <a:lnTo>
                    <a:pt x="2521" y="1989"/>
                  </a:lnTo>
                  <a:lnTo>
                    <a:pt x="2521" y="1989"/>
                  </a:lnTo>
                  <a:lnTo>
                    <a:pt x="2633" y="1989"/>
                  </a:lnTo>
                  <a:lnTo>
                    <a:pt x="2773" y="2017"/>
                  </a:lnTo>
                  <a:lnTo>
                    <a:pt x="2913" y="2073"/>
                  </a:lnTo>
                  <a:lnTo>
                    <a:pt x="3053" y="2129"/>
                  </a:lnTo>
                  <a:lnTo>
                    <a:pt x="3053" y="2129"/>
                  </a:lnTo>
                  <a:lnTo>
                    <a:pt x="3221" y="2269"/>
                  </a:lnTo>
                  <a:lnTo>
                    <a:pt x="3361" y="2409"/>
                  </a:lnTo>
                  <a:lnTo>
                    <a:pt x="3473" y="2605"/>
                  </a:lnTo>
                  <a:lnTo>
                    <a:pt x="3529" y="2801"/>
                  </a:lnTo>
                  <a:lnTo>
                    <a:pt x="3585" y="3025"/>
                  </a:lnTo>
                  <a:lnTo>
                    <a:pt x="3585" y="3277"/>
                  </a:lnTo>
                  <a:lnTo>
                    <a:pt x="3529" y="3558"/>
                  </a:lnTo>
                  <a:lnTo>
                    <a:pt x="3445" y="3866"/>
                  </a:lnTo>
                  <a:lnTo>
                    <a:pt x="3445" y="3866"/>
                  </a:lnTo>
                  <a:lnTo>
                    <a:pt x="5294" y="2829"/>
                  </a:lnTo>
                  <a:lnTo>
                    <a:pt x="5294" y="2829"/>
                  </a:lnTo>
                  <a:lnTo>
                    <a:pt x="5266" y="2437"/>
                  </a:lnTo>
                  <a:lnTo>
                    <a:pt x="5182" y="2073"/>
                  </a:lnTo>
                  <a:lnTo>
                    <a:pt x="5070" y="1709"/>
                  </a:lnTo>
                  <a:lnTo>
                    <a:pt x="4902" y="1401"/>
                  </a:lnTo>
                  <a:lnTo>
                    <a:pt x="4706" y="1121"/>
                  </a:lnTo>
                  <a:lnTo>
                    <a:pt x="4482" y="869"/>
                  </a:lnTo>
                  <a:lnTo>
                    <a:pt x="4230" y="616"/>
                  </a:lnTo>
                  <a:lnTo>
                    <a:pt x="3922" y="420"/>
                  </a:lnTo>
                  <a:lnTo>
                    <a:pt x="3922" y="420"/>
                  </a:lnTo>
                  <a:lnTo>
                    <a:pt x="3585" y="252"/>
                  </a:lnTo>
                  <a:lnTo>
                    <a:pt x="3221" y="112"/>
                  </a:lnTo>
                  <a:lnTo>
                    <a:pt x="2913" y="28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extrusionOk="0">
                  <a:moveTo>
                    <a:pt x="74594" y="0"/>
                  </a:moveTo>
                  <a:lnTo>
                    <a:pt x="72521" y="1737"/>
                  </a:lnTo>
                  <a:lnTo>
                    <a:pt x="70420" y="3446"/>
                  </a:lnTo>
                  <a:lnTo>
                    <a:pt x="68291" y="5126"/>
                  </a:lnTo>
                  <a:lnTo>
                    <a:pt x="66134" y="6779"/>
                  </a:lnTo>
                  <a:lnTo>
                    <a:pt x="63977" y="8404"/>
                  </a:lnTo>
                  <a:lnTo>
                    <a:pt x="61793" y="10028"/>
                  </a:lnTo>
                  <a:lnTo>
                    <a:pt x="59608" y="11625"/>
                  </a:lnTo>
                  <a:lnTo>
                    <a:pt x="57395" y="13165"/>
                  </a:lnTo>
                  <a:lnTo>
                    <a:pt x="55182" y="14706"/>
                  </a:lnTo>
                  <a:lnTo>
                    <a:pt x="52941" y="16219"/>
                  </a:lnTo>
                  <a:lnTo>
                    <a:pt x="50672" y="17703"/>
                  </a:lnTo>
                  <a:lnTo>
                    <a:pt x="48403" y="19160"/>
                  </a:lnTo>
                  <a:lnTo>
                    <a:pt x="46106" y="20616"/>
                  </a:lnTo>
                  <a:lnTo>
                    <a:pt x="43810" y="22017"/>
                  </a:lnTo>
                  <a:lnTo>
                    <a:pt x="41485" y="23417"/>
                  </a:lnTo>
                  <a:lnTo>
                    <a:pt x="39160" y="24790"/>
                  </a:lnTo>
                  <a:lnTo>
                    <a:pt x="36807" y="26106"/>
                  </a:lnTo>
                  <a:lnTo>
                    <a:pt x="34454" y="27423"/>
                  </a:lnTo>
                  <a:lnTo>
                    <a:pt x="32073" y="28712"/>
                  </a:lnTo>
                  <a:lnTo>
                    <a:pt x="29692" y="29972"/>
                  </a:lnTo>
                  <a:lnTo>
                    <a:pt x="27283" y="31204"/>
                  </a:lnTo>
                  <a:lnTo>
                    <a:pt x="24874" y="32409"/>
                  </a:lnTo>
                  <a:lnTo>
                    <a:pt x="22437" y="33613"/>
                  </a:lnTo>
                  <a:lnTo>
                    <a:pt x="20000" y="34762"/>
                  </a:lnTo>
                  <a:lnTo>
                    <a:pt x="17535" y="35882"/>
                  </a:lnTo>
                  <a:lnTo>
                    <a:pt x="15070" y="37003"/>
                  </a:lnTo>
                  <a:lnTo>
                    <a:pt x="12577" y="38067"/>
                  </a:lnTo>
                  <a:lnTo>
                    <a:pt x="10084" y="39132"/>
                  </a:lnTo>
                  <a:lnTo>
                    <a:pt x="7591" y="40168"/>
                  </a:lnTo>
                  <a:lnTo>
                    <a:pt x="5070" y="41148"/>
                  </a:lnTo>
                  <a:lnTo>
                    <a:pt x="2521" y="42129"/>
                  </a:lnTo>
                  <a:lnTo>
                    <a:pt x="0" y="43081"/>
                  </a:lnTo>
                  <a:lnTo>
                    <a:pt x="20476" y="78599"/>
                  </a:lnTo>
                  <a:lnTo>
                    <a:pt x="23025" y="77647"/>
                  </a:lnTo>
                  <a:lnTo>
                    <a:pt x="25546" y="76666"/>
                  </a:lnTo>
                  <a:lnTo>
                    <a:pt x="28067" y="75658"/>
                  </a:lnTo>
                  <a:lnTo>
                    <a:pt x="30588" y="74649"/>
                  </a:lnTo>
                  <a:lnTo>
                    <a:pt x="33081" y="73585"/>
                  </a:lnTo>
                  <a:lnTo>
                    <a:pt x="35574" y="72521"/>
                  </a:lnTo>
                  <a:lnTo>
                    <a:pt x="38039" y="71400"/>
                  </a:lnTo>
                  <a:lnTo>
                    <a:pt x="40476" y="70280"/>
                  </a:lnTo>
                  <a:lnTo>
                    <a:pt x="42941" y="69103"/>
                  </a:lnTo>
                  <a:lnTo>
                    <a:pt x="45350" y="67927"/>
                  </a:lnTo>
                  <a:lnTo>
                    <a:pt x="47787" y="66722"/>
                  </a:lnTo>
                  <a:lnTo>
                    <a:pt x="50196" y="65490"/>
                  </a:lnTo>
                  <a:lnTo>
                    <a:pt x="52577" y="64229"/>
                  </a:lnTo>
                  <a:lnTo>
                    <a:pt x="54958" y="62941"/>
                  </a:lnTo>
                  <a:lnTo>
                    <a:pt x="57311" y="61624"/>
                  </a:lnTo>
                  <a:lnTo>
                    <a:pt x="59664" y="60280"/>
                  </a:lnTo>
                  <a:lnTo>
                    <a:pt x="61989" y="58907"/>
                  </a:lnTo>
                  <a:lnTo>
                    <a:pt x="64314" y="57535"/>
                  </a:lnTo>
                  <a:lnTo>
                    <a:pt x="66610" y="56106"/>
                  </a:lnTo>
                  <a:lnTo>
                    <a:pt x="68907" y="54678"/>
                  </a:lnTo>
                  <a:lnTo>
                    <a:pt x="71176" y="53221"/>
                  </a:lnTo>
                  <a:lnTo>
                    <a:pt x="73445" y="51709"/>
                  </a:lnTo>
                  <a:lnTo>
                    <a:pt x="75686" y="50196"/>
                  </a:lnTo>
                  <a:lnTo>
                    <a:pt x="77899" y="48655"/>
                  </a:lnTo>
                  <a:lnTo>
                    <a:pt x="80112" y="47115"/>
                  </a:lnTo>
                  <a:lnTo>
                    <a:pt x="82297" y="45518"/>
                  </a:lnTo>
                  <a:lnTo>
                    <a:pt x="84481" y="43921"/>
                  </a:lnTo>
                  <a:lnTo>
                    <a:pt x="86638" y="42269"/>
                  </a:lnTo>
                  <a:lnTo>
                    <a:pt x="88767" y="40616"/>
                  </a:lnTo>
                  <a:lnTo>
                    <a:pt x="90896" y="38936"/>
                  </a:lnTo>
                  <a:lnTo>
                    <a:pt x="93025" y="37227"/>
                  </a:lnTo>
                  <a:lnTo>
                    <a:pt x="95098" y="35518"/>
                  </a:lnTo>
                  <a:lnTo>
                    <a:pt x="74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fill="none" extrusionOk="0">
                  <a:moveTo>
                    <a:pt x="95098" y="35518"/>
                  </a:moveTo>
                  <a:lnTo>
                    <a:pt x="95098" y="35518"/>
                  </a:lnTo>
                  <a:lnTo>
                    <a:pt x="93025" y="37227"/>
                  </a:lnTo>
                  <a:lnTo>
                    <a:pt x="90896" y="38936"/>
                  </a:lnTo>
                  <a:lnTo>
                    <a:pt x="88767" y="40616"/>
                  </a:lnTo>
                  <a:lnTo>
                    <a:pt x="86638" y="42269"/>
                  </a:lnTo>
                  <a:lnTo>
                    <a:pt x="84481" y="43921"/>
                  </a:lnTo>
                  <a:lnTo>
                    <a:pt x="82297" y="45518"/>
                  </a:lnTo>
                  <a:lnTo>
                    <a:pt x="80112" y="47115"/>
                  </a:lnTo>
                  <a:lnTo>
                    <a:pt x="77899" y="48655"/>
                  </a:lnTo>
                  <a:lnTo>
                    <a:pt x="75686" y="50196"/>
                  </a:lnTo>
                  <a:lnTo>
                    <a:pt x="73445" y="51709"/>
                  </a:lnTo>
                  <a:lnTo>
                    <a:pt x="71176" y="53221"/>
                  </a:lnTo>
                  <a:lnTo>
                    <a:pt x="68907" y="54678"/>
                  </a:lnTo>
                  <a:lnTo>
                    <a:pt x="66610" y="56106"/>
                  </a:lnTo>
                  <a:lnTo>
                    <a:pt x="64314" y="57535"/>
                  </a:lnTo>
                  <a:lnTo>
                    <a:pt x="61989" y="58907"/>
                  </a:lnTo>
                  <a:lnTo>
                    <a:pt x="59664" y="60280"/>
                  </a:lnTo>
                  <a:lnTo>
                    <a:pt x="57311" y="61624"/>
                  </a:lnTo>
                  <a:lnTo>
                    <a:pt x="54958" y="62941"/>
                  </a:lnTo>
                  <a:lnTo>
                    <a:pt x="52577" y="64229"/>
                  </a:lnTo>
                  <a:lnTo>
                    <a:pt x="50196" y="65490"/>
                  </a:lnTo>
                  <a:lnTo>
                    <a:pt x="47787" y="66722"/>
                  </a:lnTo>
                  <a:lnTo>
                    <a:pt x="45350" y="67927"/>
                  </a:lnTo>
                  <a:lnTo>
                    <a:pt x="42941" y="69103"/>
                  </a:lnTo>
                  <a:lnTo>
                    <a:pt x="40476" y="70280"/>
                  </a:lnTo>
                  <a:lnTo>
                    <a:pt x="38039" y="71400"/>
                  </a:lnTo>
                  <a:lnTo>
                    <a:pt x="35574" y="72521"/>
                  </a:lnTo>
                  <a:lnTo>
                    <a:pt x="33081" y="73585"/>
                  </a:lnTo>
                  <a:lnTo>
                    <a:pt x="30588" y="74649"/>
                  </a:lnTo>
                  <a:lnTo>
                    <a:pt x="28067" y="75658"/>
                  </a:lnTo>
                  <a:lnTo>
                    <a:pt x="25546" y="76666"/>
                  </a:lnTo>
                  <a:lnTo>
                    <a:pt x="23025" y="77647"/>
                  </a:lnTo>
                  <a:lnTo>
                    <a:pt x="20476" y="78599"/>
                  </a:lnTo>
                  <a:lnTo>
                    <a:pt x="20476" y="78599"/>
                  </a:lnTo>
                  <a:lnTo>
                    <a:pt x="0" y="43081"/>
                  </a:lnTo>
                  <a:lnTo>
                    <a:pt x="0" y="43081"/>
                  </a:lnTo>
                  <a:lnTo>
                    <a:pt x="2521" y="42129"/>
                  </a:lnTo>
                  <a:lnTo>
                    <a:pt x="5070" y="41148"/>
                  </a:lnTo>
                  <a:lnTo>
                    <a:pt x="7591" y="40168"/>
                  </a:lnTo>
                  <a:lnTo>
                    <a:pt x="10084" y="39132"/>
                  </a:lnTo>
                  <a:lnTo>
                    <a:pt x="12577" y="38067"/>
                  </a:lnTo>
                  <a:lnTo>
                    <a:pt x="15070" y="37003"/>
                  </a:lnTo>
                  <a:lnTo>
                    <a:pt x="17535" y="35882"/>
                  </a:lnTo>
                  <a:lnTo>
                    <a:pt x="20000" y="34762"/>
                  </a:lnTo>
                  <a:lnTo>
                    <a:pt x="22437" y="33613"/>
                  </a:lnTo>
                  <a:lnTo>
                    <a:pt x="24874" y="32409"/>
                  </a:lnTo>
                  <a:lnTo>
                    <a:pt x="27283" y="31204"/>
                  </a:lnTo>
                  <a:lnTo>
                    <a:pt x="29692" y="29972"/>
                  </a:lnTo>
                  <a:lnTo>
                    <a:pt x="32073" y="28712"/>
                  </a:lnTo>
                  <a:lnTo>
                    <a:pt x="34454" y="27423"/>
                  </a:lnTo>
                  <a:lnTo>
                    <a:pt x="36807" y="26106"/>
                  </a:lnTo>
                  <a:lnTo>
                    <a:pt x="39160" y="24790"/>
                  </a:lnTo>
                  <a:lnTo>
                    <a:pt x="41485" y="23417"/>
                  </a:lnTo>
                  <a:lnTo>
                    <a:pt x="43810" y="22017"/>
                  </a:lnTo>
                  <a:lnTo>
                    <a:pt x="46106" y="20616"/>
                  </a:lnTo>
                  <a:lnTo>
                    <a:pt x="48403" y="19160"/>
                  </a:lnTo>
                  <a:lnTo>
                    <a:pt x="50672" y="17703"/>
                  </a:lnTo>
                  <a:lnTo>
                    <a:pt x="52941" y="16219"/>
                  </a:lnTo>
                  <a:lnTo>
                    <a:pt x="55182" y="14706"/>
                  </a:lnTo>
                  <a:lnTo>
                    <a:pt x="57395" y="13165"/>
                  </a:lnTo>
                  <a:lnTo>
                    <a:pt x="59608" y="11625"/>
                  </a:lnTo>
                  <a:lnTo>
                    <a:pt x="61793" y="10028"/>
                  </a:lnTo>
                  <a:lnTo>
                    <a:pt x="63977" y="8404"/>
                  </a:lnTo>
                  <a:lnTo>
                    <a:pt x="66134" y="6779"/>
                  </a:lnTo>
                  <a:lnTo>
                    <a:pt x="68291" y="5126"/>
                  </a:lnTo>
                  <a:lnTo>
                    <a:pt x="70420" y="3446"/>
                  </a:lnTo>
                  <a:lnTo>
                    <a:pt x="72521" y="1737"/>
                  </a:lnTo>
                  <a:lnTo>
                    <a:pt x="74594" y="0"/>
                  </a:lnTo>
                  <a:lnTo>
                    <a:pt x="74594" y="0"/>
                  </a:lnTo>
                  <a:lnTo>
                    <a:pt x="95098" y="3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2978751" y="2676312"/>
              <a:ext cx="1179940" cy="1243256"/>
            </a:xfrm>
            <a:custGeom>
              <a:avLst/>
              <a:gdLst/>
              <a:ahLst/>
              <a:cxnLst/>
              <a:rect l="l" t="t" r="r" b="b"/>
              <a:pathLst>
                <a:path w="74622" h="78600" extrusionOk="0">
                  <a:moveTo>
                    <a:pt x="26611" y="39524"/>
                  </a:moveTo>
                  <a:lnTo>
                    <a:pt x="26331" y="39776"/>
                  </a:lnTo>
                  <a:lnTo>
                    <a:pt x="26107" y="40028"/>
                  </a:lnTo>
                  <a:lnTo>
                    <a:pt x="25939" y="40280"/>
                  </a:lnTo>
                  <a:lnTo>
                    <a:pt x="25854" y="40532"/>
                  </a:lnTo>
                  <a:lnTo>
                    <a:pt x="25798" y="40784"/>
                  </a:lnTo>
                  <a:lnTo>
                    <a:pt x="25798" y="41008"/>
                  </a:lnTo>
                  <a:lnTo>
                    <a:pt x="25854" y="41260"/>
                  </a:lnTo>
                  <a:lnTo>
                    <a:pt x="25967" y="41485"/>
                  </a:lnTo>
                  <a:lnTo>
                    <a:pt x="26051" y="41597"/>
                  </a:lnTo>
                  <a:lnTo>
                    <a:pt x="26163" y="41709"/>
                  </a:lnTo>
                  <a:lnTo>
                    <a:pt x="26275" y="41793"/>
                  </a:lnTo>
                  <a:lnTo>
                    <a:pt x="26415" y="41849"/>
                  </a:lnTo>
                  <a:lnTo>
                    <a:pt x="26555" y="41905"/>
                  </a:lnTo>
                  <a:lnTo>
                    <a:pt x="26695" y="41961"/>
                  </a:lnTo>
                  <a:lnTo>
                    <a:pt x="27059" y="41989"/>
                  </a:lnTo>
                  <a:lnTo>
                    <a:pt x="27479" y="41933"/>
                  </a:lnTo>
                  <a:lnTo>
                    <a:pt x="27955" y="41849"/>
                  </a:lnTo>
                  <a:lnTo>
                    <a:pt x="26611" y="39524"/>
                  </a:lnTo>
                  <a:close/>
                  <a:moveTo>
                    <a:pt x="54118" y="0"/>
                  </a:moveTo>
                  <a:lnTo>
                    <a:pt x="52521" y="1345"/>
                  </a:lnTo>
                  <a:lnTo>
                    <a:pt x="50924" y="2661"/>
                  </a:lnTo>
                  <a:lnTo>
                    <a:pt x="49272" y="3950"/>
                  </a:lnTo>
                  <a:lnTo>
                    <a:pt x="47647" y="5238"/>
                  </a:lnTo>
                  <a:lnTo>
                    <a:pt x="45994" y="6527"/>
                  </a:lnTo>
                  <a:lnTo>
                    <a:pt x="44342" y="7787"/>
                  </a:lnTo>
                  <a:lnTo>
                    <a:pt x="42689" y="9020"/>
                  </a:lnTo>
                  <a:lnTo>
                    <a:pt x="41008" y="10252"/>
                  </a:lnTo>
                  <a:lnTo>
                    <a:pt x="38684" y="11933"/>
                  </a:lnTo>
                  <a:lnTo>
                    <a:pt x="36359" y="13586"/>
                  </a:lnTo>
                  <a:lnTo>
                    <a:pt x="34006" y="15182"/>
                  </a:lnTo>
                  <a:lnTo>
                    <a:pt x="31625" y="16779"/>
                  </a:lnTo>
                  <a:lnTo>
                    <a:pt x="29244" y="18347"/>
                  </a:lnTo>
                  <a:lnTo>
                    <a:pt x="26835" y="19860"/>
                  </a:lnTo>
                  <a:lnTo>
                    <a:pt x="24398" y="21373"/>
                  </a:lnTo>
                  <a:lnTo>
                    <a:pt x="21961" y="22857"/>
                  </a:lnTo>
                  <a:lnTo>
                    <a:pt x="19636" y="24230"/>
                  </a:lnTo>
                  <a:lnTo>
                    <a:pt x="17311" y="25574"/>
                  </a:lnTo>
                  <a:lnTo>
                    <a:pt x="15462" y="26611"/>
                  </a:lnTo>
                  <a:lnTo>
                    <a:pt x="15126" y="26807"/>
                  </a:lnTo>
                  <a:lnTo>
                    <a:pt x="13894" y="27479"/>
                  </a:lnTo>
                  <a:lnTo>
                    <a:pt x="12017" y="28487"/>
                  </a:lnTo>
                  <a:lnTo>
                    <a:pt x="12017" y="30868"/>
                  </a:lnTo>
                  <a:lnTo>
                    <a:pt x="14454" y="29580"/>
                  </a:lnTo>
                  <a:lnTo>
                    <a:pt x="16891" y="28235"/>
                  </a:lnTo>
                  <a:lnTo>
                    <a:pt x="19300" y="26863"/>
                  </a:lnTo>
                  <a:lnTo>
                    <a:pt x="21681" y="25490"/>
                  </a:lnTo>
                  <a:lnTo>
                    <a:pt x="24062" y="24062"/>
                  </a:lnTo>
                  <a:lnTo>
                    <a:pt x="26415" y="22605"/>
                  </a:lnTo>
                  <a:lnTo>
                    <a:pt x="28768" y="21149"/>
                  </a:lnTo>
                  <a:lnTo>
                    <a:pt x="31093" y="19664"/>
                  </a:lnTo>
                  <a:lnTo>
                    <a:pt x="33417" y="18123"/>
                  </a:lnTo>
                  <a:lnTo>
                    <a:pt x="35714" y="16583"/>
                  </a:lnTo>
                  <a:lnTo>
                    <a:pt x="37983" y="15014"/>
                  </a:lnTo>
                  <a:lnTo>
                    <a:pt x="40252" y="13418"/>
                  </a:lnTo>
                  <a:lnTo>
                    <a:pt x="42493" y="11793"/>
                  </a:lnTo>
                  <a:lnTo>
                    <a:pt x="44734" y="10140"/>
                  </a:lnTo>
                  <a:lnTo>
                    <a:pt x="46947" y="8460"/>
                  </a:lnTo>
                  <a:lnTo>
                    <a:pt x="49132" y="6779"/>
                  </a:lnTo>
                  <a:lnTo>
                    <a:pt x="49412" y="7227"/>
                  </a:lnTo>
                  <a:lnTo>
                    <a:pt x="49748" y="7675"/>
                  </a:lnTo>
                  <a:lnTo>
                    <a:pt x="50112" y="8039"/>
                  </a:lnTo>
                  <a:lnTo>
                    <a:pt x="50504" y="8348"/>
                  </a:lnTo>
                  <a:lnTo>
                    <a:pt x="50924" y="8628"/>
                  </a:lnTo>
                  <a:lnTo>
                    <a:pt x="51344" y="8852"/>
                  </a:lnTo>
                  <a:lnTo>
                    <a:pt x="51793" y="9020"/>
                  </a:lnTo>
                  <a:lnTo>
                    <a:pt x="52269" y="9160"/>
                  </a:lnTo>
                  <a:lnTo>
                    <a:pt x="52745" y="9216"/>
                  </a:lnTo>
                  <a:lnTo>
                    <a:pt x="53221" y="9244"/>
                  </a:lnTo>
                  <a:lnTo>
                    <a:pt x="53641" y="9216"/>
                  </a:lnTo>
                  <a:lnTo>
                    <a:pt x="54034" y="9188"/>
                  </a:lnTo>
                  <a:lnTo>
                    <a:pt x="54454" y="9076"/>
                  </a:lnTo>
                  <a:lnTo>
                    <a:pt x="54846" y="8964"/>
                  </a:lnTo>
                  <a:lnTo>
                    <a:pt x="55238" y="8796"/>
                  </a:lnTo>
                  <a:lnTo>
                    <a:pt x="55602" y="8600"/>
                  </a:lnTo>
                  <a:lnTo>
                    <a:pt x="55966" y="8376"/>
                  </a:lnTo>
                  <a:lnTo>
                    <a:pt x="56302" y="8095"/>
                  </a:lnTo>
                  <a:lnTo>
                    <a:pt x="56358" y="8067"/>
                  </a:lnTo>
                  <a:lnTo>
                    <a:pt x="69103" y="30196"/>
                  </a:lnTo>
                  <a:lnTo>
                    <a:pt x="69075" y="30224"/>
                  </a:lnTo>
                  <a:lnTo>
                    <a:pt x="68627" y="30616"/>
                  </a:lnTo>
                  <a:lnTo>
                    <a:pt x="68235" y="31064"/>
                  </a:lnTo>
                  <a:lnTo>
                    <a:pt x="67899" y="31513"/>
                  </a:lnTo>
                  <a:lnTo>
                    <a:pt x="67591" y="31989"/>
                  </a:lnTo>
                  <a:lnTo>
                    <a:pt x="67311" y="32493"/>
                  </a:lnTo>
                  <a:lnTo>
                    <a:pt x="67087" y="33025"/>
                  </a:lnTo>
                  <a:lnTo>
                    <a:pt x="66919" y="33557"/>
                  </a:lnTo>
                  <a:lnTo>
                    <a:pt x="66779" y="34118"/>
                  </a:lnTo>
                  <a:lnTo>
                    <a:pt x="66694" y="34678"/>
                  </a:lnTo>
                  <a:lnTo>
                    <a:pt x="66666" y="35238"/>
                  </a:lnTo>
                  <a:lnTo>
                    <a:pt x="66694" y="35798"/>
                  </a:lnTo>
                  <a:lnTo>
                    <a:pt x="66750" y="36387"/>
                  </a:lnTo>
                  <a:lnTo>
                    <a:pt x="66863" y="36947"/>
                  </a:lnTo>
                  <a:lnTo>
                    <a:pt x="67003" y="37507"/>
                  </a:lnTo>
                  <a:lnTo>
                    <a:pt x="67227" y="38039"/>
                  </a:lnTo>
                  <a:lnTo>
                    <a:pt x="67479" y="38571"/>
                  </a:lnTo>
                  <a:lnTo>
                    <a:pt x="64762" y="40700"/>
                  </a:lnTo>
                  <a:lnTo>
                    <a:pt x="61989" y="42745"/>
                  </a:lnTo>
                  <a:lnTo>
                    <a:pt x="61989" y="44258"/>
                  </a:lnTo>
                  <a:lnTo>
                    <a:pt x="63137" y="44258"/>
                  </a:lnTo>
                  <a:lnTo>
                    <a:pt x="63137" y="44566"/>
                  </a:lnTo>
                  <a:lnTo>
                    <a:pt x="66050" y="42353"/>
                  </a:lnTo>
                  <a:lnTo>
                    <a:pt x="68935" y="40112"/>
                  </a:lnTo>
                  <a:lnTo>
                    <a:pt x="71792" y="37843"/>
                  </a:lnTo>
                  <a:lnTo>
                    <a:pt x="74622" y="35518"/>
                  </a:lnTo>
                  <a:lnTo>
                    <a:pt x="60952" y="11793"/>
                  </a:lnTo>
                  <a:lnTo>
                    <a:pt x="55910" y="3081"/>
                  </a:lnTo>
                  <a:lnTo>
                    <a:pt x="54118" y="0"/>
                  </a:lnTo>
                  <a:close/>
                  <a:moveTo>
                    <a:pt x="30868" y="42941"/>
                  </a:moveTo>
                  <a:lnTo>
                    <a:pt x="30644" y="42969"/>
                  </a:lnTo>
                  <a:lnTo>
                    <a:pt x="30112" y="43081"/>
                  </a:lnTo>
                  <a:lnTo>
                    <a:pt x="31429" y="45406"/>
                  </a:lnTo>
                  <a:lnTo>
                    <a:pt x="31737" y="45154"/>
                  </a:lnTo>
                  <a:lnTo>
                    <a:pt x="31961" y="44874"/>
                  </a:lnTo>
                  <a:lnTo>
                    <a:pt x="32129" y="44622"/>
                  </a:lnTo>
                  <a:lnTo>
                    <a:pt x="32241" y="44370"/>
                  </a:lnTo>
                  <a:lnTo>
                    <a:pt x="32297" y="44146"/>
                  </a:lnTo>
                  <a:lnTo>
                    <a:pt x="32297" y="43893"/>
                  </a:lnTo>
                  <a:lnTo>
                    <a:pt x="32241" y="43669"/>
                  </a:lnTo>
                  <a:lnTo>
                    <a:pt x="32157" y="43445"/>
                  </a:lnTo>
                  <a:lnTo>
                    <a:pt x="32129" y="43445"/>
                  </a:lnTo>
                  <a:lnTo>
                    <a:pt x="32045" y="43333"/>
                  </a:lnTo>
                  <a:lnTo>
                    <a:pt x="31933" y="43221"/>
                  </a:lnTo>
                  <a:lnTo>
                    <a:pt x="31821" y="43137"/>
                  </a:lnTo>
                  <a:lnTo>
                    <a:pt x="31709" y="43053"/>
                  </a:lnTo>
                  <a:lnTo>
                    <a:pt x="31569" y="42997"/>
                  </a:lnTo>
                  <a:lnTo>
                    <a:pt x="31429" y="42969"/>
                  </a:lnTo>
                  <a:lnTo>
                    <a:pt x="31121" y="42941"/>
                  </a:lnTo>
                  <a:close/>
                  <a:moveTo>
                    <a:pt x="25995" y="35994"/>
                  </a:moveTo>
                  <a:lnTo>
                    <a:pt x="26835" y="37451"/>
                  </a:lnTo>
                  <a:lnTo>
                    <a:pt x="27199" y="37283"/>
                  </a:lnTo>
                  <a:lnTo>
                    <a:pt x="27591" y="37115"/>
                  </a:lnTo>
                  <a:lnTo>
                    <a:pt x="27955" y="36975"/>
                  </a:lnTo>
                  <a:lnTo>
                    <a:pt x="28347" y="36891"/>
                  </a:lnTo>
                  <a:lnTo>
                    <a:pt x="28740" y="36807"/>
                  </a:lnTo>
                  <a:lnTo>
                    <a:pt x="29132" y="36723"/>
                  </a:lnTo>
                  <a:lnTo>
                    <a:pt x="29524" y="36695"/>
                  </a:lnTo>
                  <a:lnTo>
                    <a:pt x="29972" y="36695"/>
                  </a:lnTo>
                  <a:lnTo>
                    <a:pt x="30196" y="38319"/>
                  </a:lnTo>
                  <a:lnTo>
                    <a:pt x="29552" y="38375"/>
                  </a:lnTo>
                  <a:lnTo>
                    <a:pt x="28908" y="38487"/>
                  </a:lnTo>
                  <a:lnTo>
                    <a:pt x="28263" y="38655"/>
                  </a:lnTo>
                  <a:lnTo>
                    <a:pt x="27675" y="38879"/>
                  </a:lnTo>
                  <a:lnTo>
                    <a:pt x="29188" y="41541"/>
                  </a:lnTo>
                  <a:lnTo>
                    <a:pt x="29776" y="41372"/>
                  </a:lnTo>
                  <a:lnTo>
                    <a:pt x="30364" y="41232"/>
                  </a:lnTo>
                  <a:lnTo>
                    <a:pt x="30924" y="41120"/>
                  </a:lnTo>
                  <a:lnTo>
                    <a:pt x="31205" y="41092"/>
                  </a:lnTo>
                  <a:lnTo>
                    <a:pt x="31821" y="41092"/>
                  </a:lnTo>
                  <a:lnTo>
                    <a:pt x="32129" y="41148"/>
                  </a:lnTo>
                  <a:lnTo>
                    <a:pt x="32437" y="41232"/>
                  </a:lnTo>
                  <a:lnTo>
                    <a:pt x="32745" y="41344"/>
                  </a:lnTo>
                  <a:lnTo>
                    <a:pt x="33025" y="41541"/>
                  </a:lnTo>
                  <a:lnTo>
                    <a:pt x="33277" y="41765"/>
                  </a:lnTo>
                  <a:lnTo>
                    <a:pt x="33529" y="42045"/>
                  </a:lnTo>
                  <a:lnTo>
                    <a:pt x="33754" y="42381"/>
                  </a:lnTo>
                  <a:lnTo>
                    <a:pt x="33866" y="42633"/>
                  </a:lnTo>
                  <a:lnTo>
                    <a:pt x="33978" y="42885"/>
                  </a:lnTo>
                  <a:lnTo>
                    <a:pt x="34062" y="43137"/>
                  </a:lnTo>
                  <a:lnTo>
                    <a:pt x="34118" y="43417"/>
                  </a:lnTo>
                  <a:lnTo>
                    <a:pt x="34118" y="43697"/>
                  </a:lnTo>
                  <a:lnTo>
                    <a:pt x="34118" y="43977"/>
                  </a:lnTo>
                  <a:lnTo>
                    <a:pt x="34090" y="44258"/>
                  </a:lnTo>
                  <a:lnTo>
                    <a:pt x="34006" y="44566"/>
                  </a:lnTo>
                  <a:lnTo>
                    <a:pt x="33922" y="44846"/>
                  </a:lnTo>
                  <a:lnTo>
                    <a:pt x="33782" y="45154"/>
                  </a:lnTo>
                  <a:lnTo>
                    <a:pt x="33614" y="45434"/>
                  </a:lnTo>
                  <a:lnTo>
                    <a:pt x="33417" y="45714"/>
                  </a:lnTo>
                  <a:lnTo>
                    <a:pt x="33193" y="45994"/>
                  </a:lnTo>
                  <a:lnTo>
                    <a:pt x="32913" y="46274"/>
                  </a:lnTo>
                  <a:lnTo>
                    <a:pt x="32605" y="46554"/>
                  </a:lnTo>
                  <a:lnTo>
                    <a:pt x="32269" y="46835"/>
                  </a:lnTo>
                  <a:lnTo>
                    <a:pt x="33109" y="48291"/>
                  </a:lnTo>
                  <a:lnTo>
                    <a:pt x="32045" y="48935"/>
                  </a:lnTo>
                  <a:lnTo>
                    <a:pt x="31205" y="47479"/>
                  </a:lnTo>
                  <a:lnTo>
                    <a:pt x="30840" y="47647"/>
                  </a:lnTo>
                  <a:lnTo>
                    <a:pt x="30448" y="47815"/>
                  </a:lnTo>
                  <a:lnTo>
                    <a:pt x="30084" y="47955"/>
                  </a:lnTo>
                  <a:lnTo>
                    <a:pt x="29692" y="48067"/>
                  </a:lnTo>
                  <a:lnTo>
                    <a:pt x="29300" y="48151"/>
                  </a:lnTo>
                  <a:lnTo>
                    <a:pt x="28880" y="48207"/>
                  </a:lnTo>
                  <a:lnTo>
                    <a:pt x="28488" y="48235"/>
                  </a:lnTo>
                  <a:lnTo>
                    <a:pt x="28095" y="48263"/>
                  </a:lnTo>
                  <a:lnTo>
                    <a:pt x="27703" y="48235"/>
                  </a:lnTo>
                  <a:lnTo>
                    <a:pt x="27339" y="48207"/>
                  </a:lnTo>
                  <a:lnTo>
                    <a:pt x="27171" y="46554"/>
                  </a:lnTo>
                  <a:lnTo>
                    <a:pt x="27171" y="46554"/>
                  </a:lnTo>
                  <a:lnTo>
                    <a:pt x="27535" y="46582"/>
                  </a:lnTo>
                  <a:lnTo>
                    <a:pt x="27927" y="46611"/>
                  </a:lnTo>
                  <a:lnTo>
                    <a:pt x="28235" y="46611"/>
                  </a:lnTo>
                  <a:lnTo>
                    <a:pt x="28544" y="46582"/>
                  </a:lnTo>
                  <a:lnTo>
                    <a:pt x="28880" y="46526"/>
                  </a:lnTo>
                  <a:lnTo>
                    <a:pt x="29188" y="46470"/>
                  </a:lnTo>
                  <a:lnTo>
                    <a:pt x="29496" y="46386"/>
                  </a:lnTo>
                  <a:lnTo>
                    <a:pt x="29776" y="46302"/>
                  </a:lnTo>
                  <a:lnTo>
                    <a:pt x="30084" y="46190"/>
                  </a:lnTo>
                  <a:lnTo>
                    <a:pt x="30364" y="46050"/>
                  </a:lnTo>
                  <a:lnTo>
                    <a:pt x="28880" y="43445"/>
                  </a:lnTo>
                  <a:lnTo>
                    <a:pt x="28319" y="43585"/>
                  </a:lnTo>
                  <a:lnTo>
                    <a:pt x="27759" y="43725"/>
                  </a:lnTo>
                  <a:lnTo>
                    <a:pt x="27199" y="43809"/>
                  </a:lnTo>
                  <a:lnTo>
                    <a:pt x="26639" y="43837"/>
                  </a:lnTo>
                  <a:lnTo>
                    <a:pt x="26303" y="43837"/>
                  </a:lnTo>
                  <a:lnTo>
                    <a:pt x="25967" y="43781"/>
                  </a:lnTo>
                  <a:lnTo>
                    <a:pt x="25658" y="43697"/>
                  </a:lnTo>
                  <a:lnTo>
                    <a:pt x="25350" y="43557"/>
                  </a:lnTo>
                  <a:lnTo>
                    <a:pt x="25070" y="43389"/>
                  </a:lnTo>
                  <a:lnTo>
                    <a:pt x="24790" y="43137"/>
                  </a:lnTo>
                  <a:lnTo>
                    <a:pt x="24538" y="42857"/>
                  </a:lnTo>
                  <a:lnTo>
                    <a:pt x="24314" y="42521"/>
                  </a:lnTo>
                  <a:lnTo>
                    <a:pt x="24174" y="42269"/>
                  </a:lnTo>
                  <a:lnTo>
                    <a:pt x="24062" y="41989"/>
                  </a:lnTo>
                  <a:lnTo>
                    <a:pt x="23978" y="41737"/>
                  </a:lnTo>
                  <a:lnTo>
                    <a:pt x="23950" y="41456"/>
                  </a:lnTo>
                  <a:lnTo>
                    <a:pt x="23922" y="41176"/>
                  </a:lnTo>
                  <a:lnTo>
                    <a:pt x="23922" y="40896"/>
                  </a:lnTo>
                  <a:lnTo>
                    <a:pt x="23950" y="40616"/>
                  </a:lnTo>
                  <a:lnTo>
                    <a:pt x="24034" y="40308"/>
                  </a:lnTo>
                  <a:lnTo>
                    <a:pt x="24118" y="40028"/>
                  </a:lnTo>
                  <a:lnTo>
                    <a:pt x="24258" y="39748"/>
                  </a:lnTo>
                  <a:lnTo>
                    <a:pt x="24426" y="39468"/>
                  </a:lnTo>
                  <a:lnTo>
                    <a:pt x="24622" y="39188"/>
                  </a:lnTo>
                  <a:lnTo>
                    <a:pt x="24874" y="38907"/>
                  </a:lnTo>
                  <a:lnTo>
                    <a:pt x="25126" y="38627"/>
                  </a:lnTo>
                  <a:lnTo>
                    <a:pt x="25434" y="38347"/>
                  </a:lnTo>
                  <a:lnTo>
                    <a:pt x="25798" y="38095"/>
                  </a:lnTo>
                  <a:lnTo>
                    <a:pt x="24930" y="36611"/>
                  </a:lnTo>
                  <a:lnTo>
                    <a:pt x="25995" y="35994"/>
                  </a:lnTo>
                  <a:close/>
                  <a:moveTo>
                    <a:pt x="27619" y="30728"/>
                  </a:moveTo>
                  <a:lnTo>
                    <a:pt x="26891" y="30812"/>
                  </a:lnTo>
                  <a:lnTo>
                    <a:pt x="26135" y="30924"/>
                  </a:lnTo>
                  <a:lnTo>
                    <a:pt x="25378" y="31120"/>
                  </a:lnTo>
                  <a:lnTo>
                    <a:pt x="24650" y="31345"/>
                  </a:lnTo>
                  <a:lnTo>
                    <a:pt x="23922" y="31597"/>
                  </a:lnTo>
                  <a:lnTo>
                    <a:pt x="23193" y="31933"/>
                  </a:lnTo>
                  <a:lnTo>
                    <a:pt x="22493" y="32297"/>
                  </a:lnTo>
                  <a:lnTo>
                    <a:pt x="21989" y="32605"/>
                  </a:lnTo>
                  <a:lnTo>
                    <a:pt x="21513" y="32941"/>
                  </a:lnTo>
                  <a:lnTo>
                    <a:pt x="21037" y="33277"/>
                  </a:lnTo>
                  <a:lnTo>
                    <a:pt x="20588" y="33641"/>
                  </a:lnTo>
                  <a:lnTo>
                    <a:pt x="20168" y="34034"/>
                  </a:lnTo>
                  <a:lnTo>
                    <a:pt x="19776" y="34426"/>
                  </a:lnTo>
                  <a:lnTo>
                    <a:pt x="19412" y="34846"/>
                  </a:lnTo>
                  <a:lnTo>
                    <a:pt x="19048" y="35266"/>
                  </a:lnTo>
                  <a:lnTo>
                    <a:pt x="18712" y="35714"/>
                  </a:lnTo>
                  <a:lnTo>
                    <a:pt x="18404" y="36162"/>
                  </a:lnTo>
                  <a:lnTo>
                    <a:pt x="18123" y="36639"/>
                  </a:lnTo>
                  <a:lnTo>
                    <a:pt x="17871" y="37115"/>
                  </a:lnTo>
                  <a:lnTo>
                    <a:pt x="17647" y="37591"/>
                  </a:lnTo>
                  <a:lnTo>
                    <a:pt x="17423" y="38095"/>
                  </a:lnTo>
                  <a:lnTo>
                    <a:pt x="17227" y="38599"/>
                  </a:lnTo>
                  <a:lnTo>
                    <a:pt x="17087" y="39132"/>
                  </a:lnTo>
                  <a:lnTo>
                    <a:pt x="16947" y="39636"/>
                  </a:lnTo>
                  <a:lnTo>
                    <a:pt x="16835" y="40168"/>
                  </a:lnTo>
                  <a:lnTo>
                    <a:pt x="16751" y="40700"/>
                  </a:lnTo>
                  <a:lnTo>
                    <a:pt x="16695" y="41232"/>
                  </a:lnTo>
                  <a:lnTo>
                    <a:pt x="16639" y="41793"/>
                  </a:lnTo>
                  <a:lnTo>
                    <a:pt x="16639" y="42325"/>
                  </a:lnTo>
                  <a:lnTo>
                    <a:pt x="16667" y="42857"/>
                  </a:lnTo>
                  <a:lnTo>
                    <a:pt x="16723" y="43417"/>
                  </a:lnTo>
                  <a:lnTo>
                    <a:pt x="16779" y="43949"/>
                  </a:lnTo>
                  <a:lnTo>
                    <a:pt x="16891" y="44482"/>
                  </a:lnTo>
                  <a:lnTo>
                    <a:pt x="17031" y="45042"/>
                  </a:lnTo>
                  <a:lnTo>
                    <a:pt x="17199" y="45574"/>
                  </a:lnTo>
                  <a:lnTo>
                    <a:pt x="17367" y="46106"/>
                  </a:lnTo>
                  <a:lnTo>
                    <a:pt x="17591" y="46639"/>
                  </a:lnTo>
                  <a:lnTo>
                    <a:pt x="17843" y="47143"/>
                  </a:lnTo>
                  <a:lnTo>
                    <a:pt x="18123" y="47675"/>
                  </a:lnTo>
                  <a:lnTo>
                    <a:pt x="18404" y="48123"/>
                  </a:lnTo>
                  <a:lnTo>
                    <a:pt x="18684" y="48543"/>
                  </a:lnTo>
                  <a:lnTo>
                    <a:pt x="18992" y="48963"/>
                  </a:lnTo>
                  <a:lnTo>
                    <a:pt x="19328" y="49384"/>
                  </a:lnTo>
                  <a:lnTo>
                    <a:pt x="19664" y="49776"/>
                  </a:lnTo>
                  <a:lnTo>
                    <a:pt x="20028" y="50140"/>
                  </a:lnTo>
                  <a:lnTo>
                    <a:pt x="20420" y="50476"/>
                  </a:lnTo>
                  <a:lnTo>
                    <a:pt x="20785" y="50812"/>
                  </a:lnTo>
                  <a:lnTo>
                    <a:pt x="21205" y="51148"/>
                  </a:lnTo>
                  <a:lnTo>
                    <a:pt x="21597" y="51428"/>
                  </a:lnTo>
                  <a:lnTo>
                    <a:pt x="22017" y="51709"/>
                  </a:lnTo>
                  <a:lnTo>
                    <a:pt x="22465" y="51989"/>
                  </a:lnTo>
                  <a:lnTo>
                    <a:pt x="22913" y="52213"/>
                  </a:lnTo>
                  <a:lnTo>
                    <a:pt x="23362" y="52437"/>
                  </a:lnTo>
                  <a:lnTo>
                    <a:pt x="23810" y="52633"/>
                  </a:lnTo>
                  <a:lnTo>
                    <a:pt x="24286" y="52829"/>
                  </a:lnTo>
                  <a:lnTo>
                    <a:pt x="32297" y="52829"/>
                  </a:lnTo>
                  <a:lnTo>
                    <a:pt x="32689" y="52661"/>
                  </a:lnTo>
                  <a:lnTo>
                    <a:pt x="33081" y="52493"/>
                  </a:lnTo>
                  <a:lnTo>
                    <a:pt x="33473" y="52297"/>
                  </a:lnTo>
                  <a:lnTo>
                    <a:pt x="33866" y="52073"/>
                  </a:lnTo>
                  <a:lnTo>
                    <a:pt x="34286" y="51849"/>
                  </a:lnTo>
                  <a:lnTo>
                    <a:pt x="34650" y="51596"/>
                  </a:lnTo>
                  <a:lnTo>
                    <a:pt x="35014" y="51316"/>
                  </a:lnTo>
                  <a:lnTo>
                    <a:pt x="35378" y="51036"/>
                  </a:lnTo>
                  <a:lnTo>
                    <a:pt x="35714" y="50756"/>
                  </a:lnTo>
                  <a:lnTo>
                    <a:pt x="36050" y="50448"/>
                  </a:lnTo>
                  <a:lnTo>
                    <a:pt x="36359" y="50140"/>
                  </a:lnTo>
                  <a:lnTo>
                    <a:pt x="36667" y="49804"/>
                  </a:lnTo>
                  <a:lnTo>
                    <a:pt x="36947" y="49468"/>
                  </a:lnTo>
                  <a:lnTo>
                    <a:pt x="37227" y="49103"/>
                  </a:lnTo>
                  <a:lnTo>
                    <a:pt x="37479" y="48767"/>
                  </a:lnTo>
                  <a:lnTo>
                    <a:pt x="37703" y="48403"/>
                  </a:lnTo>
                  <a:lnTo>
                    <a:pt x="38151" y="47647"/>
                  </a:lnTo>
                  <a:lnTo>
                    <a:pt x="38543" y="46863"/>
                  </a:lnTo>
                  <a:lnTo>
                    <a:pt x="38852" y="46050"/>
                  </a:lnTo>
                  <a:lnTo>
                    <a:pt x="39104" y="45210"/>
                  </a:lnTo>
                  <a:lnTo>
                    <a:pt x="39300" y="44370"/>
                  </a:lnTo>
                  <a:lnTo>
                    <a:pt x="39440" y="43501"/>
                  </a:lnTo>
                  <a:lnTo>
                    <a:pt x="39524" y="42633"/>
                  </a:lnTo>
                  <a:lnTo>
                    <a:pt x="39524" y="41737"/>
                  </a:lnTo>
                  <a:lnTo>
                    <a:pt x="39468" y="40868"/>
                  </a:lnTo>
                  <a:lnTo>
                    <a:pt x="39328" y="40000"/>
                  </a:lnTo>
                  <a:lnTo>
                    <a:pt x="38936" y="40000"/>
                  </a:lnTo>
                  <a:lnTo>
                    <a:pt x="38936" y="38347"/>
                  </a:lnTo>
                  <a:lnTo>
                    <a:pt x="38740" y="37815"/>
                  </a:lnTo>
                  <a:lnTo>
                    <a:pt x="38515" y="37283"/>
                  </a:lnTo>
                  <a:lnTo>
                    <a:pt x="38263" y="36751"/>
                  </a:lnTo>
                  <a:lnTo>
                    <a:pt x="37983" y="36246"/>
                  </a:lnTo>
                  <a:lnTo>
                    <a:pt x="37591" y="35602"/>
                  </a:lnTo>
                  <a:lnTo>
                    <a:pt x="37143" y="34986"/>
                  </a:lnTo>
                  <a:lnTo>
                    <a:pt x="36667" y="34398"/>
                  </a:lnTo>
                  <a:lnTo>
                    <a:pt x="36163" y="33866"/>
                  </a:lnTo>
                  <a:lnTo>
                    <a:pt x="35630" y="33361"/>
                  </a:lnTo>
                  <a:lnTo>
                    <a:pt x="35042" y="32913"/>
                  </a:lnTo>
                  <a:lnTo>
                    <a:pt x="34454" y="32493"/>
                  </a:lnTo>
                  <a:lnTo>
                    <a:pt x="33838" y="32129"/>
                  </a:lnTo>
                  <a:lnTo>
                    <a:pt x="33221" y="31793"/>
                  </a:lnTo>
                  <a:lnTo>
                    <a:pt x="32577" y="31513"/>
                  </a:lnTo>
                  <a:lnTo>
                    <a:pt x="31905" y="31289"/>
                  </a:lnTo>
                  <a:lnTo>
                    <a:pt x="31205" y="31064"/>
                  </a:lnTo>
                  <a:lnTo>
                    <a:pt x="30504" y="30924"/>
                  </a:lnTo>
                  <a:lnTo>
                    <a:pt x="29804" y="30812"/>
                  </a:lnTo>
                  <a:lnTo>
                    <a:pt x="29104" y="30728"/>
                  </a:lnTo>
                  <a:close/>
                  <a:moveTo>
                    <a:pt x="20700" y="67563"/>
                  </a:moveTo>
                  <a:lnTo>
                    <a:pt x="18544" y="68599"/>
                  </a:lnTo>
                  <a:lnTo>
                    <a:pt x="16387" y="69579"/>
                  </a:lnTo>
                  <a:lnTo>
                    <a:pt x="14202" y="70560"/>
                  </a:lnTo>
                  <a:lnTo>
                    <a:pt x="12017" y="71512"/>
                  </a:lnTo>
                  <a:lnTo>
                    <a:pt x="12017" y="72717"/>
                  </a:lnTo>
                  <a:lnTo>
                    <a:pt x="11989" y="73305"/>
                  </a:lnTo>
                  <a:lnTo>
                    <a:pt x="11905" y="73893"/>
                  </a:lnTo>
                  <a:lnTo>
                    <a:pt x="14118" y="72941"/>
                  </a:lnTo>
                  <a:lnTo>
                    <a:pt x="16331" y="71960"/>
                  </a:lnTo>
                  <a:lnTo>
                    <a:pt x="18516" y="70980"/>
                  </a:lnTo>
                  <a:lnTo>
                    <a:pt x="20700" y="69944"/>
                  </a:lnTo>
                  <a:lnTo>
                    <a:pt x="20700" y="67563"/>
                  </a:lnTo>
                  <a:close/>
                  <a:moveTo>
                    <a:pt x="0" y="78571"/>
                  </a:moveTo>
                  <a:lnTo>
                    <a:pt x="0" y="78599"/>
                  </a:lnTo>
                  <a:lnTo>
                    <a:pt x="84" y="7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2978751" y="3919108"/>
              <a:ext cx="1344" cy="459"/>
            </a:xfrm>
            <a:custGeom>
              <a:avLst/>
              <a:gdLst/>
              <a:ahLst/>
              <a:cxnLst/>
              <a:rect l="l" t="t" r="r" b="b"/>
              <a:pathLst>
                <a:path w="85" h="29" fill="none" extrusionOk="0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3166995" y="3744974"/>
              <a:ext cx="139084" cy="100156"/>
            </a:xfrm>
            <a:custGeom>
              <a:avLst/>
              <a:gdLst/>
              <a:ahLst/>
              <a:cxnLst/>
              <a:rect l="l" t="t" r="r" b="b"/>
              <a:pathLst>
                <a:path w="8796" h="6332" fill="none" extrusionOk="0">
                  <a:moveTo>
                    <a:pt x="8795" y="1"/>
                  </a:moveTo>
                  <a:lnTo>
                    <a:pt x="8795" y="1"/>
                  </a:lnTo>
                  <a:lnTo>
                    <a:pt x="6639" y="1037"/>
                  </a:lnTo>
                  <a:lnTo>
                    <a:pt x="4482" y="2017"/>
                  </a:lnTo>
                  <a:lnTo>
                    <a:pt x="2297" y="2998"/>
                  </a:lnTo>
                  <a:lnTo>
                    <a:pt x="112" y="3950"/>
                  </a:lnTo>
                  <a:lnTo>
                    <a:pt x="112" y="5155"/>
                  </a:lnTo>
                  <a:lnTo>
                    <a:pt x="112" y="5155"/>
                  </a:lnTo>
                  <a:lnTo>
                    <a:pt x="84" y="5743"/>
                  </a:lnTo>
                  <a:lnTo>
                    <a:pt x="0" y="6331"/>
                  </a:lnTo>
                  <a:lnTo>
                    <a:pt x="0" y="6331"/>
                  </a:lnTo>
                  <a:lnTo>
                    <a:pt x="2213" y="5379"/>
                  </a:lnTo>
                  <a:lnTo>
                    <a:pt x="4426" y="4398"/>
                  </a:lnTo>
                  <a:lnTo>
                    <a:pt x="6611" y="3418"/>
                  </a:lnTo>
                  <a:lnTo>
                    <a:pt x="8795" y="2382"/>
                  </a:lnTo>
                  <a:lnTo>
                    <a:pt x="87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009" y="0"/>
                  </a:moveTo>
                  <a:lnTo>
                    <a:pt x="1009" y="0"/>
                  </a:lnTo>
                  <a:lnTo>
                    <a:pt x="756" y="0"/>
                  </a:lnTo>
                  <a:lnTo>
                    <a:pt x="532" y="2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317" y="2465"/>
                  </a:lnTo>
                  <a:lnTo>
                    <a:pt x="1317" y="2465"/>
                  </a:lnTo>
                  <a:lnTo>
                    <a:pt x="1625" y="2213"/>
                  </a:lnTo>
                  <a:lnTo>
                    <a:pt x="1849" y="1933"/>
                  </a:lnTo>
                  <a:lnTo>
                    <a:pt x="2017" y="1681"/>
                  </a:lnTo>
                  <a:lnTo>
                    <a:pt x="2129" y="1429"/>
                  </a:lnTo>
                  <a:lnTo>
                    <a:pt x="2185" y="1205"/>
                  </a:lnTo>
                  <a:lnTo>
                    <a:pt x="2185" y="952"/>
                  </a:lnTo>
                  <a:lnTo>
                    <a:pt x="2129" y="728"/>
                  </a:lnTo>
                  <a:lnTo>
                    <a:pt x="2045" y="504"/>
                  </a:lnTo>
                  <a:lnTo>
                    <a:pt x="2017" y="504"/>
                  </a:lnTo>
                  <a:lnTo>
                    <a:pt x="2017" y="504"/>
                  </a:lnTo>
                  <a:lnTo>
                    <a:pt x="1933" y="392"/>
                  </a:lnTo>
                  <a:lnTo>
                    <a:pt x="1821" y="280"/>
                  </a:lnTo>
                  <a:lnTo>
                    <a:pt x="1709" y="196"/>
                  </a:lnTo>
                  <a:lnTo>
                    <a:pt x="1597" y="112"/>
                  </a:lnTo>
                  <a:lnTo>
                    <a:pt x="1457" y="56"/>
                  </a:lnTo>
                  <a:lnTo>
                    <a:pt x="1317" y="28"/>
                  </a:lnTo>
                  <a:lnTo>
                    <a:pt x="10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813" y="1"/>
                  </a:moveTo>
                  <a:lnTo>
                    <a:pt x="813" y="1"/>
                  </a:lnTo>
                  <a:lnTo>
                    <a:pt x="533" y="253"/>
                  </a:lnTo>
                  <a:lnTo>
                    <a:pt x="309" y="505"/>
                  </a:lnTo>
                  <a:lnTo>
                    <a:pt x="141" y="757"/>
                  </a:lnTo>
                  <a:lnTo>
                    <a:pt x="56" y="1009"/>
                  </a:lnTo>
                  <a:lnTo>
                    <a:pt x="0" y="1261"/>
                  </a:lnTo>
                  <a:lnTo>
                    <a:pt x="0" y="1485"/>
                  </a:lnTo>
                  <a:lnTo>
                    <a:pt x="56" y="1737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253" y="2074"/>
                  </a:lnTo>
                  <a:lnTo>
                    <a:pt x="365" y="2186"/>
                  </a:lnTo>
                  <a:lnTo>
                    <a:pt x="477" y="2270"/>
                  </a:lnTo>
                  <a:lnTo>
                    <a:pt x="617" y="2326"/>
                  </a:lnTo>
                  <a:lnTo>
                    <a:pt x="757" y="2382"/>
                  </a:lnTo>
                  <a:lnTo>
                    <a:pt x="897" y="2438"/>
                  </a:lnTo>
                  <a:lnTo>
                    <a:pt x="1261" y="2466"/>
                  </a:lnTo>
                  <a:lnTo>
                    <a:pt x="1261" y="2466"/>
                  </a:lnTo>
                  <a:lnTo>
                    <a:pt x="1681" y="2410"/>
                  </a:lnTo>
                  <a:lnTo>
                    <a:pt x="2157" y="2326"/>
                  </a:lnTo>
                  <a:lnTo>
                    <a:pt x="8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718" y="7843"/>
                  </a:moveTo>
                  <a:lnTo>
                    <a:pt x="2718" y="7843"/>
                  </a:lnTo>
                  <a:lnTo>
                    <a:pt x="2382" y="7843"/>
                  </a:lnTo>
                  <a:lnTo>
                    <a:pt x="2046" y="7787"/>
                  </a:lnTo>
                  <a:lnTo>
                    <a:pt x="1737" y="7703"/>
                  </a:lnTo>
                  <a:lnTo>
                    <a:pt x="1429" y="7563"/>
                  </a:lnTo>
                  <a:lnTo>
                    <a:pt x="1149" y="7395"/>
                  </a:lnTo>
                  <a:lnTo>
                    <a:pt x="869" y="7143"/>
                  </a:lnTo>
                  <a:lnTo>
                    <a:pt x="617" y="6863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253" y="6275"/>
                  </a:lnTo>
                  <a:lnTo>
                    <a:pt x="141" y="5995"/>
                  </a:lnTo>
                  <a:lnTo>
                    <a:pt x="57" y="5743"/>
                  </a:lnTo>
                  <a:lnTo>
                    <a:pt x="29" y="5462"/>
                  </a:lnTo>
                  <a:lnTo>
                    <a:pt x="1" y="5182"/>
                  </a:lnTo>
                  <a:lnTo>
                    <a:pt x="1" y="4902"/>
                  </a:lnTo>
                  <a:lnTo>
                    <a:pt x="29" y="4622"/>
                  </a:lnTo>
                  <a:lnTo>
                    <a:pt x="113" y="4314"/>
                  </a:lnTo>
                  <a:lnTo>
                    <a:pt x="197" y="4034"/>
                  </a:lnTo>
                  <a:lnTo>
                    <a:pt x="337" y="3754"/>
                  </a:lnTo>
                  <a:lnTo>
                    <a:pt x="505" y="3474"/>
                  </a:lnTo>
                  <a:lnTo>
                    <a:pt x="701" y="3194"/>
                  </a:lnTo>
                  <a:lnTo>
                    <a:pt x="953" y="2913"/>
                  </a:lnTo>
                  <a:lnTo>
                    <a:pt x="1205" y="2633"/>
                  </a:lnTo>
                  <a:lnTo>
                    <a:pt x="1513" y="2353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009" y="617"/>
                  </a:lnTo>
                  <a:lnTo>
                    <a:pt x="2074" y="0"/>
                  </a:lnTo>
                  <a:lnTo>
                    <a:pt x="2914" y="1457"/>
                  </a:lnTo>
                  <a:lnTo>
                    <a:pt x="2914" y="1457"/>
                  </a:lnTo>
                  <a:lnTo>
                    <a:pt x="3278" y="1289"/>
                  </a:lnTo>
                  <a:lnTo>
                    <a:pt x="3670" y="1121"/>
                  </a:lnTo>
                  <a:lnTo>
                    <a:pt x="4034" y="981"/>
                  </a:lnTo>
                  <a:lnTo>
                    <a:pt x="4426" y="897"/>
                  </a:lnTo>
                  <a:lnTo>
                    <a:pt x="4819" y="813"/>
                  </a:lnTo>
                  <a:lnTo>
                    <a:pt x="5211" y="729"/>
                  </a:lnTo>
                  <a:lnTo>
                    <a:pt x="5603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5631" y="2381"/>
                  </a:lnTo>
                  <a:lnTo>
                    <a:pt x="4987" y="2493"/>
                  </a:lnTo>
                  <a:lnTo>
                    <a:pt x="4342" y="2661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5855" y="5378"/>
                  </a:lnTo>
                  <a:lnTo>
                    <a:pt x="6443" y="5238"/>
                  </a:lnTo>
                  <a:lnTo>
                    <a:pt x="7003" y="5126"/>
                  </a:lnTo>
                  <a:lnTo>
                    <a:pt x="7284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900" y="5098"/>
                  </a:lnTo>
                  <a:lnTo>
                    <a:pt x="8208" y="5154"/>
                  </a:lnTo>
                  <a:lnTo>
                    <a:pt x="8516" y="5238"/>
                  </a:lnTo>
                  <a:lnTo>
                    <a:pt x="8824" y="5350"/>
                  </a:lnTo>
                  <a:lnTo>
                    <a:pt x="9104" y="5547"/>
                  </a:lnTo>
                  <a:lnTo>
                    <a:pt x="9356" y="5771"/>
                  </a:lnTo>
                  <a:lnTo>
                    <a:pt x="9608" y="6051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945" y="6639"/>
                  </a:lnTo>
                  <a:lnTo>
                    <a:pt x="10057" y="6891"/>
                  </a:lnTo>
                  <a:lnTo>
                    <a:pt x="10141" y="7143"/>
                  </a:lnTo>
                  <a:lnTo>
                    <a:pt x="10197" y="7423"/>
                  </a:lnTo>
                  <a:lnTo>
                    <a:pt x="10197" y="7703"/>
                  </a:lnTo>
                  <a:lnTo>
                    <a:pt x="10197" y="7983"/>
                  </a:lnTo>
                  <a:lnTo>
                    <a:pt x="10169" y="8264"/>
                  </a:lnTo>
                  <a:lnTo>
                    <a:pt x="10085" y="8572"/>
                  </a:lnTo>
                  <a:lnTo>
                    <a:pt x="10001" y="8852"/>
                  </a:lnTo>
                  <a:lnTo>
                    <a:pt x="9861" y="9160"/>
                  </a:lnTo>
                  <a:lnTo>
                    <a:pt x="9693" y="9440"/>
                  </a:lnTo>
                  <a:lnTo>
                    <a:pt x="9496" y="9720"/>
                  </a:lnTo>
                  <a:lnTo>
                    <a:pt x="9272" y="10000"/>
                  </a:lnTo>
                  <a:lnTo>
                    <a:pt x="8992" y="10280"/>
                  </a:lnTo>
                  <a:lnTo>
                    <a:pt x="8684" y="10560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9188" y="12297"/>
                  </a:lnTo>
                  <a:lnTo>
                    <a:pt x="8124" y="12941"/>
                  </a:lnTo>
                  <a:lnTo>
                    <a:pt x="7284" y="11485"/>
                  </a:lnTo>
                  <a:lnTo>
                    <a:pt x="7284" y="11485"/>
                  </a:lnTo>
                  <a:lnTo>
                    <a:pt x="6919" y="11653"/>
                  </a:lnTo>
                  <a:lnTo>
                    <a:pt x="6527" y="11821"/>
                  </a:lnTo>
                  <a:lnTo>
                    <a:pt x="6163" y="11961"/>
                  </a:lnTo>
                  <a:lnTo>
                    <a:pt x="5771" y="12073"/>
                  </a:lnTo>
                  <a:lnTo>
                    <a:pt x="5379" y="12157"/>
                  </a:lnTo>
                  <a:lnTo>
                    <a:pt x="4959" y="12213"/>
                  </a:lnTo>
                  <a:lnTo>
                    <a:pt x="4567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3782" y="12241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614" y="10588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4314" y="10617"/>
                  </a:lnTo>
                  <a:lnTo>
                    <a:pt x="4623" y="10588"/>
                  </a:lnTo>
                  <a:lnTo>
                    <a:pt x="4959" y="10532"/>
                  </a:lnTo>
                  <a:lnTo>
                    <a:pt x="5267" y="10476"/>
                  </a:lnTo>
                  <a:lnTo>
                    <a:pt x="5575" y="10392"/>
                  </a:lnTo>
                  <a:lnTo>
                    <a:pt x="5855" y="10308"/>
                  </a:lnTo>
                  <a:lnTo>
                    <a:pt x="6163" y="10196"/>
                  </a:lnTo>
                  <a:lnTo>
                    <a:pt x="6443" y="10056"/>
                  </a:lnTo>
                  <a:lnTo>
                    <a:pt x="4959" y="7451"/>
                  </a:lnTo>
                  <a:lnTo>
                    <a:pt x="4959" y="7451"/>
                  </a:lnTo>
                  <a:lnTo>
                    <a:pt x="4398" y="7591"/>
                  </a:lnTo>
                  <a:lnTo>
                    <a:pt x="3838" y="7731"/>
                  </a:lnTo>
                  <a:lnTo>
                    <a:pt x="3278" y="7815"/>
                  </a:lnTo>
                  <a:lnTo>
                    <a:pt x="2718" y="7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3241834" y="3162352"/>
              <a:ext cx="361879" cy="349583"/>
            </a:xfrm>
            <a:custGeom>
              <a:avLst/>
              <a:gdLst/>
              <a:ahLst/>
              <a:cxnLst/>
              <a:rect l="l" t="t" r="r" b="b"/>
              <a:pathLst>
                <a:path w="22886" h="22101" fill="none" extrusionOk="0">
                  <a:moveTo>
                    <a:pt x="11737" y="0"/>
                  </a:moveTo>
                  <a:lnTo>
                    <a:pt x="11737" y="0"/>
                  </a:lnTo>
                  <a:lnTo>
                    <a:pt x="10981" y="0"/>
                  </a:lnTo>
                  <a:lnTo>
                    <a:pt x="10253" y="84"/>
                  </a:lnTo>
                  <a:lnTo>
                    <a:pt x="9497" y="196"/>
                  </a:lnTo>
                  <a:lnTo>
                    <a:pt x="8740" y="392"/>
                  </a:lnTo>
                  <a:lnTo>
                    <a:pt x="8012" y="617"/>
                  </a:lnTo>
                  <a:lnTo>
                    <a:pt x="7284" y="869"/>
                  </a:lnTo>
                  <a:lnTo>
                    <a:pt x="6555" y="1205"/>
                  </a:lnTo>
                  <a:lnTo>
                    <a:pt x="5855" y="1569"/>
                  </a:lnTo>
                  <a:lnTo>
                    <a:pt x="5855" y="1569"/>
                  </a:lnTo>
                  <a:lnTo>
                    <a:pt x="5351" y="1877"/>
                  </a:lnTo>
                  <a:lnTo>
                    <a:pt x="4875" y="2213"/>
                  </a:lnTo>
                  <a:lnTo>
                    <a:pt x="4399" y="2549"/>
                  </a:lnTo>
                  <a:lnTo>
                    <a:pt x="3950" y="2913"/>
                  </a:lnTo>
                  <a:lnTo>
                    <a:pt x="3530" y="3306"/>
                  </a:lnTo>
                  <a:lnTo>
                    <a:pt x="3138" y="3698"/>
                  </a:lnTo>
                  <a:lnTo>
                    <a:pt x="2774" y="4118"/>
                  </a:lnTo>
                  <a:lnTo>
                    <a:pt x="2410" y="4538"/>
                  </a:lnTo>
                  <a:lnTo>
                    <a:pt x="2074" y="4986"/>
                  </a:lnTo>
                  <a:lnTo>
                    <a:pt x="1766" y="5434"/>
                  </a:lnTo>
                  <a:lnTo>
                    <a:pt x="1485" y="5911"/>
                  </a:lnTo>
                  <a:lnTo>
                    <a:pt x="1233" y="6387"/>
                  </a:lnTo>
                  <a:lnTo>
                    <a:pt x="1009" y="6863"/>
                  </a:lnTo>
                  <a:lnTo>
                    <a:pt x="785" y="7367"/>
                  </a:lnTo>
                  <a:lnTo>
                    <a:pt x="589" y="7871"/>
                  </a:lnTo>
                  <a:lnTo>
                    <a:pt x="449" y="8404"/>
                  </a:lnTo>
                  <a:lnTo>
                    <a:pt x="309" y="8908"/>
                  </a:lnTo>
                  <a:lnTo>
                    <a:pt x="197" y="9440"/>
                  </a:lnTo>
                  <a:lnTo>
                    <a:pt x="113" y="9972"/>
                  </a:lnTo>
                  <a:lnTo>
                    <a:pt x="57" y="10504"/>
                  </a:lnTo>
                  <a:lnTo>
                    <a:pt x="1" y="11065"/>
                  </a:lnTo>
                  <a:lnTo>
                    <a:pt x="1" y="11597"/>
                  </a:lnTo>
                  <a:lnTo>
                    <a:pt x="29" y="12129"/>
                  </a:lnTo>
                  <a:lnTo>
                    <a:pt x="85" y="12689"/>
                  </a:lnTo>
                  <a:lnTo>
                    <a:pt x="141" y="13221"/>
                  </a:lnTo>
                  <a:lnTo>
                    <a:pt x="253" y="13754"/>
                  </a:lnTo>
                  <a:lnTo>
                    <a:pt x="393" y="14314"/>
                  </a:lnTo>
                  <a:lnTo>
                    <a:pt x="561" y="14846"/>
                  </a:lnTo>
                  <a:lnTo>
                    <a:pt x="729" y="15378"/>
                  </a:lnTo>
                  <a:lnTo>
                    <a:pt x="953" y="15911"/>
                  </a:lnTo>
                  <a:lnTo>
                    <a:pt x="1205" y="16415"/>
                  </a:lnTo>
                  <a:lnTo>
                    <a:pt x="1485" y="16947"/>
                  </a:lnTo>
                  <a:lnTo>
                    <a:pt x="1485" y="16947"/>
                  </a:lnTo>
                  <a:lnTo>
                    <a:pt x="1766" y="17395"/>
                  </a:lnTo>
                  <a:lnTo>
                    <a:pt x="2046" y="17815"/>
                  </a:lnTo>
                  <a:lnTo>
                    <a:pt x="2354" y="18235"/>
                  </a:lnTo>
                  <a:lnTo>
                    <a:pt x="2690" y="18656"/>
                  </a:lnTo>
                  <a:lnTo>
                    <a:pt x="3026" y="19048"/>
                  </a:lnTo>
                  <a:lnTo>
                    <a:pt x="3390" y="19412"/>
                  </a:lnTo>
                  <a:lnTo>
                    <a:pt x="3782" y="19748"/>
                  </a:lnTo>
                  <a:lnTo>
                    <a:pt x="4147" y="20084"/>
                  </a:lnTo>
                  <a:lnTo>
                    <a:pt x="4567" y="20420"/>
                  </a:lnTo>
                  <a:lnTo>
                    <a:pt x="4959" y="20700"/>
                  </a:lnTo>
                  <a:lnTo>
                    <a:pt x="5379" y="20981"/>
                  </a:lnTo>
                  <a:lnTo>
                    <a:pt x="5827" y="21261"/>
                  </a:lnTo>
                  <a:lnTo>
                    <a:pt x="6275" y="21485"/>
                  </a:lnTo>
                  <a:lnTo>
                    <a:pt x="6724" y="21709"/>
                  </a:lnTo>
                  <a:lnTo>
                    <a:pt x="7172" y="21905"/>
                  </a:lnTo>
                  <a:lnTo>
                    <a:pt x="7648" y="22101"/>
                  </a:lnTo>
                  <a:lnTo>
                    <a:pt x="10589" y="22101"/>
                  </a:lnTo>
                  <a:lnTo>
                    <a:pt x="11149" y="22101"/>
                  </a:lnTo>
                  <a:lnTo>
                    <a:pt x="11149" y="22101"/>
                  </a:lnTo>
                  <a:lnTo>
                    <a:pt x="12914" y="22101"/>
                  </a:lnTo>
                  <a:lnTo>
                    <a:pt x="12914" y="22101"/>
                  </a:lnTo>
                  <a:lnTo>
                    <a:pt x="13950" y="22101"/>
                  </a:lnTo>
                  <a:lnTo>
                    <a:pt x="13950" y="22101"/>
                  </a:lnTo>
                  <a:lnTo>
                    <a:pt x="15155" y="22101"/>
                  </a:lnTo>
                  <a:lnTo>
                    <a:pt x="15155" y="22101"/>
                  </a:lnTo>
                  <a:lnTo>
                    <a:pt x="15659" y="22101"/>
                  </a:lnTo>
                  <a:lnTo>
                    <a:pt x="15659" y="22101"/>
                  </a:lnTo>
                  <a:lnTo>
                    <a:pt x="16051" y="21933"/>
                  </a:lnTo>
                  <a:lnTo>
                    <a:pt x="16443" y="21765"/>
                  </a:lnTo>
                  <a:lnTo>
                    <a:pt x="16835" y="21569"/>
                  </a:lnTo>
                  <a:lnTo>
                    <a:pt x="17228" y="21345"/>
                  </a:lnTo>
                  <a:lnTo>
                    <a:pt x="17228" y="21345"/>
                  </a:lnTo>
                  <a:lnTo>
                    <a:pt x="17648" y="21121"/>
                  </a:lnTo>
                  <a:lnTo>
                    <a:pt x="18012" y="20868"/>
                  </a:lnTo>
                  <a:lnTo>
                    <a:pt x="18376" y="20588"/>
                  </a:lnTo>
                  <a:lnTo>
                    <a:pt x="18740" y="20308"/>
                  </a:lnTo>
                  <a:lnTo>
                    <a:pt x="19076" y="20028"/>
                  </a:lnTo>
                  <a:lnTo>
                    <a:pt x="19412" y="19720"/>
                  </a:lnTo>
                  <a:lnTo>
                    <a:pt x="19721" y="19412"/>
                  </a:lnTo>
                  <a:lnTo>
                    <a:pt x="20029" y="19076"/>
                  </a:lnTo>
                  <a:lnTo>
                    <a:pt x="20309" y="18740"/>
                  </a:lnTo>
                  <a:lnTo>
                    <a:pt x="20589" y="18375"/>
                  </a:lnTo>
                  <a:lnTo>
                    <a:pt x="20841" y="18039"/>
                  </a:lnTo>
                  <a:lnTo>
                    <a:pt x="21065" y="17675"/>
                  </a:lnTo>
                  <a:lnTo>
                    <a:pt x="21513" y="16919"/>
                  </a:lnTo>
                  <a:lnTo>
                    <a:pt x="21905" y="16135"/>
                  </a:lnTo>
                  <a:lnTo>
                    <a:pt x="22214" y="15322"/>
                  </a:lnTo>
                  <a:lnTo>
                    <a:pt x="22466" y="14482"/>
                  </a:lnTo>
                  <a:lnTo>
                    <a:pt x="22662" y="13642"/>
                  </a:lnTo>
                  <a:lnTo>
                    <a:pt x="22802" y="12773"/>
                  </a:lnTo>
                  <a:lnTo>
                    <a:pt x="22886" y="11905"/>
                  </a:lnTo>
                  <a:lnTo>
                    <a:pt x="22886" y="11009"/>
                  </a:lnTo>
                  <a:lnTo>
                    <a:pt x="22830" y="10140"/>
                  </a:lnTo>
                  <a:lnTo>
                    <a:pt x="22690" y="9272"/>
                  </a:lnTo>
                  <a:lnTo>
                    <a:pt x="22298" y="9272"/>
                  </a:lnTo>
                  <a:lnTo>
                    <a:pt x="22298" y="7619"/>
                  </a:lnTo>
                  <a:lnTo>
                    <a:pt x="22298" y="7619"/>
                  </a:lnTo>
                  <a:lnTo>
                    <a:pt x="22102" y="7087"/>
                  </a:lnTo>
                  <a:lnTo>
                    <a:pt x="21877" y="6555"/>
                  </a:lnTo>
                  <a:lnTo>
                    <a:pt x="21625" y="6023"/>
                  </a:lnTo>
                  <a:lnTo>
                    <a:pt x="21345" y="5518"/>
                  </a:lnTo>
                  <a:lnTo>
                    <a:pt x="21345" y="5518"/>
                  </a:lnTo>
                  <a:lnTo>
                    <a:pt x="20953" y="4874"/>
                  </a:lnTo>
                  <a:lnTo>
                    <a:pt x="20505" y="4258"/>
                  </a:lnTo>
                  <a:lnTo>
                    <a:pt x="20029" y="3670"/>
                  </a:lnTo>
                  <a:lnTo>
                    <a:pt x="19525" y="3138"/>
                  </a:lnTo>
                  <a:lnTo>
                    <a:pt x="18992" y="2633"/>
                  </a:lnTo>
                  <a:lnTo>
                    <a:pt x="18404" y="2185"/>
                  </a:lnTo>
                  <a:lnTo>
                    <a:pt x="17816" y="1765"/>
                  </a:lnTo>
                  <a:lnTo>
                    <a:pt x="17200" y="1401"/>
                  </a:lnTo>
                  <a:lnTo>
                    <a:pt x="16583" y="1065"/>
                  </a:lnTo>
                  <a:lnTo>
                    <a:pt x="15939" y="785"/>
                  </a:lnTo>
                  <a:lnTo>
                    <a:pt x="15267" y="561"/>
                  </a:lnTo>
                  <a:lnTo>
                    <a:pt x="14567" y="336"/>
                  </a:lnTo>
                  <a:lnTo>
                    <a:pt x="13866" y="196"/>
                  </a:lnTo>
                  <a:lnTo>
                    <a:pt x="13166" y="84"/>
                  </a:lnTo>
                  <a:lnTo>
                    <a:pt x="12466" y="0"/>
                  </a:lnTo>
                  <a:lnTo>
                    <a:pt x="1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3168766" y="2676312"/>
              <a:ext cx="989925" cy="704923"/>
            </a:xfrm>
            <a:custGeom>
              <a:avLst/>
              <a:gdLst/>
              <a:ahLst/>
              <a:cxnLst/>
              <a:rect l="l" t="t" r="r" b="b"/>
              <a:pathLst>
                <a:path w="62605" h="44566" fill="none" extrusionOk="0">
                  <a:moveTo>
                    <a:pt x="42101" y="0"/>
                  </a:moveTo>
                  <a:lnTo>
                    <a:pt x="42101" y="0"/>
                  </a:lnTo>
                  <a:lnTo>
                    <a:pt x="40504" y="1345"/>
                  </a:lnTo>
                  <a:lnTo>
                    <a:pt x="38907" y="2661"/>
                  </a:lnTo>
                  <a:lnTo>
                    <a:pt x="37255" y="3950"/>
                  </a:lnTo>
                  <a:lnTo>
                    <a:pt x="35630" y="5238"/>
                  </a:lnTo>
                  <a:lnTo>
                    <a:pt x="33977" y="6527"/>
                  </a:lnTo>
                  <a:lnTo>
                    <a:pt x="32325" y="7787"/>
                  </a:lnTo>
                  <a:lnTo>
                    <a:pt x="30672" y="9020"/>
                  </a:lnTo>
                  <a:lnTo>
                    <a:pt x="28991" y="10252"/>
                  </a:lnTo>
                  <a:lnTo>
                    <a:pt x="28991" y="10252"/>
                  </a:lnTo>
                  <a:lnTo>
                    <a:pt x="26667" y="11933"/>
                  </a:lnTo>
                  <a:lnTo>
                    <a:pt x="24342" y="13586"/>
                  </a:lnTo>
                  <a:lnTo>
                    <a:pt x="21989" y="15182"/>
                  </a:lnTo>
                  <a:lnTo>
                    <a:pt x="19608" y="16779"/>
                  </a:lnTo>
                  <a:lnTo>
                    <a:pt x="17227" y="18347"/>
                  </a:lnTo>
                  <a:lnTo>
                    <a:pt x="14818" y="19860"/>
                  </a:lnTo>
                  <a:lnTo>
                    <a:pt x="12381" y="21373"/>
                  </a:lnTo>
                  <a:lnTo>
                    <a:pt x="9944" y="22857"/>
                  </a:lnTo>
                  <a:lnTo>
                    <a:pt x="9944" y="22857"/>
                  </a:lnTo>
                  <a:lnTo>
                    <a:pt x="7619" y="24230"/>
                  </a:lnTo>
                  <a:lnTo>
                    <a:pt x="5294" y="25574"/>
                  </a:lnTo>
                  <a:lnTo>
                    <a:pt x="5294" y="25574"/>
                  </a:lnTo>
                  <a:lnTo>
                    <a:pt x="3445" y="26611"/>
                  </a:lnTo>
                  <a:lnTo>
                    <a:pt x="3445" y="26611"/>
                  </a:lnTo>
                  <a:lnTo>
                    <a:pt x="3109" y="26807"/>
                  </a:lnTo>
                  <a:lnTo>
                    <a:pt x="3109" y="26807"/>
                  </a:lnTo>
                  <a:lnTo>
                    <a:pt x="1877" y="27479"/>
                  </a:lnTo>
                  <a:lnTo>
                    <a:pt x="1877" y="27479"/>
                  </a:lnTo>
                  <a:lnTo>
                    <a:pt x="0" y="28487"/>
                  </a:lnTo>
                  <a:lnTo>
                    <a:pt x="0" y="30868"/>
                  </a:lnTo>
                  <a:lnTo>
                    <a:pt x="0" y="30868"/>
                  </a:lnTo>
                  <a:lnTo>
                    <a:pt x="2437" y="29580"/>
                  </a:lnTo>
                  <a:lnTo>
                    <a:pt x="4874" y="28235"/>
                  </a:lnTo>
                  <a:lnTo>
                    <a:pt x="7283" y="26863"/>
                  </a:lnTo>
                  <a:lnTo>
                    <a:pt x="9664" y="25490"/>
                  </a:lnTo>
                  <a:lnTo>
                    <a:pt x="12045" y="24062"/>
                  </a:lnTo>
                  <a:lnTo>
                    <a:pt x="14398" y="22605"/>
                  </a:lnTo>
                  <a:lnTo>
                    <a:pt x="16751" y="21149"/>
                  </a:lnTo>
                  <a:lnTo>
                    <a:pt x="19076" y="19664"/>
                  </a:lnTo>
                  <a:lnTo>
                    <a:pt x="21400" y="18123"/>
                  </a:lnTo>
                  <a:lnTo>
                    <a:pt x="23697" y="16583"/>
                  </a:lnTo>
                  <a:lnTo>
                    <a:pt x="25966" y="15014"/>
                  </a:lnTo>
                  <a:lnTo>
                    <a:pt x="28235" y="13418"/>
                  </a:lnTo>
                  <a:lnTo>
                    <a:pt x="30476" y="11793"/>
                  </a:lnTo>
                  <a:lnTo>
                    <a:pt x="32717" y="10140"/>
                  </a:lnTo>
                  <a:lnTo>
                    <a:pt x="34930" y="8460"/>
                  </a:lnTo>
                  <a:lnTo>
                    <a:pt x="37115" y="6779"/>
                  </a:lnTo>
                  <a:lnTo>
                    <a:pt x="37115" y="6779"/>
                  </a:lnTo>
                  <a:lnTo>
                    <a:pt x="37395" y="7227"/>
                  </a:lnTo>
                  <a:lnTo>
                    <a:pt x="37731" y="7675"/>
                  </a:lnTo>
                  <a:lnTo>
                    <a:pt x="37731" y="7675"/>
                  </a:lnTo>
                  <a:lnTo>
                    <a:pt x="38095" y="8039"/>
                  </a:lnTo>
                  <a:lnTo>
                    <a:pt x="38487" y="8348"/>
                  </a:lnTo>
                  <a:lnTo>
                    <a:pt x="38907" y="8628"/>
                  </a:lnTo>
                  <a:lnTo>
                    <a:pt x="39327" y="8852"/>
                  </a:lnTo>
                  <a:lnTo>
                    <a:pt x="39776" y="9020"/>
                  </a:lnTo>
                  <a:lnTo>
                    <a:pt x="40252" y="9160"/>
                  </a:lnTo>
                  <a:lnTo>
                    <a:pt x="40728" y="9216"/>
                  </a:lnTo>
                  <a:lnTo>
                    <a:pt x="41204" y="9244"/>
                  </a:lnTo>
                  <a:lnTo>
                    <a:pt x="41204" y="9244"/>
                  </a:lnTo>
                  <a:lnTo>
                    <a:pt x="41624" y="9216"/>
                  </a:lnTo>
                  <a:lnTo>
                    <a:pt x="42017" y="9188"/>
                  </a:lnTo>
                  <a:lnTo>
                    <a:pt x="42437" y="9076"/>
                  </a:lnTo>
                  <a:lnTo>
                    <a:pt x="42829" y="8964"/>
                  </a:lnTo>
                  <a:lnTo>
                    <a:pt x="43221" y="8796"/>
                  </a:lnTo>
                  <a:lnTo>
                    <a:pt x="43585" y="8600"/>
                  </a:lnTo>
                  <a:lnTo>
                    <a:pt x="43949" y="8376"/>
                  </a:lnTo>
                  <a:lnTo>
                    <a:pt x="44285" y="8095"/>
                  </a:lnTo>
                  <a:lnTo>
                    <a:pt x="44341" y="8067"/>
                  </a:lnTo>
                  <a:lnTo>
                    <a:pt x="57086" y="30196"/>
                  </a:lnTo>
                  <a:lnTo>
                    <a:pt x="57058" y="30224"/>
                  </a:lnTo>
                  <a:lnTo>
                    <a:pt x="57058" y="30224"/>
                  </a:lnTo>
                  <a:lnTo>
                    <a:pt x="56610" y="30616"/>
                  </a:lnTo>
                  <a:lnTo>
                    <a:pt x="56218" y="31064"/>
                  </a:lnTo>
                  <a:lnTo>
                    <a:pt x="55882" y="31513"/>
                  </a:lnTo>
                  <a:lnTo>
                    <a:pt x="55574" y="31989"/>
                  </a:lnTo>
                  <a:lnTo>
                    <a:pt x="55294" y="32493"/>
                  </a:lnTo>
                  <a:lnTo>
                    <a:pt x="55070" y="33025"/>
                  </a:lnTo>
                  <a:lnTo>
                    <a:pt x="54902" y="33557"/>
                  </a:lnTo>
                  <a:lnTo>
                    <a:pt x="54762" y="34118"/>
                  </a:lnTo>
                  <a:lnTo>
                    <a:pt x="54677" y="34678"/>
                  </a:lnTo>
                  <a:lnTo>
                    <a:pt x="54649" y="35238"/>
                  </a:lnTo>
                  <a:lnTo>
                    <a:pt x="54677" y="35798"/>
                  </a:lnTo>
                  <a:lnTo>
                    <a:pt x="54733" y="36387"/>
                  </a:lnTo>
                  <a:lnTo>
                    <a:pt x="54846" y="36947"/>
                  </a:lnTo>
                  <a:lnTo>
                    <a:pt x="54986" y="37507"/>
                  </a:lnTo>
                  <a:lnTo>
                    <a:pt x="55210" y="38039"/>
                  </a:lnTo>
                  <a:lnTo>
                    <a:pt x="55462" y="38571"/>
                  </a:lnTo>
                  <a:lnTo>
                    <a:pt x="55462" y="38571"/>
                  </a:lnTo>
                  <a:lnTo>
                    <a:pt x="52745" y="40700"/>
                  </a:lnTo>
                  <a:lnTo>
                    <a:pt x="49972" y="42745"/>
                  </a:lnTo>
                  <a:lnTo>
                    <a:pt x="49972" y="44258"/>
                  </a:lnTo>
                  <a:lnTo>
                    <a:pt x="51120" y="44258"/>
                  </a:lnTo>
                  <a:lnTo>
                    <a:pt x="51120" y="44566"/>
                  </a:lnTo>
                  <a:lnTo>
                    <a:pt x="51120" y="44566"/>
                  </a:lnTo>
                  <a:lnTo>
                    <a:pt x="54033" y="42353"/>
                  </a:lnTo>
                  <a:lnTo>
                    <a:pt x="56918" y="40112"/>
                  </a:lnTo>
                  <a:lnTo>
                    <a:pt x="59775" y="37843"/>
                  </a:lnTo>
                  <a:lnTo>
                    <a:pt x="62605" y="35518"/>
                  </a:lnTo>
                  <a:lnTo>
                    <a:pt x="62605" y="35518"/>
                  </a:lnTo>
                  <a:lnTo>
                    <a:pt x="48935" y="11793"/>
                  </a:lnTo>
                  <a:lnTo>
                    <a:pt x="48935" y="11793"/>
                  </a:lnTo>
                  <a:lnTo>
                    <a:pt x="43893" y="3081"/>
                  </a:lnTo>
                  <a:lnTo>
                    <a:pt x="43893" y="3081"/>
                  </a:lnTo>
                  <a:lnTo>
                    <a:pt x="421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extrusionOk="0">
                  <a:moveTo>
                    <a:pt x="27311" y="33222"/>
                  </a:moveTo>
                  <a:lnTo>
                    <a:pt x="27451" y="34090"/>
                  </a:lnTo>
                  <a:lnTo>
                    <a:pt x="27507" y="34959"/>
                  </a:lnTo>
                  <a:lnTo>
                    <a:pt x="27507" y="35855"/>
                  </a:lnTo>
                  <a:lnTo>
                    <a:pt x="27423" y="36723"/>
                  </a:lnTo>
                  <a:lnTo>
                    <a:pt x="27283" y="37592"/>
                  </a:lnTo>
                  <a:lnTo>
                    <a:pt x="27087" y="38432"/>
                  </a:lnTo>
                  <a:lnTo>
                    <a:pt x="26835" y="39272"/>
                  </a:lnTo>
                  <a:lnTo>
                    <a:pt x="26526" y="40085"/>
                  </a:lnTo>
                  <a:lnTo>
                    <a:pt x="26134" y="40869"/>
                  </a:lnTo>
                  <a:lnTo>
                    <a:pt x="25686" y="41625"/>
                  </a:lnTo>
                  <a:lnTo>
                    <a:pt x="25462" y="41989"/>
                  </a:lnTo>
                  <a:lnTo>
                    <a:pt x="25210" y="42325"/>
                  </a:lnTo>
                  <a:lnTo>
                    <a:pt x="24930" y="42690"/>
                  </a:lnTo>
                  <a:lnTo>
                    <a:pt x="24650" y="43026"/>
                  </a:lnTo>
                  <a:lnTo>
                    <a:pt x="24342" y="43362"/>
                  </a:lnTo>
                  <a:lnTo>
                    <a:pt x="24033" y="43670"/>
                  </a:lnTo>
                  <a:lnTo>
                    <a:pt x="23697" y="43978"/>
                  </a:lnTo>
                  <a:lnTo>
                    <a:pt x="23361" y="44258"/>
                  </a:lnTo>
                  <a:lnTo>
                    <a:pt x="22997" y="44538"/>
                  </a:lnTo>
                  <a:lnTo>
                    <a:pt x="22633" y="44818"/>
                  </a:lnTo>
                  <a:lnTo>
                    <a:pt x="22269" y="45071"/>
                  </a:lnTo>
                  <a:lnTo>
                    <a:pt x="21849" y="45295"/>
                  </a:lnTo>
                  <a:lnTo>
                    <a:pt x="21456" y="45519"/>
                  </a:lnTo>
                  <a:lnTo>
                    <a:pt x="21064" y="45715"/>
                  </a:lnTo>
                  <a:lnTo>
                    <a:pt x="20672" y="45883"/>
                  </a:lnTo>
                  <a:lnTo>
                    <a:pt x="20280" y="46051"/>
                  </a:lnTo>
                  <a:lnTo>
                    <a:pt x="28039" y="46051"/>
                  </a:lnTo>
                  <a:lnTo>
                    <a:pt x="28039" y="41765"/>
                  </a:lnTo>
                  <a:lnTo>
                    <a:pt x="29159" y="41765"/>
                  </a:lnTo>
                  <a:lnTo>
                    <a:pt x="29159" y="37508"/>
                  </a:lnTo>
                  <a:lnTo>
                    <a:pt x="28039" y="37508"/>
                  </a:lnTo>
                  <a:lnTo>
                    <a:pt x="28039" y="33222"/>
                  </a:lnTo>
                  <a:close/>
                  <a:moveTo>
                    <a:pt x="37115" y="1"/>
                  </a:move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3489438" y="3308996"/>
              <a:ext cx="140413" cy="202939"/>
            </a:xfrm>
            <a:custGeom>
              <a:avLst/>
              <a:gdLst/>
              <a:ahLst/>
              <a:cxnLst/>
              <a:rect l="l" t="t" r="r" b="b"/>
              <a:pathLst>
                <a:path w="8880" h="12830" fill="none" extrusionOk="0">
                  <a:moveTo>
                    <a:pt x="7759" y="1"/>
                  </a:moveTo>
                  <a:lnTo>
                    <a:pt x="7031" y="1"/>
                  </a:lnTo>
                  <a:lnTo>
                    <a:pt x="7031" y="1"/>
                  </a:lnTo>
                  <a:lnTo>
                    <a:pt x="7171" y="869"/>
                  </a:lnTo>
                  <a:lnTo>
                    <a:pt x="7227" y="1738"/>
                  </a:lnTo>
                  <a:lnTo>
                    <a:pt x="7227" y="2634"/>
                  </a:lnTo>
                  <a:lnTo>
                    <a:pt x="7143" y="3502"/>
                  </a:lnTo>
                  <a:lnTo>
                    <a:pt x="7003" y="4371"/>
                  </a:lnTo>
                  <a:lnTo>
                    <a:pt x="6807" y="5211"/>
                  </a:lnTo>
                  <a:lnTo>
                    <a:pt x="6555" y="6051"/>
                  </a:lnTo>
                  <a:lnTo>
                    <a:pt x="6246" y="6864"/>
                  </a:lnTo>
                  <a:lnTo>
                    <a:pt x="5854" y="7648"/>
                  </a:lnTo>
                  <a:lnTo>
                    <a:pt x="5406" y="8404"/>
                  </a:lnTo>
                  <a:lnTo>
                    <a:pt x="5182" y="8768"/>
                  </a:lnTo>
                  <a:lnTo>
                    <a:pt x="4930" y="9104"/>
                  </a:lnTo>
                  <a:lnTo>
                    <a:pt x="4650" y="9469"/>
                  </a:lnTo>
                  <a:lnTo>
                    <a:pt x="4370" y="9805"/>
                  </a:lnTo>
                  <a:lnTo>
                    <a:pt x="4062" y="10141"/>
                  </a:lnTo>
                  <a:lnTo>
                    <a:pt x="3753" y="10449"/>
                  </a:lnTo>
                  <a:lnTo>
                    <a:pt x="3417" y="10757"/>
                  </a:lnTo>
                  <a:lnTo>
                    <a:pt x="3081" y="11037"/>
                  </a:lnTo>
                  <a:lnTo>
                    <a:pt x="2717" y="11317"/>
                  </a:lnTo>
                  <a:lnTo>
                    <a:pt x="2353" y="11597"/>
                  </a:lnTo>
                  <a:lnTo>
                    <a:pt x="1989" y="11850"/>
                  </a:lnTo>
                  <a:lnTo>
                    <a:pt x="1569" y="12074"/>
                  </a:lnTo>
                  <a:lnTo>
                    <a:pt x="1569" y="12074"/>
                  </a:lnTo>
                  <a:lnTo>
                    <a:pt x="1176" y="12298"/>
                  </a:lnTo>
                  <a:lnTo>
                    <a:pt x="784" y="12494"/>
                  </a:lnTo>
                  <a:lnTo>
                    <a:pt x="392" y="12662"/>
                  </a:lnTo>
                  <a:lnTo>
                    <a:pt x="0" y="12830"/>
                  </a:lnTo>
                  <a:lnTo>
                    <a:pt x="1120" y="12830"/>
                  </a:lnTo>
                  <a:lnTo>
                    <a:pt x="1120" y="12830"/>
                  </a:lnTo>
                  <a:lnTo>
                    <a:pt x="1709" y="12830"/>
                  </a:lnTo>
                  <a:lnTo>
                    <a:pt x="1709" y="12830"/>
                  </a:lnTo>
                  <a:lnTo>
                    <a:pt x="5042" y="12830"/>
                  </a:lnTo>
                  <a:lnTo>
                    <a:pt x="5042" y="12830"/>
                  </a:lnTo>
                  <a:lnTo>
                    <a:pt x="5350" y="12830"/>
                  </a:lnTo>
                  <a:lnTo>
                    <a:pt x="5350" y="12830"/>
                  </a:lnTo>
                  <a:lnTo>
                    <a:pt x="7759" y="12830"/>
                  </a:lnTo>
                  <a:lnTo>
                    <a:pt x="7759" y="8544"/>
                  </a:lnTo>
                  <a:lnTo>
                    <a:pt x="8879" y="8544"/>
                  </a:lnTo>
                  <a:lnTo>
                    <a:pt x="8879" y="4287"/>
                  </a:lnTo>
                  <a:lnTo>
                    <a:pt x="7759" y="4287"/>
                  </a:lnTo>
                  <a:lnTo>
                    <a:pt x="7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fill="none" extrusionOk="0">
                  <a:moveTo>
                    <a:pt x="37115" y="1"/>
                  </a:moveTo>
                  <a:lnTo>
                    <a:pt x="37115" y="1"/>
                  </a:ln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6358" y="23950"/>
                  </a:lnTo>
                  <a:lnTo>
                    <a:pt x="16358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31736" y="28908"/>
                  </a:lnTo>
                  <a:lnTo>
                    <a:pt x="32297" y="28908"/>
                  </a:lnTo>
                  <a:lnTo>
                    <a:pt x="32297" y="28908"/>
                  </a:lnTo>
                  <a:lnTo>
                    <a:pt x="34061" y="28908"/>
                  </a:lnTo>
                  <a:lnTo>
                    <a:pt x="34061" y="28908"/>
                  </a:lnTo>
                  <a:lnTo>
                    <a:pt x="35126" y="28908"/>
                  </a:lnTo>
                  <a:lnTo>
                    <a:pt x="35126" y="28908"/>
                  </a:lnTo>
                  <a:lnTo>
                    <a:pt x="36330" y="28908"/>
                  </a:lnTo>
                  <a:lnTo>
                    <a:pt x="36330" y="28908"/>
                  </a:lnTo>
                  <a:lnTo>
                    <a:pt x="37927" y="28908"/>
                  </a:lnTo>
                  <a:lnTo>
                    <a:pt x="37927" y="28908"/>
                  </a:lnTo>
                  <a:lnTo>
                    <a:pt x="38543" y="28908"/>
                  </a:lnTo>
                  <a:lnTo>
                    <a:pt x="38543" y="28908"/>
                  </a:lnTo>
                  <a:lnTo>
                    <a:pt x="41876" y="28908"/>
                  </a:lnTo>
                  <a:lnTo>
                    <a:pt x="41876" y="28908"/>
                  </a:lnTo>
                  <a:lnTo>
                    <a:pt x="42185" y="28908"/>
                  </a:lnTo>
                  <a:lnTo>
                    <a:pt x="42185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317" y="2465"/>
                  </a:moveTo>
                  <a:lnTo>
                    <a:pt x="1317" y="2465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532" y="28"/>
                  </a:lnTo>
                  <a:lnTo>
                    <a:pt x="756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317" y="28"/>
                  </a:lnTo>
                  <a:lnTo>
                    <a:pt x="1457" y="56"/>
                  </a:lnTo>
                  <a:lnTo>
                    <a:pt x="1597" y="112"/>
                  </a:lnTo>
                  <a:lnTo>
                    <a:pt x="1709" y="196"/>
                  </a:lnTo>
                  <a:lnTo>
                    <a:pt x="1821" y="280"/>
                  </a:lnTo>
                  <a:lnTo>
                    <a:pt x="1933" y="392"/>
                  </a:lnTo>
                  <a:lnTo>
                    <a:pt x="2017" y="504"/>
                  </a:lnTo>
                  <a:lnTo>
                    <a:pt x="2045" y="504"/>
                  </a:lnTo>
                  <a:lnTo>
                    <a:pt x="2045" y="504"/>
                  </a:lnTo>
                  <a:lnTo>
                    <a:pt x="2129" y="728"/>
                  </a:lnTo>
                  <a:lnTo>
                    <a:pt x="2185" y="952"/>
                  </a:lnTo>
                  <a:lnTo>
                    <a:pt x="2185" y="1205"/>
                  </a:lnTo>
                  <a:lnTo>
                    <a:pt x="2129" y="1429"/>
                  </a:lnTo>
                  <a:lnTo>
                    <a:pt x="2017" y="1681"/>
                  </a:lnTo>
                  <a:lnTo>
                    <a:pt x="1849" y="1933"/>
                  </a:lnTo>
                  <a:lnTo>
                    <a:pt x="1625" y="2213"/>
                  </a:lnTo>
                  <a:lnTo>
                    <a:pt x="1317" y="2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1261" y="2466"/>
                  </a:moveTo>
                  <a:lnTo>
                    <a:pt x="1261" y="2466"/>
                  </a:lnTo>
                  <a:lnTo>
                    <a:pt x="897" y="2438"/>
                  </a:lnTo>
                  <a:lnTo>
                    <a:pt x="757" y="2382"/>
                  </a:lnTo>
                  <a:lnTo>
                    <a:pt x="617" y="2326"/>
                  </a:lnTo>
                  <a:lnTo>
                    <a:pt x="477" y="2270"/>
                  </a:lnTo>
                  <a:lnTo>
                    <a:pt x="365" y="2186"/>
                  </a:lnTo>
                  <a:lnTo>
                    <a:pt x="253" y="2074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56" y="1737"/>
                  </a:lnTo>
                  <a:lnTo>
                    <a:pt x="0" y="1485"/>
                  </a:lnTo>
                  <a:lnTo>
                    <a:pt x="0" y="1261"/>
                  </a:lnTo>
                  <a:lnTo>
                    <a:pt x="56" y="1009"/>
                  </a:lnTo>
                  <a:lnTo>
                    <a:pt x="141" y="757"/>
                  </a:lnTo>
                  <a:lnTo>
                    <a:pt x="309" y="505"/>
                  </a:lnTo>
                  <a:lnTo>
                    <a:pt x="533" y="253"/>
                  </a:lnTo>
                  <a:lnTo>
                    <a:pt x="813" y="1"/>
                  </a:lnTo>
                  <a:lnTo>
                    <a:pt x="2157" y="2326"/>
                  </a:lnTo>
                  <a:lnTo>
                    <a:pt x="2157" y="2326"/>
                  </a:lnTo>
                  <a:lnTo>
                    <a:pt x="1681" y="2410"/>
                  </a:lnTo>
                  <a:lnTo>
                    <a:pt x="1261" y="2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074" y="0"/>
                  </a:moveTo>
                  <a:lnTo>
                    <a:pt x="1009" y="617"/>
                  </a:lnTo>
                  <a:lnTo>
                    <a:pt x="1009" y="617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513" y="2353"/>
                  </a:lnTo>
                  <a:lnTo>
                    <a:pt x="1205" y="2633"/>
                  </a:lnTo>
                  <a:lnTo>
                    <a:pt x="953" y="2913"/>
                  </a:lnTo>
                  <a:lnTo>
                    <a:pt x="701" y="3194"/>
                  </a:lnTo>
                  <a:lnTo>
                    <a:pt x="505" y="3474"/>
                  </a:lnTo>
                  <a:lnTo>
                    <a:pt x="337" y="3754"/>
                  </a:lnTo>
                  <a:lnTo>
                    <a:pt x="197" y="4034"/>
                  </a:lnTo>
                  <a:lnTo>
                    <a:pt x="113" y="4314"/>
                  </a:lnTo>
                  <a:lnTo>
                    <a:pt x="29" y="4622"/>
                  </a:lnTo>
                  <a:lnTo>
                    <a:pt x="1" y="4902"/>
                  </a:lnTo>
                  <a:lnTo>
                    <a:pt x="1" y="5182"/>
                  </a:lnTo>
                  <a:lnTo>
                    <a:pt x="29" y="5462"/>
                  </a:lnTo>
                  <a:lnTo>
                    <a:pt x="57" y="5743"/>
                  </a:lnTo>
                  <a:lnTo>
                    <a:pt x="141" y="5995"/>
                  </a:lnTo>
                  <a:lnTo>
                    <a:pt x="253" y="6275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617" y="6863"/>
                  </a:lnTo>
                  <a:lnTo>
                    <a:pt x="869" y="7143"/>
                  </a:lnTo>
                  <a:lnTo>
                    <a:pt x="1149" y="7395"/>
                  </a:lnTo>
                  <a:lnTo>
                    <a:pt x="1429" y="7563"/>
                  </a:lnTo>
                  <a:lnTo>
                    <a:pt x="1737" y="7703"/>
                  </a:lnTo>
                  <a:lnTo>
                    <a:pt x="2046" y="7787"/>
                  </a:lnTo>
                  <a:lnTo>
                    <a:pt x="2382" y="7843"/>
                  </a:lnTo>
                  <a:lnTo>
                    <a:pt x="2718" y="7843"/>
                  </a:lnTo>
                  <a:lnTo>
                    <a:pt x="2718" y="7843"/>
                  </a:lnTo>
                  <a:lnTo>
                    <a:pt x="3278" y="7815"/>
                  </a:lnTo>
                  <a:lnTo>
                    <a:pt x="3838" y="7731"/>
                  </a:lnTo>
                  <a:lnTo>
                    <a:pt x="4398" y="7591"/>
                  </a:lnTo>
                  <a:lnTo>
                    <a:pt x="4959" y="7451"/>
                  </a:lnTo>
                  <a:lnTo>
                    <a:pt x="6443" y="10056"/>
                  </a:lnTo>
                  <a:lnTo>
                    <a:pt x="6443" y="10056"/>
                  </a:lnTo>
                  <a:lnTo>
                    <a:pt x="6163" y="10196"/>
                  </a:lnTo>
                  <a:lnTo>
                    <a:pt x="5855" y="10308"/>
                  </a:lnTo>
                  <a:lnTo>
                    <a:pt x="5575" y="10392"/>
                  </a:lnTo>
                  <a:lnTo>
                    <a:pt x="5267" y="10476"/>
                  </a:lnTo>
                  <a:lnTo>
                    <a:pt x="4959" y="10532"/>
                  </a:lnTo>
                  <a:lnTo>
                    <a:pt x="4623" y="10588"/>
                  </a:lnTo>
                  <a:lnTo>
                    <a:pt x="4314" y="10617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3614" y="10588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782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4567" y="12241"/>
                  </a:lnTo>
                  <a:lnTo>
                    <a:pt x="4959" y="12213"/>
                  </a:lnTo>
                  <a:lnTo>
                    <a:pt x="5379" y="12157"/>
                  </a:lnTo>
                  <a:lnTo>
                    <a:pt x="5771" y="12073"/>
                  </a:lnTo>
                  <a:lnTo>
                    <a:pt x="6163" y="11961"/>
                  </a:lnTo>
                  <a:lnTo>
                    <a:pt x="6527" y="11821"/>
                  </a:lnTo>
                  <a:lnTo>
                    <a:pt x="6919" y="11653"/>
                  </a:lnTo>
                  <a:lnTo>
                    <a:pt x="7284" y="11485"/>
                  </a:lnTo>
                  <a:lnTo>
                    <a:pt x="8124" y="12941"/>
                  </a:lnTo>
                  <a:lnTo>
                    <a:pt x="9188" y="12297"/>
                  </a:lnTo>
                  <a:lnTo>
                    <a:pt x="9188" y="12297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8684" y="10560"/>
                  </a:lnTo>
                  <a:lnTo>
                    <a:pt x="8992" y="10280"/>
                  </a:lnTo>
                  <a:lnTo>
                    <a:pt x="9272" y="10000"/>
                  </a:lnTo>
                  <a:lnTo>
                    <a:pt x="9496" y="9720"/>
                  </a:lnTo>
                  <a:lnTo>
                    <a:pt x="9693" y="9440"/>
                  </a:lnTo>
                  <a:lnTo>
                    <a:pt x="9861" y="9160"/>
                  </a:lnTo>
                  <a:lnTo>
                    <a:pt x="10001" y="8852"/>
                  </a:lnTo>
                  <a:lnTo>
                    <a:pt x="10085" y="8572"/>
                  </a:lnTo>
                  <a:lnTo>
                    <a:pt x="10169" y="8264"/>
                  </a:lnTo>
                  <a:lnTo>
                    <a:pt x="10197" y="7983"/>
                  </a:lnTo>
                  <a:lnTo>
                    <a:pt x="10197" y="7703"/>
                  </a:lnTo>
                  <a:lnTo>
                    <a:pt x="10197" y="7423"/>
                  </a:lnTo>
                  <a:lnTo>
                    <a:pt x="10141" y="7143"/>
                  </a:lnTo>
                  <a:lnTo>
                    <a:pt x="10057" y="6891"/>
                  </a:lnTo>
                  <a:lnTo>
                    <a:pt x="9945" y="6639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608" y="6051"/>
                  </a:lnTo>
                  <a:lnTo>
                    <a:pt x="9356" y="5771"/>
                  </a:lnTo>
                  <a:lnTo>
                    <a:pt x="9104" y="5547"/>
                  </a:lnTo>
                  <a:lnTo>
                    <a:pt x="8824" y="5350"/>
                  </a:lnTo>
                  <a:lnTo>
                    <a:pt x="8516" y="5238"/>
                  </a:lnTo>
                  <a:lnTo>
                    <a:pt x="8208" y="5154"/>
                  </a:lnTo>
                  <a:lnTo>
                    <a:pt x="7900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284" y="5098"/>
                  </a:lnTo>
                  <a:lnTo>
                    <a:pt x="7003" y="5126"/>
                  </a:lnTo>
                  <a:lnTo>
                    <a:pt x="6443" y="5238"/>
                  </a:lnTo>
                  <a:lnTo>
                    <a:pt x="5855" y="5378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4342" y="2661"/>
                  </a:lnTo>
                  <a:lnTo>
                    <a:pt x="4987" y="2493"/>
                  </a:lnTo>
                  <a:lnTo>
                    <a:pt x="5631" y="238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5603" y="701"/>
                  </a:lnTo>
                  <a:lnTo>
                    <a:pt x="5211" y="729"/>
                  </a:lnTo>
                  <a:lnTo>
                    <a:pt x="4819" y="813"/>
                  </a:lnTo>
                  <a:lnTo>
                    <a:pt x="4426" y="897"/>
                  </a:lnTo>
                  <a:lnTo>
                    <a:pt x="4034" y="981"/>
                  </a:lnTo>
                  <a:lnTo>
                    <a:pt x="3670" y="1121"/>
                  </a:lnTo>
                  <a:lnTo>
                    <a:pt x="3278" y="1289"/>
                  </a:lnTo>
                  <a:lnTo>
                    <a:pt x="2914" y="1457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3652873" y="3851315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3612125" y="3851315"/>
              <a:ext cx="76626" cy="67794"/>
            </a:xfrm>
            <a:custGeom>
              <a:avLst/>
              <a:gdLst/>
              <a:ahLst/>
              <a:cxnLst/>
              <a:rect l="l" t="t" r="r" b="b"/>
              <a:pathLst>
                <a:path w="4846" h="4286" fill="none" extrusionOk="0">
                  <a:moveTo>
                    <a:pt x="4846" y="0"/>
                  </a:moveTo>
                  <a:lnTo>
                    <a:pt x="2577" y="0"/>
                  </a:lnTo>
                  <a:lnTo>
                    <a:pt x="2577" y="4286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3741896" y="3851315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3786186" y="3851315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3848629" y="3851315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3671026" y="3783521"/>
              <a:ext cx="34123" cy="67810"/>
            </a:xfrm>
            <a:custGeom>
              <a:avLst/>
              <a:gdLst/>
              <a:ahLst/>
              <a:cxnLst/>
              <a:rect l="l" t="t" r="r" b="b"/>
              <a:pathLst>
                <a:path w="215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2157" y="4286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3652873" y="3783521"/>
              <a:ext cx="52275" cy="67810"/>
            </a:xfrm>
            <a:custGeom>
              <a:avLst/>
              <a:gdLst/>
              <a:ahLst/>
              <a:cxnLst/>
              <a:rect l="l" t="t" r="r" b="b"/>
              <a:pathLst>
                <a:path w="3306" h="4287" fill="none" extrusionOk="0">
                  <a:moveTo>
                    <a:pt x="3305" y="1"/>
                  </a:moveTo>
                  <a:lnTo>
                    <a:pt x="1149" y="1"/>
                  </a:lnTo>
                  <a:lnTo>
                    <a:pt x="1149" y="4286"/>
                  </a:lnTo>
                  <a:lnTo>
                    <a:pt x="0" y="4286"/>
                  </a:lnTo>
                  <a:lnTo>
                    <a:pt x="3305" y="4286"/>
                  </a:lnTo>
                  <a:lnTo>
                    <a:pt x="33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3713988" y="3783521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37" y="428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3802568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3865026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5"/>
                  </a:moveTo>
                  <a:lnTo>
                    <a:pt x="1" y="4315"/>
                  </a:lnTo>
                  <a:lnTo>
                    <a:pt x="1" y="1"/>
                  </a:lnTo>
                  <a:lnTo>
                    <a:pt x="21961" y="1"/>
                  </a:lnTo>
                  <a:lnTo>
                    <a:pt x="21961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extrusionOk="0">
                  <a:moveTo>
                    <a:pt x="0" y="1"/>
                  </a:move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fill="none" extrusionOk="0">
                  <a:moveTo>
                    <a:pt x="1345" y="1"/>
                  </a:moveTo>
                  <a:lnTo>
                    <a:pt x="0" y="1"/>
                  </a:ln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fill="none" extrusionOk="0">
                  <a:moveTo>
                    <a:pt x="1737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771560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834018" y="3715727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662171" y="3647949"/>
              <a:ext cx="26580" cy="67794"/>
            </a:xfrm>
            <a:custGeom>
              <a:avLst/>
              <a:gdLst/>
              <a:ahLst/>
              <a:cxnLst/>
              <a:rect l="l" t="t" r="r" b="b"/>
              <a:pathLst>
                <a:path w="16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681" y="4286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652873" y="3647949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fill="none" extrusionOk="0">
                  <a:moveTo>
                    <a:pt x="2269" y="0"/>
                  </a:moveTo>
                  <a:lnTo>
                    <a:pt x="588" y="0"/>
                  </a:lnTo>
                  <a:lnTo>
                    <a:pt x="588" y="4286"/>
                  </a:ln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786186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848629" y="3647949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extrusionOk="0">
                  <a:moveTo>
                    <a:pt x="0" y="1"/>
                  </a:move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fill="none" extrusionOk="0">
                  <a:moveTo>
                    <a:pt x="2801" y="1"/>
                  </a:moveTo>
                  <a:lnTo>
                    <a:pt x="0" y="1"/>
                  </a:ln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795484" y="3580155"/>
              <a:ext cx="9313" cy="67810"/>
            </a:xfrm>
            <a:custGeom>
              <a:avLst/>
              <a:gdLst/>
              <a:ahLst/>
              <a:cxnLst/>
              <a:rect l="l" t="t" r="r" b="b"/>
              <a:pathLst>
                <a:path w="58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3857499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679881" y="3512361"/>
              <a:ext cx="8428" cy="67810"/>
            </a:xfrm>
            <a:custGeom>
              <a:avLst/>
              <a:gdLst/>
              <a:ahLst/>
              <a:cxnLst/>
              <a:rect l="l" t="t" r="r" b="b"/>
              <a:pathLst>
                <a:path w="533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533" y="4287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786186" y="351236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3848629" y="3512361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extrusionOk="0">
                  <a:moveTo>
                    <a:pt x="0" y="0"/>
                  </a:move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fill="none" extrusionOk="0">
                  <a:moveTo>
                    <a:pt x="1120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3786186" y="3444583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3848629" y="3444583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6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3804339" y="3376790"/>
              <a:ext cx="9329" cy="67810"/>
            </a:xfrm>
            <a:custGeom>
              <a:avLst/>
              <a:gdLst/>
              <a:ahLst/>
              <a:cxnLst/>
              <a:rect l="l" t="t" r="r" b="b"/>
              <a:pathLst>
                <a:path w="590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3866354" y="3376790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fill="none" extrusionOk="0">
                  <a:moveTo>
                    <a:pt x="4818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3786186" y="3308996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3848629" y="3308996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4818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fill="none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3768461" y="3240775"/>
              <a:ext cx="9772" cy="68237"/>
            </a:xfrm>
            <a:custGeom>
              <a:avLst/>
              <a:gdLst/>
              <a:ahLst/>
              <a:cxnLst/>
              <a:rect l="l" t="t" r="r" b="b"/>
              <a:pathLst>
                <a:path w="618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617" y="43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fill="none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830919" y="3240775"/>
              <a:ext cx="4886" cy="68237"/>
            </a:xfrm>
            <a:custGeom>
              <a:avLst/>
              <a:gdLst/>
              <a:ahLst/>
              <a:cxnLst/>
              <a:rect l="l" t="t" r="r" b="b"/>
              <a:pathLst>
                <a:path w="30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309" y="431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1121" y="0"/>
                  </a:moveTo>
                  <a:lnTo>
                    <a:pt x="0" y="0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3480125" y="3851315"/>
              <a:ext cx="9772" cy="67794"/>
            </a:xfrm>
            <a:custGeom>
              <a:avLst/>
              <a:gdLst/>
              <a:ahLst/>
              <a:cxnLst/>
              <a:rect l="l" t="t" r="r" b="b"/>
              <a:pathLst>
                <a:path w="618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542583" y="3851315"/>
              <a:ext cx="4443" cy="67794"/>
            </a:xfrm>
            <a:custGeom>
              <a:avLst/>
              <a:gdLst/>
              <a:ahLst/>
              <a:cxnLst/>
              <a:rect l="l" t="t" r="r" b="b"/>
              <a:pathLst>
                <a:path w="2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80" y="428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4"/>
                  </a:lnTo>
                  <a:lnTo>
                    <a:pt x="21962" y="4314"/>
                  </a:lnTo>
                  <a:lnTo>
                    <a:pt x="21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2" y="4314"/>
                  </a:moveTo>
                  <a:lnTo>
                    <a:pt x="1" y="4314"/>
                  </a:lnTo>
                  <a:lnTo>
                    <a:pt x="1" y="1"/>
                  </a:lnTo>
                  <a:lnTo>
                    <a:pt x="21962" y="1"/>
                  </a:lnTo>
                  <a:lnTo>
                    <a:pt x="21962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7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3497850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560293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561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>
              <a:off x="3480125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7"/>
            <p:cNvSpPr/>
            <p:nvPr/>
          </p:nvSpPr>
          <p:spPr>
            <a:xfrm>
              <a:off x="3542583" y="3715727"/>
              <a:ext cx="4443" cy="67810"/>
            </a:xfrm>
            <a:custGeom>
              <a:avLst/>
              <a:gdLst/>
              <a:ahLst/>
              <a:cxnLst/>
              <a:rect l="l" t="t" r="r" b="b"/>
              <a:pathLst>
                <a:path w="281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280" y="428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fill="none" extrusionOk="0">
                  <a:moveTo>
                    <a:pt x="21961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fill="none" extrusionOk="0">
                  <a:moveTo>
                    <a:pt x="4819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fill="none" extrusionOk="0">
                  <a:moveTo>
                    <a:pt x="616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3551438" y="3647949"/>
              <a:ext cx="4886" cy="67794"/>
            </a:xfrm>
            <a:custGeom>
              <a:avLst/>
              <a:gdLst/>
              <a:ahLst/>
              <a:cxnLst/>
              <a:rect l="l" t="t" r="r" b="b"/>
              <a:pathLst>
                <a:path w="30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1681" y="1"/>
                  </a:moveTo>
                  <a:lnTo>
                    <a:pt x="0" y="1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3480125" y="3580155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3542583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3332644" y="3511918"/>
              <a:ext cx="347252" cy="68253"/>
            </a:xfrm>
            <a:custGeom>
              <a:avLst/>
              <a:gdLst/>
              <a:ahLst/>
              <a:cxnLst/>
              <a:rect l="l" t="t" r="r" b="b"/>
              <a:pathLst>
                <a:path w="21961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fill="none" extrusionOk="0">
                  <a:moveTo>
                    <a:pt x="4846" y="1"/>
                  </a:moveTo>
                  <a:lnTo>
                    <a:pt x="1905" y="1"/>
                  </a:lnTo>
                  <a:lnTo>
                    <a:pt x="0" y="1"/>
                  </a:ln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fill="none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3507148" y="3511918"/>
              <a:ext cx="9313" cy="68253"/>
            </a:xfrm>
            <a:custGeom>
              <a:avLst/>
              <a:gdLst/>
              <a:ahLst/>
              <a:cxnLst/>
              <a:rect l="l" t="t" r="r" b="b"/>
              <a:pathLst>
                <a:path w="58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589" y="431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3569148" y="3511918"/>
              <a:ext cx="4902" cy="68253"/>
            </a:xfrm>
            <a:custGeom>
              <a:avLst/>
              <a:gdLst/>
              <a:ahLst/>
              <a:cxnLst/>
              <a:rect l="l" t="t" r="r" b="b"/>
              <a:pathLst>
                <a:path w="310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309" y="431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1688093" y="1103435"/>
              <a:ext cx="1480689" cy="2815689"/>
            </a:xfrm>
            <a:custGeom>
              <a:avLst/>
              <a:gdLst/>
              <a:ahLst/>
              <a:cxnLst/>
              <a:rect l="l" t="t" r="r" b="b"/>
              <a:pathLst>
                <a:path w="93642" h="178011" extrusionOk="0">
                  <a:moveTo>
                    <a:pt x="5855" y="0"/>
                  </a:moveTo>
                  <a:lnTo>
                    <a:pt x="5267" y="28"/>
                  </a:lnTo>
                  <a:lnTo>
                    <a:pt x="4678" y="140"/>
                  </a:lnTo>
                  <a:lnTo>
                    <a:pt x="4118" y="280"/>
                  </a:lnTo>
                  <a:lnTo>
                    <a:pt x="3586" y="477"/>
                  </a:lnTo>
                  <a:lnTo>
                    <a:pt x="3082" y="701"/>
                  </a:lnTo>
                  <a:lnTo>
                    <a:pt x="2577" y="1009"/>
                  </a:lnTo>
                  <a:lnTo>
                    <a:pt x="2129" y="1345"/>
                  </a:lnTo>
                  <a:lnTo>
                    <a:pt x="1709" y="1709"/>
                  </a:lnTo>
                  <a:lnTo>
                    <a:pt x="1345" y="2129"/>
                  </a:lnTo>
                  <a:lnTo>
                    <a:pt x="1009" y="2577"/>
                  </a:lnTo>
                  <a:lnTo>
                    <a:pt x="729" y="3082"/>
                  </a:lnTo>
                  <a:lnTo>
                    <a:pt x="477" y="3586"/>
                  </a:lnTo>
                  <a:lnTo>
                    <a:pt x="281" y="4118"/>
                  </a:lnTo>
                  <a:lnTo>
                    <a:pt x="141" y="4678"/>
                  </a:lnTo>
                  <a:lnTo>
                    <a:pt x="28" y="5266"/>
                  </a:lnTo>
                  <a:lnTo>
                    <a:pt x="0" y="5855"/>
                  </a:lnTo>
                  <a:lnTo>
                    <a:pt x="0" y="172156"/>
                  </a:lnTo>
                  <a:lnTo>
                    <a:pt x="28" y="172744"/>
                  </a:lnTo>
                  <a:lnTo>
                    <a:pt x="141" y="173332"/>
                  </a:lnTo>
                  <a:lnTo>
                    <a:pt x="281" y="173892"/>
                  </a:lnTo>
                  <a:lnTo>
                    <a:pt x="477" y="174425"/>
                  </a:lnTo>
                  <a:lnTo>
                    <a:pt x="729" y="174957"/>
                  </a:lnTo>
                  <a:lnTo>
                    <a:pt x="1009" y="175433"/>
                  </a:lnTo>
                  <a:lnTo>
                    <a:pt x="1345" y="175881"/>
                  </a:lnTo>
                  <a:lnTo>
                    <a:pt x="1709" y="176301"/>
                  </a:lnTo>
                  <a:lnTo>
                    <a:pt x="2129" y="176665"/>
                  </a:lnTo>
                  <a:lnTo>
                    <a:pt x="2577" y="177002"/>
                  </a:lnTo>
                  <a:lnTo>
                    <a:pt x="3082" y="177310"/>
                  </a:lnTo>
                  <a:lnTo>
                    <a:pt x="3586" y="177534"/>
                  </a:lnTo>
                  <a:lnTo>
                    <a:pt x="4118" y="177730"/>
                  </a:lnTo>
                  <a:lnTo>
                    <a:pt x="4678" y="177898"/>
                  </a:lnTo>
                  <a:lnTo>
                    <a:pt x="5267" y="177982"/>
                  </a:lnTo>
                  <a:lnTo>
                    <a:pt x="5855" y="178010"/>
                  </a:lnTo>
                  <a:lnTo>
                    <a:pt x="87815" y="178010"/>
                  </a:lnTo>
                  <a:lnTo>
                    <a:pt x="88403" y="177982"/>
                  </a:lnTo>
                  <a:lnTo>
                    <a:pt x="88991" y="177898"/>
                  </a:lnTo>
                  <a:lnTo>
                    <a:pt x="89551" y="177730"/>
                  </a:lnTo>
                  <a:lnTo>
                    <a:pt x="90084" y="177534"/>
                  </a:lnTo>
                  <a:lnTo>
                    <a:pt x="90588" y="177310"/>
                  </a:lnTo>
                  <a:lnTo>
                    <a:pt x="91064" y="177002"/>
                  </a:lnTo>
                  <a:lnTo>
                    <a:pt x="91512" y="176665"/>
                  </a:lnTo>
                  <a:lnTo>
                    <a:pt x="91932" y="176301"/>
                  </a:lnTo>
                  <a:lnTo>
                    <a:pt x="92325" y="175881"/>
                  </a:lnTo>
                  <a:lnTo>
                    <a:pt x="92661" y="175433"/>
                  </a:lnTo>
                  <a:lnTo>
                    <a:pt x="92941" y="174957"/>
                  </a:lnTo>
                  <a:lnTo>
                    <a:pt x="93193" y="174425"/>
                  </a:lnTo>
                  <a:lnTo>
                    <a:pt x="93389" y="173892"/>
                  </a:lnTo>
                  <a:lnTo>
                    <a:pt x="93529" y="173332"/>
                  </a:lnTo>
                  <a:lnTo>
                    <a:pt x="93613" y="172744"/>
                  </a:lnTo>
                  <a:lnTo>
                    <a:pt x="93641" y="172156"/>
                  </a:lnTo>
                  <a:lnTo>
                    <a:pt x="93641" y="5855"/>
                  </a:lnTo>
                  <a:lnTo>
                    <a:pt x="93613" y="5266"/>
                  </a:lnTo>
                  <a:lnTo>
                    <a:pt x="93529" y="4678"/>
                  </a:lnTo>
                  <a:lnTo>
                    <a:pt x="93389" y="4118"/>
                  </a:lnTo>
                  <a:lnTo>
                    <a:pt x="93193" y="3586"/>
                  </a:lnTo>
                  <a:lnTo>
                    <a:pt x="92941" y="3082"/>
                  </a:lnTo>
                  <a:lnTo>
                    <a:pt x="92661" y="2577"/>
                  </a:lnTo>
                  <a:lnTo>
                    <a:pt x="92325" y="2129"/>
                  </a:lnTo>
                  <a:lnTo>
                    <a:pt x="91932" y="1709"/>
                  </a:lnTo>
                  <a:lnTo>
                    <a:pt x="91512" y="1345"/>
                  </a:lnTo>
                  <a:lnTo>
                    <a:pt x="91064" y="1009"/>
                  </a:lnTo>
                  <a:lnTo>
                    <a:pt x="90588" y="701"/>
                  </a:lnTo>
                  <a:lnTo>
                    <a:pt x="90084" y="477"/>
                  </a:lnTo>
                  <a:lnTo>
                    <a:pt x="89551" y="280"/>
                  </a:lnTo>
                  <a:lnTo>
                    <a:pt x="88991" y="140"/>
                  </a:lnTo>
                  <a:lnTo>
                    <a:pt x="88403" y="28"/>
                  </a:lnTo>
                  <a:lnTo>
                    <a:pt x="87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extrusionOk="0">
                  <a:moveTo>
                    <a:pt x="1793" y="1"/>
                  </a:moveTo>
                  <a:lnTo>
                    <a:pt x="1597" y="29"/>
                  </a:lnTo>
                  <a:lnTo>
                    <a:pt x="1401" y="57"/>
                  </a:lnTo>
                  <a:lnTo>
                    <a:pt x="1233" y="113"/>
                  </a:lnTo>
                  <a:lnTo>
                    <a:pt x="1065" y="169"/>
                  </a:lnTo>
                  <a:lnTo>
                    <a:pt x="925" y="253"/>
                  </a:lnTo>
                  <a:lnTo>
                    <a:pt x="757" y="365"/>
                  </a:lnTo>
                  <a:lnTo>
                    <a:pt x="617" y="477"/>
                  </a:lnTo>
                  <a:lnTo>
                    <a:pt x="505" y="589"/>
                  </a:lnTo>
                  <a:lnTo>
                    <a:pt x="393" y="729"/>
                  </a:lnTo>
                  <a:lnTo>
                    <a:pt x="281" y="869"/>
                  </a:lnTo>
                  <a:lnTo>
                    <a:pt x="197" y="1037"/>
                  </a:lnTo>
                  <a:lnTo>
                    <a:pt x="141" y="1205"/>
                  </a:lnTo>
                  <a:lnTo>
                    <a:pt x="85" y="1373"/>
                  </a:lnTo>
                  <a:lnTo>
                    <a:pt x="29" y="1541"/>
                  </a:lnTo>
                  <a:lnTo>
                    <a:pt x="1" y="1737"/>
                  </a:lnTo>
                  <a:lnTo>
                    <a:pt x="1" y="1933"/>
                  </a:lnTo>
                  <a:lnTo>
                    <a:pt x="1" y="168711"/>
                  </a:lnTo>
                  <a:lnTo>
                    <a:pt x="1" y="168795"/>
                  </a:lnTo>
                  <a:lnTo>
                    <a:pt x="29" y="169019"/>
                  </a:lnTo>
                  <a:lnTo>
                    <a:pt x="57" y="169215"/>
                  </a:lnTo>
                  <a:lnTo>
                    <a:pt x="113" y="169411"/>
                  </a:lnTo>
                  <a:lnTo>
                    <a:pt x="197" y="169607"/>
                  </a:lnTo>
                  <a:lnTo>
                    <a:pt x="281" y="169775"/>
                  </a:lnTo>
                  <a:lnTo>
                    <a:pt x="365" y="169943"/>
                  </a:lnTo>
                  <a:lnTo>
                    <a:pt x="505" y="170111"/>
                  </a:lnTo>
                  <a:lnTo>
                    <a:pt x="617" y="170251"/>
                  </a:lnTo>
                  <a:lnTo>
                    <a:pt x="785" y="170363"/>
                  </a:lnTo>
                  <a:lnTo>
                    <a:pt x="925" y="170475"/>
                  </a:lnTo>
                  <a:lnTo>
                    <a:pt x="1121" y="170587"/>
                  </a:lnTo>
                  <a:lnTo>
                    <a:pt x="1289" y="170672"/>
                  </a:lnTo>
                  <a:lnTo>
                    <a:pt x="1485" y="170728"/>
                  </a:lnTo>
                  <a:lnTo>
                    <a:pt x="1681" y="170784"/>
                  </a:lnTo>
                  <a:lnTo>
                    <a:pt x="1877" y="170812"/>
                  </a:lnTo>
                  <a:lnTo>
                    <a:pt x="85266" y="170812"/>
                  </a:lnTo>
                  <a:lnTo>
                    <a:pt x="85518" y="170784"/>
                  </a:lnTo>
                  <a:lnTo>
                    <a:pt x="85714" y="170728"/>
                  </a:lnTo>
                  <a:lnTo>
                    <a:pt x="85938" y="170644"/>
                  </a:lnTo>
                  <a:lnTo>
                    <a:pt x="86134" y="170531"/>
                  </a:lnTo>
                  <a:lnTo>
                    <a:pt x="86330" y="170419"/>
                  </a:lnTo>
                  <a:lnTo>
                    <a:pt x="86499" y="170307"/>
                  </a:lnTo>
                  <a:lnTo>
                    <a:pt x="86667" y="170139"/>
                  </a:lnTo>
                  <a:lnTo>
                    <a:pt x="86807" y="169999"/>
                  </a:lnTo>
                  <a:lnTo>
                    <a:pt x="86947" y="169803"/>
                  </a:lnTo>
                  <a:lnTo>
                    <a:pt x="87059" y="169635"/>
                  </a:lnTo>
                  <a:lnTo>
                    <a:pt x="87143" y="169411"/>
                  </a:lnTo>
                  <a:lnTo>
                    <a:pt x="87227" y="169215"/>
                  </a:lnTo>
                  <a:lnTo>
                    <a:pt x="87283" y="168991"/>
                  </a:lnTo>
                  <a:lnTo>
                    <a:pt x="87311" y="168767"/>
                  </a:lnTo>
                  <a:lnTo>
                    <a:pt x="87339" y="168543"/>
                  </a:lnTo>
                  <a:lnTo>
                    <a:pt x="87339" y="2130"/>
                  </a:lnTo>
                  <a:lnTo>
                    <a:pt x="87339" y="1905"/>
                  </a:lnTo>
                  <a:lnTo>
                    <a:pt x="87283" y="1709"/>
                  </a:lnTo>
                  <a:lnTo>
                    <a:pt x="87255" y="1513"/>
                  </a:lnTo>
                  <a:lnTo>
                    <a:pt x="87171" y="1317"/>
                  </a:lnTo>
                  <a:lnTo>
                    <a:pt x="87087" y="1121"/>
                  </a:lnTo>
                  <a:lnTo>
                    <a:pt x="87003" y="953"/>
                  </a:lnTo>
                  <a:lnTo>
                    <a:pt x="86863" y="785"/>
                  </a:lnTo>
                  <a:lnTo>
                    <a:pt x="86751" y="645"/>
                  </a:lnTo>
                  <a:lnTo>
                    <a:pt x="86611" y="505"/>
                  </a:lnTo>
                  <a:lnTo>
                    <a:pt x="86443" y="393"/>
                  </a:lnTo>
                  <a:lnTo>
                    <a:pt x="86274" y="281"/>
                  </a:lnTo>
                  <a:lnTo>
                    <a:pt x="86078" y="197"/>
                  </a:lnTo>
                  <a:lnTo>
                    <a:pt x="85910" y="113"/>
                  </a:lnTo>
                  <a:lnTo>
                    <a:pt x="85686" y="57"/>
                  </a:lnTo>
                  <a:lnTo>
                    <a:pt x="85490" y="29"/>
                  </a:lnTo>
                  <a:lnTo>
                    <a:pt x="85294" y="1"/>
                  </a:lnTo>
                  <a:lnTo>
                    <a:pt x="64874" y="1"/>
                  </a:lnTo>
                  <a:lnTo>
                    <a:pt x="64650" y="29"/>
                  </a:lnTo>
                  <a:lnTo>
                    <a:pt x="64426" y="85"/>
                  </a:lnTo>
                  <a:lnTo>
                    <a:pt x="64230" y="169"/>
                  </a:lnTo>
                  <a:lnTo>
                    <a:pt x="64062" y="281"/>
                  </a:lnTo>
                  <a:lnTo>
                    <a:pt x="63894" y="393"/>
                  </a:lnTo>
                  <a:lnTo>
                    <a:pt x="63754" y="561"/>
                  </a:lnTo>
                  <a:lnTo>
                    <a:pt x="63642" y="757"/>
                  </a:lnTo>
                  <a:lnTo>
                    <a:pt x="63530" y="953"/>
                  </a:lnTo>
                  <a:lnTo>
                    <a:pt x="62689" y="3054"/>
                  </a:lnTo>
                  <a:lnTo>
                    <a:pt x="62577" y="3250"/>
                  </a:lnTo>
                  <a:lnTo>
                    <a:pt x="62465" y="3446"/>
                  </a:lnTo>
                  <a:lnTo>
                    <a:pt x="62325" y="3586"/>
                  </a:lnTo>
                  <a:lnTo>
                    <a:pt x="62157" y="3726"/>
                  </a:lnTo>
                  <a:lnTo>
                    <a:pt x="61961" y="3838"/>
                  </a:lnTo>
                  <a:lnTo>
                    <a:pt x="61765" y="3922"/>
                  </a:lnTo>
                  <a:lnTo>
                    <a:pt x="61569" y="3950"/>
                  </a:lnTo>
                  <a:lnTo>
                    <a:pt x="61345" y="3978"/>
                  </a:lnTo>
                  <a:lnTo>
                    <a:pt x="26051" y="3978"/>
                  </a:lnTo>
                  <a:lnTo>
                    <a:pt x="25827" y="3950"/>
                  </a:lnTo>
                  <a:lnTo>
                    <a:pt x="25631" y="3894"/>
                  </a:lnTo>
                  <a:lnTo>
                    <a:pt x="25435" y="3838"/>
                  </a:lnTo>
                  <a:lnTo>
                    <a:pt x="25239" y="3726"/>
                  </a:lnTo>
                  <a:lnTo>
                    <a:pt x="25071" y="3586"/>
                  </a:lnTo>
                  <a:lnTo>
                    <a:pt x="24930" y="3418"/>
                  </a:lnTo>
                  <a:lnTo>
                    <a:pt x="24818" y="3250"/>
                  </a:lnTo>
                  <a:lnTo>
                    <a:pt x="24706" y="3054"/>
                  </a:lnTo>
                  <a:lnTo>
                    <a:pt x="23866" y="953"/>
                  </a:lnTo>
                  <a:lnTo>
                    <a:pt x="23754" y="729"/>
                  </a:lnTo>
                  <a:lnTo>
                    <a:pt x="23642" y="561"/>
                  </a:lnTo>
                  <a:lnTo>
                    <a:pt x="23502" y="393"/>
                  </a:lnTo>
                  <a:lnTo>
                    <a:pt x="23334" y="281"/>
                  </a:lnTo>
                  <a:lnTo>
                    <a:pt x="23138" y="169"/>
                  </a:lnTo>
                  <a:lnTo>
                    <a:pt x="22942" y="85"/>
                  </a:lnTo>
                  <a:lnTo>
                    <a:pt x="22746" y="29"/>
                  </a:lnTo>
                  <a:lnTo>
                    <a:pt x="22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fill="none" extrusionOk="0">
                  <a:moveTo>
                    <a:pt x="87339" y="2130"/>
                  </a:moveTo>
                  <a:lnTo>
                    <a:pt x="87339" y="168543"/>
                  </a:lnTo>
                  <a:lnTo>
                    <a:pt x="87339" y="168543"/>
                  </a:lnTo>
                  <a:lnTo>
                    <a:pt x="87311" y="168767"/>
                  </a:lnTo>
                  <a:lnTo>
                    <a:pt x="87283" y="168991"/>
                  </a:lnTo>
                  <a:lnTo>
                    <a:pt x="87227" y="169215"/>
                  </a:lnTo>
                  <a:lnTo>
                    <a:pt x="87143" y="169411"/>
                  </a:lnTo>
                  <a:lnTo>
                    <a:pt x="87059" y="169635"/>
                  </a:lnTo>
                  <a:lnTo>
                    <a:pt x="86947" y="169803"/>
                  </a:lnTo>
                  <a:lnTo>
                    <a:pt x="86807" y="169999"/>
                  </a:lnTo>
                  <a:lnTo>
                    <a:pt x="86667" y="170139"/>
                  </a:lnTo>
                  <a:lnTo>
                    <a:pt x="86499" y="170307"/>
                  </a:lnTo>
                  <a:lnTo>
                    <a:pt x="86330" y="170419"/>
                  </a:lnTo>
                  <a:lnTo>
                    <a:pt x="86134" y="170531"/>
                  </a:lnTo>
                  <a:lnTo>
                    <a:pt x="85938" y="170644"/>
                  </a:lnTo>
                  <a:lnTo>
                    <a:pt x="85714" y="170728"/>
                  </a:lnTo>
                  <a:lnTo>
                    <a:pt x="85518" y="170784"/>
                  </a:lnTo>
                  <a:lnTo>
                    <a:pt x="85266" y="170812"/>
                  </a:lnTo>
                  <a:lnTo>
                    <a:pt x="85042" y="170812"/>
                  </a:lnTo>
                  <a:lnTo>
                    <a:pt x="85042" y="170812"/>
                  </a:lnTo>
                  <a:lnTo>
                    <a:pt x="85014" y="170812"/>
                  </a:lnTo>
                  <a:lnTo>
                    <a:pt x="2074" y="170812"/>
                  </a:lnTo>
                  <a:lnTo>
                    <a:pt x="2074" y="170812"/>
                  </a:lnTo>
                  <a:lnTo>
                    <a:pt x="1877" y="170812"/>
                  </a:lnTo>
                  <a:lnTo>
                    <a:pt x="1681" y="170784"/>
                  </a:lnTo>
                  <a:lnTo>
                    <a:pt x="1485" y="170728"/>
                  </a:lnTo>
                  <a:lnTo>
                    <a:pt x="1289" y="170672"/>
                  </a:lnTo>
                  <a:lnTo>
                    <a:pt x="1121" y="170587"/>
                  </a:lnTo>
                  <a:lnTo>
                    <a:pt x="925" y="170475"/>
                  </a:lnTo>
                  <a:lnTo>
                    <a:pt x="785" y="170363"/>
                  </a:lnTo>
                  <a:lnTo>
                    <a:pt x="617" y="170251"/>
                  </a:lnTo>
                  <a:lnTo>
                    <a:pt x="505" y="170111"/>
                  </a:lnTo>
                  <a:lnTo>
                    <a:pt x="365" y="169943"/>
                  </a:lnTo>
                  <a:lnTo>
                    <a:pt x="281" y="169775"/>
                  </a:lnTo>
                  <a:lnTo>
                    <a:pt x="197" y="169607"/>
                  </a:lnTo>
                  <a:lnTo>
                    <a:pt x="113" y="169411"/>
                  </a:lnTo>
                  <a:lnTo>
                    <a:pt x="57" y="169215"/>
                  </a:lnTo>
                  <a:lnTo>
                    <a:pt x="29" y="169019"/>
                  </a:lnTo>
                  <a:lnTo>
                    <a:pt x="1" y="168795"/>
                  </a:lnTo>
                  <a:lnTo>
                    <a:pt x="1" y="168795"/>
                  </a:lnTo>
                  <a:lnTo>
                    <a:pt x="1" y="168711"/>
                  </a:lnTo>
                  <a:lnTo>
                    <a:pt x="1" y="1933"/>
                  </a:lnTo>
                  <a:lnTo>
                    <a:pt x="1" y="1933"/>
                  </a:lnTo>
                  <a:lnTo>
                    <a:pt x="1" y="1737"/>
                  </a:lnTo>
                  <a:lnTo>
                    <a:pt x="29" y="1541"/>
                  </a:lnTo>
                  <a:lnTo>
                    <a:pt x="85" y="1373"/>
                  </a:lnTo>
                  <a:lnTo>
                    <a:pt x="141" y="1205"/>
                  </a:lnTo>
                  <a:lnTo>
                    <a:pt x="197" y="1037"/>
                  </a:lnTo>
                  <a:lnTo>
                    <a:pt x="281" y="869"/>
                  </a:lnTo>
                  <a:lnTo>
                    <a:pt x="393" y="729"/>
                  </a:lnTo>
                  <a:lnTo>
                    <a:pt x="505" y="589"/>
                  </a:lnTo>
                  <a:lnTo>
                    <a:pt x="617" y="477"/>
                  </a:lnTo>
                  <a:lnTo>
                    <a:pt x="757" y="365"/>
                  </a:lnTo>
                  <a:lnTo>
                    <a:pt x="925" y="253"/>
                  </a:lnTo>
                  <a:lnTo>
                    <a:pt x="1065" y="169"/>
                  </a:lnTo>
                  <a:lnTo>
                    <a:pt x="1233" y="113"/>
                  </a:lnTo>
                  <a:lnTo>
                    <a:pt x="1401" y="57"/>
                  </a:lnTo>
                  <a:lnTo>
                    <a:pt x="1597" y="29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22522" y="1"/>
                  </a:lnTo>
                  <a:lnTo>
                    <a:pt x="22522" y="1"/>
                  </a:lnTo>
                  <a:lnTo>
                    <a:pt x="22746" y="29"/>
                  </a:lnTo>
                  <a:lnTo>
                    <a:pt x="22942" y="85"/>
                  </a:lnTo>
                  <a:lnTo>
                    <a:pt x="23138" y="169"/>
                  </a:lnTo>
                  <a:lnTo>
                    <a:pt x="23334" y="281"/>
                  </a:lnTo>
                  <a:lnTo>
                    <a:pt x="23502" y="393"/>
                  </a:lnTo>
                  <a:lnTo>
                    <a:pt x="23642" y="561"/>
                  </a:lnTo>
                  <a:lnTo>
                    <a:pt x="23754" y="729"/>
                  </a:lnTo>
                  <a:lnTo>
                    <a:pt x="23866" y="953"/>
                  </a:lnTo>
                  <a:lnTo>
                    <a:pt x="24706" y="3054"/>
                  </a:lnTo>
                  <a:lnTo>
                    <a:pt x="24706" y="3054"/>
                  </a:lnTo>
                  <a:lnTo>
                    <a:pt x="24818" y="3250"/>
                  </a:lnTo>
                  <a:lnTo>
                    <a:pt x="24930" y="3418"/>
                  </a:lnTo>
                  <a:lnTo>
                    <a:pt x="25071" y="3586"/>
                  </a:lnTo>
                  <a:lnTo>
                    <a:pt x="25239" y="3726"/>
                  </a:lnTo>
                  <a:lnTo>
                    <a:pt x="25435" y="3838"/>
                  </a:lnTo>
                  <a:lnTo>
                    <a:pt x="25631" y="3894"/>
                  </a:lnTo>
                  <a:lnTo>
                    <a:pt x="25827" y="3950"/>
                  </a:lnTo>
                  <a:lnTo>
                    <a:pt x="26051" y="3978"/>
                  </a:lnTo>
                  <a:lnTo>
                    <a:pt x="61345" y="3978"/>
                  </a:lnTo>
                  <a:lnTo>
                    <a:pt x="61345" y="3978"/>
                  </a:lnTo>
                  <a:lnTo>
                    <a:pt x="61569" y="3950"/>
                  </a:lnTo>
                  <a:lnTo>
                    <a:pt x="61765" y="3922"/>
                  </a:lnTo>
                  <a:lnTo>
                    <a:pt x="61961" y="3838"/>
                  </a:lnTo>
                  <a:lnTo>
                    <a:pt x="62157" y="3726"/>
                  </a:lnTo>
                  <a:lnTo>
                    <a:pt x="62325" y="3586"/>
                  </a:lnTo>
                  <a:lnTo>
                    <a:pt x="62465" y="3446"/>
                  </a:lnTo>
                  <a:lnTo>
                    <a:pt x="62577" y="3250"/>
                  </a:lnTo>
                  <a:lnTo>
                    <a:pt x="62689" y="3054"/>
                  </a:lnTo>
                  <a:lnTo>
                    <a:pt x="63530" y="953"/>
                  </a:lnTo>
                  <a:lnTo>
                    <a:pt x="63530" y="953"/>
                  </a:lnTo>
                  <a:lnTo>
                    <a:pt x="63642" y="757"/>
                  </a:lnTo>
                  <a:lnTo>
                    <a:pt x="63754" y="561"/>
                  </a:lnTo>
                  <a:lnTo>
                    <a:pt x="63894" y="393"/>
                  </a:lnTo>
                  <a:lnTo>
                    <a:pt x="64062" y="281"/>
                  </a:lnTo>
                  <a:lnTo>
                    <a:pt x="64230" y="169"/>
                  </a:lnTo>
                  <a:lnTo>
                    <a:pt x="64426" y="85"/>
                  </a:lnTo>
                  <a:lnTo>
                    <a:pt x="64650" y="29"/>
                  </a:lnTo>
                  <a:lnTo>
                    <a:pt x="64874" y="1"/>
                  </a:lnTo>
                  <a:lnTo>
                    <a:pt x="85294" y="1"/>
                  </a:lnTo>
                  <a:lnTo>
                    <a:pt x="85294" y="1"/>
                  </a:lnTo>
                  <a:lnTo>
                    <a:pt x="85490" y="29"/>
                  </a:lnTo>
                  <a:lnTo>
                    <a:pt x="85686" y="57"/>
                  </a:lnTo>
                  <a:lnTo>
                    <a:pt x="85910" y="113"/>
                  </a:lnTo>
                  <a:lnTo>
                    <a:pt x="86078" y="197"/>
                  </a:lnTo>
                  <a:lnTo>
                    <a:pt x="86274" y="281"/>
                  </a:lnTo>
                  <a:lnTo>
                    <a:pt x="86443" y="393"/>
                  </a:lnTo>
                  <a:lnTo>
                    <a:pt x="86611" y="505"/>
                  </a:lnTo>
                  <a:lnTo>
                    <a:pt x="86751" y="645"/>
                  </a:lnTo>
                  <a:lnTo>
                    <a:pt x="86863" y="785"/>
                  </a:lnTo>
                  <a:lnTo>
                    <a:pt x="87003" y="953"/>
                  </a:lnTo>
                  <a:lnTo>
                    <a:pt x="87087" y="1121"/>
                  </a:lnTo>
                  <a:lnTo>
                    <a:pt x="87171" y="1317"/>
                  </a:lnTo>
                  <a:lnTo>
                    <a:pt x="87255" y="1513"/>
                  </a:lnTo>
                  <a:lnTo>
                    <a:pt x="87283" y="1709"/>
                  </a:lnTo>
                  <a:lnTo>
                    <a:pt x="87339" y="1905"/>
                  </a:lnTo>
                  <a:lnTo>
                    <a:pt x="87339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1738582" y="1269139"/>
              <a:ext cx="16" cy="2483379"/>
            </a:xfrm>
            <a:custGeom>
              <a:avLst/>
              <a:gdLst/>
              <a:ahLst/>
              <a:cxnLst/>
              <a:rect l="l" t="t" r="r" b="b"/>
              <a:pathLst>
                <a:path w="1" h="157002" extrusionOk="0">
                  <a:moveTo>
                    <a:pt x="1" y="72717"/>
                  </a:moveTo>
                  <a:lnTo>
                    <a:pt x="1" y="72717"/>
                  </a:lnTo>
                  <a:lnTo>
                    <a:pt x="1" y="72717"/>
                  </a:lnTo>
                  <a:lnTo>
                    <a:pt x="1" y="157002"/>
                  </a:lnTo>
                  <a:lnTo>
                    <a:pt x="1" y="157002"/>
                  </a:lnTo>
                  <a:lnTo>
                    <a:pt x="1" y="72717"/>
                  </a:lnTo>
                  <a:close/>
                  <a:moveTo>
                    <a:pt x="1" y="14174"/>
                  </a:moveTo>
                  <a:lnTo>
                    <a:pt x="1" y="14174"/>
                  </a:lnTo>
                  <a:lnTo>
                    <a:pt x="1" y="56639"/>
                  </a:lnTo>
                  <a:lnTo>
                    <a:pt x="1" y="56639"/>
                  </a:lnTo>
                  <a:lnTo>
                    <a:pt x="1" y="56667"/>
                  </a:lnTo>
                  <a:lnTo>
                    <a:pt x="1" y="14174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738582" y="2419325"/>
              <a:ext cx="16" cy="1333194"/>
            </a:xfrm>
            <a:custGeom>
              <a:avLst/>
              <a:gdLst/>
              <a:ahLst/>
              <a:cxnLst/>
              <a:rect l="l" t="t" r="r" b="b"/>
              <a:pathLst>
                <a:path w="1" h="8428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4286"/>
                  </a:lnTo>
                  <a:lnTo>
                    <a:pt x="1" y="8428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738582" y="1493321"/>
              <a:ext cx="16" cy="672149"/>
            </a:xfrm>
            <a:custGeom>
              <a:avLst/>
              <a:gdLst/>
              <a:ahLst/>
              <a:cxnLst/>
              <a:rect l="l" t="t" r="r" b="b"/>
              <a:pathLst>
                <a:path w="1" h="4249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2466"/>
                  </a:lnTo>
                  <a:lnTo>
                    <a:pt x="1" y="42466"/>
                  </a:lnTo>
                  <a:lnTo>
                    <a:pt x="1" y="4249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738582" y="126913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extrusionOk="0">
                  <a:moveTo>
                    <a:pt x="79972" y="89832"/>
                  </a:moveTo>
                  <a:lnTo>
                    <a:pt x="80140" y="89860"/>
                  </a:lnTo>
                  <a:lnTo>
                    <a:pt x="80448" y="89944"/>
                  </a:lnTo>
                  <a:lnTo>
                    <a:pt x="80728" y="90112"/>
                  </a:lnTo>
                  <a:lnTo>
                    <a:pt x="80980" y="90308"/>
                  </a:lnTo>
                  <a:lnTo>
                    <a:pt x="81176" y="90560"/>
                  </a:lnTo>
                  <a:lnTo>
                    <a:pt x="81345" y="90841"/>
                  </a:lnTo>
                  <a:lnTo>
                    <a:pt x="81429" y="91149"/>
                  </a:lnTo>
                  <a:lnTo>
                    <a:pt x="81457" y="91317"/>
                  </a:lnTo>
                  <a:lnTo>
                    <a:pt x="81485" y="91485"/>
                  </a:lnTo>
                  <a:lnTo>
                    <a:pt x="81485" y="100112"/>
                  </a:lnTo>
                  <a:lnTo>
                    <a:pt x="81457" y="100280"/>
                  </a:lnTo>
                  <a:lnTo>
                    <a:pt x="81429" y="100448"/>
                  </a:lnTo>
                  <a:lnTo>
                    <a:pt x="81345" y="100784"/>
                  </a:lnTo>
                  <a:lnTo>
                    <a:pt x="81176" y="101065"/>
                  </a:lnTo>
                  <a:lnTo>
                    <a:pt x="80980" y="101317"/>
                  </a:lnTo>
                  <a:lnTo>
                    <a:pt x="80728" y="101513"/>
                  </a:lnTo>
                  <a:lnTo>
                    <a:pt x="80448" y="101653"/>
                  </a:lnTo>
                  <a:lnTo>
                    <a:pt x="80140" y="101765"/>
                  </a:lnTo>
                  <a:lnTo>
                    <a:pt x="79972" y="101793"/>
                  </a:lnTo>
                  <a:lnTo>
                    <a:pt x="7312" y="101793"/>
                  </a:lnTo>
                  <a:lnTo>
                    <a:pt x="7143" y="101765"/>
                  </a:lnTo>
                  <a:lnTo>
                    <a:pt x="6835" y="101653"/>
                  </a:lnTo>
                  <a:lnTo>
                    <a:pt x="6555" y="101513"/>
                  </a:lnTo>
                  <a:lnTo>
                    <a:pt x="6303" y="101317"/>
                  </a:lnTo>
                  <a:lnTo>
                    <a:pt x="6107" y="101065"/>
                  </a:lnTo>
                  <a:lnTo>
                    <a:pt x="5939" y="100784"/>
                  </a:lnTo>
                  <a:lnTo>
                    <a:pt x="5855" y="100448"/>
                  </a:lnTo>
                  <a:lnTo>
                    <a:pt x="5827" y="100280"/>
                  </a:lnTo>
                  <a:lnTo>
                    <a:pt x="5827" y="100112"/>
                  </a:lnTo>
                  <a:lnTo>
                    <a:pt x="5827" y="91485"/>
                  </a:lnTo>
                  <a:lnTo>
                    <a:pt x="5827" y="91317"/>
                  </a:lnTo>
                  <a:lnTo>
                    <a:pt x="5855" y="91149"/>
                  </a:lnTo>
                  <a:lnTo>
                    <a:pt x="5939" y="90841"/>
                  </a:lnTo>
                  <a:lnTo>
                    <a:pt x="6107" y="90560"/>
                  </a:lnTo>
                  <a:lnTo>
                    <a:pt x="6303" y="90308"/>
                  </a:lnTo>
                  <a:lnTo>
                    <a:pt x="6555" y="90112"/>
                  </a:lnTo>
                  <a:lnTo>
                    <a:pt x="6835" y="89944"/>
                  </a:lnTo>
                  <a:lnTo>
                    <a:pt x="7143" y="89860"/>
                  </a:lnTo>
                  <a:lnTo>
                    <a:pt x="7312" y="89832"/>
                  </a:lnTo>
                  <a:close/>
                  <a:moveTo>
                    <a:pt x="79972" y="106135"/>
                  </a:moveTo>
                  <a:lnTo>
                    <a:pt x="80140" y="106163"/>
                  </a:lnTo>
                  <a:lnTo>
                    <a:pt x="80448" y="106275"/>
                  </a:lnTo>
                  <a:lnTo>
                    <a:pt x="80728" y="106415"/>
                  </a:lnTo>
                  <a:lnTo>
                    <a:pt x="80980" y="106611"/>
                  </a:lnTo>
                  <a:lnTo>
                    <a:pt x="81176" y="106863"/>
                  </a:lnTo>
                  <a:lnTo>
                    <a:pt x="81345" y="107143"/>
                  </a:lnTo>
                  <a:lnTo>
                    <a:pt x="81429" y="107479"/>
                  </a:lnTo>
                  <a:lnTo>
                    <a:pt x="81457" y="107647"/>
                  </a:lnTo>
                  <a:lnTo>
                    <a:pt x="81485" y="107815"/>
                  </a:lnTo>
                  <a:lnTo>
                    <a:pt x="81485" y="116443"/>
                  </a:lnTo>
                  <a:lnTo>
                    <a:pt x="81457" y="116611"/>
                  </a:lnTo>
                  <a:lnTo>
                    <a:pt x="81429" y="116779"/>
                  </a:lnTo>
                  <a:lnTo>
                    <a:pt x="81345" y="117087"/>
                  </a:lnTo>
                  <a:lnTo>
                    <a:pt x="81176" y="117367"/>
                  </a:lnTo>
                  <a:lnTo>
                    <a:pt x="80980" y="117619"/>
                  </a:lnTo>
                  <a:lnTo>
                    <a:pt x="80728" y="117815"/>
                  </a:lnTo>
                  <a:lnTo>
                    <a:pt x="80448" y="117983"/>
                  </a:lnTo>
                  <a:lnTo>
                    <a:pt x="80140" y="118067"/>
                  </a:lnTo>
                  <a:lnTo>
                    <a:pt x="79972" y="118095"/>
                  </a:lnTo>
                  <a:lnTo>
                    <a:pt x="7312" y="118095"/>
                  </a:lnTo>
                  <a:lnTo>
                    <a:pt x="7143" y="118067"/>
                  </a:lnTo>
                  <a:lnTo>
                    <a:pt x="6835" y="117983"/>
                  </a:lnTo>
                  <a:lnTo>
                    <a:pt x="6555" y="117815"/>
                  </a:lnTo>
                  <a:lnTo>
                    <a:pt x="6303" y="117619"/>
                  </a:lnTo>
                  <a:lnTo>
                    <a:pt x="6107" y="117367"/>
                  </a:lnTo>
                  <a:lnTo>
                    <a:pt x="5939" y="117087"/>
                  </a:lnTo>
                  <a:lnTo>
                    <a:pt x="5855" y="116779"/>
                  </a:lnTo>
                  <a:lnTo>
                    <a:pt x="5827" y="116611"/>
                  </a:lnTo>
                  <a:lnTo>
                    <a:pt x="5827" y="116443"/>
                  </a:lnTo>
                  <a:lnTo>
                    <a:pt x="5827" y="107815"/>
                  </a:lnTo>
                  <a:lnTo>
                    <a:pt x="5827" y="107647"/>
                  </a:lnTo>
                  <a:lnTo>
                    <a:pt x="5855" y="107479"/>
                  </a:lnTo>
                  <a:lnTo>
                    <a:pt x="5939" y="107143"/>
                  </a:lnTo>
                  <a:lnTo>
                    <a:pt x="6107" y="106863"/>
                  </a:lnTo>
                  <a:lnTo>
                    <a:pt x="6303" y="106611"/>
                  </a:lnTo>
                  <a:lnTo>
                    <a:pt x="6555" y="106415"/>
                  </a:lnTo>
                  <a:lnTo>
                    <a:pt x="6835" y="106275"/>
                  </a:lnTo>
                  <a:lnTo>
                    <a:pt x="7143" y="106163"/>
                  </a:lnTo>
                  <a:lnTo>
                    <a:pt x="7312" y="106135"/>
                  </a:lnTo>
                  <a:close/>
                  <a:moveTo>
                    <a:pt x="79804" y="122437"/>
                  </a:moveTo>
                  <a:lnTo>
                    <a:pt x="79972" y="122465"/>
                  </a:lnTo>
                  <a:lnTo>
                    <a:pt x="80140" y="122465"/>
                  </a:lnTo>
                  <a:lnTo>
                    <a:pt x="80448" y="122577"/>
                  </a:lnTo>
                  <a:lnTo>
                    <a:pt x="80728" y="122717"/>
                  </a:lnTo>
                  <a:lnTo>
                    <a:pt x="80980" y="122941"/>
                  </a:lnTo>
                  <a:lnTo>
                    <a:pt x="81176" y="123193"/>
                  </a:lnTo>
                  <a:lnTo>
                    <a:pt x="81345" y="123473"/>
                  </a:lnTo>
                  <a:lnTo>
                    <a:pt x="81429" y="123781"/>
                  </a:lnTo>
                  <a:lnTo>
                    <a:pt x="81457" y="123950"/>
                  </a:lnTo>
                  <a:lnTo>
                    <a:pt x="81485" y="124118"/>
                  </a:lnTo>
                  <a:lnTo>
                    <a:pt x="81485" y="132745"/>
                  </a:lnTo>
                  <a:lnTo>
                    <a:pt x="81457" y="132913"/>
                  </a:lnTo>
                  <a:lnTo>
                    <a:pt x="81429" y="133081"/>
                  </a:lnTo>
                  <a:lnTo>
                    <a:pt x="81345" y="133389"/>
                  </a:lnTo>
                  <a:lnTo>
                    <a:pt x="81176" y="133669"/>
                  </a:lnTo>
                  <a:lnTo>
                    <a:pt x="80980" y="133921"/>
                  </a:lnTo>
                  <a:lnTo>
                    <a:pt x="80728" y="134145"/>
                  </a:lnTo>
                  <a:lnTo>
                    <a:pt x="80448" y="134286"/>
                  </a:lnTo>
                  <a:lnTo>
                    <a:pt x="80140" y="134398"/>
                  </a:lnTo>
                  <a:lnTo>
                    <a:pt x="79972" y="134398"/>
                  </a:lnTo>
                  <a:lnTo>
                    <a:pt x="79804" y="134426"/>
                  </a:lnTo>
                  <a:lnTo>
                    <a:pt x="7480" y="134426"/>
                  </a:lnTo>
                  <a:lnTo>
                    <a:pt x="7312" y="134398"/>
                  </a:lnTo>
                  <a:lnTo>
                    <a:pt x="7143" y="134398"/>
                  </a:lnTo>
                  <a:lnTo>
                    <a:pt x="6835" y="134286"/>
                  </a:lnTo>
                  <a:lnTo>
                    <a:pt x="6555" y="134145"/>
                  </a:lnTo>
                  <a:lnTo>
                    <a:pt x="6303" y="133921"/>
                  </a:lnTo>
                  <a:lnTo>
                    <a:pt x="6107" y="133669"/>
                  </a:lnTo>
                  <a:lnTo>
                    <a:pt x="5939" y="133389"/>
                  </a:lnTo>
                  <a:lnTo>
                    <a:pt x="5855" y="133081"/>
                  </a:lnTo>
                  <a:lnTo>
                    <a:pt x="5827" y="132913"/>
                  </a:lnTo>
                  <a:lnTo>
                    <a:pt x="5827" y="132745"/>
                  </a:lnTo>
                  <a:lnTo>
                    <a:pt x="5827" y="124118"/>
                  </a:lnTo>
                  <a:lnTo>
                    <a:pt x="5827" y="123950"/>
                  </a:lnTo>
                  <a:lnTo>
                    <a:pt x="5855" y="123781"/>
                  </a:lnTo>
                  <a:lnTo>
                    <a:pt x="5939" y="123473"/>
                  </a:lnTo>
                  <a:lnTo>
                    <a:pt x="6107" y="123193"/>
                  </a:lnTo>
                  <a:lnTo>
                    <a:pt x="6303" y="122941"/>
                  </a:lnTo>
                  <a:lnTo>
                    <a:pt x="6555" y="122717"/>
                  </a:lnTo>
                  <a:lnTo>
                    <a:pt x="6835" y="122577"/>
                  </a:lnTo>
                  <a:lnTo>
                    <a:pt x="7143" y="122465"/>
                  </a:lnTo>
                  <a:lnTo>
                    <a:pt x="7312" y="122465"/>
                  </a:lnTo>
                  <a:lnTo>
                    <a:pt x="7480" y="122437"/>
                  </a:lnTo>
                  <a:close/>
                  <a:moveTo>
                    <a:pt x="1" y="1"/>
                  </a:move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1990"/>
                  </a:move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fill="none" extrusionOk="0">
                  <a:moveTo>
                    <a:pt x="87339" y="1"/>
                  </a:moveTo>
                  <a:lnTo>
                    <a:pt x="1" y="1"/>
                  </a:lnTo>
                  <a:lnTo>
                    <a:pt x="1" y="42494"/>
                  </a:ln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738582" y="1269139"/>
              <a:ext cx="1381024" cy="16"/>
            </a:xfrm>
            <a:custGeom>
              <a:avLst/>
              <a:gdLst/>
              <a:ahLst/>
              <a:cxnLst/>
              <a:rect l="l" t="t" r="r" b="b"/>
              <a:pathLst>
                <a:path w="87339" h="1" fill="none" extrusionOk="0">
                  <a:moveTo>
                    <a:pt x="8733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87339" y="0"/>
                  </a:lnTo>
                  <a:lnTo>
                    <a:pt x="87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2379040" y="1143754"/>
              <a:ext cx="37665" cy="37677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5" y="0"/>
                  </a:moveTo>
                  <a:lnTo>
                    <a:pt x="953" y="28"/>
                  </a:lnTo>
                  <a:lnTo>
                    <a:pt x="729" y="84"/>
                  </a:lnTo>
                  <a:lnTo>
                    <a:pt x="533" y="196"/>
                  </a:lnTo>
                  <a:lnTo>
                    <a:pt x="337" y="336"/>
                  </a:lnTo>
                  <a:lnTo>
                    <a:pt x="197" y="533"/>
                  </a:lnTo>
                  <a:lnTo>
                    <a:pt x="85" y="729"/>
                  </a:lnTo>
                  <a:lnTo>
                    <a:pt x="29" y="953"/>
                  </a:lnTo>
                  <a:lnTo>
                    <a:pt x="1" y="1205"/>
                  </a:lnTo>
                  <a:lnTo>
                    <a:pt x="29" y="1429"/>
                  </a:lnTo>
                  <a:lnTo>
                    <a:pt x="85" y="1653"/>
                  </a:lnTo>
                  <a:lnTo>
                    <a:pt x="197" y="1877"/>
                  </a:lnTo>
                  <a:lnTo>
                    <a:pt x="337" y="2045"/>
                  </a:lnTo>
                  <a:lnTo>
                    <a:pt x="533" y="2185"/>
                  </a:lnTo>
                  <a:lnTo>
                    <a:pt x="729" y="2297"/>
                  </a:lnTo>
                  <a:lnTo>
                    <a:pt x="953" y="2381"/>
                  </a:lnTo>
                  <a:lnTo>
                    <a:pt x="1429" y="2381"/>
                  </a:lnTo>
                  <a:lnTo>
                    <a:pt x="1653" y="2297"/>
                  </a:lnTo>
                  <a:lnTo>
                    <a:pt x="1849" y="2185"/>
                  </a:lnTo>
                  <a:lnTo>
                    <a:pt x="2045" y="2045"/>
                  </a:lnTo>
                  <a:lnTo>
                    <a:pt x="2185" y="1877"/>
                  </a:lnTo>
                  <a:lnTo>
                    <a:pt x="2297" y="1653"/>
                  </a:lnTo>
                  <a:lnTo>
                    <a:pt x="2353" y="1429"/>
                  </a:lnTo>
                  <a:lnTo>
                    <a:pt x="2381" y="1205"/>
                  </a:lnTo>
                  <a:lnTo>
                    <a:pt x="2353" y="953"/>
                  </a:lnTo>
                  <a:lnTo>
                    <a:pt x="2297" y="729"/>
                  </a:lnTo>
                  <a:lnTo>
                    <a:pt x="2185" y="533"/>
                  </a:lnTo>
                  <a:lnTo>
                    <a:pt x="2045" y="336"/>
                  </a:lnTo>
                  <a:lnTo>
                    <a:pt x="1849" y="196"/>
                  </a:lnTo>
                  <a:lnTo>
                    <a:pt x="1653" y="84"/>
                  </a:lnTo>
                  <a:lnTo>
                    <a:pt x="1429" y="28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2431300" y="1150397"/>
              <a:ext cx="24382" cy="24391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57" y="1"/>
                  </a:moveTo>
                  <a:lnTo>
                    <a:pt x="617" y="29"/>
                  </a:lnTo>
                  <a:lnTo>
                    <a:pt x="477" y="57"/>
                  </a:lnTo>
                  <a:lnTo>
                    <a:pt x="337" y="141"/>
                  </a:lnTo>
                  <a:lnTo>
                    <a:pt x="225" y="225"/>
                  </a:lnTo>
                  <a:lnTo>
                    <a:pt x="141" y="337"/>
                  </a:lnTo>
                  <a:lnTo>
                    <a:pt x="57" y="477"/>
                  </a:lnTo>
                  <a:lnTo>
                    <a:pt x="1" y="617"/>
                  </a:lnTo>
                  <a:lnTo>
                    <a:pt x="1" y="785"/>
                  </a:lnTo>
                  <a:lnTo>
                    <a:pt x="1" y="925"/>
                  </a:lnTo>
                  <a:lnTo>
                    <a:pt x="57" y="1065"/>
                  </a:lnTo>
                  <a:lnTo>
                    <a:pt x="141" y="1205"/>
                  </a:lnTo>
                  <a:lnTo>
                    <a:pt x="225" y="1317"/>
                  </a:lnTo>
                  <a:lnTo>
                    <a:pt x="337" y="1401"/>
                  </a:lnTo>
                  <a:lnTo>
                    <a:pt x="477" y="1485"/>
                  </a:lnTo>
                  <a:lnTo>
                    <a:pt x="617" y="1541"/>
                  </a:lnTo>
                  <a:lnTo>
                    <a:pt x="925" y="1541"/>
                  </a:lnTo>
                  <a:lnTo>
                    <a:pt x="1065" y="1485"/>
                  </a:lnTo>
                  <a:lnTo>
                    <a:pt x="1205" y="1401"/>
                  </a:lnTo>
                  <a:lnTo>
                    <a:pt x="1317" y="1317"/>
                  </a:lnTo>
                  <a:lnTo>
                    <a:pt x="1401" y="1205"/>
                  </a:lnTo>
                  <a:lnTo>
                    <a:pt x="1485" y="1065"/>
                  </a:lnTo>
                  <a:lnTo>
                    <a:pt x="1513" y="925"/>
                  </a:lnTo>
                  <a:lnTo>
                    <a:pt x="1541" y="785"/>
                  </a:lnTo>
                  <a:lnTo>
                    <a:pt x="1541" y="757"/>
                  </a:lnTo>
                  <a:lnTo>
                    <a:pt x="1513" y="617"/>
                  </a:lnTo>
                  <a:lnTo>
                    <a:pt x="1485" y="477"/>
                  </a:lnTo>
                  <a:lnTo>
                    <a:pt x="1401" y="337"/>
                  </a:lnTo>
                  <a:lnTo>
                    <a:pt x="1317" y="225"/>
                  </a:lnTo>
                  <a:lnTo>
                    <a:pt x="1205" y="141"/>
                  </a:lnTo>
                  <a:lnTo>
                    <a:pt x="1065" y="57"/>
                  </a:lnTo>
                  <a:lnTo>
                    <a:pt x="925" y="2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1894490" y="1209760"/>
              <a:ext cx="16840" cy="23062"/>
            </a:xfrm>
            <a:custGeom>
              <a:avLst/>
              <a:gdLst/>
              <a:ahLst/>
              <a:cxnLst/>
              <a:rect l="l" t="t" r="r" b="b"/>
              <a:pathLst>
                <a:path w="1065" h="1458" extrusionOk="0">
                  <a:moveTo>
                    <a:pt x="1" y="1"/>
                  </a:moveTo>
                  <a:lnTo>
                    <a:pt x="1" y="1458"/>
                  </a:lnTo>
                  <a:lnTo>
                    <a:pt x="1065" y="145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extrusionOk="0">
                  <a:moveTo>
                    <a:pt x="1" y="1"/>
                  </a:move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fill="none" extrusionOk="0">
                  <a:moveTo>
                    <a:pt x="1093" y="1"/>
                  </a:moveTo>
                  <a:lnTo>
                    <a:pt x="1" y="1"/>
                  </a:ln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1838689" y="1194702"/>
              <a:ext cx="17283" cy="37677"/>
            </a:xfrm>
            <a:custGeom>
              <a:avLst/>
              <a:gdLst/>
              <a:ahLst/>
              <a:cxnLst/>
              <a:rect l="l" t="t" r="r" b="b"/>
              <a:pathLst>
                <a:path w="1093" h="2382" extrusionOk="0">
                  <a:moveTo>
                    <a:pt x="0" y="1"/>
                  </a:moveTo>
                  <a:lnTo>
                    <a:pt x="0" y="2382"/>
                  </a:lnTo>
                  <a:lnTo>
                    <a:pt x="1093" y="2382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811223" y="1187173"/>
              <a:ext cx="16840" cy="45649"/>
            </a:xfrm>
            <a:custGeom>
              <a:avLst/>
              <a:gdLst/>
              <a:ahLst/>
              <a:cxnLst/>
              <a:rect l="l" t="t" r="r" b="b"/>
              <a:pathLst>
                <a:path w="1065" h="2886" extrusionOk="0">
                  <a:moveTo>
                    <a:pt x="1" y="0"/>
                  </a:moveTo>
                  <a:lnTo>
                    <a:pt x="1" y="2886"/>
                  </a:lnTo>
                  <a:lnTo>
                    <a:pt x="1065" y="2886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2956598" y="1201788"/>
              <a:ext cx="10215" cy="22619"/>
            </a:xfrm>
            <a:custGeom>
              <a:avLst/>
              <a:gdLst/>
              <a:ahLst/>
              <a:cxnLst/>
              <a:rect l="l" t="t" r="r" b="b"/>
              <a:pathLst>
                <a:path w="646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645" y="1429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extrusionOk="0">
                  <a:moveTo>
                    <a:pt x="0" y="1"/>
                  </a:move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fill="none" extrusionOk="0">
                  <a:moveTo>
                    <a:pt x="5098" y="1"/>
                  </a:moveTo>
                  <a:lnTo>
                    <a:pt x="0" y="1"/>
                  </a:ln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extrusionOk="0">
                  <a:moveTo>
                    <a:pt x="1" y="0"/>
                  </a:moveTo>
                  <a:lnTo>
                    <a:pt x="1" y="14174"/>
                  </a:lnTo>
                  <a:lnTo>
                    <a:pt x="87479" y="14174"/>
                  </a:lnTo>
                  <a:lnTo>
                    <a:pt x="87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fill="none" extrusionOk="0">
                  <a:moveTo>
                    <a:pt x="1" y="0"/>
                  </a:moveTo>
                  <a:lnTo>
                    <a:pt x="87479" y="0"/>
                  </a:lnTo>
                  <a:lnTo>
                    <a:pt x="87479" y="14174"/>
                  </a:lnTo>
                  <a:lnTo>
                    <a:pt x="1" y="14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extrusionOk="0">
                  <a:moveTo>
                    <a:pt x="1" y="0"/>
                  </a:move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fill="none" extrusionOk="0">
                  <a:moveTo>
                    <a:pt x="3446" y="0"/>
                  </a:moveTo>
                  <a:lnTo>
                    <a:pt x="1" y="0"/>
                  </a:ln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2135437" y="1329388"/>
              <a:ext cx="17726" cy="82868"/>
            </a:xfrm>
            <a:custGeom>
              <a:avLst/>
              <a:gdLst/>
              <a:ahLst/>
              <a:cxnLst/>
              <a:rect l="l" t="t" r="r" b="b"/>
              <a:pathLst>
                <a:path w="1121" h="5239" extrusionOk="0">
                  <a:moveTo>
                    <a:pt x="505" y="1"/>
                  </a:move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close/>
                  <a:moveTo>
                    <a:pt x="113" y="1654"/>
                  </a:moveTo>
                  <a:lnTo>
                    <a:pt x="113" y="5239"/>
                  </a:lnTo>
                  <a:lnTo>
                    <a:pt x="953" y="5239"/>
                  </a:lnTo>
                  <a:lnTo>
                    <a:pt x="953" y="1654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2137208" y="1355535"/>
              <a:ext cx="13298" cy="56722"/>
            </a:xfrm>
            <a:custGeom>
              <a:avLst/>
              <a:gdLst/>
              <a:ahLst/>
              <a:cxnLst/>
              <a:rect l="l" t="t" r="r" b="b"/>
              <a:pathLst>
                <a:path w="841" h="3586" fill="none" extrusionOk="0">
                  <a:moveTo>
                    <a:pt x="841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841" y="3586"/>
                  </a:lnTo>
                  <a:lnTo>
                    <a:pt x="8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35437" y="1329388"/>
              <a:ext cx="17726" cy="14204"/>
            </a:xfrm>
            <a:custGeom>
              <a:avLst/>
              <a:gdLst/>
              <a:ahLst/>
              <a:cxnLst/>
              <a:rect l="l" t="t" r="r" b="b"/>
              <a:pathLst>
                <a:path w="1121" h="898" fill="none" extrusionOk="0">
                  <a:moveTo>
                    <a:pt x="617" y="1"/>
                  </a:moveTo>
                  <a:lnTo>
                    <a:pt x="617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533" y="1"/>
                  </a:lnTo>
                  <a:lnTo>
                    <a:pt x="533" y="1"/>
                  </a:lnTo>
                  <a:lnTo>
                    <a:pt x="505" y="1"/>
                  </a:lnTo>
                  <a:lnTo>
                    <a:pt x="505" y="1"/>
                  </a:ln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extrusionOk="0">
                  <a:moveTo>
                    <a:pt x="1793" y="1"/>
                  </a:move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fill="none" extrusionOk="0">
                  <a:moveTo>
                    <a:pt x="2157" y="1"/>
                  </a:moveTo>
                  <a:lnTo>
                    <a:pt x="2157" y="1"/>
                  </a:lnTo>
                  <a:lnTo>
                    <a:pt x="2045" y="1"/>
                  </a:lnTo>
                  <a:lnTo>
                    <a:pt x="2045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793" y="1"/>
                  </a:ln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extrusionOk="0">
                  <a:moveTo>
                    <a:pt x="2409" y="2101"/>
                  </a:moveTo>
                  <a:lnTo>
                    <a:pt x="2409" y="2522"/>
                  </a:lnTo>
                  <a:lnTo>
                    <a:pt x="2353" y="2634"/>
                  </a:lnTo>
                  <a:lnTo>
                    <a:pt x="2269" y="2746"/>
                  </a:lnTo>
                  <a:lnTo>
                    <a:pt x="2185" y="2858"/>
                  </a:lnTo>
                  <a:lnTo>
                    <a:pt x="2073" y="2942"/>
                  </a:lnTo>
                  <a:lnTo>
                    <a:pt x="1961" y="2998"/>
                  </a:lnTo>
                  <a:lnTo>
                    <a:pt x="1821" y="3054"/>
                  </a:lnTo>
                  <a:lnTo>
                    <a:pt x="1709" y="3082"/>
                  </a:lnTo>
                  <a:lnTo>
                    <a:pt x="1345" y="3082"/>
                  </a:lnTo>
                  <a:lnTo>
                    <a:pt x="1205" y="3026"/>
                  </a:lnTo>
                  <a:lnTo>
                    <a:pt x="1092" y="2998"/>
                  </a:lnTo>
                  <a:lnTo>
                    <a:pt x="1008" y="2914"/>
                  </a:lnTo>
                  <a:lnTo>
                    <a:pt x="924" y="2858"/>
                  </a:lnTo>
                  <a:lnTo>
                    <a:pt x="868" y="2774"/>
                  </a:lnTo>
                  <a:lnTo>
                    <a:pt x="812" y="2690"/>
                  </a:lnTo>
                  <a:lnTo>
                    <a:pt x="812" y="2578"/>
                  </a:lnTo>
                  <a:lnTo>
                    <a:pt x="812" y="2494"/>
                  </a:lnTo>
                  <a:lnTo>
                    <a:pt x="840" y="2409"/>
                  </a:lnTo>
                  <a:lnTo>
                    <a:pt x="896" y="2325"/>
                  </a:lnTo>
                  <a:lnTo>
                    <a:pt x="980" y="2241"/>
                  </a:lnTo>
                  <a:lnTo>
                    <a:pt x="1064" y="2185"/>
                  </a:lnTo>
                  <a:lnTo>
                    <a:pt x="1205" y="2129"/>
                  </a:lnTo>
                  <a:lnTo>
                    <a:pt x="1345" y="2101"/>
                  </a:lnTo>
                  <a:close/>
                  <a:moveTo>
                    <a:pt x="1541" y="1"/>
                  </a:move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250598" y="1387438"/>
              <a:ext cx="25252" cy="15517"/>
            </a:xfrm>
            <a:custGeom>
              <a:avLst/>
              <a:gdLst/>
              <a:ahLst/>
              <a:cxnLst/>
              <a:rect l="l" t="t" r="r" b="b"/>
              <a:pathLst>
                <a:path w="1597" h="981" fill="none" extrusionOk="0">
                  <a:moveTo>
                    <a:pt x="757" y="981"/>
                  </a:moveTo>
                  <a:lnTo>
                    <a:pt x="757" y="981"/>
                  </a:lnTo>
                  <a:lnTo>
                    <a:pt x="673" y="981"/>
                  </a:lnTo>
                  <a:lnTo>
                    <a:pt x="673" y="981"/>
                  </a:lnTo>
                  <a:lnTo>
                    <a:pt x="533" y="981"/>
                  </a:lnTo>
                  <a:lnTo>
                    <a:pt x="393" y="925"/>
                  </a:lnTo>
                  <a:lnTo>
                    <a:pt x="280" y="897"/>
                  </a:lnTo>
                  <a:lnTo>
                    <a:pt x="196" y="813"/>
                  </a:lnTo>
                  <a:lnTo>
                    <a:pt x="112" y="757"/>
                  </a:lnTo>
                  <a:lnTo>
                    <a:pt x="56" y="673"/>
                  </a:lnTo>
                  <a:lnTo>
                    <a:pt x="0" y="589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28" y="308"/>
                  </a:lnTo>
                  <a:lnTo>
                    <a:pt x="84" y="224"/>
                  </a:lnTo>
                  <a:lnTo>
                    <a:pt x="168" y="140"/>
                  </a:lnTo>
                  <a:lnTo>
                    <a:pt x="252" y="84"/>
                  </a:lnTo>
                  <a:lnTo>
                    <a:pt x="393" y="28"/>
                  </a:lnTo>
                  <a:lnTo>
                    <a:pt x="533" y="0"/>
                  </a:lnTo>
                  <a:lnTo>
                    <a:pt x="729" y="0"/>
                  </a:lnTo>
                  <a:lnTo>
                    <a:pt x="1597" y="0"/>
                  </a:lnTo>
                  <a:lnTo>
                    <a:pt x="1597" y="421"/>
                  </a:lnTo>
                  <a:lnTo>
                    <a:pt x="1597" y="421"/>
                  </a:lnTo>
                  <a:lnTo>
                    <a:pt x="1541" y="533"/>
                  </a:lnTo>
                  <a:lnTo>
                    <a:pt x="1457" y="645"/>
                  </a:lnTo>
                  <a:lnTo>
                    <a:pt x="1373" y="757"/>
                  </a:lnTo>
                  <a:lnTo>
                    <a:pt x="1261" y="841"/>
                  </a:lnTo>
                  <a:lnTo>
                    <a:pt x="1149" y="897"/>
                  </a:lnTo>
                  <a:lnTo>
                    <a:pt x="1009" y="953"/>
                  </a:lnTo>
                  <a:lnTo>
                    <a:pt x="897" y="981"/>
                  </a:lnTo>
                  <a:lnTo>
                    <a:pt x="757" y="9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fill="none" extrusionOk="0">
                  <a:moveTo>
                    <a:pt x="1541" y="1"/>
                  </a:moveTo>
                  <a:lnTo>
                    <a:pt x="1541" y="1"/>
                  </a:ln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lnTo>
                    <a:pt x="1625" y="1"/>
                  </a:lnTo>
                  <a:lnTo>
                    <a:pt x="15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extrusionOk="0">
                  <a:moveTo>
                    <a:pt x="1793" y="1"/>
                  </a:move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fill="none" extrusionOk="0">
                  <a:moveTo>
                    <a:pt x="2158" y="1"/>
                  </a:moveTo>
                  <a:lnTo>
                    <a:pt x="2158" y="1"/>
                  </a:lnTo>
                  <a:lnTo>
                    <a:pt x="2046" y="1"/>
                  </a:lnTo>
                  <a:lnTo>
                    <a:pt x="2046" y="1"/>
                  </a:lnTo>
                  <a:lnTo>
                    <a:pt x="1962" y="1"/>
                  </a:lnTo>
                  <a:lnTo>
                    <a:pt x="1962" y="1"/>
                  </a:lnTo>
                  <a:lnTo>
                    <a:pt x="1793" y="1"/>
                  </a:ln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extrusionOk="0">
                  <a:moveTo>
                    <a:pt x="1625" y="1"/>
                  </a:move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fill="none" extrusionOk="0">
                  <a:moveTo>
                    <a:pt x="1821" y="1"/>
                  </a:moveTo>
                  <a:lnTo>
                    <a:pt x="1821" y="1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1625" y="1"/>
                  </a:ln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8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extrusionOk="0">
                  <a:moveTo>
                    <a:pt x="1906" y="673"/>
                  </a:moveTo>
                  <a:lnTo>
                    <a:pt x="2102" y="701"/>
                  </a:lnTo>
                  <a:lnTo>
                    <a:pt x="2270" y="757"/>
                  </a:lnTo>
                  <a:lnTo>
                    <a:pt x="2438" y="813"/>
                  </a:lnTo>
                  <a:lnTo>
                    <a:pt x="2578" y="925"/>
                  </a:lnTo>
                  <a:lnTo>
                    <a:pt x="2690" y="1065"/>
                  </a:lnTo>
                  <a:lnTo>
                    <a:pt x="2774" y="1205"/>
                  </a:lnTo>
                  <a:lnTo>
                    <a:pt x="2858" y="1373"/>
                  </a:lnTo>
                  <a:lnTo>
                    <a:pt x="2886" y="1569"/>
                  </a:lnTo>
                  <a:lnTo>
                    <a:pt x="813" y="1569"/>
                  </a:lnTo>
                  <a:lnTo>
                    <a:pt x="869" y="1373"/>
                  </a:lnTo>
                  <a:lnTo>
                    <a:pt x="925" y="1205"/>
                  </a:lnTo>
                  <a:lnTo>
                    <a:pt x="1037" y="1065"/>
                  </a:lnTo>
                  <a:lnTo>
                    <a:pt x="1149" y="925"/>
                  </a:lnTo>
                  <a:lnTo>
                    <a:pt x="1289" y="813"/>
                  </a:lnTo>
                  <a:lnTo>
                    <a:pt x="1458" y="757"/>
                  </a:lnTo>
                  <a:lnTo>
                    <a:pt x="1626" y="701"/>
                  </a:lnTo>
                  <a:lnTo>
                    <a:pt x="1822" y="673"/>
                  </a:lnTo>
                  <a:close/>
                  <a:moveTo>
                    <a:pt x="1738" y="1"/>
                  </a:move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2449468" y="1364835"/>
              <a:ext cx="32795" cy="14204"/>
            </a:xfrm>
            <a:custGeom>
              <a:avLst/>
              <a:gdLst/>
              <a:ahLst/>
              <a:cxnLst/>
              <a:rect l="l" t="t" r="r" b="b"/>
              <a:pathLst>
                <a:path w="2074" h="898" fill="none" extrusionOk="0">
                  <a:moveTo>
                    <a:pt x="0" y="897"/>
                  </a:moveTo>
                  <a:lnTo>
                    <a:pt x="0" y="897"/>
                  </a:lnTo>
                  <a:lnTo>
                    <a:pt x="56" y="701"/>
                  </a:lnTo>
                  <a:lnTo>
                    <a:pt x="112" y="533"/>
                  </a:lnTo>
                  <a:lnTo>
                    <a:pt x="224" y="393"/>
                  </a:lnTo>
                  <a:lnTo>
                    <a:pt x="336" y="253"/>
                  </a:lnTo>
                  <a:lnTo>
                    <a:pt x="476" y="141"/>
                  </a:lnTo>
                  <a:lnTo>
                    <a:pt x="645" y="85"/>
                  </a:lnTo>
                  <a:lnTo>
                    <a:pt x="813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093" y="1"/>
                  </a:lnTo>
                  <a:lnTo>
                    <a:pt x="1093" y="1"/>
                  </a:lnTo>
                  <a:lnTo>
                    <a:pt x="1289" y="29"/>
                  </a:lnTo>
                  <a:lnTo>
                    <a:pt x="1457" y="85"/>
                  </a:lnTo>
                  <a:lnTo>
                    <a:pt x="1625" y="141"/>
                  </a:lnTo>
                  <a:lnTo>
                    <a:pt x="1765" y="253"/>
                  </a:lnTo>
                  <a:lnTo>
                    <a:pt x="1877" y="393"/>
                  </a:lnTo>
                  <a:lnTo>
                    <a:pt x="1961" y="533"/>
                  </a:lnTo>
                  <a:lnTo>
                    <a:pt x="2045" y="701"/>
                  </a:lnTo>
                  <a:lnTo>
                    <a:pt x="2073" y="897"/>
                  </a:lnTo>
                  <a:lnTo>
                    <a:pt x="28" y="897"/>
                  </a:lnTo>
                  <a:lnTo>
                    <a:pt x="0" y="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fill="none" extrusionOk="0">
                  <a:moveTo>
                    <a:pt x="1794" y="1"/>
                  </a:moveTo>
                  <a:lnTo>
                    <a:pt x="1794" y="1"/>
                  </a:lnTo>
                  <a:lnTo>
                    <a:pt x="1738" y="1"/>
                  </a:lnTo>
                  <a:lnTo>
                    <a:pt x="1738" y="1"/>
                  </a:ln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018" y="3698"/>
                  </a:lnTo>
                  <a:lnTo>
                    <a:pt x="2018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lnTo>
                    <a:pt x="1934" y="1"/>
                  </a:lnTo>
                  <a:lnTo>
                    <a:pt x="1934" y="1"/>
                  </a:lnTo>
                  <a:lnTo>
                    <a:pt x="1878" y="1"/>
                  </a:lnTo>
                  <a:lnTo>
                    <a:pt x="1878" y="1"/>
                  </a:lnTo>
                  <a:lnTo>
                    <a:pt x="1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extrusionOk="0">
                  <a:moveTo>
                    <a:pt x="2577" y="868"/>
                  </a:moveTo>
                  <a:lnTo>
                    <a:pt x="3446" y="2941"/>
                  </a:lnTo>
                  <a:lnTo>
                    <a:pt x="1681" y="2941"/>
                  </a:lnTo>
                  <a:lnTo>
                    <a:pt x="2577" y="868"/>
                  </a:lnTo>
                  <a:close/>
                  <a:moveTo>
                    <a:pt x="2129" y="0"/>
                  </a:move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2553987" y="1351106"/>
              <a:ext cx="27924" cy="32805"/>
            </a:xfrm>
            <a:custGeom>
              <a:avLst/>
              <a:gdLst/>
              <a:ahLst/>
              <a:cxnLst/>
              <a:rect l="l" t="t" r="r" b="b"/>
              <a:pathLst>
                <a:path w="1766" h="2074" fill="none" extrusionOk="0">
                  <a:moveTo>
                    <a:pt x="1" y="2073"/>
                  </a:moveTo>
                  <a:lnTo>
                    <a:pt x="897" y="0"/>
                  </a:lnTo>
                  <a:lnTo>
                    <a:pt x="1766" y="2073"/>
                  </a:lnTo>
                  <a:lnTo>
                    <a:pt x="1" y="20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fill="none" extrusionOk="0">
                  <a:moveTo>
                    <a:pt x="2997" y="0"/>
                  </a:moveTo>
                  <a:lnTo>
                    <a:pt x="2129" y="0"/>
                  </a:ln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65" y="1009"/>
                  </a:lnTo>
                  <a:lnTo>
                    <a:pt x="2633" y="1121"/>
                  </a:lnTo>
                  <a:lnTo>
                    <a:pt x="2774" y="1261"/>
                  </a:lnTo>
                  <a:lnTo>
                    <a:pt x="2858" y="1457"/>
                  </a:lnTo>
                  <a:lnTo>
                    <a:pt x="2942" y="1625"/>
                  </a:lnTo>
                  <a:lnTo>
                    <a:pt x="2970" y="1849"/>
                  </a:lnTo>
                  <a:lnTo>
                    <a:pt x="2970" y="1933"/>
                  </a:lnTo>
                  <a:lnTo>
                    <a:pt x="2942" y="2157"/>
                  </a:lnTo>
                  <a:lnTo>
                    <a:pt x="2886" y="2353"/>
                  </a:lnTo>
                  <a:lnTo>
                    <a:pt x="2774" y="2522"/>
                  </a:lnTo>
                  <a:lnTo>
                    <a:pt x="2661" y="2662"/>
                  </a:lnTo>
                  <a:lnTo>
                    <a:pt x="2493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681" y="2942"/>
                  </a:lnTo>
                  <a:lnTo>
                    <a:pt x="1485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25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093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630170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41" y="2102"/>
                  </a:lnTo>
                  <a:lnTo>
                    <a:pt x="645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85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53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25" y="169"/>
                  </a:lnTo>
                  <a:lnTo>
                    <a:pt x="1793" y="281"/>
                  </a:lnTo>
                  <a:lnTo>
                    <a:pt x="1934" y="421"/>
                  </a:lnTo>
                  <a:lnTo>
                    <a:pt x="2018" y="617"/>
                  </a:lnTo>
                  <a:lnTo>
                    <a:pt x="2102" y="785"/>
                  </a:lnTo>
                  <a:lnTo>
                    <a:pt x="2130" y="1009"/>
                  </a:lnTo>
                  <a:lnTo>
                    <a:pt x="2130" y="1009"/>
                  </a:lnTo>
                  <a:lnTo>
                    <a:pt x="2130" y="1093"/>
                  </a:lnTo>
                  <a:lnTo>
                    <a:pt x="2130" y="1093"/>
                  </a:lnTo>
                  <a:lnTo>
                    <a:pt x="2102" y="1317"/>
                  </a:lnTo>
                  <a:lnTo>
                    <a:pt x="2046" y="1513"/>
                  </a:lnTo>
                  <a:lnTo>
                    <a:pt x="1934" y="1682"/>
                  </a:lnTo>
                  <a:lnTo>
                    <a:pt x="1821" y="1822"/>
                  </a:lnTo>
                  <a:lnTo>
                    <a:pt x="1653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1989" y="3698"/>
                  </a:lnTo>
                  <a:lnTo>
                    <a:pt x="1989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57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93" y="1009"/>
                  </a:lnTo>
                  <a:lnTo>
                    <a:pt x="2633" y="1121"/>
                  </a:lnTo>
                  <a:lnTo>
                    <a:pt x="2773" y="1261"/>
                  </a:lnTo>
                  <a:lnTo>
                    <a:pt x="2885" y="1457"/>
                  </a:lnTo>
                  <a:lnTo>
                    <a:pt x="2941" y="1625"/>
                  </a:lnTo>
                  <a:lnTo>
                    <a:pt x="2969" y="1849"/>
                  </a:lnTo>
                  <a:lnTo>
                    <a:pt x="2969" y="1933"/>
                  </a:lnTo>
                  <a:lnTo>
                    <a:pt x="2941" y="2157"/>
                  </a:lnTo>
                  <a:lnTo>
                    <a:pt x="2885" y="2353"/>
                  </a:lnTo>
                  <a:lnTo>
                    <a:pt x="2801" y="2522"/>
                  </a:lnTo>
                  <a:lnTo>
                    <a:pt x="2661" y="2662"/>
                  </a:lnTo>
                  <a:lnTo>
                    <a:pt x="2521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53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121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2703254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69" y="2102"/>
                  </a:lnTo>
                  <a:lnTo>
                    <a:pt x="673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113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81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53" y="169"/>
                  </a:lnTo>
                  <a:lnTo>
                    <a:pt x="1793" y="281"/>
                  </a:lnTo>
                  <a:lnTo>
                    <a:pt x="1933" y="421"/>
                  </a:lnTo>
                  <a:lnTo>
                    <a:pt x="2045" y="617"/>
                  </a:lnTo>
                  <a:lnTo>
                    <a:pt x="2101" y="785"/>
                  </a:lnTo>
                  <a:lnTo>
                    <a:pt x="2129" y="1009"/>
                  </a:lnTo>
                  <a:lnTo>
                    <a:pt x="2129" y="1009"/>
                  </a:lnTo>
                  <a:lnTo>
                    <a:pt x="2129" y="1093"/>
                  </a:lnTo>
                  <a:lnTo>
                    <a:pt x="2129" y="1093"/>
                  </a:lnTo>
                  <a:lnTo>
                    <a:pt x="2101" y="1317"/>
                  </a:lnTo>
                  <a:lnTo>
                    <a:pt x="2045" y="1513"/>
                  </a:lnTo>
                  <a:lnTo>
                    <a:pt x="1961" y="1682"/>
                  </a:lnTo>
                  <a:lnTo>
                    <a:pt x="1821" y="1822"/>
                  </a:lnTo>
                  <a:lnTo>
                    <a:pt x="1681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2017" y="1"/>
                  </a:lnTo>
                  <a:lnTo>
                    <a:pt x="2017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2017" y="3698"/>
                  </a:lnTo>
                  <a:lnTo>
                    <a:pt x="2017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85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extrusionOk="0">
                  <a:moveTo>
                    <a:pt x="2634" y="0"/>
                  </a:move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fill="none" extrusionOk="0">
                  <a:moveTo>
                    <a:pt x="2634" y="0"/>
                  </a:moveTo>
                  <a:lnTo>
                    <a:pt x="2634" y="0"/>
                  </a:ln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662" y="5322"/>
                  </a:lnTo>
                  <a:lnTo>
                    <a:pt x="2662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extrusionOk="0">
                  <a:moveTo>
                    <a:pt x="532" y="0"/>
                  </a:move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fill="none" extrusionOk="0">
                  <a:moveTo>
                    <a:pt x="644" y="0"/>
                  </a:moveTo>
                  <a:lnTo>
                    <a:pt x="644" y="0"/>
                  </a:lnTo>
                  <a:lnTo>
                    <a:pt x="532" y="0"/>
                  </a:ln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61"/>
                  </a:lnTo>
                  <a:lnTo>
                    <a:pt x="644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lnTo>
                    <a:pt x="6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532" y="1"/>
                  </a:move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1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lnTo>
                    <a:pt x="6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644" y="1"/>
                  </a:move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229773" y="1605419"/>
              <a:ext cx="59818" cy="100599"/>
            </a:xfrm>
            <a:custGeom>
              <a:avLst/>
              <a:gdLst/>
              <a:ahLst/>
              <a:cxnLst/>
              <a:rect l="l" t="t" r="r" b="b"/>
              <a:pathLst>
                <a:path w="3783" h="6360" extrusionOk="0">
                  <a:moveTo>
                    <a:pt x="1654" y="1513"/>
                  </a:moveTo>
                  <a:lnTo>
                    <a:pt x="1654" y="2707"/>
                  </a:lnTo>
                  <a:lnTo>
                    <a:pt x="1401" y="2606"/>
                  </a:lnTo>
                  <a:lnTo>
                    <a:pt x="1177" y="2494"/>
                  </a:lnTo>
                  <a:lnTo>
                    <a:pt x="1093" y="2410"/>
                  </a:lnTo>
                  <a:lnTo>
                    <a:pt x="1037" y="2326"/>
                  </a:lnTo>
                  <a:lnTo>
                    <a:pt x="981" y="2214"/>
                  </a:lnTo>
                  <a:lnTo>
                    <a:pt x="981" y="2130"/>
                  </a:lnTo>
                  <a:lnTo>
                    <a:pt x="981" y="2018"/>
                  </a:lnTo>
                  <a:lnTo>
                    <a:pt x="1009" y="1906"/>
                  </a:lnTo>
                  <a:lnTo>
                    <a:pt x="1065" y="1821"/>
                  </a:lnTo>
                  <a:lnTo>
                    <a:pt x="1149" y="1737"/>
                  </a:lnTo>
                  <a:lnTo>
                    <a:pt x="1233" y="1653"/>
                  </a:lnTo>
                  <a:lnTo>
                    <a:pt x="1345" y="1597"/>
                  </a:lnTo>
                  <a:lnTo>
                    <a:pt x="1485" y="1541"/>
                  </a:lnTo>
                  <a:lnTo>
                    <a:pt x="1654" y="1513"/>
                  </a:lnTo>
                  <a:close/>
                  <a:moveTo>
                    <a:pt x="2214" y="3670"/>
                  </a:moveTo>
                  <a:lnTo>
                    <a:pt x="2494" y="3754"/>
                  </a:lnTo>
                  <a:lnTo>
                    <a:pt x="2718" y="3894"/>
                  </a:lnTo>
                  <a:lnTo>
                    <a:pt x="2802" y="3950"/>
                  </a:lnTo>
                  <a:lnTo>
                    <a:pt x="2858" y="4034"/>
                  </a:lnTo>
                  <a:lnTo>
                    <a:pt x="2914" y="4146"/>
                  </a:lnTo>
                  <a:lnTo>
                    <a:pt x="2914" y="4258"/>
                  </a:lnTo>
                  <a:lnTo>
                    <a:pt x="2914" y="4370"/>
                  </a:lnTo>
                  <a:lnTo>
                    <a:pt x="2886" y="4455"/>
                  </a:lnTo>
                  <a:lnTo>
                    <a:pt x="2830" y="4567"/>
                  </a:lnTo>
                  <a:lnTo>
                    <a:pt x="2746" y="4651"/>
                  </a:lnTo>
                  <a:lnTo>
                    <a:pt x="2662" y="4707"/>
                  </a:lnTo>
                  <a:lnTo>
                    <a:pt x="2550" y="4763"/>
                  </a:lnTo>
                  <a:lnTo>
                    <a:pt x="2382" y="4819"/>
                  </a:lnTo>
                  <a:lnTo>
                    <a:pt x="2214" y="4847"/>
                  </a:lnTo>
                  <a:lnTo>
                    <a:pt x="2214" y="3670"/>
                  </a:lnTo>
                  <a:close/>
                  <a:moveTo>
                    <a:pt x="1654" y="1"/>
                  </a:moveTo>
                  <a:lnTo>
                    <a:pt x="1654" y="785"/>
                  </a:lnTo>
                  <a:lnTo>
                    <a:pt x="1289" y="841"/>
                  </a:lnTo>
                  <a:lnTo>
                    <a:pt x="981" y="925"/>
                  </a:lnTo>
                  <a:lnTo>
                    <a:pt x="701" y="1065"/>
                  </a:lnTo>
                  <a:lnTo>
                    <a:pt x="477" y="1233"/>
                  </a:lnTo>
                  <a:lnTo>
                    <a:pt x="309" y="1457"/>
                  </a:lnTo>
                  <a:lnTo>
                    <a:pt x="197" y="1681"/>
                  </a:lnTo>
                  <a:lnTo>
                    <a:pt x="141" y="1906"/>
                  </a:lnTo>
                  <a:lnTo>
                    <a:pt x="113" y="2158"/>
                  </a:lnTo>
                  <a:lnTo>
                    <a:pt x="113" y="2326"/>
                  </a:lnTo>
                  <a:lnTo>
                    <a:pt x="141" y="2494"/>
                  </a:lnTo>
                  <a:lnTo>
                    <a:pt x="197" y="2606"/>
                  </a:lnTo>
                  <a:lnTo>
                    <a:pt x="253" y="2746"/>
                  </a:lnTo>
                  <a:lnTo>
                    <a:pt x="309" y="2858"/>
                  </a:lnTo>
                  <a:lnTo>
                    <a:pt x="393" y="2970"/>
                  </a:lnTo>
                  <a:lnTo>
                    <a:pt x="617" y="3138"/>
                  </a:lnTo>
                  <a:lnTo>
                    <a:pt x="841" y="3250"/>
                  </a:lnTo>
                  <a:lnTo>
                    <a:pt x="1093" y="3362"/>
                  </a:lnTo>
                  <a:lnTo>
                    <a:pt x="1373" y="3446"/>
                  </a:lnTo>
                  <a:lnTo>
                    <a:pt x="1654" y="3530"/>
                  </a:lnTo>
                  <a:lnTo>
                    <a:pt x="1654" y="4875"/>
                  </a:lnTo>
                  <a:lnTo>
                    <a:pt x="1289" y="4819"/>
                  </a:lnTo>
                  <a:lnTo>
                    <a:pt x="953" y="4707"/>
                  </a:lnTo>
                  <a:lnTo>
                    <a:pt x="617" y="4567"/>
                  </a:lnTo>
                  <a:lnTo>
                    <a:pt x="309" y="4370"/>
                  </a:lnTo>
                  <a:lnTo>
                    <a:pt x="1" y="5043"/>
                  </a:lnTo>
                  <a:lnTo>
                    <a:pt x="393" y="5267"/>
                  </a:lnTo>
                  <a:lnTo>
                    <a:pt x="785" y="5435"/>
                  </a:lnTo>
                  <a:lnTo>
                    <a:pt x="1205" y="5547"/>
                  </a:lnTo>
                  <a:lnTo>
                    <a:pt x="1654" y="5603"/>
                  </a:lnTo>
                  <a:lnTo>
                    <a:pt x="1654" y="6359"/>
                  </a:lnTo>
                  <a:lnTo>
                    <a:pt x="2214" y="6359"/>
                  </a:lnTo>
                  <a:lnTo>
                    <a:pt x="2214" y="5603"/>
                  </a:lnTo>
                  <a:lnTo>
                    <a:pt x="2606" y="5519"/>
                  </a:lnTo>
                  <a:lnTo>
                    <a:pt x="2914" y="5435"/>
                  </a:lnTo>
                  <a:lnTo>
                    <a:pt x="3194" y="5295"/>
                  </a:lnTo>
                  <a:lnTo>
                    <a:pt x="3390" y="5127"/>
                  </a:lnTo>
                  <a:lnTo>
                    <a:pt x="3558" y="4931"/>
                  </a:lnTo>
                  <a:lnTo>
                    <a:pt x="3698" y="4707"/>
                  </a:lnTo>
                  <a:lnTo>
                    <a:pt x="3754" y="4455"/>
                  </a:lnTo>
                  <a:lnTo>
                    <a:pt x="3782" y="4230"/>
                  </a:lnTo>
                  <a:lnTo>
                    <a:pt x="3782" y="4062"/>
                  </a:lnTo>
                  <a:lnTo>
                    <a:pt x="3754" y="3894"/>
                  </a:lnTo>
                  <a:lnTo>
                    <a:pt x="3698" y="3754"/>
                  </a:lnTo>
                  <a:lnTo>
                    <a:pt x="3642" y="3642"/>
                  </a:lnTo>
                  <a:lnTo>
                    <a:pt x="3586" y="3530"/>
                  </a:lnTo>
                  <a:lnTo>
                    <a:pt x="3502" y="3418"/>
                  </a:lnTo>
                  <a:lnTo>
                    <a:pt x="3278" y="3250"/>
                  </a:lnTo>
                  <a:lnTo>
                    <a:pt x="3054" y="3138"/>
                  </a:lnTo>
                  <a:lnTo>
                    <a:pt x="2774" y="3026"/>
                  </a:lnTo>
                  <a:lnTo>
                    <a:pt x="2214" y="2858"/>
                  </a:lnTo>
                  <a:lnTo>
                    <a:pt x="2214" y="1485"/>
                  </a:lnTo>
                  <a:lnTo>
                    <a:pt x="2522" y="1541"/>
                  </a:lnTo>
                  <a:lnTo>
                    <a:pt x="2774" y="1625"/>
                  </a:lnTo>
                  <a:lnTo>
                    <a:pt x="3054" y="1709"/>
                  </a:lnTo>
                  <a:lnTo>
                    <a:pt x="3306" y="1849"/>
                  </a:lnTo>
                  <a:lnTo>
                    <a:pt x="3586" y="1177"/>
                  </a:lnTo>
                  <a:lnTo>
                    <a:pt x="3278" y="1009"/>
                  </a:lnTo>
                  <a:lnTo>
                    <a:pt x="2942" y="869"/>
                  </a:lnTo>
                  <a:lnTo>
                    <a:pt x="2578" y="785"/>
                  </a:lnTo>
                  <a:lnTo>
                    <a:pt x="2214" y="757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324124" y="1618279"/>
              <a:ext cx="29237" cy="74880"/>
            </a:xfrm>
            <a:custGeom>
              <a:avLst/>
              <a:gdLst/>
              <a:ahLst/>
              <a:cxnLst/>
              <a:rect l="l" t="t" r="r" b="b"/>
              <a:pathLst>
                <a:path w="1849" h="4734" extrusionOk="0">
                  <a:moveTo>
                    <a:pt x="0" y="0"/>
                  </a:moveTo>
                  <a:lnTo>
                    <a:pt x="0" y="728"/>
                  </a:lnTo>
                  <a:lnTo>
                    <a:pt x="1009" y="728"/>
                  </a:lnTo>
                  <a:lnTo>
                    <a:pt x="1009" y="4734"/>
                  </a:lnTo>
                  <a:lnTo>
                    <a:pt x="1849" y="4734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367972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672"/>
                  </a:moveTo>
                  <a:lnTo>
                    <a:pt x="2129" y="700"/>
                  </a:lnTo>
                  <a:lnTo>
                    <a:pt x="2297" y="728"/>
                  </a:lnTo>
                  <a:lnTo>
                    <a:pt x="2465" y="784"/>
                  </a:lnTo>
                  <a:lnTo>
                    <a:pt x="2577" y="868"/>
                  </a:lnTo>
                  <a:lnTo>
                    <a:pt x="2689" y="952"/>
                  </a:lnTo>
                  <a:lnTo>
                    <a:pt x="2773" y="1064"/>
                  </a:lnTo>
                  <a:lnTo>
                    <a:pt x="2829" y="1205"/>
                  </a:lnTo>
                  <a:lnTo>
                    <a:pt x="2829" y="1345"/>
                  </a:lnTo>
                  <a:lnTo>
                    <a:pt x="2829" y="1485"/>
                  </a:lnTo>
                  <a:lnTo>
                    <a:pt x="2773" y="1625"/>
                  </a:lnTo>
                  <a:lnTo>
                    <a:pt x="2689" y="1737"/>
                  </a:lnTo>
                  <a:lnTo>
                    <a:pt x="2605" y="1821"/>
                  </a:lnTo>
                  <a:lnTo>
                    <a:pt x="2465" y="1905"/>
                  </a:lnTo>
                  <a:lnTo>
                    <a:pt x="2297" y="1961"/>
                  </a:lnTo>
                  <a:lnTo>
                    <a:pt x="2129" y="1989"/>
                  </a:lnTo>
                  <a:lnTo>
                    <a:pt x="1933" y="2017"/>
                  </a:lnTo>
                  <a:lnTo>
                    <a:pt x="1737" y="1989"/>
                  </a:lnTo>
                  <a:lnTo>
                    <a:pt x="1569" y="1961"/>
                  </a:lnTo>
                  <a:lnTo>
                    <a:pt x="1401" y="1905"/>
                  </a:lnTo>
                  <a:lnTo>
                    <a:pt x="1289" y="1821"/>
                  </a:lnTo>
                  <a:lnTo>
                    <a:pt x="1177" y="1737"/>
                  </a:lnTo>
                  <a:lnTo>
                    <a:pt x="1093" y="1625"/>
                  </a:lnTo>
                  <a:lnTo>
                    <a:pt x="1065" y="1485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01" y="784"/>
                  </a:lnTo>
                  <a:lnTo>
                    <a:pt x="1569" y="728"/>
                  </a:lnTo>
                  <a:lnTo>
                    <a:pt x="1737" y="700"/>
                  </a:lnTo>
                  <a:lnTo>
                    <a:pt x="1933" y="672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53" y="2717"/>
                  </a:lnTo>
                  <a:lnTo>
                    <a:pt x="2549" y="2801"/>
                  </a:lnTo>
                  <a:lnTo>
                    <a:pt x="2689" y="2885"/>
                  </a:lnTo>
                  <a:lnTo>
                    <a:pt x="2801" y="2997"/>
                  </a:lnTo>
                  <a:lnTo>
                    <a:pt x="2885" y="3109"/>
                  </a:lnTo>
                  <a:lnTo>
                    <a:pt x="2941" y="3249"/>
                  </a:lnTo>
                  <a:lnTo>
                    <a:pt x="2967" y="3403"/>
                  </a:lnTo>
                  <a:lnTo>
                    <a:pt x="2941" y="3557"/>
                  </a:lnTo>
                  <a:lnTo>
                    <a:pt x="2885" y="3726"/>
                  </a:lnTo>
                  <a:lnTo>
                    <a:pt x="2801" y="3866"/>
                  </a:lnTo>
                  <a:lnTo>
                    <a:pt x="2689" y="3978"/>
                  </a:lnTo>
                  <a:lnTo>
                    <a:pt x="2521" y="4062"/>
                  </a:lnTo>
                  <a:lnTo>
                    <a:pt x="2353" y="4146"/>
                  </a:lnTo>
                  <a:lnTo>
                    <a:pt x="2157" y="4174"/>
                  </a:lnTo>
                  <a:lnTo>
                    <a:pt x="1681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49" y="3978"/>
                  </a:lnTo>
                  <a:lnTo>
                    <a:pt x="1037" y="3866"/>
                  </a:lnTo>
                  <a:lnTo>
                    <a:pt x="953" y="3754"/>
                  </a:lnTo>
                  <a:lnTo>
                    <a:pt x="897" y="3585"/>
                  </a:lnTo>
                  <a:lnTo>
                    <a:pt x="869" y="3417"/>
                  </a:lnTo>
                  <a:lnTo>
                    <a:pt x="897" y="3249"/>
                  </a:lnTo>
                  <a:lnTo>
                    <a:pt x="953" y="3109"/>
                  </a:lnTo>
                  <a:lnTo>
                    <a:pt x="1037" y="2997"/>
                  </a:lnTo>
                  <a:lnTo>
                    <a:pt x="1149" y="2885"/>
                  </a:lnTo>
                  <a:lnTo>
                    <a:pt x="1317" y="2801"/>
                  </a:lnTo>
                  <a:lnTo>
                    <a:pt x="1485" y="2717"/>
                  </a:lnTo>
                  <a:lnTo>
                    <a:pt x="1681" y="2689"/>
                  </a:lnTo>
                  <a:lnTo>
                    <a:pt x="1933" y="2661"/>
                  </a:lnTo>
                  <a:close/>
                  <a:moveTo>
                    <a:pt x="1933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25" y="196"/>
                  </a:lnTo>
                  <a:lnTo>
                    <a:pt x="673" y="364"/>
                  </a:lnTo>
                  <a:lnTo>
                    <a:pt x="476" y="53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224" y="1036"/>
                  </a:lnTo>
                  <a:lnTo>
                    <a:pt x="196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52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04" y="2129"/>
                  </a:lnTo>
                  <a:lnTo>
                    <a:pt x="617" y="2213"/>
                  </a:lnTo>
                  <a:lnTo>
                    <a:pt x="757" y="2297"/>
                  </a:lnTo>
                  <a:lnTo>
                    <a:pt x="589" y="2381"/>
                  </a:lnTo>
                  <a:lnTo>
                    <a:pt x="448" y="2493"/>
                  </a:lnTo>
                  <a:lnTo>
                    <a:pt x="308" y="2605"/>
                  </a:lnTo>
                  <a:lnTo>
                    <a:pt x="196" y="2745"/>
                  </a:lnTo>
                  <a:lnTo>
                    <a:pt x="112" y="2913"/>
                  </a:lnTo>
                  <a:lnTo>
                    <a:pt x="56" y="3081"/>
                  </a:lnTo>
                  <a:lnTo>
                    <a:pt x="0" y="3249"/>
                  </a:lnTo>
                  <a:lnTo>
                    <a:pt x="0" y="3417"/>
                  </a:lnTo>
                  <a:lnTo>
                    <a:pt x="0" y="3585"/>
                  </a:lnTo>
                  <a:lnTo>
                    <a:pt x="28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196" y="4146"/>
                  </a:lnTo>
                  <a:lnTo>
                    <a:pt x="308" y="4258"/>
                  </a:lnTo>
                  <a:lnTo>
                    <a:pt x="504" y="4454"/>
                  </a:lnTo>
                  <a:lnTo>
                    <a:pt x="785" y="4622"/>
                  </a:lnTo>
                  <a:lnTo>
                    <a:pt x="1121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17" y="4762"/>
                  </a:lnTo>
                  <a:lnTo>
                    <a:pt x="3053" y="4622"/>
                  </a:lnTo>
                  <a:lnTo>
                    <a:pt x="3334" y="4482"/>
                  </a:lnTo>
                  <a:lnTo>
                    <a:pt x="3446" y="4370"/>
                  </a:lnTo>
                  <a:lnTo>
                    <a:pt x="3558" y="4258"/>
                  </a:lnTo>
                  <a:lnTo>
                    <a:pt x="3642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10" y="3754"/>
                  </a:lnTo>
                  <a:lnTo>
                    <a:pt x="3838" y="3585"/>
                  </a:lnTo>
                  <a:lnTo>
                    <a:pt x="3866" y="3417"/>
                  </a:lnTo>
                  <a:lnTo>
                    <a:pt x="3838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18" y="2493"/>
                  </a:lnTo>
                  <a:lnTo>
                    <a:pt x="3278" y="2381"/>
                  </a:lnTo>
                  <a:lnTo>
                    <a:pt x="3109" y="2297"/>
                  </a:lnTo>
                  <a:lnTo>
                    <a:pt x="3250" y="2213"/>
                  </a:lnTo>
                  <a:lnTo>
                    <a:pt x="3362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14" y="1765"/>
                  </a:lnTo>
                  <a:lnTo>
                    <a:pt x="3670" y="1625"/>
                  </a:lnTo>
                  <a:lnTo>
                    <a:pt x="3698" y="1457"/>
                  </a:lnTo>
                  <a:lnTo>
                    <a:pt x="3698" y="1317"/>
                  </a:lnTo>
                  <a:lnTo>
                    <a:pt x="3698" y="1177"/>
                  </a:lnTo>
                  <a:lnTo>
                    <a:pt x="3670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18" y="532"/>
                  </a:lnTo>
                  <a:lnTo>
                    <a:pt x="3222" y="364"/>
                  </a:lnTo>
                  <a:lnTo>
                    <a:pt x="2969" y="196"/>
                  </a:lnTo>
                  <a:lnTo>
                    <a:pt x="2661" y="84"/>
                  </a:lnTo>
                  <a:lnTo>
                    <a:pt x="2325" y="28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438399" y="1675871"/>
              <a:ext cx="17726" cy="18174"/>
            </a:xfrm>
            <a:custGeom>
              <a:avLst/>
              <a:gdLst/>
              <a:ahLst/>
              <a:cxnLst/>
              <a:rect l="l" t="t" r="r" b="b"/>
              <a:pathLst>
                <a:path w="1121" h="1149" extrusionOk="0">
                  <a:moveTo>
                    <a:pt x="560" y="1"/>
                  </a:moveTo>
                  <a:lnTo>
                    <a:pt x="448" y="29"/>
                  </a:lnTo>
                  <a:lnTo>
                    <a:pt x="336" y="57"/>
                  </a:lnTo>
                  <a:lnTo>
                    <a:pt x="252" y="113"/>
                  </a:lnTo>
                  <a:lnTo>
                    <a:pt x="168" y="169"/>
                  </a:lnTo>
                  <a:lnTo>
                    <a:pt x="112" y="253"/>
                  </a:lnTo>
                  <a:lnTo>
                    <a:pt x="56" y="365"/>
                  </a:lnTo>
                  <a:lnTo>
                    <a:pt x="0" y="449"/>
                  </a:lnTo>
                  <a:lnTo>
                    <a:pt x="0" y="589"/>
                  </a:lnTo>
                  <a:lnTo>
                    <a:pt x="0" y="701"/>
                  </a:lnTo>
                  <a:lnTo>
                    <a:pt x="56" y="785"/>
                  </a:lnTo>
                  <a:lnTo>
                    <a:pt x="112" y="897"/>
                  </a:lnTo>
                  <a:lnTo>
                    <a:pt x="168" y="981"/>
                  </a:lnTo>
                  <a:lnTo>
                    <a:pt x="252" y="1037"/>
                  </a:lnTo>
                  <a:lnTo>
                    <a:pt x="336" y="1093"/>
                  </a:lnTo>
                  <a:lnTo>
                    <a:pt x="448" y="1121"/>
                  </a:lnTo>
                  <a:lnTo>
                    <a:pt x="560" y="1149"/>
                  </a:lnTo>
                  <a:lnTo>
                    <a:pt x="672" y="1121"/>
                  </a:lnTo>
                  <a:lnTo>
                    <a:pt x="784" y="1093"/>
                  </a:lnTo>
                  <a:lnTo>
                    <a:pt x="868" y="1037"/>
                  </a:lnTo>
                  <a:lnTo>
                    <a:pt x="952" y="981"/>
                  </a:lnTo>
                  <a:lnTo>
                    <a:pt x="1036" y="897"/>
                  </a:lnTo>
                  <a:lnTo>
                    <a:pt x="1092" y="785"/>
                  </a:lnTo>
                  <a:lnTo>
                    <a:pt x="1120" y="701"/>
                  </a:lnTo>
                  <a:lnTo>
                    <a:pt x="1120" y="589"/>
                  </a:lnTo>
                  <a:lnTo>
                    <a:pt x="1120" y="449"/>
                  </a:lnTo>
                  <a:lnTo>
                    <a:pt x="1092" y="365"/>
                  </a:lnTo>
                  <a:lnTo>
                    <a:pt x="1036" y="253"/>
                  </a:lnTo>
                  <a:lnTo>
                    <a:pt x="952" y="169"/>
                  </a:lnTo>
                  <a:lnTo>
                    <a:pt x="868" y="113"/>
                  </a:lnTo>
                  <a:lnTo>
                    <a:pt x="784" y="57"/>
                  </a:lnTo>
                  <a:lnTo>
                    <a:pt x="672" y="2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459651" y="1618279"/>
              <a:ext cx="29695" cy="74880"/>
            </a:xfrm>
            <a:custGeom>
              <a:avLst/>
              <a:gdLst/>
              <a:ahLst/>
              <a:cxnLst/>
              <a:rect l="l" t="t" r="r" b="b"/>
              <a:pathLst>
                <a:path w="1878" h="4734" extrusionOk="0">
                  <a:moveTo>
                    <a:pt x="1" y="0"/>
                  </a:moveTo>
                  <a:lnTo>
                    <a:pt x="1" y="728"/>
                  </a:lnTo>
                  <a:lnTo>
                    <a:pt x="981" y="728"/>
                  </a:lnTo>
                  <a:lnTo>
                    <a:pt x="981" y="4734"/>
                  </a:lnTo>
                  <a:lnTo>
                    <a:pt x="1877" y="4734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500399" y="1617836"/>
              <a:ext cx="57588" cy="75323"/>
            </a:xfrm>
            <a:custGeom>
              <a:avLst/>
              <a:gdLst/>
              <a:ahLst/>
              <a:cxnLst/>
              <a:rect l="l" t="t" r="r" b="b"/>
              <a:pathLst>
                <a:path w="3642" h="4762" extrusionOk="0">
                  <a:moveTo>
                    <a:pt x="1541" y="0"/>
                  </a:moveTo>
                  <a:lnTo>
                    <a:pt x="1289" y="28"/>
                  </a:lnTo>
                  <a:lnTo>
                    <a:pt x="1037" y="84"/>
                  </a:lnTo>
                  <a:lnTo>
                    <a:pt x="785" y="168"/>
                  </a:lnTo>
                  <a:lnTo>
                    <a:pt x="561" y="280"/>
                  </a:lnTo>
                  <a:lnTo>
                    <a:pt x="365" y="420"/>
                  </a:lnTo>
                  <a:lnTo>
                    <a:pt x="169" y="588"/>
                  </a:lnTo>
                  <a:lnTo>
                    <a:pt x="1" y="784"/>
                  </a:lnTo>
                  <a:lnTo>
                    <a:pt x="617" y="1233"/>
                  </a:lnTo>
                  <a:lnTo>
                    <a:pt x="701" y="1121"/>
                  </a:lnTo>
                  <a:lnTo>
                    <a:pt x="841" y="1036"/>
                  </a:lnTo>
                  <a:lnTo>
                    <a:pt x="953" y="924"/>
                  </a:lnTo>
                  <a:lnTo>
                    <a:pt x="1093" y="868"/>
                  </a:lnTo>
                  <a:lnTo>
                    <a:pt x="1261" y="812"/>
                  </a:lnTo>
                  <a:lnTo>
                    <a:pt x="1401" y="784"/>
                  </a:lnTo>
                  <a:lnTo>
                    <a:pt x="1569" y="756"/>
                  </a:lnTo>
                  <a:lnTo>
                    <a:pt x="1933" y="756"/>
                  </a:lnTo>
                  <a:lnTo>
                    <a:pt x="2101" y="812"/>
                  </a:lnTo>
                  <a:lnTo>
                    <a:pt x="2269" y="868"/>
                  </a:lnTo>
                  <a:lnTo>
                    <a:pt x="2381" y="924"/>
                  </a:lnTo>
                  <a:lnTo>
                    <a:pt x="2494" y="1036"/>
                  </a:lnTo>
                  <a:lnTo>
                    <a:pt x="2550" y="1149"/>
                  </a:lnTo>
                  <a:lnTo>
                    <a:pt x="2606" y="1289"/>
                  </a:lnTo>
                  <a:lnTo>
                    <a:pt x="2606" y="1429"/>
                  </a:lnTo>
                  <a:lnTo>
                    <a:pt x="2578" y="1653"/>
                  </a:lnTo>
                  <a:lnTo>
                    <a:pt x="2494" y="1849"/>
                  </a:lnTo>
                  <a:lnTo>
                    <a:pt x="2325" y="2129"/>
                  </a:lnTo>
                  <a:lnTo>
                    <a:pt x="2045" y="2409"/>
                  </a:lnTo>
                  <a:lnTo>
                    <a:pt x="169" y="4202"/>
                  </a:lnTo>
                  <a:lnTo>
                    <a:pt x="169" y="4762"/>
                  </a:lnTo>
                  <a:lnTo>
                    <a:pt x="3642" y="4762"/>
                  </a:lnTo>
                  <a:lnTo>
                    <a:pt x="3642" y="4006"/>
                  </a:lnTo>
                  <a:lnTo>
                    <a:pt x="1429" y="4034"/>
                  </a:lnTo>
                  <a:lnTo>
                    <a:pt x="2690" y="2829"/>
                  </a:lnTo>
                  <a:lnTo>
                    <a:pt x="2858" y="2689"/>
                  </a:lnTo>
                  <a:lnTo>
                    <a:pt x="3026" y="2549"/>
                  </a:lnTo>
                  <a:lnTo>
                    <a:pt x="3138" y="2381"/>
                  </a:lnTo>
                  <a:lnTo>
                    <a:pt x="3250" y="2185"/>
                  </a:lnTo>
                  <a:lnTo>
                    <a:pt x="3334" y="1989"/>
                  </a:lnTo>
                  <a:lnTo>
                    <a:pt x="3418" y="1793"/>
                  </a:lnTo>
                  <a:lnTo>
                    <a:pt x="3446" y="1569"/>
                  </a:lnTo>
                  <a:lnTo>
                    <a:pt x="3474" y="1345"/>
                  </a:lnTo>
                  <a:lnTo>
                    <a:pt x="3446" y="1036"/>
                  </a:lnTo>
                  <a:lnTo>
                    <a:pt x="3362" y="784"/>
                  </a:lnTo>
                  <a:lnTo>
                    <a:pt x="3222" y="560"/>
                  </a:lnTo>
                  <a:lnTo>
                    <a:pt x="3026" y="364"/>
                  </a:lnTo>
                  <a:lnTo>
                    <a:pt x="2774" y="196"/>
                  </a:lnTo>
                  <a:lnTo>
                    <a:pt x="2494" y="84"/>
                  </a:lnTo>
                  <a:lnTo>
                    <a:pt x="2157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565514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700"/>
                  </a:moveTo>
                  <a:lnTo>
                    <a:pt x="2129" y="728"/>
                  </a:lnTo>
                  <a:lnTo>
                    <a:pt x="2297" y="756"/>
                  </a:lnTo>
                  <a:lnTo>
                    <a:pt x="2465" y="812"/>
                  </a:lnTo>
                  <a:lnTo>
                    <a:pt x="2577" y="896"/>
                  </a:lnTo>
                  <a:lnTo>
                    <a:pt x="2689" y="980"/>
                  </a:lnTo>
                  <a:lnTo>
                    <a:pt x="2773" y="1092"/>
                  </a:lnTo>
                  <a:lnTo>
                    <a:pt x="2829" y="1233"/>
                  </a:lnTo>
                  <a:lnTo>
                    <a:pt x="2829" y="1373"/>
                  </a:lnTo>
                  <a:lnTo>
                    <a:pt x="2829" y="1513"/>
                  </a:lnTo>
                  <a:lnTo>
                    <a:pt x="2773" y="1653"/>
                  </a:lnTo>
                  <a:lnTo>
                    <a:pt x="2689" y="1765"/>
                  </a:lnTo>
                  <a:lnTo>
                    <a:pt x="2605" y="1849"/>
                  </a:lnTo>
                  <a:lnTo>
                    <a:pt x="2465" y="1933"/>
                  </a:lnTo>
                  <a:lnTo>
                    <a:pt x="2325" y="1989"/>
                  </a:lnTo>
                  <a:lnTo>
                    <a:pt x="2129" y="2017"/>
                  </a:lnTo>
                  <a:lnTo>
                    <a:pt x="1933" y="2045"/>
                  </a:lnTo>
                  <a:lnTo>
                    <a:pt x="1737" y="2017"/>
                  </a:lnTo>
                  <a:lnTo>
                    <a:pt x="1569" y="1989"/>
                  </a:lnTo>
                  <a:lnTo>
                    <a:pt x="1401" y="1933"/>
                  </a:lnTo>
                  <a:lnTo>
                    <a:pt x="1289" y="1849"/>
                  </a:lnTo>
                  <a:lnTo>
                    <a:pt x="1177" y="1765"/>
                  </a:lnTo>
                  <a:lnTo>
                    <a:pt x="1093" y="1653"/>
                  </a:lnTo>
                  <a:lnTo>
                    <a:pt x="1065" y="1513"/>
                  </a:lnTo>
                  <a:lnTo>
                    <a:pt x="1037" y="1373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29" y="812"/>
                  </a:lnTo>
                  <a:lnTo>
                    <a:pt x="1569" y="756"/>
                  </a:lnTo>
                  <a:lnTo>
                    <a:pt x="1737" y="728"/>
                  </a:lnTo>
                  <a:lnTo>
                    <a:pt x="1933" y="700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81" y="2717"/>
                  </a:lnTo>
                  <a:lnTo>
                    <a:pt x="2549" y="2801"/>
                  </a:lnTo>
                  <a:lnTo>
                    <a:pt x="2717" y="2885"/>
                  </a:lnTo>
                  <a:lnTo>
                    <a:pt x="2829" y="2997"/>
                  </a:lnTo>
                  <a:lnTo>
                    <a:pt x="2913" y="3109"/>
                  </a:lnTo>
                  <a:lnTo>
                    <a:pt x="2969" y="3249"/>
                  </a:lnTo>
                  <a:lnTo>
                    <a:pt x="2995" y="3403"/>
                  </a:lnTo>
                  <a:lnTo>
                    <a:pt x="2969" y="3557"/>
                  </a:lnTo>
                  <a:lnTo>
                    <a:pt x="2913" y="3726"/>
                  </a:lnTo>
                  <a:lnTo>
                    <a:pt x="2829" y="3866"/>
                  </a:lnTo>
                  <a:lnTo>
                    <a:pt x="2717" y="3978"/>
                  </a:lnTo>
                  <a:lnTo>
                    <a:pt x="2549" y="4062"/>
                  </a:lnTo>
                  <a:lnTo>
                    <a:pt x="2381" y="4146"/>
                  </a:lnTo>
                  <a:lnTo>
                    <a:pt x="2157" y="4174"/>
                  </a:lnTo>
                  <a:lnTo>
                    <a:pt x="1709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77" y="3978"/>
                  </a:lnTo>
                  <a:lnTo>
                    <a:pt x="1065" y="3866"/>
                  </a:lnTo>
                  <a:lnTo>
                    <a:pt x="953" y="3754"/>
                  </a:lnTo>
                  <a:lnTo>
                    <a:pt x="925" y="3585"/>
                  </a:lnTo>
                  <a:lnTo>
                    <a:pt x="897" y="3417"/>
                  </a:lnTo>
                  <a:lnTo>
                    <a:pt x="925" y="3249"/>
                  </a:lnTo>
                  <a:lnTo>
                    <a:pt x="981" y="3109"/>
                  </a:lnTo>
                  <a:lnTo>
                    <a:pt x="1065" y="2997"/>
                  </a:lnTo>
                  <a:lnTo>
                    <a:pt x="1177" y="2885"/>
                  </a:lnTo>
                  <a:lnTo>
                    <a:pt x="1317" y="2801"/>
                  </a:lnTo>
                  <a:lnTo>
                    <a:pt x="1513" y="2717"/>
                  </a:lnTo>
                  <a:lnTo>
                    <a:pt x="1709" y="2689"/>
                  </a:lnTo>
                  <a:lnTo>
                    <a:pt x="1933" y="2661"/>
                  </a:lnTo>
                  <a:close/>
                  <a:moveTo>
                    <a:pt x="1961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53" y="196"/>
                  </a:lnTo>
                  <a:lnTo>
                    <a:pt x="700" y="364"/>
                  </a:lnTo>
                  <a:lnTo>
                    <a:pt x="476" y="532"/>
                  </a:lnTo>
                  <a:lnTo>
                    <a:pt x="336" y="756"/>
                  </a:lnTo>
                  <a:lnTo>
                    <a:pt x="280" y="896"/>
                  </a:lnTo>
                  <a:lnTo>
                    <a:pt x="224" y="1036"/>
                  </a:lnTo>
                  <a:lnTo>
                    <a:pt x="224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80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32" y="2129"/>
                  </a:lnTo>
                  <a:lnTo>
                    <a:pt x="644" y="2213"/>
                  </a:lnTo>
                  <a:lnTo>
                    <a:pt x="756" y="2297"/>
                  </a:lnTo>
                  <a:lnTo>
                    <a:pt x="588" y="2381"/>
                  </a:lnTo>
                  <a:lnTo>
                    <a:pt x="448" y="2493"/>
                  </a:lnTo>
                  <a:lnTo>
                    <a:pt x="336" y="2605"/>
                  </a:lnTo>
                  <a:lnTo>
                    <a:pt x="224" y="2745"/>
                  </a:lnTo>
                  <a:lnTo>
                    <a:pt x="140" y="2913"/>
                  </a:lnTo>
                  <a:lnTo>
                    <a:pt x="56" y="3081"/>
                  </a:lnTo>
                  <a:lnTo>
                    <a:pt x="28" y="3249"/>
                  </a:lnTo>
                  <a:lnTo>
                    <a:pt x="0" y="3417"/>
                  </a:lnTo>
                  <a:lnTo>
                    <a:pt x="28" y="3585"/>
                  </a:lnTo>
                  <a:lnTo>
                    <a:pt x="56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224" y="4146"/>
                  </a:lnTo>
                  <a:lnTo>
                    <a:pt x="308" y="4258"/>
                  </a:lnTo>
                  <a:lnTo>
                    <a:pt x="532" y="4454"/>
                  </a:lnTo>
                  <a:lnTo>
                    <a:pt x="812" y="4622"/>
                  </a:lnTo>
                  <a:lnTo>
                    <a:pt x="1149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45" y="4762"/>
                  </a:lnTo>
                  <a:lnTo>
                    <a:pt x="3053" y="4622"/>
                  </a:lnTo>
                  <a:lnTo>
                    <a:pt x="3333" y="4482"/>
                  </a:lnTo>
                  <a:lnTo>
                    <a:pt x="3474" y="4370"/>
                  </a:lnTo>
                  <a:lnTo>
                    <a:pt x="3558" y="4258"/>
                  </a:lnTo>
                  <a:lnTo>
                    <a:pt x="3670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38" y="3754"/>
                  </a:lnTo>
                  <a:lnTo>
                    <a:pt x="3866" y="3585"/>
                  </a:lnTo>
                  <a:lnTo>
                    <a:pt x="3866" y="3417"/>
                  </a:lnTo>
                  <a:lnTo>
                    <a:pt x="3866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46" y="2493"/>
                  </a:lnTo>
                  <a:lnTo>
                    <a:pt x="3277" y="2381"/>
                  </a:lnTo>
                  <a:lnTo>
                    <a:pt x="3109" y="2297"/>
                  </a:lnTo>
                  <a:lnTo>
                    <a:pt x="3249" y="2213"/>
                  </a:lnTo>
                  <a:lnTo>
                    <a:pt x="3389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42" y="1765"/>
                  </a:lnTo>
                  <a:lnTo>
                    <a:pt x="3698" y="1625"/>
                  </a:lnTo>
                  <a:lnTo>
                    <a:pt x="3726" y="1457"/>
                  </a:lnTo>
                  <a:lnTo>
                    <a:pt x="3726" y="1317"/>
                  </a:lnTo>
                  <a:lnTo>
                    <a:pt x="3726" y="1177"/>
                  </a:lnTo>
                  <a:lnTo>
                    <a:pt x="3698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46" y="532"/>
                  </a:lnTo>
                  <a:lnTo>
                    <a:pt x="3221" y="364"/>
                  </a:lnTo>
                  <a:lnTo>
                    <a:pt x="2969" y="196"/>
                  </a:lnTo>
                  <a:lnTo>
                    <a:pt x="2689" y="84"/>
                  </a:lnTo>
                  <a:lnTo>
                    <a:pt x="2325" y="2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319697" y="2087474"/>
              <a:ext cx="33221" cy="55852"/>
            </a:xfrm>
            <a:custGeom>
              <a:avLst/>
              <a:gdLst/>
              <a:ahLst/>
              <a:cxnLst/>
              <a:rect l="l" t="t" r="r" b="b"/>
              <a:pathLst>
                <a:path w="2101" h="3531" extrusionOk="0">
                  <a:moveTo>
                    <a:pt x="924" y="841"/>
                  </a:moveTo>
                  <a:lnTo>
                    <a:pt x="924" y="1513"/>
                  </a:lnTo>
                  <a:lnTo>
                    <a:pt x="784" y="1457"/>
                  </a:lnTo>
                  <a:lnTo>
                    <a:pt x="644" y="1373"/>
                  </a:lnTo>
                  <a:lnTo>
                    <a:pt x="560" y="1289"/>
                  </a:lnTo>
                  <a:lnTo>
                    <a:pt x="532" y="1233"/>
                  </a:lnTo>
                  <a:lnTo>
                    <a:pt x="532" y="1177"/>
                  </a:lnTo>
                  <a:lnTo>
                    <a:pt x="560" y="1065"/>
                  </a:lnTo>
                  <a:lnTo>
                    <a:pt x="616" y="953"/>
                  </a:lnTo>
                  <a:lnTo>
                    <a:pt x="728" y="897"/>
                  </a:lnTo>
                  <a:lnTo>
                    <a:pt x="924" y="841"/>
                  </a:lnTo>
                  <a:close/>
                  <a:moveTo>
                    <a:pt x="1233" y="2045"/>
                  </a:moveTo>
                  <a:lnTo>
                    <a:pt x="1373" y="2102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597" y="2382"/>
                  </a:lnTo>
                  <a:lnTo>
                    <a:pt x="1597" y="2494"/>
                  </a:lnTo>
                  <a:lnTo>
                    <a:pt x="1513" y="2578"/>
                  </a:lnTo>
                  <a:lnTo>
                    <a:pt x="1401" y="2662"/>
                  </a:lnTo>
                  <a:lnTo>
                    <a:pt x="1233" y="2690"/>
                  </a:lnTo>
                  <a:lnTo>
                    <a:pt x="1233" y="2045"/>
                  </a:lnTo>
                  <a:close/>
                  <a:moveTo>
                    <a:pt x="924" y="1"/>
                  </a:moveTo>
                  <a:lnTo>
                    <a:pt x="924" y="421"/>
                  </a:lnTo>
                  <a:lnTo>
                    <a:pt x="700" y="477"/>
                  </a:lnTo>
                  <a:lnTo>
                    <a:pt x="532" y="533"/>
                  </a:lnTo>
                  <a:lnTo>
                    <a:pt x="392" y="589"/>
                  </a:lnTo>
                  <a:lnTo>
                    <a:pt x="252" y="701"/>
                  </a:lnTo>
                  <a:lnTo>
                    <a:pt x="168" y="813"/>
                  </a:lnTo>
                  <a:lnTo>
                    <a:pt x="112" y="925"/>
                  </a:lnTo>
                  <a:lnTo>
                    <a:pt x="56" y="1065"/>
                  </a:lnTo>
                  <a:lnTo>
                    <a:pt x="56" y="1205"/>
                  </a:lnTo>
                  <a:lnTo>
                    <a:pt x="84" y="1373"/>
                  </a:lnTo>
                  <a:lnTo>
                    <a:pt x="140" y="1513"/>
                  </a:lnTo>
                  <a:lnTo>
                    <a:pt x="224" y="1653"/>
                  </a:lnTo>
                  <a:lnTo>
                    <a:pt x="336" y="1737"/>
                  </a:lnTo>
                  <a:lnTo>
                    <a:pt x="448" y="1821"/>
                  </a:lnTo>
                  <a:lnTo>
                    <a:pt x="588" y="1877"/>
                  </a:lnTo>
                  <a:lnTo>
                    <a:pt x="924" y="1961"/>
                  </a:lnTo>
                  <a:lnTo>
                    <a:pt x="924" y="2718"/>
                  </a:lnTo>
                  <a:lnTo>
                    <a:pt x="700" y="2662"/>
                  </a:lnTo>
                  <a:lnTo>
                    <a:pt x="504" y="2606"/>
                  </a:lnTo>
                  <a:lnTo>
                    <a:pt x="336" y="2522"/>
                  </a:lnTo>
                  <a:lnTo>
                    <a:pt x="168" y="2410"/>
                  </a:lnTo>
                  <a:lnTo>
                    <a:pt x="0" y="2802"/>
                  </a:lnTo>
                  <a:lnTo>
                    <a:pt x="196" y="2942"/>
                  </a:lnTo>
                  <a:lnTo>
                    <a:pt x="420" y="3026"/>
                  </a:lnTo>
                  <a:lnTo>
                    <a:pt x="672" y="3082"/>
                  </a:lnTo>
                  <a:lnTo>
                    <a:pt x="924" y="3110"/>
                  </a:lnTo>
                  <a:lnTo>
                    <a:pt x="924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597" y="3026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1" y="2746"/>
                  </a:lnTo>
                  <a:lnTo>
                    <a:pt x="2045" y="2606"/>
                  </a:lnTo>
                  <a:lnTo>
                    <a:pt x="2073" y="2466"/>
                  </a:lnTo>
                  <a:lnTo>
                    <a:pt x="2101" y="2326"/>
                  </a:lnTo>
                  <a:lnTo>
                    <a:pt x="2073" y="2158"/>
                  </a:lnTo>
                  <a:lnTo>
                    <a:pt x="2017" y="2017"/>
                  </a:lnTo>
                  <a:lnTo>
                    <a:pt x="1933" y="1905"/>
                  </a:lnTo>
                  <a:lnTo>
                    <a:pt x="1821" y="1793"/>
                  </a:lnTo>
                  <a:lnTo>
                    <a:pt x="1681" y="1737"/>
                  </a:lnTo>
                  <a:lnTo>
                    <a:pt x="1541" y="1681"/>
                  </a:lnTo>
                  <a:lnTo>
                    <a:pt x="1233" y="1597"/>
                  </a:lnTo>
                  <a:lnTo>
                    <a:pt x="1233" y="813"/>
                  </a:lnTo>
                  <a:lnTo>
                    <a:pt x="1541" y="897"/>
                  </a:lnTo>
                  <a:lnTo>
                    <a:pt x="1821" y="1037"/>
                  </a:lnTo>
                  <a:lnTo>
                    <a:pt x="1989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371514" y="2094560"/>
              <a:ext cx="16397" cy="41663"/>
            </a:xfrm>
            <a:custGeom>
              <a:avLst/>
              <a:gdLst/>
              <a:ahLst/>
              <a:cxnLst/>
              <a:rect l="l" t="t" r="r" b="b"/>
              <a:pathLst>
                <a:path w="1037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394093" y="2094560"/>
              <a:ext cx="16413" cy="41663"/>
            </a:xfrm>
            <a:custGeom>
              <a:avLst/>
              <a:gdLst/>
              <a:ahLst/>
              <a:cxnLst/>
              <a:rect l="l" t="t" r="r" b="b"/>
              <a:pathLst>
                <a:path w="1038" h="2634" extrusionOk="0">
                  <a:moveTo>
                    <a:pt x="1" y="1"/>
                  </a:moveTo>
                  <a:lnTo>
                    <a:pt x="1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416689" y="2094560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1"/>
                  </a:moveTo>
                  <a:lnTo>
                    <a:pt x="225" y="1429"/>
                  </a:lnTo>
                  <a:lnTo>
                    <a:pt x="1037" y="1429"/>
                  </a:lnTo>
                  <a:lnTo>
                    <a:pt x="1205" y="1457"/>
                  </a:ln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13" y="1682"/>
                  </a:lnTo>
                  <a:lnTo>
                    <a:pt x="1541" y="1766"/>
                  </a:lnTo>
                  <a:lnTo>
                    <a:pt x="1569" y="1850"/>
                  </a:lnTo>
                  <a:lnTo>
                    <a:pt x="1541" y="1934"/>
                  </a:lnTo>
                  <a:lnTo>
                    <a:pt x="1513" y="2018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86"/>
                  </a:lnTo>
                  <a:lnTo>
                    <a:pt x="1233" y="2214"/>
                  </a:lnTo>
                  <a:lnTo>
                    <a:pt x="981" y="2242"/>
                  </a:lnTo>
                  <a:lnTo>
                    <a:pt x="785" y="2242"/>
                  </a:lnTo>
                  <a:lnTo>
                    <a:pt x="589" y="2186"/>
                  </a:lnTo>
                  <a:lnTo>
                    <a:pt x="393" y="2102"/>
                  </a:lnTo>
                  <a:lnTo>
                    <a:pt x="225" y="1990"/>
                  </a:lnTo>
                  <a:lnTo>
                    <a:pt x="0" y="2354"/>
                  </a:lnTo>
                  <a:lnTo>
                    <a:pt x="253" y="2494"/>
                  </a:lnTo>
                  <a:lnTo>
                    <a:pt x="477" y="2606"/>
                  </a:lnTo>
                  <a:lnTo>
                    <a:pt x="729" y="2662"/>
                  </a:lnTo>
                  <a:lnTo>
                    <a:pt x="1233" y="2662"/>
                  </a:lnTo>
                  <a:lnTo>
                    <a:pt x="1457" y="2606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905" y="2298"/>
                  </a:lnTo>
                  <a:lnTo>
                    <a:pt x="1961" y="2158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61" y="1513"/>
                  </a:lnTo>
                  <a:lnTo>
                    <a:pt x="1905" y="1373"/>
                  </a:lnTo>
                  <a:lnTo>
                    <a:pt x="1793" y="1261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729" y="1037"/>
                  </a:lnTo>
                  <a:lnTo>
                    <a:pt x="785" y="421"/>
                  </a:lnTo>
                  <a:lnTo>
                    <a:pt x="1905" y="421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453010" y="2126464"/>
              <a:ext cx="9756" cy="18633"/>
            </a:xfrm>
            <a:custGeom>
              <a:avLst/>
              <a:gdLst/>
              <a:ahLst/>
              <a:cxnLst/>
              <a:rect l="l" t="t" r="r" b="b"/>
              <a:pathLst>
                <a:path w="617" h="1178" extrusionOk="0">
                  <a:moveTo>
                    <a:pt x="280" y="1"/>
                  </a:moveTo>
                  <a:lnTo>
                    <a:pt x="168" y="29"/>
                  </a:lnTo>
                  <a:lnTo>
                    <a:pt x="84" y="113"/>
                  </a:lnTo>
                  <a:lnTo>
                    <a:pt x="28" y="225"/>
                  </a:lnTo>
                  <a:lnTo>
                    <a:pt x="0" y="337"/>
                  </a:lnTo>
                  <a:lnTo>
                    <a:pt x="28" y="421"/>
                  </a:lnTo>
                  <a:lnTo>
                    <a:pt x="56" y="505"/>
                  </a:lnTo>
                  <a:lnTo>
                    <a:pt x="112" y="561"/>
                  </a:lnTo>
                  <a:lnTo>
                    <a:pt x="196" y="617"/>
                  </a:lnTo>
                  <a:lnTo>
                    <a:pt x="28" y="1177"/>
                  </a:lnTo>
                  <a:lnTo>
                    <a:pt x="337" y="1177"/>
                  </a:lnTo>
                  <a:lnTo>
                    <a:pt x="533" y="645"/>
                  </a:lnTo>
                  <a:lnTo>
                    <a:pt x="589" y="505"/>
                  </a:lnTo>
                  <a:lnTo>
                    <a:pt x="617" y="337"/>
                  </a:lnTo>
                  <a:lnTo>
                    <a:pt x="617" y="253"/>
                  </a:lnTo>
                  <a:lnTo>
                    <a:pt x="561" y="141"/>
                  </a:lnTo>
                  <a:lnTo>
                    <a:pt x="505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466292" y="2094117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701" y="1"/>
                  </a:moveTo>
                  <a:lnTo>
                    <a:pt x="449" y="85"/>
                  </a:lnTo>
                  <a:lnTo>
                    <a:pt x="197" y="225"/>
                  </a:lnTo>
                  <a:lnTo>
                    <a:pt x="1" y="421"/>
                  </a:lnTo>
                  <a:lnTo>
                    <a:pt x="337" y="701"/>
                  </a:lnTo>
                  <a:lnTo>
                    <a:pt x="449" y="561"/>
                  </a:lnTo>
                  <a:lnTo>
                    <a:pt x="617" y="477"/>
                  </a:lnTo>
                  <a:lnTo>
                    <a:pt x="785" y="421"/>
                  </a:lnTo>
                  <a:lnTo>
                    <a:pt x="953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05"/>
                  </a:lnTo>
                  <a:lnTo>
                    <a:pt x="1373" y="561"/>
                  </a:lnTo>
                  <a:lnTo>
                    <a:pt x="1401" y="645"/>
                  </a:lnTo>
                  <a:lnTo>
                    <a:pt x="1429" y="785"/>
                  </a:lnTo>
                  <a:lnTo>
                    <a:pt x="1401" y="953"/>
                  </a:lnTo>
                  <a:lnTo>
                    <a:pt x="1345" y="1121"/>
                  </a:lnTo>
                  <a:lnTo>
                    <a:pt x="1261" y="1233"/>
                  </a:lnTo>
                  <a:lnTo>
                    <a:pt x="1121" y="1345"/>
                  </a:lnTo>
                  <a:lnTo>
                    <a:pt x="85" y="2354"/>
                  </a:lnTo>
                  <a:lnTo>
                    <a:pt x="85" y="2662"/>
                  </a:lnTo>
                  <a:lnTo>
                    <a:pt x="2017" y="2662"/>
                  </a:lnTo>
                  <a:lnTo>
                    <a:pt x="2017" y="2242"/>
                  </a:lnTo>
                  <a:lnTo>
                    <a:pt x="785" y="2242"/>
                  </a:lnTo>
                  <a:lnTo>
                    <a:pt x="1485" y="1569"/>
                  </a:lnTo>
                  <a:lnTo>
                    <a:pt x="1681" y="1401"/>
                  </a:lnTo>
                  <a:lnTo>
                    <a:pt x="1793" y="1205"/>
                  </a:lnTo>
                  <a:lnTo>
                    <a:pt x="1877" y="981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21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502613" y="2094117"/>
              <a:ext cx="34566" cy="42549"/>
            </a:xfrm>
            <a:custGeom>
              <a:avLst/>
              <a:gdLst/>
              <a:ahLst/>
              <a:cxnLst/>
              <a:rect l="l" t="t" r="r" b="b"/>
              <a:pathLst>
                <a:path w="2186" h="2690" extrusionOk="0">
                  <a:moveTo>
                    <a:pt x="1065" y="421"/>
                  </a:moveTo>
                  <a:lnTo>
                    <a:pt x="1205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709" y="1345"/>
                  </a:lnTo>
                  <a:lnTo>
                    <a:pt x="1681" y="1569"/>
                  </a:lnTo>
                  <a:lnTo>
                    <a:pt x="1653" y="1766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58"/>
                  </a:lnTo>
                  <a:lnTo>
                    <a:pt x="1317" y="2214"/>
                  </a:lnTo>
                  <a:lnTo>
                    <a:pt x="1205" y="2270"/>
                  </a:lnTo>
                  <a:lnTo>
                    <a:pt x="953" y="2270"/>
                  </a:lnTo>
                  <a:lnTo>
                    <a:pt x="841" y="2214"/>
                  </a:lnTo>
                  <a:lnTo>
                    <a:pt x="729" y="2158"/>
                  </a:lnTo>
                  <a:lnTo>
                    <a:pt x="645" y="2046"/>
                  </a:lnTo>
                  <a:lnTo>
                    <a:pt x="561" y="1906"/>
                  </a:lnTo>
                  <a:lnTo>
                    <a:pt x="533" y="1766"/>
                  </a:lnTo>
                  <a:lnTo>
                    <a:pt x="477" y="1569"/>
                  </a:lnTo>
                  <a:lnTo>
                    <a:pt x="477" y="1345"/>
                  </a:lnTo>
                  <a:lnTo>
                    <a:pt x="477" y="1121"/>
                  </a:lnTo>
                  <a:lnTo>
                    <a:pt x="505" y="925"/>
                  </a:lnTo>
                  <a:lnTo>
                    <a:pt x="561" y="785"/>
                  </a:lnTo>
                  <a:lnTo>
                    <a:pt x="645" y="645"/>
                  </a:lnTo>
                  <a:lnTo>
                    <a:pt x="729" y="561"/>
                  </a:lnTo>
                  <a:lnTo>
                    <a:pt x="841" y="477"/>
                  </a:lnTo>
                  <a:lnTo>
                    <a:pt x="953" y="449"/>
                  </a:lnTo>
                  <a:lnTo>
                    <a:pt x="1065" y="421"/>
                  </a:lnTo>
                  <a:close/>
                  <a:moveTo>
                    <a:pt x="1093" y="1"/>
                  </a:moveTo>
                  <a:lnTo>
                    <a:pt x="869" y="29"/>
                  </a:lnTo>
                  <a:lnTo>
                    <a:pt x="645" y="85"/>
                  </a:lnTo>
                  <a:lnTo>
                    <a:pt x="477" y="197"/>
                  </a:lnTo>
                  <a:lnTo>
                    <a:pt x="309" y="337"/>
                  </a:lnTo>
                  <a:lnTo>
                    <a:pt x="169" y="533"/>
                  </a:lnTo>
                  <a:lnTo>
                    <a:pt x="85" y="785"/>
                  </a:lnTo>
                  <a:lnTo>
                    <a:pt x="29" y="1037"/>
                  </a:lnTo>
                  <a:lnTo>
                    <a:pt x="1" y="1345"/>
                  </a:lnTo>
                  <a:lnTo>
                    <a:pt x="29" y="1654"/>
                  </a:lnTo>
                  <a:lnTo>
                    <a:pt x="85" y="1906"/>
                  </a:lnTo>
                  <a:lnTo>
                    <a:pt x="169" y="2158"/>
                  </a:lnTo>
                  <a:lnTo>
                    <a:pt x="309" y="2354"/>
                  </a:lnTo>
                  <a:lnTo>
                    <a:pt x="477" y="2494"/>
                  </a:lnTo>
                  <a:lnTo>
                    <a:pt x="645" y="2606"/>
                  </a:lnTo>
                  <a:lnTo>
                    <a:pt x="869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8"/>
                  </a:lnTo>
                  <a:lnTo>
                    <a:pt x="2101" y="1906"/>
                  </a:lnTo>
                  <a:lnTo>
                    <a:pt x="2157" y="1654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096903" y="1787083"/>
              <a:ext cx="663497" cy="663718"/>
            </a:xfrm>
            <a:custGeom>
              <a:avLst/>
              <a:gdLst/>
              <a:ahLst/>
              <a:cxnLst/>
              <a:rect l="l" t="t" r="r" b="b"/>
              <a:pathLst>
                <a:path w="41961" h="41961" extrusionOk="0">
                  <a:moveTo>
                    <a:pt x="21429" y="8908"/>
                  </a:moveTo>
                  <a:lnTo>
                    <a:pt x="22045" y="8964"/>
                  </a:lnTo>
                  <a:lnTo>
                    <a:pt x="22633" y="9020"/>
                  </a:lnTo>
                  <a:lnTo>
                    <a:pt x="23250" y="9132"/>
                  </a:lnTo>
                  <a:lnTo>
                    <a:pt x="23866" y="9272"/>
                  </a:lnTo>
                  <a:lnTo>
                    <a:pt x="24454" y="9440"/>
                  </a:lnTo>
                  <a:lnTo>
                    <a:pt x="25042" y="9608"/>
                  </a:lnTo>
                  <a:lnTo>
                    <a:pt x="25603" y="9832"/>
                  </a:lnTo>
                  <a:lnTo>
                    <a:pt x="26163" y="10084"/>
                  </a:lnTo>
                  <a:lnTo>
                    <a:pt x="26695" y="10336"/>
                  </a:lnTo>
                  <a:lnTo>
                    <a:pt x="27199" y="10644"/>
                  </a:lnTo>
                  <a:lnTo>
                    <a:pt x="27703" y="10953"/>
                  </a:lnTo>
                  <a:lnTo>
                    <a:pt x="28180" y="11289"/>
                  </a:lnTo>
                  <a:lnTo>
                    <a:pt x="28656" y="11653"/>
                  </a:lnTo>
                  <a:lnTo>
                    <a:pt x="29076" y="12045"/>
                  </a:lnTo>
                  <a:lnTo>
                    <a:pt x="29496" y="12437"/>
                  </a:lnTo>
                  <a:lnTo>
                    <a:pt x="29916" y="12857"/>
                  </a:lnTo>
                  <a:lnTo>
                    <a:pt x="30280" y="13305"/>
                  </a:lnTo>
                  <a:lnTo>
                    <a:pt x="30645" y="13754"/>
                  </a:lnTo>
                  <a:lnTo>
                    <a:pt x="30981" y="14230"/>
                  </a:lnTo>
                  <a:lnTo>
                    <a:pt x="31289" y="14734"/>
                  </a:lnTo>
                  <a:lnTo>
                    <a:pt x="31569" y="15238"/>
                  </a:lnTo>
                  <a:lnTo>
                    <a:pt x="31849" y="15742"/>
                  </a:lnTo>
                  <a:lnTo>
                    <a:pt x="32073" y="16275"/>
                  </a:lnTo>
                  <a:lnTo>
                    <a:pt x="32297" y="16807"/>
                  </a:lnTo>
                  <a:lnTo>
                    <a:pt x="32493" y="17367"/>
                  </a:lnTo>
                  <a:lnTo>
                    <a:pt x="32633" y="17927"/>
                  </a:lnTo>
                  <a:lnTo>
                    <a:pt x="32773" y="18488"/>
                  </a:lnTo>
                  <a:lnTo>
                    <a:pt x="32885" y="19048"/>
                  </a:lnTo>
                  <a:lnTo>
                    <a:pt x="32969" y="19636"/>
                  </a:lnTo>
                  <a:lnTo>
                    <a:pt x="33025" y="20224"/>
                  </a:lnTo>
                  <a:lnTo>
                    <a:pt x="33025" y="20840"/>
                  </a:lnTo>
                  <a:lnTo>
                    <a:pt x="33025" y="21429"/>
                  </a:lnTo>
                  <a:lnTo>
                    <a:pt x="32997" y="22017"/>
                  </a:lnTo>
                  <a:lnTo>
                    <a:pt x="32913" y="22633"/>
                  </a:lnTo>
                  <a:lnTo>
                    <a:pt x="32829" y="23249"/>
                  </a:lnTo>
                  <a:lnTo>
                    <a:pt x="32689" y="23838"/>
                  </a:lnTo>
                  <a:lnTo>
                    <a:pt x="32521" y="24454"/>
                  </a:lnTo>
                  <a:lnTo>
                    <a:pt x="32325" y="25014"/>
                  </a:lnTo>
                  <a:lnTo>
                    <a:pt x="32129" y="25602"/>
                  </a:lnTo>
                  <a:lnTo>
                    <a:pt x="31877" y="26134"/>
                  </a:lnTo>
                  <a:lnTo>
                    <a:pt x="31597" y="26667"/>
                  </a:lnTo>
                  <a:lnTo>
                    <a:pt x="31317" y="27199"/>
                  </a:lnTo>
                  <a:lnTo>
                    <a:pt x="30981" y="27703"/>
                  </a:lnTo>
                  <a:lnTo>
                    <a:pt x="30645" y="28179"/>
                  </a:lnTo>
                  <a:lnTo>
                    <a:pt x="30280" y="28627"/>
                  </a:lnTo>
                  <a:lnTo>
                    <a:pt x="29916" y="29076"/>
                  </a:lnTo>
                  <a:lnTo>
                    <a:pt x="29496" y="29496"/>
                  </a:lnTo>
                  <a:lnTo>
                    <a:pt x="29076" y="29888"/>
                  </a:lnTo>
                  <a:lnTo>
                    <a:pt x="28656" y="30280"/>
                  </a:lnTo>
                  <a:lnTo>
                    <a:pt x="28180" y="30644"/>
                  </a:lnTo>
                  <a:lnTo>
                    <a:pt x="27703" y="30980"/>
                  </a:lnTo>
                  <a:lnTo>
                    <a:pt x="27227" y="31289"/>
                  </a:lnTo>
                  <a:lnTo>
                    <a:pt x="26723" y="31569"/>
                  </a:lnTo>
                  <a:lnTo>
                    <a:pt x="26219" y="31821"/>
                  </a:lnTo>
                  <a:lnTo>
                    <a:pt x="25687" y="32073"/>
                  </a:lnTo>
                  <a:lnTo>
                    <a:pt x="25154" y="32269"/>
                  </a:lnTo>
                  <a:lnTo>
                    <a:pt x="24594" y="32465"/>
                  </a:lnTo>
                  <a:lnTo>
                    <a:pt x="24034" y="32633"/>
                  </a:lnTo>
                  <a:lnTo>
                    <a:pt x="23474" y="32773"/>
                  </a:lnTo>
                  <a:lnTo>
                    <a:pt x="22886" y="32885"/>
                  </a:lnTo>
                  <a:lnTo>
                    <a:pt x="22297" y="32941"/>
                  </a:lnTo>
                  <a:lnTo>
                    <a:pt x="21709" y="32997"/>
                  </a:lnTo>
                  <a:lnTo>
                    <a:pt x="21121" y="33025"/>
                  </a:lnTo>
                  <a:lnTo>
                    <a:pt x="20533" y="33025"/>
                  </a:lnTo>
                  <a:lnTo>
                    <a:pt x="19916" y="32969"/>
                  </a:lnTo>
                  <a:lnTo>
                    <a:pt x="19328" y="32913"/>
                  </a:lnTo>
                  <a:lnTo>
                    <a:pt x="18712" y="32801"/>
                  </a:lnTo>
                  <a:lnTo>
                    <a:pt x="18096" y="32689"/>
                  </a:lnTo>
                  <a:lnTo>
                    <a:pt x="18096" y="32661"/>
                  </a:lnTo>
                  <a:lnTo>
                    <a:pt x="17507" y="32521"/>
                  </a:lnTo>
                  <a:lnTo>
                    <a:pt x="16919" y="32325"/>
                  </a:lnTo>
                  <a:lnTo>
                    <a:pt x="16359" y="32101"/>
                  </a:lnTo>
                  <a:lnTo>
                    <a:pt x="15799" y="31849"/>
                  </a:lnTo>
                  <a:lnTo>
                    <a:pt x="15267" y="31597"/>
                  </a:lnTo>
                  <a:lnTo>
                    <a:pt x="14762" y="31289"/>
                  </a:lnTo>
                  <a:lnTo>
                    <a:pt x="14258" y="30980"/>
                  </a:lnTo>
                  <a:lnTo>
                    <a:pt x="13782" y="30644"/>
                  </a:lnTo>
                  <a:lnTo>
                    <a:pt x="13306" y="30280"/>
                  </a:lnTo>
                  <a:lnTo>
                    <a:pt x="12886" y="29888"/>
                  </a:lnTo>
                  <a:lnTo>
                    <a:pt x="12465" y="29496"/>
                  </a:lnTo>
                  <a:lnTo>
                    <a:pt x="12045" y="29076"/>
                  </a:lnTo>
                  <a:lnTo>
                    <a:pt x="11681" y="28627"/>
                  </a:lnTo>
                  <a:lnTo>
                    <a:pt x="11317" y="28179"/>
                  </a:lnTo>
                  <a:lnTo>
                    <a:pt x="10981" y="27703"/>
                  </a:lnTo>
                  <a:lnTo>
                    <a:pt x="10673" y="27227"/>
                  </a:lnTo>
                  <a:lnTo>
                    <a:pt x="10393" y="26723"/>
                  </a:lnTo>
                  <a:lnTo>
                    <a:pt x="10113" y="26191"/>
                  </a:lnTo>
                  <a:lnTo>
                    <a:pt x="9888" y="25658"/>
                  </a:lnTo>
                  <a:lnTo>
                    <a:pt x="9664" y="25126"/>
                  </a:lnTo>
                  <a:lnTo>
                    <a:pt x="9468" y="24594"/>
                  </a:lnTo>
                  <a:lnTo>
                    <a:pt x="9328" y="24034"/>
                  </a:lnTo>
                  <a:lnTo>
                    <a:pt x="9188" y="23445"/>
                  </a:lnTo>
                  <a:lnTo>
                    <a:pt x="9076" y="22885"/>
                  </a:lnTo>
                  <a:lnTo>
                    <a:pt x="8992" y="22297"/>
                  </a:lnTo>
                  <a:lnTo>
                    <a:pt x="8936" y="21709"/>
                  </a:lnTo>
                  <a:lnTo>
                    <a:pt x="8936" y="21121"/>
                  </a:lnTo>
                  <a:lnTo>
                    <a:pt x="8936" y="20504"/>
                  </a:lnTo>
                  <a:lnTo>
                    <a:pt x="8964" y="19916"/>
                  </a:lnTo>
                  <a:lnTo>
                    <a:pt x="9048" y="19300"/>
                  </a:lnTo>
                  <a:lnTo>
                    <a:pt x="9132" y="18712"/>
                  </a:lnTo>
                  <a:lnTo>
                    <a:pt x="9272" y="18095"/>
                  </a:lnTo>
                  <a:lnTo>
                    <a:pt x="9440" y="17507"/>
                  </a:lnTo>
                  <a:lnTo>
                    <a:pt x="9636" y="16919"/>
                  </a:lnTo>
                  <a:lnTo>
                    <a:pt x="9860" y="16359"/>
                  </a:lnTo>
                  <a:lnTo>
                    <a:pt x="10085" y="15798"/>
                  </a:lnTo>
                  <a:lnTo>
                    <a:pt x="10365" y="15266"/>
                  </a:lnTo>
                  <a:lnTo>
                    <a:pt x="10645" y="14734"/>
                  </a:lnTo>
                  <a:lnTo>
                    <a:pt x="10981" y="14258"/>
                  </a:lnTo>
                  <a:lnTo>
                    <a:pt x="11317" y="13754"/>
                  </a:lnTo>
                  <a:lnTo>
                    <a:pt x="11681" y="13305"/>
                  </a:lnTo>
                  <a:lnTo>
                    <a:pt x="12045" y="12857"/>
                  </a:lnTo>
                  <a:lnTo>
                    <a:pt x="12465" y="12437"/>
                  </a:lnTo>
                  <a:lnTo>
                    <a:pt x="12886" y="12045"/>
                  </a:lnTo>
                  <a:lnTo>
                    <a:pt x="13334" y="11653"/>
                  </a:lnTo>
                  <a:lnTo>
                    <a:pt x="13782" y="11317"/>
                  </a:lnTo>
                  <a:lnTo>
                    <a:pt x="14258" y="10981"/>
                  </a:lnTo>
                  <a:lnTo>
                    <a:pt x="14734" y="10672"/>
                  </a:lnTo>
                  <a:lnTo>
                    <a:pt x="15239" y="10364"/>
                  </a:lnTo>
                  <a:lnTo>
                    <a:pt x="15743" y="10112"/>
                  </a:lnTo>
                  <a:lnTo>
                    <a:pt x="16275" y="9860"/>
                  </a:lnTo>
                  <a:lnTo>
                    <a:pt x="16807" y="9664"/>
                  </a:lnTo>
                  <a:lnTo>
                    <a:pt x="17367" y="9468"/>
                  </a:lnTo>
                  <a:lnTo>
                    <a:pt x="17928" y="9300"/>
                  </a:lnTo>
                  <a:lnTo>
                    <a:pt x="18488" y="9160"/>
                  </a:lnTo>
                  <a:lnTo>
                    <a:pt x="19076" y="9076"/>
                  </a:lnTo>
                  <a:lnTo>
                    <a:pt x="19664" y="8992"/>
                  </a:lnTo>
                  <a:lnTo>
                    <a:pt x="20252" y="8936"/>
                  </a:lnTo>
                  <a:lnTo>
                    <a:pt x="20841" y="8908"/>
                  </a:lnTo>
                  <a:close/>
                  <a:moveTo>
                    <a:pt x="20729" y="0"/>
                  </a:moveTo>
                  <a:lnTo>
                    <a:pt x="19692" y="28"/>
                  </a:lnTo>
                  <a:lnTo>
                    <a:pt x="18684" y="112"/>
                  </a:lnTo>
                  <a:lnTo>
                    <a:pt x="17675" y="252"/>
                  </a:lnTo>
                  <a:lnTo>
                    <a:pt x="16667" y="448"/>
                  </a:lnTo>
                  <a:lnTo>
                    <a:pt x="15687" y="673"/>
                  </a:lnTo>
                  <a:lnTo>
                    <a:pt x="14706" y="953"/>
                  </a:lnTo>
                  <a:lnTo>
                    <a:pt x="13754" y="1289"/>
                  </a:lnTo>
                  <a:lnTo>
                    <a:pt x="12802" y="1653"/>
                  </a:lnTo>
                  <a:lnTo>
                    <a:pt x="11877" y="2073"/>
                  </a:lnTo>
                  <a:lnTo>
                    <a:pt x="10981" y="2521"/>
                  </a:lnTo>
                  <a:lnTo>
                    <a:pt x="10113" y="3025"/>
                  </a:lnTo>
                  <a:lnTo>
                    <a:pt x="9272" y="3558"/>
                  </a:lnTo>
                  <a:lnTo>
                    <a:pt x="8460" y="4146"/>
                  </a:lnTo>
                  <a:lnTo>
                    <a:pt x="7648" y="4762"/>
                  </a:lnTo>
                  <a:lnTo>
                    <a:pt x="6891" y="5434"/>
                  </a:lnTo>
                  <a:lnTo>
                    <a:pt x="6163" y="6135"/>
                  </a:lnTo>
                  <a:lnTo>
                    <a:pt x="5463" y="6863"/>
                  </a:lnTo>
                  <a:lnTo>
                    <a:pt x="4790" y="7619"/>
                  </a:lnTo>
                  <a:lnTo>
                    <a:pt x="4174" y="8432"/>
                  </a:lnTo>
                  <a:lnTo>
                    <a:pt x="3558" y="9272"/>
                  </a:lnTo>
                  <a:lnTo>
                    <a:pt x="3026" y="10140"/>
                  </a:lnTo>
                  <a:lnTo>
                    <a:pt x="2494" y="11037"/>
                  </a:lnTo>
                  <a:lnTo>
                    <a:pt x="2045" y="11961"/>
                  </a:lnTo>
                  <a:lnTo>
                    <a:pt x="1597" y="12913"/>
                  </a:lnTo>
                  <a:lnTo>
                    <a:pt x="1233" y="13894"/>
                  </a:lnTo>
                  <a:lnTo>
                    <a:pt x="897" y="14930"/>
                  </a:lnTo>
                  <a:lnTo>
                    <a:pt x="617" y="15967"/>
                  </a:lnTo>
                  <a:lnTo>
                    <a:pt x="365" y="17031"/>
                  </a:lnTo>
                  <a:lnTo>
                    <a:pt x="197" y="18067"/>
                  </a:lnTo>
                  <a:lnTo>
                    <a:pt x="85" y="19132"/>
                  </a:lnTo>
                  <a:lnTo>
                    <a:pt x="1" y="20168"/>
                  </a:lnTo>
                  <a:lnTo>
                    <a:pt x="1" y="21233"/>
                  </a:lnTo>
                  <a:lnTo>
                    <a:pt x="29" y="22241"/>
                  </a:lnTo>
                  <a:lnTo>
                    <a:pt x="113" y="23277"/>
                  </a:lnTo>
                  <a:lnTo>
                    <a:pt x="253" y="24286"/>
                  </a:lnTo>
                  <a:lnTo>
                    <a:pt x="449" y="25294"/>
                  </a:lnTo>
                  <a:lnTo>
                    <a:pt x="673" y="26275"/>
                  </a:lnTo>
                  <a:lnTo>
                    <a:pt x="953" y="27255"/>
                  </a:lnTo>
                  <a:lnTo>
                    <a:pt x="1289" y="28207"/>
                  </a:lnTo>
                  <a:lnTo>
                    <a:pt x="1653" y="29160"/>
                  </a:lnTo>
                  <a:lnTo>
                    <a:pt x="2073" y="30084"/>
                  </a:lnTo>
                  <a:lnTo>
                    <a:pt x="2522" y="30980"/>
                  </a:lnTo>
                  <a:lnTo>
                    <a:pt x="3026" y="31849"/>
                  </a:lnTo>
                  <a:lnTo>
                    <a:pt x="3586" y="32689"/>
                  </a:lnTo>
                  <a:lnTo>
                    <a:pt x="4146" y="33501"/>
                  </a:lnTo>
                  <a:lnTo>
                    <a:pt x="4790" y="34314"/>
                  </a:lnTo>
                  <a:lnTo>
                    <a:pt x="5435" y="35070"/>
                  </a:lnTo>
                  <a:lnTo>
                    <a:pt x="6135" y="35798"/>
                  </a:lnTo>
                  <a:lnTo>
                    <a:pt x="6863" y="36499"/>
                  </a:lnTo>
                  <a:lnTo>
                    <a:pt x="7648" y="37171"/>
                  </a:lnTo>
                  <a:lnTo>
                    <a:pt x="8432" y="37787"/>
                  </a:lnTo>
                  <a:lnTo>
                    <a:pt x="9272" y="38403"/>
                  </a:lnTo>
                  <a:lnTo>
                    <a:pt x="10141" y="38936"/>
                  </a:lnTo>
                  <a:lnTo>
                    <a:pt x="11037" y="39468"/>
                  </a:lnTo>
                  <a:lnTo>
                    <a:pt x="11961" y="39916"/>
                  </a:lnTo>
                  <a:lnTo>
                    <a:pt x="12942" y="40364"/>
                  </a:lnTo>
                  <a:lnTo>
                    <a:pt x="13922" y="40728"/>
                  </a:lnTo>
                  <a:lnTo>
                    <a:pt x="14930" y="41064"/>
                  </a:lnTo>
                  <a:lnTo>
                    <a:pt x="15967" y="41344"/>
                  </a:lnTo>
                  <a:lnTo>
                    <a:pt x="17031" y="41569"/>
                  </a:lnTo>
                  <a:lnTo>
                    <a:pt x="18096" y="41765"/>
                  </a:lnTo>
                  <a:lnTo>
                    <a:pt x="19132" y="41877"/>
                  </a:lnTo>
                  <a:lnTo>
                    <a:pt x="20168" y="41933"/>
                  </a:lnTo>
                  <a:lnTo>
                    <a:pt x="21233" y="41961"/>
                  </a:lnTo>
                  <a:lnTo>
                    <a:pt x="22269" y="41933"/>
                  </a:lnTo>
                  <a:lnTo>
                    <a:pt x="23278" y="41849"/>
                  </a:lnTo>
                  <a:lnTo>
                    <a:pt x="24286" y="41709"/>
                  </a:lnTo>
                  <a:lnTo>
                    <a:pt x="25294" y="41513"/>
                  </a:lnTo>
                  <a:lnTo>
                    <a:pt x="26303" y="41288"/>
                  </a:lnTo>
                  <a:lnTo>
                    <a:pt x="27255" y="41008"/>
                  </a:lnTo>
                  <a:lnTo>
                    <a:pt x="28208" y="40672"/>
                  </a:lnTo>
                  <a:lnTo>
                    <a:pt x="29160" y="40308"/>
                  </a:lnTo>
                  <a:lnTo>
                    <a:pt x="30084" y="39888"/>
                  </a:lnTo>
                  <a:lnTo>
                    <a:pt x="30981" y="39412"/>
                  </a:lnTo>
                  <a:lnTo>
                    <a:pt x="31849" y="38936"/>
                  </a:lnTo>
                  <a:lnTo>
                    <a:pt x="32689" y="38375"/>
                  </a:lnTo>
                  <a:lnTo>
                    <a:pt x="33530" y="37787"/>
                  </a:lnTo>
                  <a:lnTo>
                    <a:pt x="34314" y="37171"/>
                  </a:lnTo>
                  <a:lnTo>
                    <a:pt x="35070" y="36527"/>
                  </a:lnTo>
                  <a:lnTo>
                    <a:pt x="35799" y="35826"/>
                  </a:lnTo>
                  <a:lnTo>
                    <a:pt x="36499" y="35098"/>
                  </a:lnTo>
                  <a:lnTo>
                    <a:pt x="37171" y="34314"/>
                  </a:lnTo>
                  <a:lnTo>
                    <a:pt x="37815" y="33529"/>
                  </a:lnTo>
                  <a:lnTo>
                    <a:pt x="38404" y="32689"/>
                  </a:lnTo>
                  <a:lnTo>
                    <a:pt x="38964" y="31821"/>
                  </a:lnTo>
                  <a:lnTo>
                    <a:pt x="39468" y="30924"/>
                  </a:lnTo>
                  <a:lnTo>
                    <a:pt x="39944" y="30000"/>
                  </a:lnTo>
                  <a:lnTo>
                    <a:pt x="40364" y="29020"/>
                  </a:lnTo>
                  <a:lnTo>
                    <a:pt x="40729" y="28039"/>
                  </a:lnTo>
                  <a:lnTo>
                    <a:pt x="41065" y="27031"/>
                  </a:lnTo>
                  <a:lnTo>
                    <a:pt x="41345" y="25994"/>
                  </a:lnTo>
                  <a:lnTo>
                    <a:pt x="41597" y="24930"/>
                  </a:lnTo>
                  <a:lnTo>
                    <a:pt x="41765" y="23866"/>
                  </a:lnTo>
                  <a:lnTo>
                    <a:pt x="41877" y="22829"/>
                  </a:lnTo>
                  <a:lnTo>
                    <a:pt x="41961" y="21765"/>
                  </a:lnTo>
                  <a:lnTo>
                    <a:pt x="41961" y="20728"/>
                  </a:lnTo>
                  <a:lnTo>
                    <a:pt x="41933" y="19692"/>
                  </a:lnTo>
                  <a:lnTo>
                    <a:pt x="41849" y="18684"/>
                  </a:lnTo>
                  <a:lnTo>
                    <a:pt x="41709" y="17647"/>
                  </a:lnTo>
                  <a:lnTo>
                    <a:pt x="41513" y="16667"/>
                  </a:lnTo>
                  <a:lnTo>
                    <a:pt x="41289" y="15658"/>
                  </a:lnTo>
                  <a:lnTo>
                    <a:pt x="41009" y="14706"/>
                  </a:lnTo>
                  <a:lnTo>
                    <a:pt x="40672" y="13726"/>
                  </a:lnTo>
                  <a:lnTo>
                    <a:pt x="40308" y="12801"/>
                  </a:lnTo>
                  <a:lnTo>
                    <a:pt x="39888" y="11877"/>
                  </a:lnTo>
                  <a:lnTo>
                    <a:pt x="39440" y="10981"/>
                  </a:lnTo>
                  <a:lnTo>
                    <a:pt x="38936" y="10112"/>
                  </a:lnTo>
                  <a:lnTo>
                    <a:pt x="38376" y="9272"/>
                  </a:lnTo>
                  <a:lnTo>
                    <a:pt x="37815" y="8432"/>
                  </a:lnTo>
                  <a:lnTo>
                    <a:pt x="37171" y="7647"/>
                  </a:lnTo>
                  <a:lnTo>
                    <a:pt x="36527" y="6891"/>
                  </a:lnTo>
                  <a:lnTo>
                    <a:pt x="35827" y="6163"/>
                  </a:lnTo>
                  <a:lnTo>
                    <a:pt x="35098" y="5462"/>
                  </a:lnTo>
                  <a:lnTo>
                    <a:pt x="34342" y="4790"/>
                  </a:lnTo>
                  <a:lnTo>
                    <a:pt x="33530" y="4146"/>
                  </a:lnTo>
                  <a:lnTo>
                    <a:pt x="32689" y="3558"/>
                  </a:lnTo>
                  <a:lnTo>
                    <a:pt x="31821" y="2997"/>
                  </a:lnTo>
                  <a:lnTo>
                    <a:pt x="30925" y="2493"/>
                  </a:lnTo>
                  <a:lnTo>
                    <a:pt x="30000" y="2017"/>
                  </a:lnTo>
                  <a:lnTo>
                    <a:pt x="29048" y="1597"/>
                  </a:lnTo>
                  <a:lnTo>
                    <a:pt x="28040" y="1233"/>
                  </a:lnTo>
                  <a:lnTo>
                    <a:pt x="27031" y="897"/>
                  </a:lnTo>
                  <a:lnTo>
                    <a:pt x="25995" y="617"/>
                  </a:lnTo>
                  <a:lnTo>
                    <a:pt x="24930" y="364"/>
                  </a:lnTo>
                  <a:lnTo>
                    <a:pt x="23866" y="196"/>
                  </a:lnTo>
                  <a:lnTo>
                    <a:pt x="22830" y="84"/>
                  </a:lnTo>
                  <a:lnTo>
                    <a:pt x="21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2135437" y="1787083"/>
              <a:ext cx="624962" cy="663718"/>
            </a:xfrm>
            <a:custGeom>
              <a:avLst/>
              <a:gdLst/>
              <a:ahLst/>
              <a:cxnLst/>
              <a:rect l="l" t="t" r="r" b="b"/>
              <a:pathLst>
                <a:path w="39524" h="41961" extrusionOk="0">
                  <a:moveTo>
                    <a:pt x="18124" y="0"/>
                  </a:moveTo>
                  <a:lnTo>
                    <a:pt x="18572" y="28"/>
                  </a:lnTo>
                  <a:lnTo>
                    <a:pt x="19020" y="84"/>
                  </a:lnTo>
                  <a:lnTo>
                    <a:pt x="19440" y="168"/>
                  </a:lnTo>
                  <a:lnTo>
                    <a:pt x="19860" y="308"/>
                  </a:lnTo>
                  <a:lnTo>
                    <a:pt x="20252" y="504"/>
                  </a:lnTo>
                  <a:lnTo>
                    <a:pt x="20617" y="729"/>
                  </a:lnTo>
                  <a:lnTo>
                    <a:pt x="20981" y="981"/>
                  </a:lnTo>
                  <a:lnTo>
                    <a:pt x="21289" y="1261"/>
                  </a:lnTo>
                  <a:lnTo>
                    <a:pt x="21597" y="1569"/>
                  </a:lnTo>
                  <a:lnTo>
                    <a:pt x="21849" y="1905"/>
                  </a:lnTo>
                  <a:lnTo>
                    <a:pt x="22073" y="2269"/>
                  </a:lnTo>
                  <a:lnTo>
                    <a:pt x="22269" y="2661"/>
                  </a:lnTo>
                  <a:lnTo>
                    <a:pt x="22437" y="3053"/>
                  </a:lnTo>
                  <a:lnTo>
                    <a:pt x="22549" y="3474"/>
                  </a:lnTo>
                  <a:lnTo>
                    <a:pt x="22633" y="3922"/>
                  </a:lnTo>
                  <a:lnTo>
                    <a:pt x="22661" y="4370"/>
                  </a:lnTo>
                  <a:lnTo>
                    <a:pt x="22633" y="4678"/>
                  </a:lnTo>
                  <a:lnTo>
                    <a:pt x="22633" y="4986"/>
                  </a:lnTo>
                  <a:lnTo>
                    <a:pt x="22577" y="5294"/>
                  </a:lnTo>
                  <a:lnTo>
                    <a:pt x="22521" y="5574"/>
                  </a:lnTo>
                  <a:lnTo>
                    <a:pt x="22409" y="5939"/>
                  </a:lnTo>
                  <a:lnTo>
                    <a:pt x="22269" y="6275"/>
                  </a:lnTo>
                  <a:lnTo>
                    <a:pt x="22101" y="6583"/>
                  </a:lnTo>
                  <a:lnTo>
                    <a:pt x="21933" y="6891"/>
                  </a:lnTo>
                  <a:lnTo>
                    <a:pt x="21709" y="7199"/>
                  </a:lnTo>
                  <a:lnTo>
                    <a:pt x="21485" y="7479"/>
                  </a:lnTo>
                  <a:lnTo>
                    <a:pt x="21205" y="7731"/>
                  </a:lnTo>
                  <a:lnTo>
                    <a:pt x="20925" y="7955"/>
                  </a:lnTo>
                  <a:lnTo>
                    <a:pt x="20645" y="8179"/>
                  </a:lnTo>
                  <a:lnTo>
                    <a:pt x="20336" y="8376"/>
                  </a:lnTo>
                  <a:lnTo>
                    <a:pt x="20000" y="8516"/>
                  </a:lnTo>
                  <a:lnTo>
                    <a:pt x="19664" y="8656"/>
                  </a:lnTo>
                  <a:lnTo>
                    <a:pt x="19328" y="8768"/>
                  </a:lnTo>
                  <a:lnTo>
                    <a:pt x="18964" y="8852"/>
                  </a:lnTo>
                  <a:lnTo>
                    <a:pt x="18600" y="8908"/>
                  </a:lnTo>
                  <a:lnTo>
                    <a:pt x="19216" y="8936"/>
                  </a:lnTo>
                  <a:lnTo>
                    <a:pt x="19832" y="8964"/>
                  </a:lnTo>
                  <a:lnTo>
                    <a:pt x="20421" y="9048"/>
                  </a:lnTo>
                  <a:lnTo>
                    <a:pt x="21009" y="9160"/>
                  </a:lnTo>
                  <a:lnTo>
                    <a:pt x="21597" y="9300"/>
                  </a:lnTo>
                  <a:lnTo>
                    <a:pt x="22157" y="9468"/>
                  </a:lnTo>
                  <a:lnTo>
                    <a:pt x="22717" y="9636"/>
                  </a:lnTo>
                  <a:lnTo>
                    <a:pt x="23250" y="9860"/>
                  </a:lnTo>
                  <a:lnTo>
                    <a:pt x="23782" y="10112"/>
                  </a:lnTo>
                  <a:lnTo>
                    <a:pt x="24314" y="10364"/>
                  </a:lnTo>
                  <a:lnTo>
                    <a:pt x="24818" y="10672"/>
                  </a:lnTo>
                  <a:lnTo>
                    <a:pt x="25294" y="10981"/>
                  </a:lnTo>
                  <a:lnTo>
                    <a:pt x="25771" y="11317"/>
                  </a:lnTo>
                  <a:lnTo>
                    <a:pt x="26219" y="11681"/>
                  </a:lnTo>
                  <a:lnTo>
                    <a:pt x="26667" y="12045"/>
                  </a:lnTo>
                  <a:lnTo>
                    <a:pt x="27087" y="12465"/>
                  </a:lnTo>
                  <a:lnTo>
                    <a:pt x="27479" y="12857"/>
                  </a:lnTo>
                  <a:lnTo>
                    <a:pt x="27843" y="13305"/>
                  </a:lnTo>
                  <a:lnTo>
                    <a:pt x="28208" y="13754"/>
                  </a:lnTo>
                  <a:lnTo>
                    <a:pt x="28544" y="14230"/>
                  </a:lnTo>
                  <a:lnTo>
                    <a:pt x="28852" y="14734"/>
                  </a:lnTo>
                  <a:lnTo>
                    <a:pt x="29160" y="15238"/>
                  </a:lnTo>
                  <a:lnTo>
                    <a:pt x="29412" y="15770"/>
                  </a:lnTo>
                  <a:lnTo>
                    <a:pt x="29664" y="16303"/>
                  </a:lnTo>
                  <a:lnTo>
                    <a:pt x="29888" y="16835"/>
                  </a:lnTo>
                  <a:lnTo>
                    <a:pt x="30056" y="17423"/>
                  </a:lnTo>
                  <a:lnTo>
                    <a:pt x="30224" y="17983"/>
                  </a:lnTo>
                  <a:lnTo>
                    <a:pt x="30364" y="18572"/>
                  </a:lnTo>
                  <a:lnTo>
                    <a:pt x="30476" y="19160"/>
                  </a:lnTo>
                  <a:lnTo>
                    <a:pt x="30532" y="19776"/>
                  </a:lnTo>
                  <a:lnTo>
                    <a:pt x="30588" y="20392"/>
                  </a:lnTo>
                  <a:lnTo>
                    <a:pt x="30588" y="21008"/>
                  </a:lnTo>
                  <a:lnTo>
                    <a:pt x="30588" y="21625"/>
                  </a:lnTo>
                  <a:lnTo>
                    <a:pt x="30532" y="22241"/>
                  </a:lnTo>
                  <a:lnTo>
                    <a:pt x="30448" y="22829"/>
                  </a:lnTo>
                  <a:lnTo>
                    <a:pt x="30336" y="23417"/>
                  </a:lnTo>
                  <a:lnTo>
                    <a:pt x="30196" y="24006"/>
                  </a:lnTo>
                  <a:lnTo>
                    <a:pt x="30056" y="24566"/>
                  </a:lnTo>
                  <a:lnTo>
                    <a:pt x="29860" y="25126"/>
                  </a:lnTo>
                  <a:lnTo>
                    <a:pt x="29636" y="25686"/>
                  </a:lnTo>
                  <a:lnTo>
                    <a:pt x="29384" y="26219"/>
                  </a:lnTo>
                  <a:lnTo>
                    <a:pt x="29132" y="26723"/>
                  </a:lnTo>
                  <a:lnTo>
                    <a:pt x="28852" y="27227"/>
                  </a:lnTo>
                  <a:lnTo>
                    <a:pt x="28516" y="27731"/>
                  </a:lnTo>
                  <a:lnTo>
                    <a:pt x="28180" y="28179"/>
                  </a:lnTo>
                  <a:lnTo>
                    <a:pt x="27843" y="28655"/>
                  </a:lnTo>
                  <a:lnTo>
                    <a:pt x="27451" y="29076"/>
                  </a:lnTo>
                  <a:lnTo>
                    <a:pt x="27059" y="29496"/>
                  </a:lnTo>
                  <a:lnTo>
                    <a:pt x="26639" y="29888"/>
                  </a:lnTo>
                  <a:lnTo>
                    <a:pt x="26191" y="30280"/>
                  </a:lnTo>
                  <a:lnTo>
                    <a:pt x="25743" y="30644"/>
                  </a:lnTo>
                  <a:lnTo>
                    <a:pt x="25266" y="30980"/>
                  </a:lnTo>
                  <a:lnTo>
                    <a:pt x="24762" y="31289"/>
                  </a:lnTo>
                  <a:lnTo>
                    <a:pt x="24258" y="31569"/>
                  </a:lnTo>
                  <a:lnTo>
                    <a:pt x="23754" y="31849"/>
                  </a:lnTo>
                  <a:lnTo>
                    <a:pt x="23222" y="32073"/>
                  </a:lnTo>
                  <a:lnTo>
                    <a:pt x="22661" y="32297"/>
                  </a:lnTo>
                  <a:lnTo>
                    <a:pt x="22101" y="32493"/>
                  </a:lnTo>
                  <a:lnTo>
                    <a:pt x="21513" y="32633"/>
                  </a:lnTo>
                  <a:lnTo>
                    <a:pt x="20925" y="32773"/>
                  </a:lnTo>
                  <a:lnTo>
                    <a:pt x="20336" y="32885"/>
                  </a:lnTo>
                  <a:lnTo>
                    <a:pt x="19720" y="32969"/>
                  </a:lnTo>
                  <a:lnTo>
                    <a:pt x="19104" y="32997"/>
                  </a:lnTo>
                  <a:lnTo>
                    <a:pt x="18292" y="33025"/>
                  </a:lnTo>
                  <a:lnTo>
                    <a:pt x="17479" y="32969"/>
                  </a:lnTo>
                  <a:lnTo>
                    <a:pt x="16695" y="32885"/>
                  </a:lnTo>
                  <a:lnTo>
                    <a:pt x="15911" y="32717"/>
                  </a:lnTo>
                  <a:lnTo>
                    <a:pt x="15126" y="32521"/>
                  </a:lnTo>
                  <a:lnTo>
                    <a:pt x="14370" y="32269"/>
                  </a:lnTo>
                  <a:lnTo>
                    <a:pt x="13642" y="31961"/>
                  </a:lnTo>
                  <a:lnTo>
                    <a:pt x="12942" y="31625"/>
                  </a:lnTo>
                  <a:lnTo>
                    <a:pt x="12241" y="31232"/>
                  </a:lnTo>
                  <a:lnTo>
                    <a:pt x="11569" y="30812"/>
                  </a:lnTo>
                  <a:lnTo>
                    <a:pt x="10953" y="30336"/>
                  </a:lnTo>
                  <a:lnTo>
                    <a:pt x="10337" y="29804"/>
                  </a:lnTo>
                  <a:lnTo>
                    <a:pt x="9776" y="29244"/>
                  </a:lnTo>
                  <a:lnTo>
                    <a:pt x="9244" y="28627"/>
                  </a:lnTo>
                  <a:lnTo>
                    <a:pt x="8768" y="28011"/>
                  </a:lnTo>
                  <a:lnTo>
                    <a:pt x="8292" y="27311"/>
                  </a:lnTo>
                  <a:lnTo>
                    <a:pt x="8040" y="26947"/>
                  </a:lnTo>
                  <a:lnTo>
                    <a:pt x="7760" y="26611"/>
                  </a:lnTo>
                  <a:lnTo>
                    <a:pt x="7451" y="26303"/>
                  </a:lnTo>
                  <a:lnTo>
                    <a:pt x="7115" y="26022"/>
                  </a:lnTo>
                  <a:lnTo>
                    <a:pt x="6751" y="25798"/>
                  </a:lnTo>
                  <a:lnTo>
                    <a:pt x="6359" y="25574"/>
                  </a:lnTo>
                  <a:lnTo>
                    <a:pt x="5939" y="25406"/>
                  </a:lnTo>
                  <a:lnTo>
                    <a:pt x="5519" y="25294"/>
                  </a:lnTo>
                  <a:lnTo>
                    <a:pt x="5071" y="25210"/>
                  </a:lnTo>
                  <a:lnTo>
                    <a:pt x="4622" y="25154"/>
                  </a:lnTo>
                  <a:lnTo>
                    <a:pt x="4202" y="25154"/>
                  </a:lnTo>
                  <a:lnTo>
                    <a:pt x="3754" y="25210"/>
                  </a:lnTo>
                  <a:lnTo>
                    <a:pt x="3334" y="25294"/>
                  </a:lnTo>
                  <a:lnTo>
                    <a:pt x="2914" y="25434"/>
                  </a:lnTo>
                  <a:lnTo>
                    <a:pt x="2522" y="25602"/>
                  </a:lnTo>
                  <a:lnTo>
                    <a:pt x="2157" y="25798"/>
                  </a:lnTo>
                  <a:lnTo>
                    <a:pt x="1793" y="26050"/>
                  </a:lnTo>
                  <a:lnTo>
                    <a:pt x="1457" y="26303"/>
                  </a:lnTo>
                  <a:lnTo>
                    <a:pt x="1149" y="26611"/>
                  </a:lnTo>
                  <a:lnTo>
                    <a:pt x="897" y="26947"/>
                  </a:lnTo>
                  <a:lnTo>
                    <a:pt x="645" y="27311"/>
                  </a:lnTo>
                  <a:lnTo>
                    <a:pt x="449" y="27703"/>
                  </a:lnTo>
                  <a:lnTo>
                    <a:pt x="253" y="28095"/>
                  </a:lnTo>
                  <a:lnTo>
                    <a:pt x="141" y="28543"/>
                  </a:lnTo>
                  <a:lnTo>
                    <a:pt x="57" y="28992"/>
                  </a:lnTo>
                  <a:lnTo>
                    <a:pt x="1" y="29412"/>
                  </a:lnTo>
                  <a:lnTo>
                    <a:pt x="1" y="29860"/>
                  </a:lnTo>
                  <a:lnTo>
                    <a:pt x="57" y="30280"/>
                  </a:lnTo>
                  <a:lnTo>
                    <a:pt x="141" y="30728"/>
                  </a:lnTo>
                  <a:lnTo>
                    <a:pt x="281" y="31148"/>
                  </a:lnTo>
                  <a:lnTo>
                    <a:pt x="449" y="31541"/>
                  </a:lnTo>
                  <a:lnTo>
                    <a:pt x="645" y="31933"/>
                  </a:lnTo>
                  <a:lnTo>
                    <a:pt x="645" y="31961"/>
                  </a:lnTo>
                  <a:lnTo>
                    <a:pt x="1233" y="32857"/>
                  </a:lnTo>
                  <a:lnTo>
                    <a:pt x="1877" y="33725"/>
                  </a:lnTo>
                  <a:lnTo>
                    <a:pt x="2522" y="34538"/>
                  </a:lnTo>
                  <a:lnTo>
                    <a:pt x="3222" y="35322"/>
                  </a:lnTo>
                  <a:lnTo>
                    <a:pt x="3950" y="36078"/>
                  </a:lnTo>
                  <a:lnTo>
                    <a:pt x="4734" y="36779"/>
                  </a:lnTo>
                  <a:lnTo>
                    <a:pt x="5519" y="37423"/>
                  </a:lnTo>
                  <a:lnTo>
                    <a:pt x="6331" y="38039"/>
                  </a:lnTo>
                  <a:lnTo>
                    <a:pt x="7171" y="38627"/>
                  </a:lnTo>
                  <a:lnTo>
                    <a:pt x="8040" y="39160"/>
                  </a:lnTo>
                  <a:lnTo>
                    <a:pt x="8936" y="39636"/>
                  </a:lnTo>
                  <a:lnTo>
                    <a:pt x="9832" y="40084"/>
                  </a:lnTo>
                  <a:lnTo>
                    <a:pt x="10785" y="40476"/>
                  </a:lnTo>
                  <a:lnTo>
                    <a:pt x="11709" y="40812"/>
                  </a:lnTo>
                  <a:lnTo>
                    <a:pt x="12689" y="41120"/>
                  </a:lnTo>
                  <a:lnTo>
                    <a:pt x="13642" y="41372"/>
                  </a:lnTo>
                  <a:lnTo>
                    <a:pt x="14650" y="41597"/>
                  </a:lnTo>
                  <a:lnTo>
                    <a:pt x="15631" y="41765"/>
                  </a:lnTo>
                  <a:lnTo>
                    <a:pt x="16639" y="41877"/>
                  </a:lnTo>
                  <a:lnTo>
                    <a:pt x="17647" y="41933"/>
                  </a:lnTo>
                  <a:lnTo>
                    <a:pt x="18656" y="41961"/>
                  </a:lnTo>
                  <a:lnTo>
                    <a:pt x="19664" y="41933"/>
                  </a:lnTo>
                  <a:lnTo>
                    <a:pt x="20673" y="41849"/>
                  </a:lnTo>
                  <a:lnTo>
                    <a:pt x="21681" y="41737"/>
                  </a:lnTo>
                  <a:lnTo>
                    <a:pt x="22689" y="41541"/>
                  </a:lnTo>
                  <a:lnTo>
                    <a:pt x="23698" y="41316"/>
                  </a:lnTo>
                  <a:lnTo>
                    <a:pt x="24706" y="41036"/>
                  </a:lnTo>
                  <a:lnTo>
                    <a:pt x="25687" y="40700"/>
                  </a:lnTo>
                  <a:lnTo>
                    <a:pt x="26667" y="40336"/>
                  </a:lnTo>
                  <a:lnTo>
                    <a:pt x="27619" y="39888"/>
                  </a:lnTo>
                  <a:lnTo>
                    <a:pt x="28572" y="39412"/>
                  </a:lnTo>
                  <a:lnTo>
                    <a:pt x="29524" y="38851"/>
                  </a:lnTo>
                  <a:lnTo>
                    <a:pt x="30420" y="38263"/>
                  </a:lnTo>
                  <a:lnTo>
                    <a:pt x="31289" y="37647"/>
                  </a:lnTo>
                  <a:lnTo>
                    <a:pt x="32101" y="36975"/>
                  </a:lnTo>
                  <a:lnTo>
                    <a:pt x="32885" y="36274"/>
                  </a:lnTo>
                  <a:lnTo>
                    <a:pt x="33642" y="35546"/>
                  </a:lnTo>
                  <a:lnTo>
                    <a:pt x="34342" y="34790"/>
                  </a:lnTo>
                  <a:lnTo>
                    <a:pt x="34986" y="34006"/>
                  </a:lnTo>
                  <a:lnTo>
                    <a:pt x="35602" y="33193"/>
                  </a:lnTo>
                  <a:lnTo>
                    <a:pt x="36191" y="32325"/>
                  </a:lnTo>
                  <a:lnTo>
                    <a:pt x="36723" y="31485"/>
                  </a:lnTo>
                  <a:lnTo>
                    <a:pt x="37199" y="30588"/>
                  </a:lnTo>
                  <a:lnTo>
                    <a:pt x="37647" y="29664"/>
                  </a:lnTo>
                  <a:lnTo>
                    <a:pt x="38039" y="28740"/>
                  </a:lnTo>
                  <a:lnTo>
                    <a:pt x="38376" y="27787"/>
                  </a:lnTo>
                  <a:lnTo>
                    <a:pt x="38684" y="26835"/>
                  </a:lnTo>
                  <a:lnTo>
                    <a:pt x="38936" y="25854"/>
                  </a:lnTo>
                  <a:lnTo>
                    <a:pt x="39160" y="24874"/>
                  </a:lnTo>
                  <a:lnTo>
                    <a:pt x="39328" y="23894"/>
                  </a:lnTo>
                  <a:lnTo>
                    <a:pt x="39440" y="22885"/>
                  </a:lnTo>
                  <a:lnTo>
                    <a:pt x="39496" y="21877"/>
                  </a:lnTo>
                  <a:lnTo>
                    <a:pt x="39524" y="20868"/>
                  </a:lnTo>
                  <a:lnTo>
                    <a:pt x="39496" y="19860"/>
                  </a:lnTo>
                  <a:lnTo>
                    <a:pt x="39412" y="18852"/>
                  </a:lnTo>
                  <a:lnTo>
                    <a:pt x="39300" y="17815"/>
                  </a:lnTo>
                  <a:lnTo>
                    <a:pt x="39104" y="16807"/>
                  </a:lnTo>
                  <a:lnTo>
                    <a:pt x="38880" y="15826"/>
                  </a:lnTo>
                  <a:lnTo>
                    <a:pt x="38600" y="14818"/>
                  </a:lnTo>
                  <a:lnTo>
                    <a:pt x="38263" y="13838"/>
                  </a:lnTo>
                  <a:lnTo>
                    <a:pt x="37899" y="12857"/>
                  </a:lnTo>
                  <a:lnTo>
                    <a:pt x="37451" y="11877"/>
                  </a:lnTo>
                  <a:lnTo>
                    <a:pt x="36975" y="10953"/>
                  </a:lnTo>
                  <a:lnTo>
                    <a:pt x="36415" y="10000"/>
                  </a:lnTo>
                  <a:lnTo>
                    <a:pt x="36051" y="9412"/>
                  </a:lnTo>
                  <a:lnTo>
                    <a:pt x="35658" y="8852"/>
                  </a:lnTo>
                  <a:lnTo>
                    <a:pt x="35238" y="8292"/>
                  </a:lnTo>
                  <a:lnTo>
                    <a:pt x="34818" y="7759"/>
                  </a:lnTo>
                  <a:lnTo>
                    <a:pt x="34370" y="7227"/>
                  </a:lnTo>
                  <a:lnTo>
                    <a:pt x="33922" y="6723"/>
                  </a:lnTo>
                  <a:lnTo>
                    <a:pt x="33446" y="6219"/>
                  </a:lnTo>
                  <a:lnTo>
                    <a:pt x="32969" y="5743"/>
                  </a:lnTo>
                  <a:lnTo>
                    <a:pt x="32465" y="5294"/>
                  </a:lnTo>
                  <a:lnTo>
                    <a:pt x="31961" y="4846"/>
                  </a:lnTo>
                  <a:lnTo>
                    <a:pt x="31429" y="4426"/>
                  </a:lnTo>
                  <a:lnTo>
                    <a:pt x="30897" y="4006"/>
                  </a:lnTo>
                  <a:lnTo>
                    <a:pt x="30336" y="3614"/>
                  </a:lnTo>
                  <a:lnTo>
                    <a:pt x="29776" y="3250"/>
                  </a:lnTo>
                  <a:lnTo>
                    <a:pt x="29188" y="2913"/>
                  </a:lnTo>
                  <a:lnTo>
                    <a:pt x="28600" y="2577"/>
                  </a:lnTo>
                  <a:lnTo>
                    <a:pt x="28011" y="2241"/>
                  </a:lnTo>
                  <a:lnTo>
                    <a:pt x="27395" y="1961"/>
                  </a:lnTo>
                  <a:lnTo>
                    <a:pt x="26779" y="1681"/>
                  </a:lnTo>
                  <a:lnTo>
                    <a:pt x="26163" y="1429"/>
                  </a:lnTo>
                  <a:lnTo>
                    <a:pt x="25519" y="1205"/>
                  </a:lnTo>
                  <a:lnTo>
                    <a:pt x="24874" y="981"/>
                  </a:lnTo>
                  <a:lnTo>
                    <a:pt x="24230" y="785"/>
                  </a:lnTo>
                  <a:lnTo>
                    <a:pt x="23586" y="617"/>
                  </a:lnTo>
                  <a:lnTo>
                    <a:pt x="22913" y="448"/>
                  </a:lnTo>
                  <a:lnTo>
                    <a:pt x="22241" y="336"/>
                  </a:lnTo>
                  <a:lnTo>
                    <a:pt x="21569" y="224"/>
                  </a:lnTo>
                  <a:lnTo>
                    <a:pt x="20897" y="140"/>
                  </a:lnTo>
                  <a:lnTo>
                    <a:pt x="20196" y="56"/>
                  </a:lnTo>
                  <a:lnTo>
                    <a:pt x="19524" y="28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1856399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1" y="0"/>
                  </a:moveTo>
                  <a:lnTo>
                    <a:pt x="1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936124" y="2709544"/>
              <a:ext cx="31466" cy="76652"/>
            </a:xfrm>
            <a:custGeom>
              <a:avLst/>
              <a:gdLst/>
              <a:ahLst/>
              <a:cxnLst/>
              <a:rect l="l" t="t" r="r" b="b"/>
              <a:pathLst>
                <a:path w="1990" h="4846" extrusionOk="0">
                  <a:moveTo>
                    <a:pt x="1" y="0"/>
                  </a:moveTo>
                  <a:lnTo>
                    <a:pt x="1" y="4846"/>
                  </a:lnTo>
                  <a:lnTo>
                    <a:pt x="1989" y="484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2015406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1" y="0"/>
                  </a:moveTo>
                  <a:lnTo>
                    <a:pt x="1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2095132" y="2549155"/>
              <a:ext cx="31466" cy="237041"/>
            </a:xfrm>
            <a:custGeom>
              <a:avLst/>
              <a:gdLst/>
              <a:ahLst/>
              <a:cxnLst/>
              <a:rect l="l" t="t" r="r" b="b"/>
              <a:pathLst>
                <a:path w="1990" h="14986" extrusionOk="0">
                  <a:moveTo>
                    <a:pt x="1" y="0"/>
                  </a:moveTo>
                  <a:lnTo>
                    <a:pt x="1" y="14986"/>
                  </a:lnTo>
                  <a:lnTo>
                    <a:pt x="1989" y="1498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2174414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0" y="0"/>
                  </a:moveTo>
                  <a:lnTo>
                    <a:pt x="0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2253697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2333422" y="2700671"/>
              <a:ext cx="31466" cy="85525"/>
            </a:xfrm>
            <a:custGeom>
              <a:avLst/>
              <a:gdLst/>
              <a:ahLst/>
              <a:cxnLst/>
              <a:rect l="l" t="t" r="r" b="b"/>
              <a:pathLst>
                <a:path w="1990" h="5407" extrusionOk="0">
                  <a:moveTo>
                    <a:pt x="0" y="1"/>
                  </a:moveTo>
                  <a:lnTo>
                    <a:pt x="0" y="5407"/>
                  </a:lnTo>
                  <a:lnTo>
                    <a:pt x="1989" y="540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2412704" y="2709544"/>
              <a:ext cx="31909" cy="76652"/>
            </a:xfrm>
            <a:custGeom>
              <a:avLst/>
              <a:gdLst/>
              <a:ahLst/>
              <a:cxnLst/>
              <a:rect l="l" t="t" r="r" b="b"/>
              <a:pathLst>
                <a:path w="2018" h="4846" extrusionOk="0">
                  <a:moveTo>
                    <a:pt x="0" y="0"/>
                  </a:moveTo>
                  <a:lnTo>
                    <a:pt x="0" y="4846"/>
                  </a:lnTo>
                  <a:lnTo>
                    <a:pt x="2017" y="4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2492430" y="2682512"/>
              <a:ext cx="31466" cy="103684"/>
            </a:xfrm>
            <a:custGeom>
              <a:avLst/>
              <a:gdLst/>
              <a:ahLst/>
              <a:cxnLst/>
              <a:rect l="l" t="t" r="r" b="b"/>
              <a:pathLst>
                <a:path w="1990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1989" y="6555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2571712" y="2638207"/>
              <a:ext cx="31909" cy="147989"/>
            </a:xfrm>
            <a:custGeom>
              <a:avLst/>
              <a:gdLst/>
              <a:ahLst/>
              <a:cxnLst/>
              <a:rect l="l" t="t" r="r" b="b"/>
              <a:pathLst>
                <a:path w="2018" h="9356" extrusionOk="0">
                  <a:moveTo>
                    <a:pt x="0" y="0"/>
                  </a:moveTo>
                  <a:lnTo>
                    <a:pt x="0" y="9356"/>
                  </a:lnTo>
                  <a:lnTo>
                    <a:pt x="2017" y="935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2651437" y="2602760"/>
              <a:ext cx="31466" cy="183436"/>
            </a:xfrm>
            <a:custGeom>
              <a:avLst/>
              <a:gdLst/>
              <a:ahLst/>
              <a:cxnLst/>
              <a:rect l="l" t="t" r="r" b="b"/>
              <a:pathLst>
                <a:path w="1990" h="11597" extrusionOk="0">
                  <a:moveTo>
                    <a:pt x="0" y="0"/>
                  </a:moveTo>
                  <a:lnTo>
                    <a:pt x="0" y="11597"/>
                  </a:lnTo>
                  <a:lnTo>
                    <a:pt x="1989" y="1159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2730720" y="2566870"/>
              <a:ext cx="31466" cy="219325"/>
            </a:xfrm>
            <a:custGeom>
              <a:avLst/>
              <a:gdLst/>
              <a:ahLst/>
              <a:cxnLst/>
              <a:rect l="l" t="t" r="r" b="b"/>
              <a:pathLst>
                <a:path w="1990" h="13866" extrusionOk="0">
                  <a:moveTo>
                    <a:pt x="0" y="1"/>
                  </a:moveTo>
                  <a:lnTo>
                    <a:pt x="0" y="13866"/>
                  </a:lnTo>
                  <a:lnTo>
                    <a:pt x="1989" y="1386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2810003" y="2522565"/>
              <a:ext cx="31893" cy="263630"/>
            </a:xfrm>
            <a:custGeom>
              <a:avLst/>
              <a:gdLst/>
              <a:ahLst/>
              <a:cxnLst/>
              <a:rect l="l" t="t" r="r" b="b"/>
              <a:pathLst>
                <a:path w="2017" h="16667" extrusionOk="0">
                  <a:moveTo>
                    <a:pt x="0" y="0"/>
                  </a:moveTo>
                  <a:lnTo>
                    <a:pt x="0" y="16667"/>
                  </a:lnTo>
                  <a:lnTo>
                    <a:pt x="2017" y="1666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2889728" y="2585045"/>
              <a:ext cx="31451" cy="201151"/>
            </a:xfrm>
            <a:custGeom>
              <a:avLst/>
              <a:gdLst/>
              <a:ahLst/>
              <a:cxnLst/>
              <a:rect l="l" t="t" r="r" b="b"/>
              <a:pathLst>
                <a:path w="1989" h="12717" extrusionOk="0">
                  <a:moveTo>
                    <a:pt x="0" y="0"/>
                  </a:moveTo>
                  <a:lnTo>
                    <a:pt x="0" y="12717"/>
                  </a:lnTo>
                  <a:lnTo>
                    <a:pt x="1989" y="1271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2969010" y="2682512"/>
              <a:ext cx="31893" cy="103684"/>
            </a:xfrm>
            <a:custGeom>
              <a:avLst/>
              <a:gdLst/>
              <a:ahLst/>
              <a:cxnLst/>
              <a:rect l="l" t="t" r="r" b="b"/>
              <a:pathLst>
                <a:path w="2017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2015406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1" y="0"/>
                  </a:moveTo>
                  <a:lnTo>
                    <a:pt x="1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2095132" y="2549155"/>
              <a:ext cx="31466" cy="89068"/>
            </a:xfrm>
            <a:custGeom>
              <a:avLst/>
              <a:gdLst/>
              <a:ahLst/>
              <a:cxnLst/>
              <a:rect l="l" t="t" r="r" b="b"/>
              <a:pathLst>
                <a:path w="1990" h="5631" extrusionOk="0">
                  <a:moveTo>
                    <a:pt x="1" y="0"/>
                  </a:moveTo>
                  <a:lnTo>
                    <a:pt x="1" y="5630"/>
                  </a:lnTo>
                  <a:lnTo>
                    <a:pt x="1989" y="5630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2174414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0" y="0"/>
                  </a:moveTo>
                  <a:lnTo>
                    <a:pt x="0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2651437" y="2602760"/>
              <a:ext cx="31466" cy="35463"/>
            </a:xfrm>
            <a:custGeom>
              <a:avLst/>
              <a:gdLst/>
              <a:ahLst/>
              <a:cxnLst/>
              <a:rect l="l" t="t" r="r" b="b"/>
              <a:pathLst>
                <a:path w="1990" h="2242" extrusionOk="0">
                  <a:moveTo>
                    <a:pt x="0" y="0"/>
                  </a:moveTo>
                  <a:lnTo>
                    <a:pt x="0" y="2241"/>
                  </a:lnTo>
                  <a:lnTo>
                    <a:pt x="1989" y="22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2730720" y="2566870"/>
              <a:ext cx="31466" cy="71353"/>
            </a:xfrm>
            <a:custGeom>
              <a:avLst/>
              <a:gdLst/>
              <a:ahLst/>
              <a:cxnLst/>
              <a:rect l="l" t="t" r="r" b="b"/>
              <a:pathLst>
                <a:path w="1990" h="4511" extrusionOk="0">
                  <a:moveTo>
                    <a:pt x="0" y="1"/>
                  </a:moveTo>
                  <a:lnTo>
                    <a:pt x="0" y="4510"/>
                  </a:lnTo>
                  <a:lnTo>
                    <a:pt x="1989" y="451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2810003" y="2522565"/>
              <a:ext cx="31893" cy="115658"/>
            </a:xfrm>
            <a:custGeom>
              <a:avLst/>
              <a:gdLst/>
              <a:ahLst/>
              <a:cxnLst/>
              <a:rect l="l" t="t" r="r" b="b"/>
              <a:pathLst>
                <a:path w="2017" h="7312" extrusionOk="0">
                  <a:moveTo>
                    <a:pt x="0" y="0"/>
                  </a:moveTo>
                  <a:lnTo>
                    <a:pt x="0" y="7311"/>
                  </a:lnTo>
                  <a:lnTo>
                    <a:pt x="2017" y="731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2889728" y="2585045"/>
              <a:ext cx="31451" cy="53178"/>
            </a:xfrm>
            <a:custGeom>
              <a:avLst/>
              <a:gdLst/>
              <a:ahLst/>
              <a:cxnLst/>
              <a:rect l="l" t="t" r="r" b="b"/>
              <a:pathLst>
                <a:path w="1989" h="3362" extrusionOk="0">
                  <a:moveTo>
                    <a:pt x="0" y="0"/>
                  </a:moveTo>
                  <a:lnTo>
                    <a:pt x="0" y="3361"/>
                  </a:lnTo>
                  <a:lnTo>
                    <a:pt x="1989" y="336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extrusionOk="0">
                  <a:moveTo>
                    <a:pt x="1486" y="0"/>
                  </a:moveTo>
                  <a:lnTo>
                    <a:pt x="1317" y="28"/>
                  </a:lnTo>
                  <a:lnTo>
                    <a:pt x="1009" y="112"/>
                  </a:lnTo>
                  <a:lnTo>
                    <a:pt x="729" y="280"/>
                  </a:lnTo>
                  <a:lnTo>
                    <a:pt x="477" y="476"/>
                  </a:lnTo>
                  <a:lnTo>
                    <a:pt x="281" y="728"/>
                  </a:lnTo>
                  <a:lnTo>
                    <a:pt x="113" y="1009"/>
                  </a:lnTo>
                  <a:lnTo>
                    <a:pt x="29" y="1317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0280"/>
                  </a:lnTo>
                  <a:lnTo>
                    <a:pt x="1" y="10448"/>
                  </a:lnTo>
                  <a:lnTo>
                    <a:pt x="29" y="10616"/>
                  </a:lnTo>
                  <a:lnTo>
                    <a:pt x="113" y="10952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21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21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2"/>
                  </a:lnTo>
                  <a:lnTo>
                    <a:pt x="75603" y="10616"/>
                  </a:lnTo>
                  <a:lnTo>
                    <a:pt x="75631" y="10448"/>
                  </a:lnTo>
                  <a:lnTo>
                    <a:pt x="75659" y="10280"/>
                  </a:lnTo>
                  <a:lnTo>
                    <a:pt x="75659" y="1653"/>
                  </a:lnTo>
                  <a:lnTo>
                    <a:pt x="75631" y="1485"/>
                  </a:lnTo>
                  <a:lnTo>
                    <a:pt x="75603" y="1317"/>
                  </a:lnTo>
                  <a:lnTo>
                    <a:pt x="75519" y="1009"/>
                  </a:lnTo>
                  <a:lnTo>
                    <a:pt x="75350" y="728"/>
                  </a:lnTo>
                  <a:lnTo>
                    <a:pt x="75154" y="476"/>
                  </a:lnTo>
                  <a:lnTo>
                    <a:pt x="74902" y="280"/>
                  </a:lnTo>
                  <a:lnTo>
                    <a:pt x="74622" y="112"/>
                  </a:lnTo>
                  <a:lnTo>
                    <a:pt x="74314" y="28"/>
                  </a:lnTo>
                  <a:lnTo>
                    <a:pt x="74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0"/>
                  </a:move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extrusionOk="0">
                  <a:moveTo>
                    <a:pt x="673" y="0"/>
                  </a:move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fill="none" extrusionOk="0">
                  <a:moveTo>
                    <a:pt x="1065" y="0"/>
                  </a:moveTo>
                  <a:lnTo>
                    <a:pt x="673" y="0"/>
                  </a:ln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extrusionOk="0">
                  <a:moveTo>
                    <a:pt x="925" y="813"/>
                  </a:moveTo>
                  <a:lnTo>
                    <a:pt x="925" y="1485"/>
                  </a:lnTo>
                  <a:lnTo>
                    <a:pt x="757" y="1429"/>
                  </a:lnTo>
                  <a:lnTo>
                    <a:pt x="645" y="1373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37"/>
                  </a:lnTo>
                  <a:lnTo>
                    <a:pt x="617" y="953"/>
                  </a:lnTo>
                  <a:lnTo>
                    <a:pt x="757" y="869"/>
                  </a:lnTo>
                  <a:lnTo>
                    <a:pt x="925" y="813"/>
                  </a:lnTo>
                  <a:close/>
                  <a:moveTo>
                    <a:pt x="1233" y="2018"/>
                  </a:moveTo>
                  <a:lnTo>
                    <a:pt x="1373" y="2074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625" y="2354"/>
                  </a:lnTo>
                  <a:lnTo>
                    <a:pt x="1597" y="2466"/>
                  </a:lnTo>
                  <a:lnTo>
                    <a:pt x="1513" y="2578"/>
                  </a:lnTo>
                  <a:lnTo>
                    <a:pt x="1401" y="2634"/>
                  </a:lnTo>
                  <a:lnTo>
                    <a:pt x="1233" y="2690"/>
                  </a:lnTo>
                  <a:lnTo>
                    <a:pt x="1233" y="2018"/>
                  </a:lnTo>
                  <a:close/>
                  <a:moveTo>
                    <a:pt x="925" y="1"/>
                  </a:move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2770583" y="3009491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40" y="57"/>
                  </a:lnTo>
                  <a:lnTo>
                    <a:pt x="280" y="141"/>
                  </a:lnTo>
                  <a:lnTo>
                    <a:pt x="336" y="225"/>
                  </a:lnTo>
                  <a:lnTo>
                    <a:pt x="392" y="337"/>
                  </a:lnTo>
                  <a:lnTo>
                    <a:pt x="392" y="337"/>
                  </a:lnTo>
                  <a:lnTo>
                    <a:pt x="364" y="449"/>
                  </a:lnTo>
                  <a:lnTo>
                    <a:pt x="280" y="561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2759498" y="2990447"/>
              <a:ext cx="6230" cy="10645"/>
            </a:xfrm>
            <a:custGeom>
              <a:avLst/>
              <a:gdLst/>
              <a:ahLst/>
              <a:cxnLst/>
              <a:rect l="l" t="t" r="r" b="b"/>
              <a:pathLst>
                <a:path w="394" h="673" fill="none" extrusionOk="0">
                  <a:moveTo>
                    <a:pt x="393" y="672"/>
                  </a:moveTo>
                  <a:lnTo>
                    <a:pt x="393" y="672"/>
                  </a:lnTo>
                  <a:lnTo>
                    <a:pt x="225" y="616"/>
                  </a:lnTo>
                  <a:lnTo>
                    <a:pt x="113" y="560"/>
                  </a:lnTo>
                  <a:lnTo>
                    <a:pt x="29" y="476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29" y="224"/>
                  </a:lnTo>
                  <a:lnTo>
                    <a:pt x="85" y="140"/>
                  </a:lnTo>
                  <a:lnTo>
                    <a:pt x="225" y="56"/>
                  </a:lnTo>
                  <a:lnTo>
                    <a:pt x="393" y="0"/>
                  </a:lnTo>
                  <a:lnTo>
                    <a:pt x="393" y="6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fill="none" extrusionOk="0">
                  <a:moveTo>
                    <a:pt x="1233" y="1"/>
                  </a:moveTo>
                  <a:lnTo>
                    <a:pt x="925" y="1"/>
                  </a:lnTo>
                  <a:lnTo>
                    <a:pt x="925" y="421"/>
                  </a:ln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extrusionOk="0">
                  <a:moveTo>
                    <a:pt x="0" y="1"/>
                  </a:move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fill="none" extrusionOk="0">
                  <a:moveTo>
                    <a:pt x="2045" y="1"/>
                  </a:moveTo>
                  <a:lnTo>
                    <a:pt x="0" y="1"/>
                  </a:ln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1"/>
                  </a:moveTo>
                  <a:lnTo>
                    <a:pt x="197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1"/>
                  </a:moveTo>
                  <a:lnTo>
                    <a:pt x="337" y="1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extrusionOk="0">
                  <a:moveTo>
                    <a:pt x="253" y="1"/>
                  </a:move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fill="none" extrusionOk="0">
                  <a:moveTo>
                    <a:pt x="281" y="1"/>
                  </a:moveTo>
                  <a:lnTo>
                    <a:pt x="281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extrusionOk="0">
                  <a:moveTo>
                    <a:pt x="1205" y="421"/>
                  </a:moveTo>
                  <a:lnTo>
                    <a:pt x="1317" y="477"/>
                  </a:lnTo>
                  <a:lnTo>
                    <a:pt x="1429" y="533"/>
                  </a:lnTo>
                  <a:lnTo>
                    <a:pt x="1513" y="645"/>
                  </a:lnTo>
                  <a:lnTo>
                    <a:pt x="1597" y="757"/>
                  </a:lnTo>
                  <a:lnTo>
                    <a:pt x="1625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70"/>
                  </a:lnTo>
                  <a:lnTo>
                    <a:pt x="1653" y="1738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30"/>
                  </a:lnTo>
                  <a:lnTo>
                    <a:pt x="1317" y="2214"/>
                  </a:lnTo>
                  <a:lnTo>
                    <a:pt x="1205" y="2242"/>
                  </a:lnTo>
                  <a:lnTo>
                    <a:pt x="1065" y="2270"/>
                  </a:lnTo>
                  <a:lnTo>
                    <a:pt x="953" y="2242"/>
                  </a:lnTo>
                  <a:lnTo>
                    <a:pt x="840" y="2214"/>
                  </a:lnTo>
                  <a:lnTo>
                    <a:pt x="728" y="2130"/>
                  </a:lnTo>
                  <a:lnTo>
                    <a:pt x="644" y="2046"/>
                  </a:lnTo>
                  <a:lnTo>
                    <a:pt x="560" y="1906"/>
                  </a:lnTo>
                  <a:lnTo>
                    <a:pt x="504" y="1738"/>
                  </a:lnTo>
                  <a:lnTo>
                    <a:pt x="476" y="1541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25"/>
                  </a:lnTo>
                  <a:lnTo>
                    <a:pt x="560" y="757"/>
                  </a:lnTo>
                  <a:lnTo>
                    <a:pt x="644" y="645"/>
                  </a:lnTo>
                  <a:lnTo>
                    <a:pt x="728" y="533"/>
                  </a:lnTo>
                  <a:lnTo>
                    <a:pt x="840" y="477"/>
                  </a:lnTo>
                  <a:lnTo>
                    <a:pt x="953" y="421"/>
                  </a:lnTo>
                  <a:close/>
                  <a:moveTo>
                    <a:pt x="868" y="1"/>
                  </a:move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2895926" y="2990890"/>
              <a:ext cx="19054" cy="29247"/>
            </a:xfrm>
            <a:custGeom>
              <a:avLst/>
              <a:gdLst/>
              <a:ahLst/>
              <a:cxnLst/>
              <a:rect l="l" t="t" r="r" b="b"/>
              <a:pathLst>
                <a:path w="1205" h="1849" fill="none" extrusionOk="0">
                  <a:moveTo>
                    <a:pt x="589" y="1849"/>
                  </a:moveTo>
                  <a:lnTo>
                    <a:pt x="589" y="1849"/>
                  </a:lnTo>
                  <a:lnTo>
                    <a:pt x="477" y="1821"/>
                  </a:lnTo>
                  <a:lnTo>
                    <a:pt x="364" y="1793"/>
                  </a:lnTo>
                  <a:lnTo>
                    <a:pt x="252" y="1709"/>
                  </a:lnTo>
                  <a:lnTo>
                    <a:pt x="168" y="1625"/>
                  </a:lnTo>
                  <a:lnTo>
                    <a:pt x="84" y="1485"/>
                  </a:lnTo>
                  <a:lnTo>
                    <a:pt x="28" y="1317"/>
                  </a:lnTo>
                  <a:lnTo>
                    <a:pt x="0" y="112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700"/>
                  </a:lnTo>
                  <a:lnTo>
                    <a:pt x="28" y="504"/>
                  </a:lnTo>
                  <a:lnTo>
                    <a:pt x="84" y="336"/>
                  </a:lnTo>
                  <a:lnTo>
                    <a:pt x="168" y="224"/>
                  </a:lnTo>
                  <a:lnTo>
                    <a:pt x="252" y="112"/>
                  </a:lnTo>
                  <a:lnTo>
                    <a:pt x="364" y="56"/>
                  </a:lnTo>
                  <a:lnTo>
                    <a:pt x="477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729" y="0"/>
                  </a:lnTo>
                  <a:lnTo>
                    <a:pt x="841" y="56"/>
                  </a:lnTo>
                  <a:lnTo>
                    <a:pt x="953" y="112"/>
                  </a:lnTo>
                  <a:lnTo>
                    <a:pt x="1037" y="224"/>
                  </a:lnTo>
                  <a:lnTo>
                    <a:pt x="1121" y="336"/>
                  </a:lnTo>
                  <a:lnTo>
                    <a:pt x="1149" y="504"/>
                  </a:lnTo>
                  <a:lnTo>
                    <a:pt x="1205" y="700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1149"/>
                  </a:lnTo>
                  <a:lnTo>
                    <a:pt x="1177" y="1317"/>
                  </a:lnTo>
                  <a:lnTo>
                    <a:pt x="1121" y="1485"/>
                  </a:lnTo>
                  <a:lnTo>
                    <a:pt x="1037" y="1625"/>
                  </a:lnTo>
                  <a:lnTo>
                    <a:pt x="953" y="1709"/>
                  </a:lnTo>
                  <a:lnTo>
                    <a:pt x="841" y="1793"/>
                  </a:lnTo>
                  <a:lnTo>
                    <a:pt x="729" y="1821"/>
                  </a:lnTo>
                  <a:lnTo>
                    <a:pt x="589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fill="none" extrusionOk="0">
                  <a:moveTo>
                    <a:pt x="1093" y="1"/>
                  </a:moveTo>
                  <a:lnTo>
                    <a:pt x="1093" y="1"/>
                  </a:lnTo>
                  <a:lnTo>
                    <a:pt x="868" y="1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extrusionOk="0">
                  <a:moveTo>
                    <a:pt x="364" y="1"/>
                  </a:moveTo>
                  <a:lnTo>
                    <a:pt x="224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fill="none" extrusionOk="0">
                  <a:moveTo>
                    <a:pt x="1905" y="1"/>
                  </a:moveTo>
                  <a:lnTo>
                    <a:pt x="364" y="1"/>
                  </a:lnTo>
                  <a:lnTo>
                    <a:pt x="224" y="1429"/>
                  </a:lnTo>
                  <a:lnTo>
                    <a:pt x="840" y="1429"/>
                  </a:lnTo>
                  <a:lnTo>
                    <a:pt x="840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lnTo>
                    <a:pt x="1042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extrusionOk="0">
                  <a:moveTo>
                    <a:pt x="1486" y="1"/>
                  </a:move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477"/>
                  </a:lnTo>
                  <a:lnTo>
                    <a:pt x="281" y="729"/>
                  </a:lnTo>
                  <a:lnTo>
                    <a:pt x="113" y="1009"/>
                  </a:lnTo>
                  <a:lnTo>
                    <a:pt x="29" y="1345"/>
                  </a:lnTo>
                  <a:lnTo>
                    <a:pt x="1" y="1513"/>
                  </a:lnTo>
                  <a:lnTo>
                    <a:pt x="1" y="1681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49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49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1"/>
                  </a:lnTo>
                  <a:lnTo>
                    <a:pt x="75631" y="1513"/>
                  </a:lnTo>
                  <a:lnTo>
                    <a:pt x="75603" y="1345"/>
                  </a:lnTo>
                  <a:lnTo>
                    <a:pt x="75519" y="1009"/>
                  </a:lnTo>
                  <a:lnTo>
                    <a:pt x="75350" y="729"/>
                  </a:lnTo>
                  <a:lnTo>
                    <a:pt x="75154" y="477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extrusionOk="0">
                  <a:moveTo>
                    <a:pt x="1" y="1"/>
                  </a:move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fill="none" extrusionOk="0">
                  <a:moveTo>
                    <a:pt x="1009" y="1"/>
                  </a:moveTo>
                  <a:lnTo>
                    <a:pt x="1" y="1"/>
                  </a:ln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extrusionOk="0">
                  <a:moveTo>
                    <a:pt x="925" y="840"/>
                  </a:moveTo>
                  <a:lnTo>
                    <a:pt x="925" y="1485"/>
                  </a:lnTo>
                  <a:lnTo>
                    <a:pt x="785" y="1457"/>
                  </a:lnTo>
                  <a:lnTo>
                    <a:pt x="645" y="1373"/>
                  </a:lnTo>
                  <a:lnTo>
                    <a:pt x="589" y="1289"/>
                  </a:lnTo>
                  <a:lnTo>
                    <a:pt x="561" y="1177"/>
                  </a:lnTo>
                  <a:lnTo>
                    <a:pt x="561" y="1065"/>
                  </a:lnTo>
                  <a:lnTo>
                    <a:pt x="645" y="952"/>
                  </a:lnTo>
                  <a:lnTo>
                    <a:pt x="757" y="868"/>
                  </a:lnTo>
                  <a:lnTo>
                    <a:pt x="925" y="840"/>
                  </a:lnTo>
                  <a:close/>
                  <a:moveTo>
                    <a:pt x="1233" y="2045"/>
                  </a:moveTo>
                  <a:lnTo>
                    <a:pt x="1401" y="2073"/>
                  </a:lnTo>
                  <a:lnTo>
                    <a:pt x="1513" y="2157"/>
                  </a:lnTo>
                  <a:lnTo>
                    <a:pt x="1597" y="2241"/>
                  </a:lnTo>
                  <a:lnTo>
                    <a:pt x="1625" y="2353"/>
                  </a:lnTo>
                  <a:lnTo>
                    <a:pt x="1597" y="2465"/>
                  </a:lnTo>
                  <a:lnTo>
                    <a:pt x="1541" y="2577"/>
                  </a:lnTo>
                  <a:lnTo>
                    <a:pt x="1401" y="2661"/>
                  </a:lnTo>
                  <a:lnTo>
                    <a:pt x="1233" y="2689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2765712" y="3267791"/>
              <a:ext cx="6214" cy="10218"/>
            </a:xfrm>
            <a:custGeom>
              <a:avLst/>
              <a:gdLst/>
              <a:ahLst/>
              <a:cxnLst/>
              <a:rect l="l" t="t" r="r" b="b"/>
              <a:pathLst>
                <a:path w="393" h="646" fill="none" extrusionOk="0">
                  <a:moveTo>
                    <a:pt x="0" y="64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68" y="29"/>
                  </a:lnTo>
                  <a:lnTo>
                    <a:pt x="280" y="113"/>
                  </a:lnTo>
                  <a:lnTo>
                    <a:pt x="364" y="197"/>
                  </a:lnTo>
                  <a:lnTo>
                    <a:pt x="392" y="309"/>
                  </a:lnTo>
                  <a:lnTo>
                    <a:pt x="392" y="309"/>
                  </a:lnTo>
                  <a:lnTo>
                    <a:pt x="364" y="421"/>
                  </a:lnTo>
                  <a:lnTo>
                    <a:pt x="308" y="533"/>
                  </a:lnTo>
                  <a:lnTo>
                    <a:pt x="168" y="617"/>
                  </a:lnTo>
                  <a:lnTo>
                    <a:pt x="0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2755071" y="3248747"/>
              <a:ext cx="5771" cy="10202"/>
            </a:xfrm>
            <a:custGeom>
              <a:avLst/>
              <a:gdLst/>
              <a:ahLst/>
              <a:cxnLst/>
              <a:rect l="l" t="t" r="r" b="b"/>
              <a:pathLst>
                <a:path w="365" h="645" fill="none" extrusionOk="0">
                  <a:moveTo>
                    <a:pt x="365" y="645"/>
                  </a:moveTo>
                  <a:lnTo>
                    <a:pt x="365" y="645"/>
                  </a:lnTo>
                  <a:lnTo>
                    <a:pt x="225" y="617"/>
                  </a:lnTo>
                  <a:lnTo>
                    <a:pt x="85" y="533"/>
                  </a:lnTo>
                  <a:lnTo>
                    <a:pt x="29" y="449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225"/>
                  </a:lnTo>
                  <a:lnTo>
                    <a:pt x="85" y="112"/>
                  </a:lnTo>
                  <a:lnTo>
                    <a:pt x="197" y="28"/>
                  </a:lnTo>
                  <a:lnTo>
                    <a:pt x="365" y="0"/>
                  </a:lnTo>
                  <a:lnTo>
                    <a:pt x="365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20"/>
                  </a:ln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fill="none" extrusionOk="0">
                  <a:moveTo>
                    <a:pt x="309" y="0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extrusionOk="0">
                  <a:moveTo>
                    <a:pt x="1289" y="0"/>
                  </a:move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fill="none" extrusionOk="0">
                  <a:moveTo>
                    <a:pt x="1793" y="0"/>
                  </a:moveTo>
                  <a:lnTo>
                    <a:pt x="1289" y="0"/>
                  </a:ln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extrusionOk="0">
                  <a:moveTo>
                    <a:pt x="1064" y="392"/>
                  </a:moveTo>
                  <a:lnTo>
                    <a:pt x="1261" y="420"/>
                  </a:lnTo>
                  <a:lnTo>
                    <a:pt x="1429" y="504"/>
                  </a:lnTo>
                  <a:lnTo>
                    <a:pt x="1485" y="560"/>
                  </a:lnTo>
                  <a:lnTo>
                    <a:pt x="1541" y="617"/>
                  </a:lnTo>
                  <a:lnTo>
                    <a:pt x="1569" y="701"/>
                  </a:lnTo>
                  <a:lnTo>
                    <a:pt x="1569" y="785"/>
                  </a:lnTo>
                  <a:lnTo>
                    <a:pt x="1569" y="869"/>
                  </a:lnTo>
                  <a:lnTo>
                    <a:pt x="1541" y="925"/>
                  </a:lnTo>
                  <a:lnTo>
                    <a:pt x="1485" y="981"/>
                  </a:lnTo>
                  <a:lnTo>
                    <a:pt x="1429" y="1037"/>
                  </a:lnTo>
                  <a:lnTo>
                    <a:pt x="1261" y="1121"/>
                  </a:lnTo>
                  <a:lnTo>
                    <a:pt x="1064" y="1149"/>
                  </a:lnTo>
                  <a:lnTo>
                    <a:pt x="868" y="1121"/>
                  </a:lnTo>
                  <a:lnTo>
                    <a:pt x="700" y="1037"/>
                  </a:lnTo>
                  <a:lnTo>
                    <a:pt x="644" y="981"/>
                  </a:lnTo>
                  <a:lnTo>
                    <a:pt x="616" y="925"/>
                  </a:lnTo>
                  <a:lnTo>
                    <a:pt x="588" y="869"/>
                  </a:lnTo>
                  <a:lnTo>
                    <a:pt x="588" y="785"/>
                  </a:lnTo>
                  <a:lnTo>
                    <a:pt x="588" y="757"/>
                  </a:lnTo>
                  <a:lnTo>
                    <a:pt x="588" y="673"/>
                  </a:lnTo>
                  <a:lnTo>
                    <a:pt x="616" y="588"/>
                  </a:lnTo>
                  <a:lnTo>
                    <a:pt x="644" y="532"/>
                  </a:lnTo>
                  <a:lnTo>
                    <a:pt x="700" y="476"/>
                  </a:lnTo>
                  <a:lnTo>
                    <a:pt x="868" y="420"/>
                  </a:lnTo>
                  <a:lnTo>
                    <a:pt x="1064" y="392"/>
                  </a:lnTo>
                  <a:close/>
                  <a:moveTo>
                    <a:pt x="1092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69" y="1653"/>
                  </a:lnTo>
                  <a:lnTo>
                    <a:pt x="1597" y="1709"/>
                  </a:lnTo>
                  <a:lnTo>
                    <a:pt x="1625" y="1793"/>
                  </a:lnTo>
                  <a:lnTo>
                    <a:pt x="1653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69" y="2157"/>
                  </a:lnTo>
                  <a:lnTo>
                    <a:pt x="1485" y="2213"/>
                  </a:lnTo>
                  <a:lnTo>
                    <a:pt x="1401" y="2269"/>
                  </a:lnTo>
                  <a:lnTo>
                    <a:pt x="1317" y="2297"/>
                  </a:lnTo>
                  <a:lnTo>
                    <a:pt x="1092" y="2325"/>
                  </a:lnTo>
                  <a:lnTo>
                    <a:pt x="868" y="2297"/>
                  </a:lnTo>
                  <a:lnTo>
                    <a:pt x="756" y="2269"/>
                  </a:lnTo>
                  <a:lnTo>
                    <a:pt x="672" y="2213"/>
                  </a:lnTo>
                  <a:lnTo>
                    <a:pt x="616" y="2157"/>
                  </a:lnTo>
                  <a:lnTo>
                    <a:pt x="560" y="2073"/>
                  </a:lnTo>
                  <a:lnTo>
                    <a:pt x="532" y="1989"/>
                  </a:lnTo>
                  <a:lnTo>
                    <a:pt x="532" y="1905"/>
                  </a:lnTo>
                  <a:lnTo>
                    <a:pt x="532" y="1821"/>
                  </a:lnTo>
                  <a:lnTo>
                    <a:pt x="560" y="1737"/>
                  </a:lnTo>
                  <a:lnTo>
                    <a:pt x="616" y="1653"/>
                  </a:lnTo>
                  <a:lnTo>
                    <a:pt x="672" y="1597"/>
                  </a:lnTo>
                  <a:lnTo>
                    <a:pt x="756" y="1541"/>
                  </a:lnTo>
                  <a:lnTo>
                    <a:pt x="868" y="1513"/>
                  </a:lnTo>
                  <a:lnTo>
                    <a:pt x="1092" y="1485"/>
                  </a:lnTo>
                  <a:close/>
                  <a:moveTo>
                    <a:pt x="868" y="0"/>
                  </a:move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2932247" y="3265577"/>
              <a:ext cx="17726" cy="13318"/>
            </a:xfrm>
            <a:custGeom>
              <a:avLst/>
              <a:gdLst/>
              <a:ahLst/>
              <a:cxnLst/>
              <a:rect l="l" t="t" r="r" b="b"/>
              <a:pathLst>
                <a:path w="1121" h="842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24" y="785"/>
                  </a:lnTo>
                  <a:lnTo>
                    <a:pt x="140" y="729"/>
                  </a:lnTo>
                  <a:lnTo>
                    <a:pt x="84" y="673"/>
                  </a:lnTo>
                  <a:lnTo>
                    <a:pt x="28" y="589"/>
                  </a:lnTo>
                  <a:lnTo>
                    <a:pt x="0" y="50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37"/>
                  </a:lnTo>
                  <a:lnTo>
                    <a:pt x="28" y="253"/>
                  </a:lnTo>
                  <a:lnTo>
                    <a:pt x="84" y="169"/>
                  </a:lnTo>
                  <a:lnTo>
                    <a:pt x="140" y="113"/>
                  </a:lnTo>
                  <a:lnTo>
                    <a:pt x="224" y="57"/>
                  </a:lnTo>
                  <a:lnTo>
                    <a:pt x="336" y="29"/>
                  </a:lnTo>
                  <a:lnTo>
                    <a:pt x="560" y="1"/>
                  </a:lnTo>
                  <a:lnTo>
                    <a:pt x="560" y="1"/>
                  </a:lnTo>
                  <a:lnTo>
                    <a:pt x="785" y="29"/>
                  </a:lnTo>
                  <a:lnTo>
                    <a:pt x="869" y="57"/>
                  </a:lnTo>
                  <a:lnTo>
                    <a:pt x="953" y="113"/>
                  </a:lnTo>
                  <a:lnTo>
                    <a:pt x="1037" y="169"/>
                  </a:lnTo>
                  <a:lnTo>
                    <a:pt x="1065" y="225"/>
                  </a:lnTo>
                  <a:lnTo>
                    <a:pt x="1093" y="309"/>
                  </a:lnTo>
                  <a:lnTo>
                    <a:pt x="1121" y="421"/>
                  </a:lnTo>
                  <a:lnTo>
                    <a:pt x="1121" y="421"/>
                  </a:lnTo>
                  <a:lnTo>
                    <a:pt x="1093" y="505"/>
                  </a:lnTo>
                  <a:lnTo>
                    <a:pt x="1065" y="589"/>
                  </a:lnTo>
                  <a:lnTo>
                    <a:pt x="1037" y="673"/>
                  </a:lnTo>
                  <a:lnTo>
                    <a:pt x="953" y="729"/>
                  </a:lnTo>
                  <a:lnTo>
                    <a:pt x="869" y="785"/>
                  </a:lnTo>
                  <a:lnTo>
                    <a:pt x="785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2933132" y="3248304"/>
              <a:ext cx="15512" cy="11974"/>
            </a:xfrm>
            <a:custGeom>
              <a:avLst/>
              <a:gdLst/>
              <a:ahLst/>
              <a:cxnLst/>
              <a:rect l="l" t="t" r="r" b="b"/>
              <a:pathLst>
                <a:path w="981" h="757" fill="none" extrusionOk="0">
                  <a:moveTo>
                    <a:pt x="476" y="757"/>
                  </a:moveTo>
                  <a:lnTo>
                    <a:pt x="476" y="757"/>
                  </a:lnTo>
                  <a:lnTo>
                    <a:pt x="280" y="729"/>
                  </a:lnTo>
                  <a:lnTo>
                    <a:pt x="112" y="645"/>
                  </a:lnTo>
                  <a:lnTo>
                    <a:pt x="56" y="589"/>
                  </a:lnTo>
                  <a:lnTo>
                    <a:pt x="28" y="533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0" y="281"/>
                  </a:lnTo>
                  <a:lnTo>
                    <a:pt x="28" y="196"/>
                  </a:lnTo>
                  <a:lnTo>
                    <a:pt x="56" y="140"/>
                  </a:lnTo>
                  <a:lnTo>
                    <a:pt x="112" y="84"/>
                  </a:lnTo>
                  <a:lnTo>
                    <a:pt x="280" y="28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673" y="28"/>
                  </a:lnTo>
                  <a:lnTo>
                    <a:pt x="841" y="112"/>
                  </a:lnTo>
                  <a:lnTo>
                    <a:pt x="897" y="168"/>
                  </a:lnTo>
                  <a:lnTo>
                    <a:pt x="953" y="225"/>
                  </a:lnTo>
                  <a:lnTo>
                    <a:pt x="981" y="309"/>
                  </a:lnTo>
                  <a:lnTo>
                    <a:pt x="981" y="393"/>
                  </a:lnTo>
                  <a:lnTo>
                    <a:pt x="981" y="393"/>
                  </a:lnTo>
                  <a:lnTo>
                    <a:pt x="981" y="477"/>
                  </a:lnTo>
                  <a:lnTo>
                    <a:pt x="953" y="533"/>
                  </a:lnTo>
                  <a:lnTo>
                    <a:pt x="897" y="589"/>
                  </a:lnTo>
                  <a:lnTo>
                    <a:pt x="841" y="645"/>
                  </a:lnTo>
                  <a:lnTo>
                    <a:pt x="673" y="729"/>
                  </a:lnTo>
                  <a:lnTo>
                    <a:pt x="476" y="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fill="none" extrusionOk="0">
                  <a:moveTo>
                    <a:pt x="1064" y="0"/>
                  </a:moveTo>
                  <a:lnTo>
                    <a:pt x="1064" y="0"/>
                  </a:lnTo>
                  <a:lnTo>
                    <a:pt x="868" y="0"/>
                  </a:ln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064" y="2689"/>
                  </a:lnTo>
                  <a:lnTo>
                    <a:pt x="1064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lnTo>
                    <a:pt x="1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extrusionOk="0">
                  <a:moveTo>
                    <a:pt x="673" y="0"/>
                  </a:move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fill="none" extrusionOk="0">
                  <a:moveTo>
                    <a:pt x="10421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extrusionOk="0">
                  <a:moveTo>
                    <a:pt x="1654" y="1"/>
                  </a:moveTo>
                  <a:lnTo>
                    <a:pt x="1486" y="29"/>
                  </a:ln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505"/>
                  </a:lnTo>
                  <a:lnTo>
                    <a:pt x="281" y="757"/>
                  </a:lnTo>
                  <a:lnTo>
                    <a:pt x="113" y="1037"/>
                  </a:lnTo>
                  <a:lnTo>
                    <a:pt x="29" y="1345"/>
                  </a:lnTo>
                  <a:lnTo>
                    <a:pt x="1" y="1514"/>
                  </a:lnTo>
                  <a:lnTo>
                    <a:pt x="1" y="1682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709"/>
                  </a:lnTo>
                  <a:lnTo>
                    <a:pt x="1009" y="11850"/>
                  </a:lnTo>
                  <a:lnTo>
                    <a:pt x="1317" y="11962"/>
                  </a:lnTo>
                  <a:lnTo>
                    <a:pt x="1486" y="11962"/>
                  </a:lnTo>
                  <a:lnTo>
                    <a:pt x="1654" y="11990"/>
                  </a:lnTo>
                  <a:lnTo>
                    <a:pt x="73978" y="11990"/>
                  </a:lnTo>
                  <a:lnTo>
                    <a:pt x="74146" y="11962"/>
                  </a:lnTo>
                  <a:lnTo>
                    <a:pt x="74314" y="11962"/>
                  </a:lnTo>
                  <a:lnTo>
                    <a:pt x="74622" y="11850"/>
                  </a:lnTo>
                  <a:lnTo>
                    <a:pt x="74902" y="11709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2"/>
                  </a:lnTo>
                  <a:lnTo>
                    <a:pt x="75631" y="1514"/>
                  </a:lnTo>
                  <a:lnTo>
                    <a:pt x="75603" y="1345"/>
                  </a:lnTo>
                  <a:lnTo>
                    <a:pt x="75519" y="1037"/>
                  </a:lnTo>
                  <a:lnTo>
                    <a:pt x="75350" y="757"/>
                  </a:lnTo>
                  <a:lnTo>
                    <a:pt x="75154" y="505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29"/>
                  </a:lnTo>
                  <a:lnTo>
                    <a:pt x="73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extrusionOk="0">
                  <a:moveTo>
                    <a:pt x="645" y="1"/>
                  </a:move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1037" y="1"/>
                  </a:moveTo>
                  <a:lnTo>
                    <a:pt x="645" y="1"/>
                  </a:ln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extrusionOk="0">
                  <a:moveTo>
                    <a:pt x="925" y="841"/>
                  </a:moveTo>
                  <a:lnTo>
                    <a:pt x="925" y="1513"/>
                  </a:lnTo>
                  <a:lnTo>
                    <a:pt x="785" y="1457"/>
                  </a:lnTo>
                  <a:lnTo>
                    <a:pt x="645" y="1401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65"/>
                  </a:lnTo>
                  <a:lnTo>
                    <a:pt x="645" y="981"/>
                  </a:lnTo>
                  <a:lnTo>
                    <a:pt x="757" y="897"/>
                  </a:lnTo>
                  <a:lnTo>
                    <a:pt x="925" y="841"/>
                  </a:lnTo>
                  <a:close/>
                  <a:moveTo>
                    <a:pt x="1233" y="2045"/>
                  </a:moveTo>
                  <a:lnTo>
                    <a:pt x="1373" y="2101"/>
                  </a:lnTo>
                  <a:lnTo>
                    <a:pt x="1514" y="2157"/>
                  </a:lnTo>
                  <a:lnTo>
                    <a:pt x="1598" y="2241"/>
                  </a:lnTo>
                  <a:lnTo>
                    <a:pt x="1626" y="2381"/>
                  </a:lnTo>
                  <a:lnTo>
                    <a:pt x="1598" y="2493"/>
                  </a:lnTo>
                  <a:lnTo>
                    <a:pt x="1542" y="2577"/>
                  </a:lnTo>
                  <a:lnTo>
                    <a:pt x="1401" y="2662"/>
                  </a:lnTo>
                  <a:lnTo>
                    <a:pt x="1233" y="2718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2777224" y="3525664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0" y="56"/>
                  </a:lnTo>
                  <a:lnTo>
                    <a:pt x="281" y="112"/>
                  </a:lnTo>
                  <a:lnTo>
                    <a:pt x="365" y="196"/>
                  </a:lnTo>
                  <a:lnTo>
                    <a:pt x="393" y="336"/>
                  </a:lnTo>
                  <a:lnTo>
                    <a:pt x="393" y="336"/>
                  </a:lnTo>
                  <a:lnTo>
                    <a:pt x="365" y="448"/>
                  </a:lnTo>
                  <a:lnTo>
                    <a:pt x="309" y="532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2766155" y="3506604"/>
              <a:ext cx="6214" cy="10661"/>
            </a:xfrm>
            <a:custGeom>
              <a:avLst/>
              <a:gdLst/>
              <a:ahLst/>
              <a:cxnLst/>
              <a:rect l="l" t="t" r="r" b="b"/>
              <a:pathLst>
                <a:path w="393" h="674" fill="none" extrusionOk="0">
                  <a:moveTo>
                    <a:pt x="392" y="673"/>
                  </a:moveTo>
                  <a:lnTo>
                    <a:pt x="392" y="673"/>
                  </a:lnTo>
                  <a:lnTo>
                    <a:pt x="252" y="617"/>
                  </a:lnTo>
                  <a:lnTo>
                    <a:pt x="112" y="561"/>
                  </a:lnTo>
                  <a:lnTo>
                    <a:pt x="28" y="449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28" y="225"/>
                  </a:lnTo>
                  <a:lnTo>
                    <a:pt x="112" y="141"/>
                  </a:lnTo>
                  <a:lnTo>
                    <a:pt x="224" y="57"/>
                  </a:lnTo>
                  <a:lnTo>
                    <a:pt x="392" y="1"/>
                  </a:lnTo>
                  <a:lnTo>
                    <a:pt x="392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49"/>
                  </a:ln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fill="none" extrusionOk="0">
                  <a:moveTo>
                    <a:pt x="1065" y="1"/>
                  </a:moveTo>
                  <a:lnTo>
                    <a:pt x="0" y="1"/>
                  </a:ln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extrusionOk="0">
                  <a:moveTo>
                    <a:pt x="1065" y="421"/>
                  </a:moveTo>
                  <a:lnTo>
                    <a:pt x="1261" y="449"/>
                  </a:lnTo>
                  <a:lnTo>
                    <a:pt x="1429" y="505"/>
                  </a:lnTo>
                  <a:lnTo>
                    <a:pt x="1485" y="561"/>
                  </a:lnTo>
                  <a:lnTo>
                    <a:pt x="1513" y="645"/>
                  </a:lnTo>
                  <a:lnTo>
                    <a:pt x="1541" y="701"/>
                  </a:lnTo>
                  <a:lnTo>
                    <a:pt x="1569" y="785"/>
                  </a:lnTo>
                  <a:lnTo>
                    <a:pt x="1541" y="869"/>
                  </a:lnTo>
                  <a:lnTo>
                    <a:pt x="1513" y="925"/>
                  </a:lnTo>
                  <a:lnTo>
                    <a:pt x="1485" y="1009"/>
                  </a:lnTo>
                  <a:lnTo>
                    <a:pt x="1429" y="1065"/>
                  </a:lnTo>
                  <a:lnTo>
                    <a:pt x="1261" y="1121"/>
                  </a:lnTo>
                  <a:lnTo>
                    <a:pt x="1065" y="1149"/>
                  </a:lnTo>
                  <a:lnTo>
                    <a:pt x="841" y="1121"/>
                  </a:lnTo>
                  <a:lnTo>
                    <a:pt x="701" y="1065"/>
                  </a:lnTo>
                  <a:lnTo>
                    <a:pt x="645" y="1009"/>
                  </a:lnTo>
                  <a:lnTo>
                    <a:pt x="589" y="925"/>
                  </a:lnTo>
                  <a:lnTo>
                    <a:pt x="561" y="869"/>
                  </a:lnTo>
                  <a:lnTo>
                    <a:pt x="561" y="785"/>
                  </a:lnTo>
                  <a:lnTo>
                    <a:pt x="561" y="757"/>
                  </a:lnTo>
                  <a:lnTo>
                    <a:pt x="561" y="673"/>
                  </a:lnTo>
                  <a:lnTo>
                    <a:pt x="589" y="617"/>
                  </a:lnTo>
                  <a:lnTo>
                    <a:pt x="645" y="533"/>
                  </a:lnTo>
                  <a:lnTo>
                    <a:pt x="701" y="505"/>
                  </a:lnTo>
                  <a:lnTo>
                    <a:pt x="841" y="421"/>
                  </a:lnTo>
                  <a:close/>
                  <a:moveTo>
                    <a:pt x="1065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41" y="1653"/>
                  </a:lnTo>
                  <a:lnTo>
                    <a:pt x="1597" y="1737"/>
                  </a:lnTo>
                  <a:lnTo>
                    <a:pt x="1625" y="1821"/>
                  </a:lnTo>
                  <a:lnTo>
                    <a:pt x="1625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41" y="2157"/>
                  </a:lnTo>
                  <a:lnTo>
                    <a:pt x="1485" y="2214"/>
                  </a:lnTo>
                  <a:lnTo>
                    <a:pt x="1401" y="2270"/>
                  </a:lnTo>
                  <a:lnTo>
                    <a:pt x="1317" y="2298"/>
                  </a:lnTo>
                  <a:lnTo>
                    <a:pt x="1065" y="2326"/>
                  </a:lnTo>
                  <a:lnTo>
                    <a:pt x="841" y="2298"/>
                  </a:lnTo>
                  <a:lnTo>
                    <a:pt x="757" y="2270"/>
                  </a:lnTo>
                  <a:lnTo>
                    <a:pt x="673" y="2214"/>
                  </a:lnTo>
                  <a:lnTo>
                    <a:pt x="589" y="2157"/>
                  </a:lnTo>
                  <a:lnTo>
                    <a:pt x="561" y="2073"/>
                  </a:lnTo>
                  <a:lnTo>
                    <a:pt x="533" y="1989"/>
                  </a:lnTo>
                  <a:lnTo>
                    <a:pt x="505" y="1905"/>
                  </a:lnTo>
                  <a:lnTo>
                    <a:pt x="533" y="1821"/>
                  </a:lnTo>
                  <a:lnTo>
                    <a:pt x="561" y="1737"/>
                  </a:lnTo>
                  <a:lnTo>
                    <a:pt x="617" y="1653"/>
                  </a:lnTo>
                  <a:lnTo>
                    <a:pt x="673" y="1597"/>
                  </a:lnTo>
                  <a:lnTo>
                    <a:pt x="757" y="1541"/>
                  </a:lnTo>
                  <a:lnTo>
                    <a:pt x="841" y="1513"/>
                  </a:lnTo>
                  <a:lnTo>
                    <a:pt x="1065" y="1485"/>
                  </a:lnTo>
                  <a:close/>
                  <a:moveTo>
                    <a:pt x="841" y="1"/>
                  </a:move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2842339" y="3523449"/>
              <a:ext cx="17726" cy="13303"/>
            </a:xfrm>
            <a:custGeom>
              <a:avLst/>
              <a:gdLst/>
              <a:ahLst/>
              <a:cxnLst/>
              <a:rect l="l" t="t" r="r" b="b"/>
              <a:pathLst>
                <a:path w="1121" h="841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52" y="785"/>
                  </a:lnTo>
                  <a:lnTo>
                    <a:pt x="168" y="729"/>
                  </a:lnTo>
                  <a:lnTo>
                    <a:pt x="84" y="672"/>
                  </a:lnTo>
                  <a:lnTo>
                    <a:pt x="56" y="588"/>
                  </a:lnTo>
                  <a:lnTo>
                    <a:pt x="28" y="504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8" y="336"/>
                  </a:lnTo>
                  <a:lnTo>
                    <a:pt x="56" y="252"/>
                  </a:lnTo>
                  <a:lnTo>
                    <a:pt x="112" y="168"/>
                  </a:lnTo>
                  <a:lnTo>
                    <a:pt x="168" y="112"/>
                  </a:lnTo>
                  <a:lnTo>
                    <a:pt x="252" y="56"/>
                  </a:lnTo>
                  <a:lnTo>
                    <a:pt x="336" y="28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812" y="28"/>
                  </a:lnTo>
                  <a:lnTo>
                    <a:pt x="896" y="56"/>
                  </a:lnTo>
                  <a:lnTo>
                    <a:pt x="980" y="112"/>
                  </a:lnTo>
                  <a:lnTo>
                    <a:pt x="1036" y="168"/>
                  </a:lnTo>
                  <a:lnTo>
                    <a:pt x="1092" y="252"/>
                  </a:lnTo>
                  <a:lnTo>
                    <a:pt x="1120" y="336"/>
                  </a:lnTo>
                  <a:lnTo>
                    <a:pt x="1120" y="420"/>
                  </a:lnTo>
                  <a:lnTo>
                    <a:pt x="1120" y="420"/>
                  </a:lnTo>
                  <a:lnTo>
                    <a:pt x="1120" y="504"/>
                  </a:lnTo>
                  <a:lnTo>
                    <a:pt x="1092" y="588"/>
                  </a:lnTo>
                  <a:lnTo>
                    <a:pt x="1036" y="672"/>
                  </a:lnTo>
                  <a:lnTo>
                    <a:pt x="980" y="729"/>
                  </a:lnTo>
                  <a:lnTo>
                    <a:pt x="896" y="785"/>
                  </a:lnTo>
                  <a:lnTo>
                    <a:pt x="812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2843224" y="3506604"/>
              <a:ext cx="15955" cy="11547"/>
            </a:xfrm>
            <a:custGeom>
              <a:avLst/>
              <a:gdLst/>
              <a:ahLst/>
              <a:cxnLst/>
              <a:rect l="l" t="t" r="r" b="b"/>
              <a:pathLst>
                <a:path w="1009" h="730" fill="none" extrusionOk="0">
                  <a:moveTo>
                    <a:pt x="504" y="729"/>
                  </a:moveTo>
                  <a:lnTo>
                    <a:pt x="504" y="729"/>
                  </a:lnTo>
                  <a:lnTo>
                    <a:pt x="280" y="701"/>
                  </a:lnTo>
                  <a:lnTo>
                    <a:pt x="140" y="645"/>
                  </a:lnTo>
                  <a:lnTo>
                    <a:pt x="84" y="589"/>
                  </a:lnTo>
                  <a:lnTo>
                    <a:pt x="28" y="505"/>
                  </a:lnTo>
                  <a:lnTo>
                    <a:pt x="0" y="449"/>
                  </a:lnTo>
                  <a:lnTo>
                    <a:pt x="0" y="365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253"/>
                  </a:lnTo>
                  <a:lnTo>
                    <a:pt x="28" y="197"/>
                  </a:lnTo>
                  <a:lnTo>
                    <a:pt x="84" y="113"/>
                  </a:lnTo>
                  <a:lnTo>
                    <a:pt x="140" y="85"/>
                  </a:lnTo>
                  <a:lnTo>
                    <a:pt x="280" y="1"/>
                  </a:lnTo>
                  <a:lnTo>
                    <a:pt x="504" y="1"/>
                  </a:lnTo>
                  <a:lnTo>
                    <a:pt x="504" y="1"/>
                  </a:lnTo>
                  <a:lnTo>
                    <a:pt x="700" y="29"/>
                  </a:lnTo>
                  <a:lnTo>
                    <a:pt x="868" y="85"/>
                  </a:lnTo>
                  <a:lnTo>
                    <a:pt x="924" y="141"/>
                  </a:lnTo>
                  <a:lnTo>
                    <a:pt x="952" y="225"/>
                  </a:lnTo>
                  <a:lnTo>
                    <a:pt x="980" y="281"/>
                  </a:lnTo>
                  <a:lnTo>
                    <a:pt x="1008" y="365"/>
                  </a:lnTo>
                  <a:lnTo>
                    <a:pt x="1008" y="365"/>
                  </a:lnTo>
                  <a:lnTo>
                    <a:pt x="980" y="449"/>
                  </a:lnTo>
                  <a:lnTo>
                    <a:pt x="952" y="505"/>
                  </a:lnTo>
                  <a:lnTo>
                    <a:pt x="924" y="589"/>
                  </a:lnTo>
                  <a:lnTo>
                    <a:pt x="868" y="645"/>
                  </a:lnTo>
                  <a:lnTo>
                    <a:pt x="700" y="701"/>
                  </a:lnTo>
                  <a:lnTo>
                    <a:pt x="504" y="7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fill="none" extrusionOk="0">
                  <a:moveTo>
                    <a:pt x="1065" y="1"/>
                  </a:moveTo>
                  <a:lnTo>
                    <a:pt x="1065" y="1"/>
                  </a:lnTo>
                  <a:lnTo>
                    <a:pt x="841" y="1"/>
                  </a:ln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065" y="2690"/>
                  </a:lnTo>
                  <a:lnTo>
                    <a:pt x="1065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fill="none" extrusionOk="0">
                  <a:moveTo>
                    <a:pt x="281" y="0"/>
                  </a:moveTo>
                  <a:lnTo>
                    <a:pt x="281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extrusionOk="0">
                  <a:moveTo>
                    <a:pt x="924" y="1"/>
                  </a:move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fill="none" extrusionOk="0">
                  <a:moveTo>
                    <a:pt x="924" y="1"/>
                  </a:moveTo>
                  <a:lnTo>
                    <a:pt x="924" y="1"/>
                  </a:ln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lnTo>
                    <a:pt x="980" y="1"/>
                  </a:lnTo>
                  <a:lnTo>
                    <a:pt x="9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extrusionOk="0">
                  <a:moveTo>
                    <a:pt x="1064" y="421"/>
                  </a:moveTo>
                  <a:lnTo>
                    <a:pt x="1204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53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69"/>
                  </a:lnTo>
                  <a:lnTo>
                    <a:pt x="1653" y="1765"/>
                  </a:lnTo>
                  <a:lnTo>
                    <a:pt x="1597" y="1933"/>
                  </a:lnTo>
                  <a:lnTo>
                    <a:pt x="1513" y="2045"/>
                  </a:lnTo>
                  <a:lnTo>
                    <a:pt x="1429" y="2157"/>
                  </a:lnTo>
                  <a:lnTo>
                    <a:pt x="1317" y="2214"/>
                  </a:lnTo>
                  <a:lnTo>
                    <a:pt x="1204" y="2270"/>
                  </a:lnTo>
                  <a:lnTo>
                    <a:pt x="952" y="2270"/>
                  </a:lnTo>
                  <a:lnTo>
                    <a:pt x="840" y="2214"/>
                  </a:lnTo>
                  <a:lnTo>
                    <a:pt x="728" y="2157"/>
                  </a:lnTo>
                  <a:lnTo>
                    <a:pt x="644" y="2045"/>
                  </a:lnTo>
                  <a:lnTo>
                    <a:pt x="560" y="1933"/>
                  </a:lnTo>
                  <a:lnTo>
                    <a:pt x="504" y="1765"/>
                  </a:lnTo>
                  <a:lnTo>
                    <a:pt x="476" y="1569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53"/>
                  </a:lnTo>
                  <a:lnTo>
                    <a:pt x="560" y="785"/>
                  </a:lnTo>
                  <a:lnTo>
                    <a:pt x="644" y="645"/>
                  </a:lnTo>
                  <a:lnTo>
                    <a:pt x="728" y="561"/>
                  </a:lnTo>
                  <a:lnTo>
                    <a:pt x="840" y="477"/>
                  </a:lnTo>
                  <a:lnTo>
                    <a:pt x="952" y="449"/>
                  </a:lnTo>
                  <a:lnTo>
                    <a:pt x="1064" y="421"/>
                  </a:lnTo>
                  <a:close/>
                  <a:moveTo>
                    <a:pt x="1092" y="1"/>
                  </a:move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2930476" y="3506604"/>
              <a:ext cx="19054" cy="29262"/>
            </a:xfrm>
            <a:custGeom>
              <a:avLst/>
              <a:gdLst/>
              <a:ahLst/>
              <a:cxnLst/>
              <a:rect l="l" t="t" r="r" b="b"/>
              <a:pathLst>
                <a:path w="1205" h="1850" fill="none" extrusionOk="0">
                  <a:moveTo>
                    <a:pt x="588" y="1850"/>
                  </a:moveTo>
                  <a:lnTo>
                    <a:pt x="588" y="1850"/>
                  </a:lnTo>
                  <a:lnTo>
                    <a:pt x="476" y="1850"/>
                  </a:lnTo>
                  <a:lnTo>
                    <a:pt x="364" y="1794"/>
                  </a:lnTo>
                  <a:lnTo>
                    <a:pt x="252" y="1737"/>
                  </a:lnTo>
                  <a:lnTo>
                    <a:pt x="168" y="1625"/>
                  </a:lnTo>
                  <a:lnTo>
                    <a:pt x="84" y="1513"/>
                  </a:lnTo>
                  <a:lnTo>
                    <a:pt x="28" y="1345"/>
                  </a:lnTo>
                  <a:lnTo>
                    <a:pt x="0" y="1149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0" y="701"/>
                  </a:lnTo>
                  <a:lnTo>
                    <a:pt x="28" y="533"/>
                  </a:lnTo>
                  <a:lnTo>
                    <a:pt x="84" y="365"/>
                  </a:lnTo>
                  <a:lnTo>
                    <a:pt x="168" y="225"/>
                  </a:lnTo>
                  <a:lnTo>
                    <a:pt x="252" y="141"/>
                  </a:lnTo>
                  <a:lnTo>
                    <a:pt x="364" y="57"/>
                  </a:lnTo>
                  <a:lnTo>
                    <a:pt x="476" y="29"/>
                  </a:lnTo>
                  <a:lnTo>
                    <a:pt x="588" y="1"/>
                  </a:lnTo>
                  <a:lnTo>
                    <a:pt x="588" y="1"/>
                  </a:lnTo>
                  <a:lnTo>
                    <a:pt x="728" y="29"/>
                  </a:lnTo>
                  <a:lnTo>
                    <a:pt x="841" y="57"/>
                  </a:lnTo>
                  <a:lnTo>
                    <a:pt x="953" y="141"/>
                  </a:lnTo>
                  <a:lnTo>
                    <a:pt x="1037" y="225"/>
                  </a:lnTo>
                  <a:lnTo>
                    <a:pt x="1121" y="365"/>
                  </a:lnTo>
                  <a:lnTo>
                    <a:pt x="1177" y="533"/>
                  </a:lnTo>
                  <a:lnTo>
                    <a:pt x="1205" y="701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1149"/>
                  </a:lnTo>
                  <a:lnTo>
                    <a:pt x="1177" y="1345"/>
                  </a:lnTo>
                  <a:lnTo>
                    <a:pt x="1121" y="1513"/>
                  </a:lnTo>
                  <a:lnTo>
                    <a:pt x="1037" y="1625"/>
                  </a:lnTo>
                  <a:lnTo>
                    <a:pt x="953" y="1737"/>
                  </a:lnTo>
                  <a:lnTo>
                    <a:pt x="841" y="1794"/>
                  </a:lnTo>
                  <a:lnTo>
                    <a:pt x="728" y="1850"/>
                  </a:lnTo>
                  <a:lnTo>
                    <a:pt x="588" y="18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fill="none" extrusionOk="0">
                  <a:moveTo>
                    <a:pt x="1092" y="1"/>
                  </a:moveTo>
                  <a:lnTo>
                    <a:pt x="1092" y="1"/>
                  </a:ln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092" y="2690"/>
                  </a:lnTo>
                  <a:lnTo>
                    <a:pt x="1092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extrusionOk="0">
                  <a:moveTo>
                    <a:pt x="533" y="0"/>
                  </a:move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fill="none" extrusionOk="0">
                  <a:moveTo>
                    <a:pt x="18292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533" y="0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lnTo>
                    <a:pt x="18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1153498" y="1434401"/>
              <a:ext cx="187802" cy="187437"/>
            </a:xfrm>
            <a:custGeom>
              <a:avLst/>
              <a:gdLst/>
              <a:ahLst/>
              <a:cxnLst/>
              <a:rect l="l" t="t" r="r" b="b"/>
              <a:pathLst>
                <a:path w="11877" h="11850" extrusionOk="0">
                  <a:moveTo>
                    <a:pt x="1849" y="1"/>
                  </a:moveTo>
                  <a:lnTo>
                    <a:pt x="1653" y="29"/>
                  </a:lnTo>
                  <a:lnTo>
                    <a:pt x="1457" y="85"/>
                  </a:lnTo>
                  <a:lnTo>
                    <a:pt x="1261" y="141"/>
                  </a:lnTo>
                  <a:lnTo>
                    <a:pt x="1093" y="225"/>
                  </a:lnTo>
                  <a:lnTo>
                    <a:pt x="925" y="337"/>
                  </a:lnTo>
                  <a:lnTo>
                    <a:pt x="757" y="449"/>
                  </a:lnTo>
                  <a:lnTo>
                    <a:pt x="616" y="589"/>
                  </a:lnTo>
                  <a:lnTo>
                    <a:pt x="476" y="729"/>
                  </a:lnTo>
                  <a:lnTo>
                    <a:pt x="364" y="897"/>
                  </a:lnTo>
                  <a:lnTo>
                    <a:pt x="252" y="1065"/>
                  </a:lnTo>
                  <a:lnTo>
                    <a:pt x="168" y="1261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49"/>
                  </a:lnTo>
                  <a:lnTo>
                    <a:pt x="0" y="2073"/>
                  </a:lnTo>
                  <a:lnTo>
                    <a:pt x="0" y="9776"/>
                  </a:lnTo>
                  <a:lnTo>
                    <a:pt x="0" y="10000"/>
                  </a:lnTo>
                  <a:lnTo>
                    <a:pt x="28" y="10197"/>
                  </a:lnTo>
                  <a:lnTo>
                    <a:pt x="84" y="10393"/>
                  </a:lnTo>
                  <a:lnTo>
                    <a:pt x="140" y="10589"/>
                  </a:lnTo>
                  <a:lnTo>
                    <a:pt x="252" y="10757"/>
                  </a:lnTo>
                  <a:lnTo>
                    <a:pt x="336" y="10953"/>
                  </a:lnTo>
                  <a:lnTo>
                    <a:pt x="476" y="11093"/>
                  </a:lnTo>
                  <a:lnTo>
                    <a:pt x="588" y="11233"/>
                  </a:lnTo>
                  <a:lnTo>
                    <a:pt x="757" y="11373"/>
                  </a:lnTo>
                  <a:lnTo>
                    <a:pt x="897" y="11513"/>
                  </a:lnTo>
                  <a:lnTo>
                    <a:pt x="1065" y="11597"/>
                  </a:lnTo>
                  <a:lnTo>
                    <a:pt x="1261" y="11681"/>
                  </a:lnTo>
                  <a:lnTo>
                    <a:pt x="1457" y="11765"/>
                  </a:lnTo>
                  <a:lnTo>
                    <a:pt x="1653" y="11821"/>
                  </a:lnTo>
                  <a:lnTo>
                    <a:pt x="1849" y="11849"/>
                  </a:lnTo>
                  <a:lnTo>
                    <a:pt x="10000" y="11849"/>
                  </a:lnTo>
                  <a:lnTo>
                    <a:pt x="10196" y="11821"/>
                  </a:lnTo>
                  <a:lnTo>
                    <a:pt x="10392" y="11765"/>
                  </a:lnTo>
                  <a:lnTo>
                    <a:pt x="10588" y="11709"/>
                  </a:lnTo>
                  <a:lnTo>
                    <a:pt x="10756" y="11597"/>
                  </a:lnTo>
                  <a:lnTo>
                    <a:pt x="10953" y="11513"/>
                  </a:lnTo>
                  <a:lnTo>
                    <a:pt x="11093" y="11401"/>
                  </a:lnTo>
                  <a:lnTo>
                    <a:pt x="11261" y="11261"/>
                  </a:lnTo>
                  <a:lnTo>
                    <a:pt x="11373" y="11093"/>
                  </a:lnTo>
                  <a:lnTo>
                    <a:pt x="11513" y="10953"/>
                  </a:lnTo>
                  <a:lnTo>
                    <a:pt x="11597" y="10785"/>
                  </a:lnTo>
                  <a:lnTo>
                    <a:pt x="11681" y="10589"/>
                  </a:lnTo>
                  <a:lnTo>
                    <a:pt x="11765" y="10393"/>
                  </a:lnTo>
                  <a:lnTo>
                    <a:pt x="11821" y="10197"/>
                  </a:lnTo>
                  <a:lnTo>
                    <a:pt x="11849" y="10000"/>
                  </a:lnTo>
                  <a:lnTo>
                    <a:pt x="11849" y="9776"/>
                  </a:lnTo>
                  <a:lnTo>
                    <a:pt x="11877" y="2073"/>
                  </a:lnTo>
                  <a:lnTo>
                    <a:pt x="11849" y="1849"/>
                  </a:lnTo>
                  <a:lnTo>
                    <a:pt x="11821" y="1653"/>
                  </a:lnTo>
                  <a:lnTo>
                    <a:pt x="11765" y="1457"/>
                  </a:lnTo>
                  <a:lnTo>
                    <a:pt x="11709" y="1261"/>
                  </a:lnTo>
                  <a:lnTo>
                    <a:pt x="11625" y="1093"/>
                  </a:lnTo>
                  <a:lnTo>
                    <a:pt x="11513" y="897"/>
                  </a:lnTo>
                  <a:lnTo>
                    <a:pt x="11401" y="757"/>
                  </a:lnTo>
                  <a:lnTo>
                    <a:pt x="11261" y="589"/>
                  </a:lnTo>
                  <a:lnTo>
                    <a:pt x="11121" y="477"/>
                  </a:lnTo>
                  <a:lnTo>
                    <a:pt x="10953" y="337"/>
                  </a:lnTo>
                  <a:lnTo>
                    <a:pt x="10784" y="253"/>
                  </a:lnTo>
                  <a:lnTo>
                    <a:pt x="10588" y="169"/>
                  </a:lnTo>
                  <a:lnTo>
                    <a:pt x="10420" y="85"/>
                  </a:lnTo>
                  <a:lnTo>
                    <a:pt x="10196" y="29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extrusionOk="0">
                  <a:moveTo>
                    <a:pt x="1541" y="1"/>
                  </a:move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fill="none" extrusionOk="0">
                  <a:moveTo>
                    <a:pt x="1737" y="1"/>
                  </a:moveTo>
                  <a:lnTo>
                    <a:pt x="1737" y="1"/>
                  </a:lnTo>
                  <a:lnTo>
                    <a:pt x="1541" y="1"/>
                  </a:ln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1227025" y="1604976"/>
              <a:ext cx="80184" cy="76225"/>
            </a:xfrm>
            <a:custGeom>
              <a:avLst/>
              <a:gdLst/>
              <a:ahLst/>
              <a:cxnLst/>
              <a:rect l="l" t="t" r="r" b="b"/>
              <a:pathLst>
                <a:path w="5071" h="4819" extrusionOk="0">
                  <a:moveTo>
                    <a:pt x="3277" y="1"/>
                  </a:moveTo>
                  <a:lnTo>
                    <a:pt x="0" y="141"/>
                  </a:lnTo>
                  <a:lnTo>
                    <a:pt x="84" y="309"/>
                  </a:lnTo>
                  <a:lnTo>
                    <a:pt x="308" y="729"/>
                  </a:lnTo>
                  <a:lnTo>
                    <a:pt x="672" y="1345"/>
                  </a:lnTo>
                  <a:lnTo>
                    <a:pt x="924" y="1681"/>
                  </a:lnTo>
                  <a:lnTo>
                    <a:pt x="1233" y="2074"/>
                  </a:lnTo>
                  <a:lnTo>
                    <a:pt x="1541" y="2466"/>
                  </a:lnTo>
                  <a:lnTo>
                    <a:pt x="1933" y="2858"/>
                  </a:lnTo>
                  <a:lnTo>
                    <a:pt x="2325" y="3250"/>
                  </a:lnTo>
                  <a:lnTo>
                    <a:pt x="2801" y="3614"/>
                  </a:lnTo>
                  <a:lnTo>
                    <a:pt x="3305" y="3978"/>
                  </a:lnTo>
                  <a:lnTo>
                    <a:pt x="3838" y="4314"/>
                  </a:lnTo>
                  <a:lnTo>
                    <a:pt x="4426" y="4595"/>
                  </a:lnTo>
                  <a:lnTo>
                    <a:pt x="5070" y="4819"/>
                  </a:lnTo>
                  <a:lnTo>
                    <a:pt x="5070" y="4819"/>
                  </a:lnTo>
                  <a:lnTo>
                    <a:pt x="4986" y="4763"/>
                  </a:lnTo>
                  <a:lnTo>
                    <a:pt x="4762" y="4595"/>
                  </a:lnTo>
                  <a:lnTo>
                    <a:pt x="4454" y="4286"/>
                  </a:lnTo>
                  <a:lnTo>
                    <a:pt x="4286" y="4062"/>
                  </a:lnTo>
                  <a:lnTo>
                    <a:pt x="4118" y="3810"/>
                  </a:lnTo>
                  <a:lnTo>
                    <a:pt x="3950" y="3502"/>
                  </a:lnTo>
                  <a:lnTo>
                    <a:pt x="3782" y="3166"/>
                  </a:lnTo>
                  <a:lnTo>
                    <a:pt x="3641" y="2774"/>
                  </a:lnTo>
                  <a:lnTo>
                    <a:pt x="3501" y="2326"/>
                  </a:lnTo>
                  <a:lnTo>
                    <a:pt x="3389" y="1821"/>
                  </a:lnTo>
                  <a:lnTo>
                    <a:pt x="3333" y="1261"/>
                  </a:lnTo>
                  <a:lnTo>
                    <a:pt x="3277" y="673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extrusionOk="0">
                  <a:moveTo>
                    <a:pt x="393" y="1"/>
                  </a:moveTo>
                  <a:lnTo>
                    <a:pt x="281" y="57"/>
                  </a:lnTo>
                  <a:lnTo>
                    <a:pt x="197" y="113"/>
                  </a:lnTo>
                  <a:lnTo>
                    <a:pt x="141" y="169"/>
                  </a:lnTo>
                  <a:lnTo>
                    <a:pt x="57" y="253"/>
                  </a:lnTo>
                  <a:lnTo>
                    <a:pt x="29" y="365"/>
                  </a:lnTo>
                  <a:lnTo>
                    <a:pt x="1" y="449"/>
                  </a:lnTo>
                  <a:lnTo>
                    <a:pt x="1" y="561"/>
                  </a:lnTo>
                  <a:lnTo>
                    <a:pt x="869" y="10729"/>
                  </a:lnTo>
                  <a:lnTo>
                    <a:pt x="897" y="10841"/>
                  </a:lnTo>
                  <a:lnTo>
                    <a:pt x="953" y="10925"/>
                  </a:lnTo>
                  <a:lnTo>
                    <a:pt x="981" y="11037"/>
                  </a:lnTo>
                  <a:lnTo>
                    <a:pt x="1065" y="11093"/>
                  </a:lnTo>
                  <a:lnTo>
                    <a:pt x="1149" y="11177"/>
                  </a:lnTo>
                  <a:lnTo>
                    <a:pt x="1233" y="11205"/>
                  </a:lnTo>
                  <a:lnTo>
                    <a:pt x="1346" y="11261"/>
                  </a:lnTo>
                  <a:lnTo>
                    <a:pt x="1430" y="11261"/>
                  </a:lnTo>
                  <a:lnTo>
                    <a:pt x="6584" y="11401"/>
                  </a:lnTo>
                  <a:lnTo>
                    <a:pt x="6696" y="11401"/>
                  </a:lnTo>
                  <a:lnTo>
                    <a:pt x="6780" y="11373"/>
                  </a:lnTo>
                  <a:lnTo>
                    <a:pt x="6864" y="11345"/>
                  </a:lnTo>
                  <a:lnTo>
                    <a:pt x="6976" y="11233"/>
                  </a:lnTo>
                  <a:lnTo>
                    <a:pt x="7060" y="11065"/>
                  </a:lnTo>
                  <a:lnTo>
                    <a:pt x="7060" y="10981"/>
                  </a:lnTo>
                  <a:lnTo>
                    <a:pt x="7060" y="10897"/>
                  </a:lnTo>
                  <a:lnTo>
                    <a:pt x="6191" y="729"/>
                  </a:lnTo>
                  <a:lnTo>
                    <a:pt x="6163" y="617"/>
                  </a:lnTo>
                  <a:lnTo>
                    <a:pt x="6135" y="533"/>
                  </a:lnTo>
                  <a:lnTo>
                    <a:pt x="6079" y="421"/>
                  </a:lnTo>
                  <a:lnTo>
                    <a:pt x="6023" y="337"/>
                  </a:lnTo>
                  <a:lnTo>
                    <a:pt x="5939" y="253"/>
                  </a:lnTo>
                  <a:lnTo>
                    <a:pt x="5827" y="197"/>
                  </a:lnTo>
                  <a:lnTo>
                    <a:pt x="5743" y="169"/>
                  </a:lnTo>
                  <a:lnTo>
                    <a:pt x="5631" y="1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fill="none" extrusionOk="0">
                  <a:moveTo>
                    <a:pt x="7060" y="10897"/>
                  </a:moveTo>
                  <a:lnTo>
                    <a:pt x="7060" y="10897"/>
                  </a:lnTo>
                  <a:lnTo>
                    <a:pt x="7060" y="10981"/>
                  </a:lnTo>
                  <a:lnTo>
                    <a:pt x="7060" y="11065"/>
                  </a:lnTo>
                  <a:lnTo>
                    <a:pt x="6976" y="11233"/>
                  </a:lnTo>
                  <a:lnTo>
                    <a:pt x="6864" y="11345"/>
                  </a:lnTo>
                  <a:lnTo>
                    <a:pt x="6780" y="11373"/>
                  </a:lnTo>
                  <a:lnTo>
                    <a:pt x="6696" y="11401"/>
                  </a:lnTo>
                  <a:lnTo>
                    <a:pt x="6696" y="11401"/>
                  </a:lnTo>
                  <a:lnTo>
                    <a:pt x="6584" y="11401"/>
                  </a:lnTo>
                  <a:lnTo>
                    <a:pt x="1430" y="11261"/>
                  </a:lnTo>
                  <a:lnTo>
                    <a:pt x="1430" y="11261"/>
                  </a:lnTo>
                  <a:lnTo>
                    <a:pt x="1346" y="11261"/>
                  </a:lnTo>
                  <a:lnTo>
                    <a:pt x="1233" y="11205"/>
                  </a:lnTo>
                  <a:lnTo>
                    <a:pt x="1149" y="11177"/>
                  </a:lnTo>
                  <a:lnTo>
                    <a:pt x="1065" y="11093"/>
                  </a:lnTo>
                  <a:lnTo>
                    <a:pt x="981" y="11037"/>
                  </a:lnTo>
                  <a:lnTo>
                    <a:pt x="953" y="10925"/>
                  </a:lnTo>
                  <a:lnTo>
                    <a:pt x="897" y="10841"/>
                  </a:lnTo>
                  <a:lnTo>
                    <a:pt x="869" y="10729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449"/>
                  </a:lnTo>
                  <a:lnTo>
                    <a:pt x="29" y="365"/>
                  </a:lnTo>
                  <a:lnTo>
                    <a:pt x="57" y="253"/>
                  </a:lnTo>
                  <a:lnTo>
                    <a:pt x="141" y="169"/>
                  </a:lnTo>
                  <a:lnTo>
                    <a:pt x="197" y="113"/>
                  </a:lnTo>
                  <a:lnTo>
                    <a:pt x="281" y="57"/>
                  </a:lnTo>
                  <a:lnTo>
                    <a:pt x="393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5631" y="141"/>
                  </a:lnTo>
                  <a:lnTo>
                    <a:pt x="5631" y="141"/>
                  </a:lnTo>
                  <a:lnTo>
                    <a:pt x="5743" y="169"/>
                  </a:lnTo>
                  <a:lnTo>
                    <a:pt x="5827" y="197"/>
                  </a:lnTo>
                  <a:lnTo>
                    <a:pt x="5939" y="253"/>
                  </a:lnTo>
                  <a:lnTo>
                    <a:pt x="6023" y="337"/>
                  </a:lnTo>
                  <a:lnTo>
                    <a:pt x="6079" y="421"/>
                  </a:lnTo>
                  <a:lnTo>
                    <a:pt x="6135" y="533"/>
                  </a:lnTo>
                  <a:lnTo>
                    <a:pt x="6163" y="617"/>
                  </a:lnTo>
                  <a:lnTo>
                    <a:pt x="6191" y="729"/>
                  </a:lnTo>
                  <a:lnTo>
                    <a:pt x="7060" y="10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1063131" y="1806128"/>
              <a:ext cx="97467" cy="180351"/>
            </a:xfrm>
            <a:custGeom>
              <a:avLst/>
              <a:gdLst/>
              <a:ahLst/>
              <a:cxnLst/>
              <a:rect l="l" t="t" r="r" b="b"/>
              <a:pathLst>
                <a:path w="6164" h="11402" extrusionOk="0">
                  <a:moveTo>
                    <a:pt x="673" y="1"/>
                  </a:moveTo>
                  <a:lnTo>
                    <a:pt x="3266" y="65"/>
                  </a:lnTo>
                  <a:lnTo>
                    <a:pt x="3266" y="65"/>
                  </a:lnTo>
                  <a:lnTo>
                    <a:pt x="785" y="1"/>
                  </a:lnTo>
                  <a:close/>
                  <a:moveTo>
                    <a:pt x="3266" y="65"/>
                  </a:moveTo>
                  <a:lnTo>
                    <a:pt x="5127" y="113"/>
                  </a:lnTo>
                  <a:lnTo>
                    <a:pt x="5211" y="113"/>
                  </a:lnTo>
                  <a:lnTo>
                    <a:pt x="3266" y="65"/>
                  </a:lnTo>
                  <a:close/>
                  <a:moveTo>
                    <a:pt x="1" y="505"/>
                  </a:moveTo>
                  <a:lnTo>
                    <a:pt x="1" y="561"/>
                  </a:lnTo>
                  <a:lnTo>
                    <a:pt x="393" y="4987"/>
                  </a:lnTo>
                  <a:lnTo>
                    <a:pt x="1" y="505"/>
                  </a:lnTo>
                  <a:close/>
                  <a:moveTo>
                    <a:pt x="4007" y="11345"/>
                  </a:moveTo>
                  <a:lnTo>
                    <a:pt x="6079" y="11401"/>
                  </a:lnTo>
                  <a:lnTo>
                    <a:pt x="6163" y="11401"/>
                  </a:lnTo>
                  <a:lnTo>
                    <a:pt x="4007" y="1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1126475" y="1985577"/>
              <a:ext cx="34123" cy="902"/>
            </a:xfrm>
            <a:custGeom>
              <a:avLst/>
              <a:gdLst/>
              <a:ahLst/>
              <a:cxnLst/>
              <a:rect l="l" t="t" r="r" b="b"/>
              <a:pathLst>
                <a:path w="2158" h="57" fill="none" extrusionOk="0">
                  <a:moveTo>
                    <a:pt x="1" y="0"/>
                  </a:moveTo>
                  <a:lnTo>
                    <a:pt x="2073" y="56"/>
                  </a:lnTo>
                  <a:lnTo>
                    <a:pt x="2073" y="56"/>
                  </a:lnTo>
                  <a:lnTo>
                    <a:pt x="2129" y="56"/>
                  </a:lnTo>
                  <a:lnTo>
                    <a:pt x="2129" y="56"/>
                  </a:lnTo>
                  <a:lnTo>
                    <a:pt x="2157" y="5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1063131" y="1812328"/>
              <a:ext cx="6230" cy="72681"/>
            </a:xfrm>
            <a:custGeom>
              <a:avLst/>
              <a:gdLst/>
              <a:ahLst/>
              <a:cxnLst/>
              <a:rect l="l" t="t" r="r" b="b"/>
              <a:pathLst>
                <a:path w="394" h="45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13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1073772" y="1806128"/>
              <a:ext cx="71772" cy="1787"/>
            </a:xfrm>
            <a:custGeom>
              <a:avLst/>
              <a:gdLst/>
              <a:ahLst/>
              <a:cxnLst/>
              <a:rect l="l" t="t" r="r" b="b"/>
              <a:pathLst>
                <a:path w="4539" h="113" fill="none" extrusionOk="0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4538" y="113"/>
                  </a:lnTo>
                  <a:lnTo>
                    <a:pt x="4538" y="113"/>
                  </a:lnTo>
                  <a:lnTo>
                    <a:pt x="4454" y="113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1063131" y="1806128"/>
              <a:ext cx="102779" cy="180351"/>
            </a:xfrm>
            <a:custGeom>
              <a:avLst/>
              <a:gdLst/>
              <a:ahLst/>
              <a:cxnLst/>
              <a:rect l="l" t="t" r="r" b="b"/>
              <a:pathLst>
                <a:path w="6500" h="11402" extrusionOk="0">
                  <a:moveTo>
                    <a:pt x="673" y="1"/>
                  </a:moveTo>
                  <a:lnTo>
                    <a:pt x="477" y="57"/>
                  </a:lnTo>
                  <a:lnTo>
                    <a:pt x="281" y="141"/>
                  </a:lnTo>
                  <a:lnTo>
                    <a:pt x="113" y="253"/>
                  </a:lnTo>
                  <a:lnTo>
                    <a:pt x="57" y="337"/>
                  </a:lnTo>
                  <a:lnTo>
                    <a:pt x="1" y="393"/>
                  </a:lnTo>
                  <a:lnTo>
                    <a:pt x="1" y="561"/>
                  </a:lnTo>
                  <a:lnTo>
                    <a:pt x="393" y="4987"/>
                  </a:lnTo>
                  <a:lnTo>
                    <a:pt x="1598" y="4062"/>
                  </a:lnTo>
                  <a:lnTo>
                    <a:pt x="2130" y="3642"/>
                  </a:lnTo>
                  <a:lnTo>
                    <a:pt x="2410" y="4482"/>
                  </a:lnTo>
                  <a:lnTo>
                    <a:pt x="3026" y="6331"/>
                  </a:lnTo>
                  <a:lnTo>
                    <a:pt x="3334" y="7368"/>
                  </a:lnTo>
                  <a:lnTo>
                    <a:pt x="3614" y="8320"/>
                  </a:lnTo>
                  <a:lnTo>
                    <a:pt x="3810" y="9076"/>
                  </a:lnTo>
                  <a:lnTo>
                    <a:pt x="3838" y="9356"/>
                  </a:lnTo>
                  <a:lnTo>
                    <a:pt x="3867" y="9524"/>
                  </a:lnTo>
                  <a:lnTo>
                    <a:pt x="3670" y="10421"/>
                  </a:lnTo>
                  <a:lnTo>
                    <a:pt x="3390" y="11317"/>
                  </a:lnTo>
                  <a:lnTo>
                    <a:pt x="4007" y="11345"/>
                  </a:lnTo>
                  <a:lnTo>
                    <a:pt x="6163" y="11401"/>
                  </a:lnTo>
                  <a:lnTo>
                    <a:pt x="6219" y="11373"/>
                  </a:lnTo>
                  <a:lnTo>
                    <a:pt x="6359" y="11317"/>
                  </a:lnTo>
                  <a:lnTo>
                    <a:pt x="6444" y="11205"/>
                  </a:lnTo>
                  <a:lnTo>
                    <a:pt x="6500" y="11065"/>
                  </a:lnTo>
                  <a:lnTo>
                    <a:pt x="6500" y="10925"/>
                  </a:lnTo>
                  <a:lnTo>
                    <a:pt x="5631" y="645"/>
                  </a:lnTo>
                  <a:lnTo>
                    <a:pt x="5603" y="477"/>
                  </a:lnTo>
                  <a:lnTo>
                    <a:pt x="5519" y="309"/>
                  </a:lnTo>
                  <a:lnTo>
                    <a:pt x="5379" y="197"/>
                  </a:lnTo>
                  <a:lnTo>
                    <a:pt x="5211" y="113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extrusionOk="0">
                  <a:moveTo>
                    <a:pt x="3502" y="0"/>
                  </a:move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fill="none" extrusionOk="0">
                  <a:moveTo>
                    <a:pt x="5239" y="10056"/>
                  </a:moveTo>
                  <a:lnTo>
                    <a:pt x="4622" y="8067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lnTo>
                    <a:pt x="3502" y="0"/>
                  </a:ln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extrusionOk="0">
                  <a:moveTo>
                    <a:pt x="14846" y="0"/>
                  </a:move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fill="none" extrusionOk="0">
                  <a:moveTo>
                    <a:pt x="0" y="1849"/>
                  </a:move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lnTo>
                    <a:pt x="14846" y="0"/>
                  </a:ln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286" y="140"/>
                  </a:lnTo>
                  <a:lnTo>
                    <a:pt x="4174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3754" y="1289"/>
                  </a:lnTo>
                  <a:lnTo>
                    <a:pt x="392" y="2242"/>
                  </a:lnTo>
                  <a:lnTo>
                    <a:pt x="0" y="841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extrusionOk="0">
                  <a:moveTo>
                    <a:pt x="4511" y="0"/>
                  </a:move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fill="none" extrusionOk="0">
                  <a:moveTo>
                    <a:pt x="4511" y="0"/>
                  </a:moveTo>
                  <a:lnTo>
                    <a:pt x="4511" y="0"/>
                  </a:ln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extrusionOk="0">
                  <a:moveTo>
                    <a:pt x="3866" y="1"/>
                  </a:moveTo>
                  <a:lnTo>
                    <a:pt x="253" y="813"/>
                  </a:lnTo>
                  <a:lnTo>
                    <a:pt x="141" y="869"/>
                  </a:lnTo>
                  <a:lnTo>
                    <a:pt x="57" y="953"/>
                  </a:lnTo>
                  <a:lnTo>
                    <a:pt x="1" y="1065"/>
                  </a:lnTo>
                  <a:lnTo>
                    <a:pt x="1" y="1177"/>
                  </a:lnTo>
                  <a:lnTo>
                    <a:pt x="29" y="6079"/>
                  </a:lnTo>
                  <a:lnTo>
                    <a:pt x="29" y="6275"/>
                  </a:lnTo>
                  <a:lnTo>
                    <a:pt x="85" y="6443"/>
                  </a:lnTo>
                  <a:lnTo>
                    <a:pt x="141" y="6611"/>
                  </a:lnTo>
                  <a:lnTo>
                    <a:pt x="253" y="6752"/>
                  </a:lnTo>
                  <a:lnTo>
                    <a:pt x="421" y="6976"/>
                  </a:lnTo>
                  <a:lnTo>
                    <a:pt x="589" y="7200"/>
                  </a:lnTo>
                  <a:lnTo>
                    <a:pt x="953" y="7760"/>
                  </a:lnTo>
                  <a:lnTo>
                    <a:pt x="1289" y="8404"/>
                  </a:lnTo>
                  <a:lnTo>
                    <a:pt x="1625" y="9188"/>
                  </a:lnTo>
                  <a:lnTo>
                    <a:pt x="1934" y="10057"/>
                  </a:lnTo>
                  <a:lnTo>
                    <a:pt x="2242" y="11037"/>
                  </a:lnTo>
                  <a:lnTo>
                    <a:pt x="2550" y="12074"/>
                  </a:lnTo>
                  <a:lnTo>
                    <a:pt x="2802" y="13194"/>
                  </a:lnTo>
                  <a:lnTo>
                    <a:pt x="2858" y="13334"/>
                  </a:lnTo>
                  <a:lnTo>
                    <a:pt x="2942" y="13418"/>
                  </a:lnTo>
                  <a:lnTo>
                    <a:pt x="3026" y="13502"/>
                  </a:lnTo>
                  <a:lnTo>
                    <a:pt x="3166" y="13558"/>
                  </a:lnTo>
                  <a:lnTo>
                    <a:pt x="3446" y="13558"/>
                  </a:lnTo>
                  <a:lnTo>
                    <a:pt x="3614" y="13530"/>
                  </a:lnTo>
                  <a:lnTo>
                    <a:pt x="3782" y="13474"/>
                  </a:lnTo>
                  <a:lnTo>
                    <a:pt x="3950" y="13418"/>
                  </a:lnTo>
                  <a:lnTo>
                    <a:pt x="4090" y="13306"/>
                  </a:lnTo>
                  <a:lnTo>
                    <a:pt x="4230" y="13166"/>
                  </a:lnTo>
                  <a:lnTo>
                    <a:pt x="4371" y="12970"/>
                  </a:lnTo>
                  <a:lnTo>
                    <a:pt x="4483" y="12774"/>
                  </a:lnTo>
                  <a:lnTo>
                    <a:pt x="4567" y="12550"/>
                  </a:lnTo>
                  <a:lnTo>
                    <a:pt x="4623" y="12270"/>
                  </a:lnTo>
                  <a:lnTo>
                    <a:pt x="4623" y="11962"/>
                  </a:lnTo>
                  <a:lnTo>
                    <a:pt x="4595" y="10393"/>
                  </a:lnTo>
                  <a:lnTo>
                    <a:pt x="4539" y="8488"/>
                  </a:lnTo>
                  <a:lnTo>
                    <a:pt x="4483" y="6668"/>
                  </a:lnTo>
                  <a:lnTo>
                    <a:pt x="4483" y="5351"/>
                  </a:lnTo>
                  <a:lnTo>
                    <a:pt x="4483" y="3978"/>
                  </a:lnTo>
                  <a:lnTo>
                    <a:pt x="4511" y="2830"/>
                  </a:lnTo>
                  <a:lnTo>
                    <a:pt x="4567" y="1738"/>
                  </a:lnTo>
                  <a:lnTo>
                    <a:pt x="4567" y="589"/>
                  </a:lnTo>
                  <a:lnTo>
                    <a:pt x="4567" y="477"/>
                  </a:lnTo>
                  <a:lnTo>
                    <a:pt x="4539" y="365"/>
                  </a:lnTo>
                  <a:lnTo>
                    <a:pt x="4483" y="253"/>
                  </a:lnTo>
                  <a:lnTo>
                    <a:pt x="4399" y="169"/>
                  </a:lnTo>
                  <a:lnTo>
                    <a:pt x="4314" y="85"/>
                  </a:lnTo>
                  <a:lnTo>
                    <a:pt x="4202" y="29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fill="none" extrusionOk="0">
                  <a:moveTo>
                    <a:pt x="29" y="6079"/>
                  </a:moveTo>
                  <a:lnTo>
                    <a:pt x="1" y="1177"/>
                  </a:lnTo>
                  <a:lnTo>
                    <a:pt x="1" y="1177"/>
                  </a:lnTo>
                  <a:lnTo>
                    <a:pt x="1" y="1065"/>
                  </a:lnTo>
                  <a:lnTo>
                    <a:pt x="57" y="953"/>
                  </a:lnTo>
                  <a:lnTo>
                    <a:pt x="141" y="869"/>
                  </a:lnTo>
                  <a:lnTo>
                    <a:pt x="253" y="813"/>
                  </a:lnTo>
                  <a:lnTo>
                    <a:pt x="3866" y="1"/>
                  </a:lnTo>
                  <a:lnTo>
                    <a:pt x="3866" y="1"/>
                  </a:lnTo>
                  <a:lnTo>
                    <a:pt x="3978" y="1"/>
                  </a:lnTo>
                  <a:lnTo>
                    <a:pt x="4090" y="1"/>
                  </a:lnTo>
                  <a:lnTo>
                    <a:pt x="4202" y="29"/>
                  </a:lnTo>
                  <a:lnTo>
                    <a:pt x="4314" y="85"/>
                  </a:lnTo>
                  <a:lnTo>
                    <a:pt x="4399" y="169"/>
                  </a:lnTo>
                  <a:lnTo>
                    <a:pt x="4483" y="253"/>
                  </a:lnTo>
                  <a:lnTo>
                    <a:pt x="4539" y="365"/>
                  </a:lnTo>
                  <a:lnTo>
                    <a:pt x="4567" y="477"/>
                  </a:lnTo>
                  <a:lnTo>
                    <a:pt x="4567" y="477"/>
                  </a:lnTo>
                  <a:lnTo>
                    <a:pt x="4567" y="589"/>
                  </a:lnTo>
                  <a:lnTo>
                    <a:pt x="4567" y="589"/>
                  </a:lnTo>
                  <a:lnTo>
                    <a:pt x="4567" y="1738"/>
                  </a:lnTo>
                  <a:lnTo>
                    <a:pt x="4511" y="2830"/>
                  </a:lnTo>
                  <a:lnTo>
                    <a:pt x="4483" y="3978"/>
                  </a:lnTo>
                  <a:lnTo>
                    <a:pt x="4483" y="5351"/>
                  </a:lnTo>
                  <a:lnTo>
                    <a:pt x="4483" y="5351"/>
                  </a:lnTo>
                  <a:lnTo>
                    <a:pt x="4483" y="6668"/>
                  </a:lnTo>
                  <a:lnTo>
                    <a:pt x="4539" y="8488"/>
                  </a:lnTo>
                  <a:lnTo>
                    <a:pt x="4595" y="10393"/>
                  </a:lnTo>
                  <a:lnTo>
                    <a:pt x="4623" y="11962"/>
                  </a:lnTo>
                  <a:lnTo>
                    <a:pt x="4623" y="11962"/>
                  </a:lnTo>
                  <a:lnTo>
                    <a:pt x="4623" y="12270"/>
                  </a:lnTo>
                  <a:lnTo>
                    <a:pt x="4567" y="12550"/>
                  </a:lnTo>
                  <a:lnTo>
                    <a:pt x="4483" y="12774"/>
                  </a:lnTo>
                  <a:lnTo>
                    <a:pt x="4371" y="12970"/>
                  </a:lnTo>
                  <a:lnTo>
                    <a:pt x="4230" y="13166"/>
                  </a:lnTo>
                  <a:lnTo>
                    <a:pt x="4090" y="13306"/>
                  </a:lnTo>
                  <a:lnTo>
                    <a:pt x="3950" y="13418"/>
                  </a:lnTo>
                  <a:lnTo>
                    <a:pt x="3782" y="13474"/>
                  </a:lnTo>
                  <a:lnTo>
                    <a:pt x="3614" y="13530"/>
                  </a:lnTo>
                  <a:lnTo>
                    <a:pt x="3446" y="13558"/>
                  </a:lnTo>
                  <a:lnTo>
                    <a:pt x="3306" y="13558"/>
                  </a:lnTo>
                  <a:lnTo>
                    <a:pt x="3166" y="13558"/>
                  </a:lnTo>
                  <a:lnTo>
                    <a:pt x="3026" y="13502"/>
                  </a:lnTo>
                  <a:lnTo>
                    <a:pt x="2942" y="13418"/>
                  </a:lnTo>
                  <a:lnTo>
                    <a:pt x="2858" y="13334"/>
                  </a:lnTo>
                  <a:lnTo>
                    <a:pt x="2802" y="13194"/>
                  </a:lnTo>
                  <a:lnTo>
                    <a:pt x="2802" y="13194"/>
                  </a:lnTo>
                  <a:lnTo>
                    <a:pt x="2550" y="12074"/>
                  </a:lnTo>
                  <a:lnTo>
                    <a:pt x="2242" y="11037"/>
                  </a:lnTo>
                  <a:lnTo>
                    <a:pt x="1934" y="10057"/>
                  </a:lnTo>
                  <a:lnTo>
                    <a:pt x="1625" y="9188"/>
                  </a:lnTo>
                  <a:lnTo>
                    <a:pt x="1289" y="8404"/>
                  </a:lnTo>
                  <a:lnTo>
                    <a:pt x="953" y="7760"/>
                  </a:lnTo>
                  <a:lnTo>
                    <a:pt x="589" y="7200"/>
                  </a:lnTo>
                  <a:lnTo>
                    <a:pt x="421" y="6976"/>
                  </a:lnTo>
                  <a:lnTo>
                    <a:pt x="253" y="6752"/>
                  </a:lnTo>
                  <a:lnTo>
                    <a:pt x="253" y="6752"/>
                  </a:lnTo>
                  <a:lnTo>
                    <a:pt x="141" y="6611"/>
                  </a:lnTo>
                  <a:lnTo>
                    <a:pt x="85" y="6443"/>
                  </a:lnTo>
                  <a:lnTo>
                    <a:pt x="29" y="6275"/>
                  </a:lnTo>
                  <a:lnTo>
                    <a:pt x="29" y="6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fill="none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21121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fill="none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fill="none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1249604" y="3065754"/>
              <a:ext cx="5329" cy="7561"/>
            </a:xfrm>
            <a:custGeom>
              <a:avLst/>
              <a:gdLst/>
              <a:ahLst/>
              <a:cxnLst/>
              <a:rect l="l" t="t" r="r" b="b"/>
              <a:pathLst>
                <a:path w="337" h="478" extrusionOk="0">
                  <a:moveTo>
                    <a:pt x="1" y="1"/>
                  </a:moveTo>
                  <a:lnTo>
                    <a:pt x="57" y="141"/>
                  </a:lnTo>
                  <a:lnTo>
                    <a:pt x="113" y="253"/>
                  </a:lnTo>
                  <a:lnTo>
                    <a:pt x="57" y="113"/>
                  </a:lnTo>
                  <a:lnTo>
                    <a:pt x="1" y="1"/>
                  </a:lnTo>
                  <a:close/>
                  <a:moveTo>
                    <a:pt x="113" y="253"/>
                  </a:moveTo>
                  <a:lnTo>
                    <a:pt x="197" y="365"/>
                  </a:lnTo>
                  <a:lnTo>
                    <a:pt x="337" y="477"/>
                  </a:lnTo>
                  <a:lnTo>
                    <a:pt x="197" y="337"/>
                  </a:lnTo>
                  <a:lnTo>
                    <a:pt x="1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1249162" y="3063097"/>
              <a:ext cx="110749" cy="24833"/>
            </a:xfrm>
            <a:custGeom>
              <a:avLst/>
              <a:gdLst/>
              <a:ahLst/>
              <a:cxnLst/>
              <a:rect l="l" t="t" r="r" b="b"/>
              <a:pathLst>
                <a:path w="7004" h="157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9" y="169"/>
                  </a:lnTo>
                  <a:lnTo>
                    <a:pt x="85" y="309"/>
                  </a:lnTo>
                  <a:lnTo>
                    <a:pt x="141" y="421"/>
                  </a:lnTo>
                  <a:lnTo>
                    <a:pt x="225" y="533"/>
                  </a:lnTo>
                  <a:lnTo>
                    <a:pt x="225" y="533"/>
                  </a:lnTo>
                  <a:lnTo>
                    <a:pt x="365" y="645"/>
                  </a:lnTo>
                  <a:lnTo>
                    <a:pt x="561" y="757"/>
                  </a:lnTo>
                  <a:lnTo>
                    <a:pt x="785" y="869"/>
                  </a:lnTo>
                  <a:lnTo>
                    <a:pt x="1065" y="981"/>
                  </a:lnTo>
                  <a:lnTo>
                    <a:pt x="1401" y="1065"/>
                  </a:lnTo>
                  <a:lnTo>
                    <a:pt x="1765" y="1149"/>
                  </a:lnTo>
                  <a:lnTo>
                    <a:pt x="2578" y="1289"/>
                  </a:lnTo>
                  <a:lnTo>
                    <a:pt x="3530" y="1401"/>
                  </a:lnTo>
                  <a:lnTo>
                    <a:pt x="4594" y="1485"/>
                  </a:lnTo>
                  <a:lnTo>
                    <a:pt x="5771" y="1541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5771" y="1541"/>
                  </a:lnTo>
                  <a:lnTo>
                    <a:pt x="4594" y="1485"/>
                  </a:lnTo>
                  <a:lnTo>
                    <a:pt x="3530" y="1401"/>
                  </a:lnTo>
                  <a:lnTo>
                    <a:pt x="2578" y="1289"/>
                  </a:lnTo>
                  <a:lnTo>
                    <a:pt x="1765" y="1149"/>
                  </a:lnTo>
                  <a:lnTo>
                    <a:pt x="1401" y="1065"/>
                  </a:lnTo>
                  <a:lnTo>
                    <a:pt x="1065" y="981"/>
                  </a:lnTo>
                  <a:lnTo>
                    <a:pt x="785" y="869"/>
                  </a:lnTo>
                  <a:lnTo>
                    <a:pt x="561" y="757"/>
                  </a:lnTo>
                  <a:lnTo>
                    <a:pt x="365" y="645"/>
                  </a:lnTo>
                  <a:lnTo>
                    <a:pt x="225" y="505"/>
                  </a:lnTo>
                  <a:lnTo>
                    <a:pt x="225" y="505"/>
                  </a:lnTo>
                  <a:lnTo>
                    <a:pt x="141" y="421"/>
                  </a:lnTo>
                  <a:lnTo>
                    <a:pt x="85" y="281"/>
                  </a:lnTo>
                  <a:lnTo>
                    <a:pt x="29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extrusionOk="0">
                  <a:moveTo>
                    <a:pt x="1793" y="0"/>
                  </a:move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fill="none" extrusionOk="0">
                  <a:moveTo>
                    <a:pt x="1793" y="0"/>
                  </a:moveTo>
                  <a:lnTo>
                    <a:pt x="1009" y="56"/>
                  </a:ln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fill="none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1051620" y="2466746"/>
              <a:ext cx="577130" cy="747899"/>
            </a:xfrm>
            <a:custGeom>
              <a:avLst/>
              <a:gdLst/>
              <a:ahLst/>
              <a:cxnLst/>
              <a:rect l="l" t="t" r="r" b="b"/>
              <a:pathLst>
                <a:path w="36499" h="47283" extrusionOk="0">
                  <a:moveTo>
                    <a:pt x="22914" y="18067"/>
                  </a:move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close/>
                  <a:moveTo>
                    <a:pt x="35715" y="38599"/>
                  </a:moveTo>
                  <a:lnTo>
                    <a:pt x="34706" y="38683"/>
                  </a:lnTo>
                  <a:lnTo>
                    <a:pt x="34706" y="38683"/>
                  </a:lnTo>
                  <a:lnTo>
                    <a:pt x="35715" y="38604"/>
                  </a:lnTo>
                  <a:lnTo>
                    <a:pt x="35715" y="38604"/>
                  </a:lnTo>
                  <a:lnTo>
                    <a:pt x="35715" y="38599"/>
                  </a:lnTo>
                  <a:close/>
                  <a:moveTo>
                    <a:pt x="36499" y="38543"/>
                  </a:moveTo>
                  <a:lnTo>
                    <a:pt x="35715" y="38604"/>
                  </a:lnTo>
                  <a:lnTo>
                    <a:pt x="35715" y="38604"/>
                  </a:lnTo>
                  <a:lnTo>
                    <a:pt x="35827" y="45126"/>
                  </a:lnTo>
                  <a:lnTo>
                    <a:pt x="36499" y="44986"/>
                  </a:lnTo>
                  <a:lnTo>
                    <a:pt x="36499" y="38543"/>
                  </a:lnTo>
                  <a:close/>
                  <a:moveTo>
                    <a:pt x="13866" y="0"/>
                  </a:move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1600399" y="3076399"/>
              <a:ext cx="28351" cy="104127"/>
            </a:xfrm>
            <a:custGeom>
              <a:avLst/>
              <a:gdLst/>
              <a:ahLst/>
              <a:cxnLst/>
              <a:rect l="l" t="t" r="r" b="b"/>
              <a:pathLst>
                <a:path w="1793" h="6583" fill="none" extrusionOk="0">
                  <a:moveTo>
                    <a:pt x="1793" y="0"/>
                  </a:moveTo>
                  <a:lnTo>
                    <a:pt x="1793" y="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009" y="56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793" y="6443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1051620" y="2466746"/>
              <a:ext cx="362321" cy="747899"/>
            </a:xfrm>
            <a:custGeom>
              <a:avLst/>
              <a:gdLst/>
              <a:ahLst/>
              <a:cxnLst/>
              <a:rect l="l" t="t" r="r" b="b"/>
              <a:pathLst>
                <a:path w="22914" h="47283" fill="none" extrusionOk="0">
                  <a:moveTo>
                    <a:pt x="13866" y="0"/>
                  </a:moveTo>
                  <a:lnTo>
                    <a:pt x="12522" y="7059"/>
                  </a:ln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6303" y="47283"/>
                  </a:lnTo>
                  <a:lnTo>
                    <a:pt x="16303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lnTo>
                    <a:pt x="138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1384688" y="3180510"/>
              <a:ext cx="233436" cy="31920"/>
            </a:xfrm>
            <a:custGeom>
              <a:avLst/>
              <a:gdLst/>
              <a:ahLst/>
              <a:cxnLst/>
              <a:rect l="l" t="t" r="r" b="b"/>
              <a:pathLst>
                <a:path w="14763" h="2018" extrusionOk="0">
                  <a:moveTo>
                    <a:pt x="2074" y="1849"/>
                  </a:moveTo>
                  <a:lnTo>
                    <a:pt x="2074" y="1849"/>
                  </a:lnTo>
                  <a:lnTo>
                    <a:pt x="1" y="2018"/>
                  </a:lnTo>
                  <a:lnTo>
                    <a:pt x="1" y="2018"/>
                  </a:lnTo>
                  <a:lnTo>
                    <a:pt x="2074" y="1849"/>
                  </a:lnTo>
                  <a:lnTo>
                    <a:pt x="2074" y="1849"/>
                  </a:lnTo>
                  <a:lnTo>
                    <a:pt x="2074" y="1849"/>
                  </a:lnTo>
                  <a:close/>
                  <a:moveTo>
                    <a:pt x="14763" y="1"/>
                  </a:moveTo>
                  <a:lnTo>
                    <a:pt x="14763" y="1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4763" y="1"/>
                  </a:lnTo>
                  <a:lnTo>
                    <a:pt x="1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1382032" y="3087472"/>
              <a:ext cx="35451" cy="459"/>
            </a:xfrm>
            <a:custGeom>
              <a:avLst/>
              <a:gdLst/>
              <a:ahLst/>
              <a:cxnLst/>
              <a:rect l="l" t="t" r="r" b="b"/>
              <a:pathLst>
                <a:path w="2242" h="29" extrusionOk="0">
                  <a:moveTo>
                    <a:pt x="2242" y="0"/>
                  </a:moveTo>
                  <a:lnTo>
                    <a:pt x="1" y="28"/>
                  </a:lnTo>
                  <a:lnTo>
                    <a:pt x="2242" y="28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1384688" y="321241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1362551" y="3087472"/>
              <a:ext cx="54932" cy="459"/>
            </a:xfrm>
            <a:custGeom>
              <a:avLst/>
              <a:gdLst/>
              <a:ahLst/>
              <a:cxnLst/>
              <a:rect l="l" t="t" r="r" b="b"/>
              <a:pathLst>
                <a:path w="3474" h="29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33" y="28"/>
                  </a:lnTo>
                  <a:lnTo>
                    <a:pt x="1233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05" y="28"/>
                  </a:lnTo>
                  <a:lnTo>
                    <a:pt x="1205" y="28"/>
                  </a:lnTo>
                  <a:lnTo>
                    <a:pt x="3474" y="28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1362551" y="3077285"/>
              <a:ext cx="255573" cy="135145"/>
            </a:xfrm>
            <a:custGeom>
              <a:avLst/>
              <a:gdLst/>
              <a:ahLst/>
              <a:cxnLst/>
              <a:rect l="l" t="t" r="r" b="b"/>
              <a:pathLst>
                <a:path w="16163" h="8544" extrusionOk="0">
                  <a:moveTo>
                    <a:pt x="16051" y="0"/>
                  </a:moveTo>
                  <a:lnTo>
                    <a:pt x="15042" y="84"/>
                  </a:lnTo>
                  <a:lnTo>
                    <a:pt x="14398" y="6863"/>
                  </a:lnTo>
                  <a:lnTo>
                    <a:pt x="16163" y="6527"/>
                  </a:lnTo>
                  <a:lnTo>
                    <a:pt x="16051" y="0"/>
                  </a:lnTo>
                  <a:close/>
                  <a:moveTo>
                    <a:pt x="0" y="672"/>
                  </a:moveTo>
                  <a:lnTo>
                    <a:pt x="1401" y="8544"/>
                  </a:lnTo>
                  <a:lnTo>
                    <a:pt x="3474" y="8375"/>
                  </a:lnTo>
                  <a:lnTo>
                    <a:pt x="3474" y="2997"/>
                  </a:lnTo>
                  <a:lnTo>
                    <a:pt x="3474" y="2969"/>
                  </a:lnTo>
                  <a:lnTo>
                    <a:pt x="3474" y="672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1362551" y="3087915"/>
              <a:ext cx="54932" cy="124515"/>
            </a:xfrm>
            <a:custGeom>
              <a:avLst/>
              <a:gdLst/>
              <a:ahLst/>
              <a:cxnLst/>
              <a:rect l="l" t="t" r="r" b="b"/>
              <a:pathLst>
                <a:path w="3474" h="7872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0" y="0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3474" y="7703"/>
                  </a:lnTo>
                  <a:lnTo>
                    <a:pt x="3474" y="7703"/>
                  </a:lnTo>
                  <a:lnTo>
                    <a:pt x="3474" y="2325"/>
                  </a:lnTo>
                  <a:lnTo>
                    <a:pt x="3474" y="2325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1590216" y="3077285"/>
              <a:ext cx="27909" cy="108556"/>
            </a:xfrm>
            <a:custGeom>
              <a:avLst/>
              <a:gdLst/>
              <a:ahLst/>
              <a:cxnLst/>
              <a:rect l="l" t="t" r="r" b="b"/>
              <a:pathLst>
                <a:path w="1765" h="6863" fill="none" extrusionOk="0">
                  <a:moveTo>
                    <a:pt x="1653" y="0"/>
                  </a:moveTo>
                  <a:lnTo>
                    <a:pt x="1653" y="0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0" y="6863"/>
                  </a:lnTo>
                  <a:lnTo>
                    <a:pt x="0" y="6863"/>
                  </a:lnTo>
                  <a:lnTo>
                    <a:pt x="1765" y="6527"/>
                  </a:lnTo>
                  <a:lnTo>
                    <a:pt x="16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extrusionOk="0">
                  <a:moveTo>
                    <a:pt x="1" y="0"/>
                  </a:move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extrusionOk="0">
                  <a:moveTo>
                    <a:pt x="7508" y="0"/>
                  </a:moveTo>
                  <a:lnTo>
                    <a:pt x="7312" y="28"/>
                  </a:lnTo>
                  <a:lnTo>
                    <a:pt x="7144" y="56"/>
                  </a:lnTo>
                  <a:lnTo>
                    <a:pt x="6976" y="140"/>
                  </a:lnTo>
                  <a:lnTo>
                    <a:pt x="6808" y="252"/>
                  </a:lnTo>
                  <a:lnTo>
                    <a:pt x="6612" y="420"/>
                  </a:lnTo>
                  <a:lnTo>
                    <a:pt x="6387" y="588"/>
                  </a:lnTo>
                  <a:lnTo>
                    <a:pt x="5827" y="925"/>
                  </a:lnTo>
                  <a:lnTo>
                    <a:pt x="5155" y="1261"/>
                  </a:lnTo>
                  <a:lnTo>
                    <a:pt x="4399" y="1597"/>
                  </a:lnTo>
                  <a:lnTo>
                    <a:pt x="3502" y="1905"/>
                  </a:lnTo>
                  <a:lnTo>
                    <a:pt x="2550" y="2213"/>
                  </a:lnTo>
                  <a:lnTo>
                    <a:pt x="1486" y="2493"/>
                  </a:lnTo>
                  <a:lnTo>
                    <a:pt x="365" y="2773"/>
                  </a:lnTo>
                  <a:lnTo>
                    <a:pt x="253" y="2801"/>
                  </a:lnTo>
                  <a:lnTo>
                    <a:pt x="141" y="2885"/>
                  </a:lnTo>
                  <a:lnTo>
                    <a:pt x="57" y="2997"/>
                  </a:lnTo>
                  <a:lnTo>
                    <a:pt x="29" y="3109"/>
                  </a:lnTo>
                  <a:lnTo>
                    <a:pt x="1" y="3249"/>
                  </a:lnTo>
                  <a:lnTo>
                    <a:pt x="1" y="3418"/>
                  </a:lnTo>
                  <a:lnTo>
                    <a:pt x="29" y="3586"/>
                  </a:lnTo>
                  <a:lnTo>
                    <a:pt x="85" y="3726"/>
                  </a:lnTo>
                  <a:lnTo>
                    <a:pt x="169" y="3894"/>
                  </a:lnTo>
                  <a:lnTo>
                    <a:pt x="253" y="4062"/>
                  </a:lnTo>
                  <a:lnTo>
                    <a:pt x="393" y="4202"/>
                  </a:lnTo>
                  <a:lnTo>
                    <a:pt x="589" y="4342"/>
                  </a:lnTo>
                  <a:lnTo>
                    <a:pt x="785" y="4454"/>
                  </a:lnTo>
                  <a:lnTo>
                    <a:pt x="1009" y="4538"/>
                  </a:lnTo>
                  <a:lnTo>
                    <a:pt x="1289" y="4594"/>
                  </a:lnTo>
                  <a:lnTo>
                    <a:pt x="3166" y="4594"/>
                  </a:lnTo>
                  <a:lnTo>
                    <a:pt x="5071" y="4538"/>
                  </a:lnTo>
                  <a:lnTo>
                    <a:pt x="6892" y="4482"/>
                  </a:lnTo>
                  <a:lnTo>
                    <a:pt x="9581" y="4482"/>
                  </a:lnTo>
                  <a:lnTo>
                    <a:pt x="10757" y="4510"/>
                  </a:lnTo>
                  <a:lnTo>
                    <a:pt x="11822" y="4566"/>
                  </a:lnTo>
                  <a:lnTo>
                    <a:pt x="12970" y="4594"/>
                  </a:lnTo>
                  <a:lnTo>
                    <a:pt x="13110" y="4594"/>
                  </a:lnTo>
                  <a:lnTo>
                    <a:pt x="13222" y="4566"/>
                  </a:lnTo>
                  <a:lnTo>
                    <a:pt x="13306" y="4510"/>
                  </a:lnTo>
                  <a:lnTo>
                    <a:pt x="13390" y="4426"/>
                  </a:lnTo>
                  <a:lnTo>
                    <a:pt x="13474" y="4342"/>
                  </a:lnTo>
                  <a:lnTo>
                    <a:pt x="13530" y="4230"/>
                  </a:lnTo>
                  <a:lnTo>
                    <a:pt x="13558" y="4118"/>
                  </a:lnTo>
                  <a:lnTo>
                    <a:pt x="13558" y="4006"/>
                  </a:lnTo>
                  <a:lnTo>
                    <a:pt x="13558" y="3894"/>
                  </a:lnTo>
                  <a:lnTo>
                    <a:pt x="12746" y="280"/>
                  </a:lnTo>
                  <a:lnTo>
                    <a:pt x="12718" y="168"/>
                  </a:lnTo>
                  <a:lnTo>
                    <a:pt x="12634" y="84"/>
                  </a:lnTo>
                  <a:lnTo>
                    <a:pt x="12522" y="28"/>
                  </a:lnTo>
                  <a:lnTo>
                    <a:pt x="12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fill="none" extrusionOk="0">
                  <a:moveTo>
                    <a:pt x="7508" y="0"/>
                  </a:moveTo>
                  <a:lnTo>
                    <a:pt x="12410" y="0"/>
                  </a:lnTo>
                  <a:lnTo>
                    <a:pt x="12410" y="0"/>
                  </a:lnTo>
                  <a:lnTo>
                    <a:pt x="12522" y="28"/>
                  </a:lnTo>
                  <a:lnTo>
                    <a:pt x="12634" y="84"/>
                  </a:lnTo>
                  <a:lnTo>
                    <a:pt x="12718" y="168"/>
                  </a:lnTo>
                  <a:lnTo>
                    <a:pt x="12746" y="280"/>
                  </a:lnTo>
                  <a:lnTo>
                    <a:pt x="13558" y="3894"/>
                  </a:lnTo>
                  <a:lnTo>
                    <a:pt x="13558" y="3894"/>
                  </a:lnTo>
                  <a:lnTo>
                    <a:pt x="13558" y="4006"/>
                  </a:lnTo>
                  <a:lnTo>
                    <a:pt x="13558" y="4118"/>
                  </a:lnTo>
                  <a:lnTo>
                    <a:pt x="13530" y="4230"/>
                  </a:lnTo>
                  <a:lnTo>
                    <a:pt x="13474" y="4342"/>
                  </a:lnTo>
                  <a:lnTo>
                    <a:pt x="13390" y="4426"/>
                  </a:lnTo>
                  <a:lnTo>
                    <a:pt x="13306" y="4510"/>
                  </a:lnTo>
                  <a:lnTo>
                    <a:pt x="13222" y="4566"/>
                  </a:lnTo>
                  <a:lnTo>
                    <a:pt x="13110" y="4594"/>
                  </a:lnTo>
                  <a:lnTo>
                    <a:pt x="13082" y="4594"/>
                  </a:lnTo>
                  <a:lnTo>
                    <a:pt x="13082" y="4594"/>
                  </a:lnTo>
                  <a:lnTo>
                    <a:pt x="12970" y="4594"/>
                  </a:lnTo>
                  <a:lnTo>
                    <a:pt x="12970" y="4594"/>
                  </a:lnTo>
                  <a:lnTo>
                    <a:pt x="11822" y="4566"/>
                  </a:lnTo>
                  <a:lnTo>
                    <a:pt x="10757" y="4510"/>
                  </a:lnTo>
                  <a:lnTo>
                    <a:pt x="9581" y="4482"/>
                  </a:lnTo>
                  <a:lnTo>
                    <a:pt x="8208" y="4482"/>
                  </a:lnTo>
                  <a:lnTo>
                    <a:pt x="8208" y="4482"/>
                  </a:lnTo>
                  <a:lnTo>
                    <a:pt x="6892" y="4482"/>
                  </a:lnTo>
                  <a:lnTo>
                    <a:pt x="5071" y="4538"/>
                  </a:lnTo>
                  <a:lnTo>
                    <a:pt x="3166" y="4594"/>
                  </a:lnTo>
                  <a:lnTo>
                    <a:pt x="1570" y="4594"/>
                  </a:lnTo>
                  <a:lnTo>
                    <a:pt x="1570" y="4594"/>
                  </a:lnTo>
                  <a:lnTo>
                    <a:pt x="1289" y="4594"/>
                  </a:lnTo>
                  <a:lnTo>
                    <a:pt x="1009" y="4538"/>
                  </a:lnTo>
                  <a:lnTo>
                    <a:pt x="785" y="4454"/>
                  </a:lnTo>
                  <a:lnTo>
                    <a:pt x="589" y="4342"/>
                  </a:lnTo>
                  <a:lnTo>
                    <a:pt x="393" y="4202"/>
                  </a:lnTo>
                  <a:lnTo>
                    <a:pt x="253" y="4062"/>
                  </a:lnTo>
                  <a:lnTo>
                    <a:pt x="169" y="3894"/>
                  </a:lnTo>
                  <a:lnTo>
                    <a:pt x="85" y="3726"/>
                  </a:lnTo>
                  <a:lnTo>
                    <a:pt x="29" y="3586"/>
                  </a:lnTo>
                  <a:lnTo>
                    <a:pt x="1" y="3418"/>
                  </a:lnTo>
                  <a:lnTo>
                    <a:pt x="1" y="3249"/>
                  </a:lnTo>
                  <a:lnTo>
                    <a:pt x="29" y="3109"/>
                  </a:lnTo>
                  <a:lnTo>
                    <a:pt x="57" y="2997"/>
                  </a:lnTo>
                  <a:lnTo>
                    <a:pt x="141" y="2885"/>
                  </a:lnTo>
                  <a:lnTo>
                    <a:pt x="253" y="2801"/>
                  </a:lnTo>
                  <a:lnTo>
                    <a:pt x="365" y="2773"/>
                  </a:lnTo>
                  <a:lnTo>
                    <a:pt x="365" y="2773"/>
                  </a:lnTo>
                  <a:lnTo>
                    <a:pt x="1486" y="2493"/>
                  </a:lnTo>
                  <a:lnTo>
                    <a:pt x="2550" y="2213"/>
                  </a:lnTo>
                  <a:lnTo>
                    <a:pt x="3502" y="1905"/>
                  </a:lnTo>
                  <a:lnTo>
                    <a:pt x="4399" y="1597"/>
                  </a:lnTo>
                  <a:lnTo>
                    <a:pt x="5155" y="1261"/>
                  </a:lnTo>
                  <a:lnTo>
                    <a:pt x="5827" y="925"/>
                  </a:lnTo>
                  <a:lnTo>
                    <a:pt x="6387" y="588"/>
                  </a:lnTo>
                  <a:lnTo>
                    <a:pt x="6612" y="420"/>
                  </a:lnTo>
                  <a:lnTo>
                    <a:pt x="6808" y="252"/>
                  </a:lnTo>
                  <a:lnTo>
                    <a:pt x="6808" y="252"/>
                  </a:lnTo>
                  <a:lnTo>
                    <a:pt x="6976" y="140"/>
                  </a:lnTo>
                  <a:lnTo>
                    <a:pt x="7144" y="56"/>
                  </a:lnTo>
                  <a:lnTo>
                    <a:pt x="7312" y="28"/>
                  </a:lnTo>
                  <a:lnTo>
                    <a:pt x="7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extrusionOk="0">
                  <a:moveTo>
                    <a:pt x="5126" y="0"/>
                  </a:moveTo>
                  <a:lnTo>
                    <a:pt x="4258" y="56"/>
                  </a:lnTo>
                  <a:lnTo>
                    <a:pt x="3446" y="168"/>
                  </a:lnTo>
                  <a:lnTo>
                    <a:pt x="3081" y="224"/>
                  </a:lnTo>
                  <a:lnTo>
                    <a:pt x="2717" y="308"/>
                  </a:lnTo>
                  <a:lnTo>
                    <a:pt x="2381" y="420"/>
                  </a:lnTo>
                  <a:lnTo>
                    <a:pt x="2045" y="560"/>
                  </a:lnTo>
                  <a:lnTo>
                    <a:pt x="1737" y="700"/>
                  </a:lnTo>
                  <a:lnTo>
                    <a:pt x="1457" y="841"/>
                  </a:lnTo>
                  <a:lnTo>
                    <a:pt x="1205" y="1009"/>
                  </a:lnTo>
                  <a:lnTo>
                    <a:pt x="981" y="1205"/>
                  </a:lnTo>
                  <a:lnTo>
                    <a:pt x="757" y="1429"/>
                  </a:lnTo>
                  <a:lnTo>
                    <a:pt x="560" y="1653"/>
                  </a:lnTo>
                  <a:lnTo>
                    <a:pt x="392" y="1905"/>
                  </a:lnTo>
                  <a:lnTo>
                    <a:pt x="280" y="2185"/>
                  </a:lnTo>
                  <a:lnTo>
                    <a:pt x="168" y="249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02"/>
                  </a:lnTo>
                  <a:lnTo>
                    <a:pt x="28" y="4258"/>
                  </a:lnTo>
                  <a:lnTo>
                    <a:pt x="112" y="5014"/>
                  </a:lnTo>
                  <a:lnTo>
                    <a:pt x="224" y="5770"/>
                  </a:lnTo>
                  <a:lnTo>
                    <a:pt x="364" y="6499"/>
                  </a:lnTo>
                  <a:lnTo>
                    <a:pt x="560" y="7227"/>
                  </a:lnTo>
                  <a:lnTo>
                    <a:pt x="785" y="7955"/>
                  </a:lnTo>
                  <a:lnTo>
                    <a:pt x="1037" y="8684"/>
                  </a:lnTo>
                  <a:lnTo>
                    <a:pt x="1345" y="9384"/>
                  </a:lnTo>
                  <a:lnTo>
                    <a:pt x="1653" y="10084"/>
                  </a:lnTo>
                  <a:lnTo>
                    <a:pt x="1989" y="10756"/>
                  </a:lnTo>
                  <a:lnTo>
                    <a:pt x="2353" y="11429"/>
                  </a:lnTo>
                  <a:lnTo>
                    <a:pt x="2717" y="12073"/>
                  </a:lnTo>
                  <a:lnTo>
                    <a:pt x="3109" y="12689"/>
                  </a:lnTo>
                  <a:lnTo>
                    <a:pt x="3502" y="13305"/>
                  </a:lnTo>
                  <a:lnTo>
                    <a:pt x="4314" y="14482"/>
                  </a:lnTo>
                  <a:lnTo>
                    <a:pt x="5126" y="15518"/>
                  </a:lnTo>
                  <a:lnTo>
                    <a:pt x="5911" y="16499"/>
                  </a:lnTo>
                  <a:lnTo>
                    <a:pt x="6667" y="17339"/>
                  </a:lnTo>
                  <a:lnTo>
                    <a:pt x="7311" y="18039"/>
                  </a:lnTo>
                  <a:lnTo>
                    <a:pt x="7871" y="18627"/>
                  </a:lnTo>
                  <a:lnTo>
                    <a:pt x="8291" y="19048"/>
                  </a:lnTo>
                  <a:lnTo>
                    <a:pt x="8684" y="19384"/>
                  </a:lnTo>
                  <a:lnTo>
                    <a:pt x="8740" y="20980"/>
                  </a:lnTo>
                  <a:lnTo>
                    <a:pt x="8824" y="22801"/>
                  </a:lnTo>
                  <a:lnTo>
                    <a:pt x="8908" y="27059"/>
                  </a:lnTo>
                  <a:lnTo>
                    <a:pt x="8992" y="31961"/>
                  </a:lnTo>
                  <a:lnTo>
                    <a:pt x="9048" y="37423"/>
                  </a:lnTo>
                  <a:lnTo>
                    <a:pt x="9048" y="43277"/>
                  </a:lnTo>
                  <a:lnTo>
                    <a:pt x="9048" y="49384"/>
                  </a:lnTo>
                  <a:lnTo>
                    <a:pt x="9020" y="61736"/>
                  </a:lnTo>
                  <a:lnTo>
                    <a:pt x="8936" y="73361"/>
                  </a:lnTo>
                  <a:lnTo>
                    <a:pt x="8824" y="83081"/>
                  </a:lnTo>
                  <a:lnTo>
                    <a:pt x="8712" y="92240"/>
                  </a:lnTo>
                  <a:lnTo>
                    <a:pt x="14902" y="93389"/>
                  </a:lnTo>
                  <a:lnTo>
                    <a:pt x="15126" y="91680"/>
                  </a:lnTo>
                  <a:lnTo>
                    <a:pt x="15770" y="86974"/>
                  </a:lnTo>
                  <a:lnTo>
                    <a:pt x="16667" y="79803"/>
                  </a:lnTo>
                  <a:lnTo>
                    <a:pt x="17199" y="75462"/>
                  </a:lnTo>
                  <a:lnTo>
                    <a:pt x="17759" y="70700"/>
                  </a:lnTo>
                  <a:lnTo>
                    <a:pt x="18347" y="65630"/>
                  </a:lnTo>
                  <a:lnTo>
                    <a:pt x="18936" y="60280"/>
                  </a:lnTo>
                  <a:lnTo>
                    <a:pt x="19524" y="54762"/>
                  </a:lnTo>
                  <a:lnTo>
                    <a:pt x="20084" y="49075"/>
                  </a:lnTo>
                  <a:lnTo>
                    <a:pt x="20616" y="43361"/>
                  </a:lnTo>
                  <a:lnTo>
                    <a:pt x="21120" y="37647"/>
                  </a:lnTo>
                  <a:lnTo>
                    <a:pt x="21541" y="32017"/>
                  </a:lnTo>
                  <a:lnTo>
                    <a:pt x="21737" y="29244"/>
                  </a:lnTo>
                  <a:lnTo>
                    <a:pt x="21905" y="26527"/>
                  </a:lnTo>
                  <a:lnTo>
                    <a:pt x="22073" y="23193"/>
                  </a:lnTo>
                  <a:lnTo>
                    <a:pt x="22213" y="20196"/>
                  </a:lnTo>
                  <a:lnTo>
                    <a:pt x="22297" y="17507"/>
                  </a:lnTo>
                  <a:lnTo>
                    <a:pt x="22353" y="15098"/>
                  </a:lnTo>
                  <a:lnTo>
                    <a:pt x="22381" y="12969"/>
                  </a:lnTo>
                  <a:lnTo>
                    <a:pt x="22381" y="11121"/>
                  </a:lnTo>
                  <a:lnTo>
                    <a:pt x="22353" y="9524"/>
                  </a:lnTo>
                  <a:lnTo>
                    <a:pt x="22297" y="8151"/>
                  </a:lnTo>
                  <a:lnTo>
                    <a:pt x="22241" y="7003"/>
                  </a:lnTo>
                  <a:lnTo>
                    <a:pt x="22185" y="6051"/>
                  </a:lnTo>
                  <a:lnTo>
                    <a:pt x="22129" y="5294"/>
                  </a:lnTo>
                  <a:lnTo>
                    <a:pt x="22045" y="4706"/>
                  </a:lnTo>
                  <a:lnTo>
                    <a:pt x="21933" y="4006"/>
                  </a:lnTo>
                  <a:lnTo>
                    <a:pt x="21905" y="3782"/>
                  </a:lnTo>
                  <a:lnTo>
                    <a:pt x="20952" y="3446"/>
                  </a:lnTo>
                  <a:lnTo>
                    <a:pt x="19888" y="3053"/>
                  </a:lnTo>
                  <a:lnTo>
                    <a:pt x="18487" y="2605"/>
                  </a:lnTo>
                  <a:lnTo>
                    <a:pt x="16835" y="2101"/>
                  </a:lnTo>
                  <a:lnTo>
                    <a:pt x="14986" y="1569"/>
                  </a:lnTo>
                  <a:lnTo>
                    <a:pt x="13025" y="1065"/>
                  </a:lnTo>
                  <a:lnTo>
                    <a:pt x="11989" y="841"/>
                  </a:lnTo>
                  <a:lnTo>
                    <a:pt x="10981" y="616"/>
                  </a:lnTo>
                  <a:lnTo>
                    <a:pt x="9944" y="448"/>
                  </a:lnTo>
                  <a:lnTo>
                    <a:pt x="8936" y="280"/>
                  </a:lnTo>
                  <a:lnTo>
                    <a:pt x="7927" y="140"/>
                  </a:lnTo>
                  <a:lnTo>
                    <a:pt x="6975" y="56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fill="none" extrusionOk="0">
                  <a:moveTo>
                    <a:pt x="21905" y="3782"/>
                  </a:moveTo>
                  <a:lnTo>
                    <a:pt x="21905" y="3782"/>
                  </a:lnTo>
                  <a:lnTo>
                    <a:pt x="21933" y="4006"/>
                  </a:lnTo>
                  <a:lnTo>
                    <a:pt x="22045" y="4706"/>
                  </a:lnTo>
                  <a:lnTo>
                    <a:pt x="22129" y="5294"/>
                  </a:lnTo>
                  <a:lnTo>
                    <a:pt x="22185" y="6051"/>
                  </a:lnTo>
                  <a:lnTo>
                    <a:pt x="22241" y="7003"/>
                  </a:lnTo>
                  <a:lnTo>
                    <a:pt x="22297" y="8151"/>
                  </a:lnTo>
                  <a:lnTo>
                    <a:pt x="22353" y="9524"/>
                  </a:lnTo>
                  <a:lnTo>
                    <a:pt x="22381" y="11121"/>
                  </a:lnTo>
                  <a:lnTo>
                    <a:pt x="22381" y="12969"/>
                  </a:lnTo>
                  <a:lnTo>
                    <a:pt x="22353" y="15098"/>
                  </a:lnTo>
                  <a:lnTo>
                    <a:pt x="22297" y="17507"/>
                  </a:lnTo>
                  <a:lnTo>
                    <a:pt x="22213" y="20196"/>
                  </a:lnTo>
                  <a:lnTo>
                    <a:pt x="22073" y="23193"/>
                  </a:lnTo>
                  <a:lnTo>
                    <a:pt x="21905" y="26527"/>
                  </a:lnTo>
                  <a:lnTo>
                    <a:pt x="21905" y="26527"/>
                  </a:lnTo>
                  <a:lnTo>
                    <a:pt x="21737" y="29244"/>
                  </a:lnTo>
                  <a:lnTo>
                    <a:pt x="21541" y="32017"/>
                  </a:lnTo>
                  <a:lnTo>
                    <a:pt x="21120" y="37647"/>
                  </a:lnTo>
                  <a:lnTo>
                    <a:pt x="20616" y="43361"/>
                  </a:lnTo>
                  <a:lnTo>
                    <a:pt x="20084" y="49075"/>
                  </a:lnTo>
                  <a:lnTo>
                    <a:pt x="19524" y="54762"/>
                  </a:lnTo>
                  <a:lnTo>
                    <a:pt x="18936" y="60280"/>
                  </a:lnTo>
                  <a:lnTo>
                    <a:pt x="18347" y="65630"/>
                  </a:lnTo>
                  <a:lnTo>
                    <a:pt x="17759" y="70700"/>
                  </a:lnTo>
                  <a:lnTo>
                    <a:pt x="17199" y="75462"/>
                  </a:lnTo>
                  <a:lnTo>
                    <a:pt x="16667" y="79803"/>
                  </a:lnTo>
                  <a:lnTo>
                    <a:pt x="15770" y="86974"/>
                  </a:lnTo>
                  <a:lnTo>
                    <a:pt x="15126" y="91680"/>
                  </a:lnTo>
                  <a:lnTo>
                    <a:pt x="14902" y="93389"/>
                  </a:lnTo>
                  <a:lnTo>
                    <a:pt x="8712" y="92240"/>
                  </a:lnTo>
                  <a:lnTo>
                    <a:pt x="8712" y="92240"/>
                  </a:lnTo>
                  <a:lnTo>
                    <a:pt x="8824" y="83081"/>
                  </a:lnTo>
                  <a:lnTo>
                    <a:pt x="8936" y="73361"/>
                  </a:lnTo>
                  <a:lnTo>
                    <a:pt x="9020" y="61736"/>
                  </a:lnTo>
                  <a:lnTo>
                    <a:pt x="9048" y="49384"/>
                  </a:lnTo>
                  <a:lnTo>
                    <a:pt x="9048" y="43277"/>
                  </a:lnTo>
                  <a:lnTo>
                    <a:pt x="9048" y="37423"/>
                  </a:lnTo>
                  <a:lnTo>
                    <a:pt x="8992" y="31961"/>
                  </a:lnTo>
                  <a:lnTo>
                    <a:pt x="8908" y="27059"/>
                  </a:lnTo>
                  <a:lnTo>
                    <a:pt x="8824" y="22801"/>
                  </a:lnTo>
                  <a:lnTo>
                    <a:pt x="8740" y="20980"/>
                  </a:lnTo>
                  <a:lnTo>
                    <a:pt x="8684" y="19384"/>
                  </a:lnTo>
                  <a:lnTo>
                    <a:pt x="8684" y="19384"/>
                  </a:lnTo>
                  <a:lnTo>
                    <a:pt x="8291" y="19048"/>
                  </a:lnTo>
                  <a:lnTo>
                    <a:pt x="7871" y="18627"/>
                  </a:lnTo>
                  <a:lnTo>
                    <a:pt x="7311" y="18039"/>
                  </a:lnTo>
                  <a:lnTo>
                    <a:pt x="6667" y="17339"/>
                  </a:lnTo>
                  <a:lnTo>
                    <a:pt x="5911" y="16499"/>
                  </a:lnTo>
                  <a:lnTo>
                    <a:pt x="5126" y="15518"/>
                  </a:lnTo>
                  <a:lnTo>
                    <a:pt x="4314" y="14482"/>
                  </a:lnTo>
                  <a:lnTo>
                    <a:pt x="3502" y="13305"/>
                  </a:lnTo>
                  <a:lnTo>
                    <a:pt x="3109" y="12689"/>
                  </a:lnTo>
                  <a:lnTo>
                    <a:pt x="2717" y="12073"/>
                  </a:lnTo>
                  <a:lnTo>
                    <a:pt x="2353" y="11429"/>
                  </a:lnTo>
                  <a:lnTo>
                    <a:pt x="1989" y="10756"/>
                  </a:lnTo>
                  <a:lnTo>
                    <a:pt x="1653" y="10084"/>
                  </a:lnTo>
                  <a:lnTo>
                    <a:pt x="1345" y="9384"/>
                  </a:lnTo>
                  <a:lnTo>
                    <a:pt x="1037" y="8684"/>
                  </a:lnTo>
                  <a:lnTo>
                    <a:pt x="785" y="7955"/>
                  </a:lnTo>
                  <a:lnTo>
                    <a:pt x="560" y="7227"/>
                  </a:lnTo>
                  <a:lnTo>
                    <a:pt x="364" y="6499"/>
                  </a:lnTo>
                  <a:lnTo>
                    <a:pt x="224" y="5770"/>
                  </a:lnTo>
                  <a:lnTo>
                    <a:pt x="112" y="5014"/>
                  </a:lnTo>
                  <a:lnTo>
                    <a:pt x="28" y="4258"/>
                  </a:lnTo>
                  <a:lnTo>
                    <a:pt x="0" y="3502"/>
                  </a:lnTo>
                  <a:lnTo>
                    <a:pt x="0" y="3502"/>
                  </a:lnTo>
                  <a:lnTo>
                    <a:pt x="28" y="3137"/>
                  </a:lnTo>
                  <a:lnTo>
                    <a:pt x="84" y="2801"/>
                  </a:lnTo>
                  <a:lnTo>
                    <a:pt x="168" y="2493"/>
                  </a:lnTo>
                  <a:lnTo>
                    <a:pt x="280" y="2185"/>
                  </a:lnTo>
                  <a:lnTo>
                    <a:pt x="392" y="1905"/>
                  </a:lnTo>
                  <a:lnTo>
                    <a:pt x="560" y="1653"/>
                  </a:lnTo>
                  <a:lnTo>
                    <a:pt x="757" y="1429"/>
                  </a:lnTo>
                  <a:lnTo>
                    <a:pt x="981" y="1205"/>
                  </a:lnTo>
                  <a:lnTo>
                    <a:pt x="1205" y="1009"/>
                  </a:lnTo>
                  <a:lnTo>
                    <a:pt x="1457" y="841"/>
                  </a:lnTo>
                  <a:lnTo>
                    <a:pt x="1737" y="700"/>
                  </a:lnTo>
                  <a:lnTo>
                    <a:pt x="2045" y="560"/>
                  </a:lnTo>
                  <a:lnTo>
                    <a:pt x="2381" y="420"/>
                  </a:lnTo>
                  <a:lnTo>
                    <a:pt x="2717" y="308"/>
                  </a:lnTo>
                  <a:lnTo>
                    <a:pt x="3081" y="224"/>
                  </a:lnTo>
                  <a:lnTo>
                    <a:pt x="3446" y="168"/>
                  </a:lnTo>
                  <a:lnTo>
                    <a:pt x="4258" y="56"/>
                  </a:lnTo>
                  <a:lnTo>
                    <a:pt x="5126" y="0"/>
                  </a:lnTo>
                  <a:lnTo>
                    <a:pt x="6023" y="0"/>
                  </a:lnTo>
                  <a:lnTo>
                    <a:pt x="6975" y="56"/>
                  </a:lnTo>
                  <a:lnTo>
                    <a:pt x="7927" y="140"/>
                  </a:lnTo>
                  <a:lnTo>
                    <a:pt x="8936" y="280"/>
                  </a:lnTo>
                  <a:lnTo>
                    <a:pt x="9944" y="448"/>
                  </a:lnTo>
                  <a:lnTo>
                    <a:pt x="10981" y="616"/>
                  </a:lnTo>
                  <a:lnTo>
                    <a:pt x="11989" y="841"/>
                  </a:lnTo>
                  <a:lnTo>
                    <a:pt x="13025" y="1065"/>
                  </a:lnTo>
                  <a:lnTo>
                    <a:pt x="14986" y="1569"/>
                  </a:lnTo>
                  <a:lnTo>
                    <a:pt x="16835" y="2101"/>
                  </a:lnTo>
                  <a:lnTo>
                    <a:pt x="18487" y="2605"/>
                  </a:lnTo>
                  <a:lnTo>
                    <a:pt x="19888" y="3053"/>
                  </a:lnTo>
                  <a:lnTo>
                    <a:pt x="20952" y="3446"/>
                  </a:lnTo>
                  <a:lnTo>
                    <a:pt x="21905" y="37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extrusionOk="0">
                  <a:moveTo>
                    <a:pt x="0" y="0"/>
                  </a:move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2269" y="4510"/>
                  </a:lnTo>
                  <a:lnTo>
                    <a:pt x="22129" y="4510"/>
                  </a:lnTo>
                  <a:lnTo>
                    <a:pt x="22129" y="4510"/>
                  </a:lnTo>
                  <a:lnTo>
                    <a:pt x="21961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extrusionOk="0">
                  <a:moveTo>
                    <a:pt x="12717" y="0"/>
                  </a:move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fill="none" extrusionOk="0">
                  <a:moveTo>
                    <a:pt x="0" y="28235"/>
                  </a:move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extrusionOk="0">
                  <a:moveTo>
                    <a:pt x="252" y="1"/>
                  </a:move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fill="none" extrusionOk="0">
                  <a:moveTo>
                    <a:pt x="23025" y="701"/>
                  </a:moveTo>
                  <a:lnTo>
                    <a:pt x="252" y="1"/>
                  </a:ln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fill="none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extrusionOk="0">
                  <a:moveTo>
                    <a:pt x="701" y="1"/>
                  </a:move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fill="none" extrusionOk="0">
                  <a:moveTo>
                    <a:pt x="701" y="1"/>
                  </a:moveTo>
                  <a:lnTo>
                    <a:pt x="701" y="1"/>
                  </a:ln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extrusionOk="0">
                  <a:moveTo>
                    <a:pt x="2577" y="0"/>
                  </a:move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extrusionOk="0">
                  <a:moveTo>
                    <a:pt x="28" y="1"/>
                  </a:moveTo>
                  <a:lnTo>
                    <a:pt x="0" y="113"/>
                  </a:lnTo>
                  <a:lnTo>
                    <a:pt x="112" y="11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fill="none" extrusionOk="0">
                  <a:moveTo>
                    <a:pt x="28" y="1"/>
                  </a:moveTo>
                  <a:lnTo>
                    <a:pt x="28" y="1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96" y="1"/>
                  </a:lnTo>
                  <a:lnTo>
                    <a:pt x="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extrusionOk="0">
                  <a:moveTo>
                    <a:pt x="9020" y="1"/>
                  </a:moveTo>
                  <a:lnTo>
                    <a:pt x="3082" y="4399"/>
                  </a:lnTo>
                  <a:lnTo>
                    <a:pt x="3166" y="4959"/>
                  </a:lnTo>
                  <a:lnTo>
                    <a:pt x="3222" y="5519"/>
                  </a:lnTo>
                  <a:lnTo>
                    <a:pt x="3278" y="6023"/>
                  </a:lnTo>
                  <a:lnTo>
                    <a:pt x="3250" y="6528"/>
                  </a:lnTo>
                  <a:lnTo>
                    <a:pt x="3166" y="7032"/>
                  </a:lnTo>
                  <a:lnTo>
                    <a:pt x="3054" y="7536"/>
                  </a:lnTo>
                  <a:lnTo>
                    <a:pt x="2914" y="7928"/>
                  </a:lnTo>
                  <a:lnTo>
                    <a:pt x="2690" y="8292"/>
                  </a:lnTo>
                  <a:lnTo>
                    <a:pt x="2438" y="8600"/>
                  </a:lnTo>
                  <a:lnTo>
                    <a:pt x="2269" y="8768"/>
                  </a:lnTo>
                  <a:lnTo>
                    <a:pt x="2101" y="8908"/>
                  </a:lnTo>
                  <a:lnTo>
                    <a:pt x="1905" y="9049"/>
                  </a:lnTo>
                  <a:lnTo>
                    <a:pt x="1709" y="9161"/>
                  </a:lnTo>
                  <a:lnTo>
                    <a:pt x="1485" y="9301"/>
                  </a:lnTo>
                  <a:lnTo>
                    <a:pt x="1233" y="9385"/>
                  </a:lnTo>
                  <a:lnTo>
                    <a:pt x="981" y="9497"/>
                  </a:lnTo>
                  <a:lnTo>
                    <a:pt x="701" y="9581"/>
                  </a:lnTo>
                  <a:lnTo>
                    <a:pt x="85" y="9721"/>
                  </a:lnTo>
                  <a:lnTo>
                    <a:pt x="29" y="9805"/>
                  </a:lnTo>
                  <a:lnTo>
                    <a:pt x="1" y="9889"/>
                  </a:lnTo>
                  <a:lnTo>
                    <a:pt x="1" y="9973"/>
                  </a:lnTo>
                  <a:lnTo>
                    <a:pt x="1" y="10057"/>
                  </a:lnTo>
                  <a:lnTo>
                    <a:pt x="57" y="10225"/>
                  </a:lnTo>
                  <a:lnTo>
                    <a:pt x="197" y="10393"/>
                  </a:lnTo>
                  <a:lnTo>
                    <a:pt x="365" y="10533"/>
                  </a:lnTo>
                  <a:lnTo>
                    <a:pt x="561" y="10673"/>
                  </a:lnTo>
                  <a:lnTo>
                    <a:pt x="785" y="10813"/>
                  </a:lnTo>
                  <a:lnTo>
                    <a:pt x="1037" y="10953"/>
                  </a:lnTo>
                  <a:lnTo>
                    <a:pt x="1541" y="11149"/>
                  </a:lnTo>
                  <a:lnTo>
                    <a:pt x="1989" y="11317"/>
                  </a:lnTo>
                  <a:lnTo>
                    <a:pt x="2466" y="11457"/>
                  </a:lnTo>
                  <a:lnTo>
                    <a:pt x="2662" y="11485"/>
                  </a:lnTo>
                  <a:lnTo>
                    <a:pt x="3222" y="11541"/>
                  </a:lnTo>
                  <a:lnTo>
                    <a:pt x="4062" y="11598"/>
                  </a:lnTo>
                  <a:lnTo>
                    <a:pt x="4566" y="11598"/>
                  </a:lnTo>
                  <a:lnTo>
                    <a:pt x="5099" y="11570"/>
                  </a:lnTo>
                  <a:lnTo>
                    <a:pt x="5631" y="11541"/>
                  </a:lnTo>
                  <a:lnTo>
                    <a:pt x="6219" y="11485"/>
                  </a:lnTo>
                  <a:lnTo>
                    <a:pt x="6779" y="11401"/>
                  </a:lnTo>
                  <a:lnTo>
                    <a:pt x="7311" y="11261"/>
                  </a:lnTo>
                  <a:lnTo>
                    <a:pt x="7844" y="11121"/>
                  </a:lnTo>
                  <a:lnTo>
                    <a:pt x="8348" y="10897"/>
                  </a:lnTo>
                  <a:lnTo>
                    <a:pt x="8572" y="10785"/>
                  </a:lnTo>
                  <a:lnTo>
                    <a:pt x="8796" y="10645"/>
                  </a:lnTo>
                  <a:lnTo>
                    <a:pt x="9020" y="10505"/>
                  </a:lnTo>
                  <a:lnTo>
                    <a:pt x="9216" y="10337"/>
                  </a:lnTo>
                  <a:lnTo>
                    <a:pt x="9020" y="10141"/>
                  </a:lnTo>
                  <a:lnTo>
                    <a:pt x="8880" y="9917"/>
                  </a:lnTo>
                  <a:lnTo>
                    <a:pt x="8740" y="9665"/>
                  </a:lnTo>
                  <a:lnTo>
                    <a:pt x="8600" y="9413"/>
                  </a:lnTo>
                  <a:lnTo>
                    <a:pt x="8516" y="9133"/>
                  </a:lnTo>
                  <a:lnTo>
                    <a:pt x="8404" y="8852"/>
                  </a:lnTo>
                  <a:lnTo>
                    <a:pt x="8264" y="8264"/>
                  </a:lnTo>
                  <a:lnTo>
                    <a:pt x="8152" y="7592"/>
                  </a:lnTo>
                  <a:lnTo>
                    <a:pt x="8096" y="6920"/>
                  </a:lnTo>
                  <a:lnTo>
                    <a:pt x="8096" y="6191"/>
                  </a:lnTo>
                  <a:lnTo>
                    <a:pt x="8096" y="5463"/>
                  </a:lnTo>
                  <a:lnTo>
                    <a:pt x="8152" y="4735"/>
                  </a:lnTo>
                  <a:lnTo>
                    <a:pt x="8236" y="4007"/>
                  </a:lnTo>
                  <a:lnTo>
                    <a:pt x="8348" y="3250"/>
                  </a:lnTo>
                  <a:lnTo>
                    <a:pt x="8460" y="2550"/>
                  </a:lnTo>
                  <a:lnTo>
                    <a:pt x="8740" y="1205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fill="none" extrusionOk="0">
                  <a:moveTo>
                    <a:pt x="9216" y="10337"/>
                  </a:moveTo>
                  <a:lnTo>
                    <a:pt x="9216" y="10337"/>
                  </a:lnTo>
                  <a:lnTo>
                    <a:pt x="9020" y="10505"/>
                  </a:lnTo>
                  <a:lnTo>
                    <a:pt x="8796" y="10645"/>
                  </a:lnTo>
                  <a:lnTo>
                    <a:pt x="8572" y="10785"/>
                  </a:lnTo>
                  <a:lnTo>
                    <a:pt x="8348" y="10897"/>
                  </a:lnTo>
                  <a:lnTo>
                    <a:pt x="7844" y="11121"/>
                  </a:lnTo>
                  <a:lnTo>
                    <a:pt x="7311" y="11261"/>
                  </a:lnTo>
                  <a:lnTo>
                    <a:pt x="6779" y="11401"/>
                  </a:lnTo>
                  <a:lnTo>
                    <a:pt x="6219" y="11485"/>
                  </a:lnTo>
                  <a:lnTo>
                    <a:pt x="5631" y="11541"/>
                  </a:lnTo>
                  <a:lnTo>
                    <a:pt x="5099" y="11570"/>
                  </a:lnTo>
                  <a:lnTo>
                    <a:pt x="4566" y="11598"/>
                  </a:lnTo>
                  <a:lnTo>
                    <a:pt x="4062" y="11598"/>
                  </a:lnTo>
                  <a:lnTo>
                    <a:pt x="3222" y="11541"/>
                  </a:lnTo>
                  <a:lnTo>
                    <a:pt x="2662" y="11485"/>
                  </a:lnTo>
                  <a:lnTo>
                    <a:pt x="2466" y="11457"/>
                  </a:lnTo>
                  <a:lnTo>
                    <a:pt x="2466" y="11457"/>
                  </a:lnTo>
                  <a:lnTo>
                    <a:pt x="1989" y="11317"/>
                  </a:lnTo>
                  <a:lnTo>
                    <a:pt x="1541" y="11149"/>
                  </a:lnTo>
                  <a:lnTo>
                    <a:pt x="1037" y="10953"/>
                  </a:lnTo>
                  <a:lnTo>
                    <a:pt x="785" y="10813"/>
                  </a:lnTo>
                  <a:lnTo>
                    <a:pt x="561" y="10673"/>
                  </a:lnTo>
                  <a:lnTo>
                    <a:pt x="365" y="10533"/>
                  </a:lnTo>
                  <a:lnTo>
                    <a:pt x="197" y="10393"/>
                  </a:lnTo>
                  <a:lnTo>
                    <a:pt x="57" y="10225"/>
                  </a:lnTo>
                  <a:lnTo>
                    <a:pt x="1" y="10057"/>
                  </a:lnTo>
                  <a:lnTo>
                    <a:pt x="1" y="9973"/>
                  </a:lnTo>
                  <a:lnTo>
                    <a:pt x="1" y="9889"/>
                  </a:lnTo>
                  <a:lnTo>
                    <a:pt x="29" y="9805"/>
                  </a:lnTo>
                  <a:lnTo>
                    <a:pt x="85" y="9721"/>
                  </a:lnTo>
                  <a:lnTo>
                    <a:pt x="85" y="9721"/>
                  </a:lnTo>
                  <a:lnTo>
                    <a:pt x="701" y="9581"/>
                  </a:lnTo>
                  <a:lnTo>
                    <a:pt x="981" y="9497"/>
                  </a:lnTo>
                  <a:lnTo>
                    <a:pt x="1233" y="9385"/>
                  </a:lnTo>
                  <a:lnTo>
                    <a:pt x="1485" y="9301"/>
                  </a:lnTo>
                  <a:lnTo>
                    <a:pt x="1709" y="9161"/>
                  </a:lnTo>
                  <a:lnTo>
                    <a:pt x="1905" y="9049"/>
                  </a:lnTo>
                  <a:lnTo>
                    <a:pt x="2101" y="8908"/>
                  </a:lnTo>
                  <a:lnTo>
                    <a:pt x="2269" y="8768"/>
                  </a:lnTo>
                  <a:lnTo>
                    <a:pt x="2438" y="8600"/>
                  </a:lnTo>
                  <a:lnTo>
                    <a:pt x="2690" y="8292"/>
                  </a:lnTo>
                  <a:lnTo>
                    <a:pt x="2914" y="7928"/>
                  </a:lnTo>
                  <a:lnTo>
                    <a:pt x="3054" y="7536"/>
                  </a:lnTo>
                  <a:lnTo>
                    <a:pt x="3054" y="7536"/>
                  </a:lnTo>
                  <a:lnTo>
                    <a:pt x="3166" y="7032"/>
                  </a:lnTo>
                  <a:lnTo>
                    <a:pt x="3250" y="6528"/>
                  </a:lnTo>
                  <a:lnTo>
                    <a:pt x="3278" y="6023"/>
                  </a:lnTo>
                  <a:lnTo>
                    <a:pt x="3222" y="5519"/>
                  </a:lnTo>
                  <a:lnTo>
                    <a:pt x="3222" y="5519"/>
                  </a:lnTo>
                  <a:lnTo>
                    <a:pt x="3166" y="4959"/>
                  </a:lnTo>
                  <a:lnTo>
                    <a:pt x="3082" y="4399"/>
                  </a:lnTo>
                  <a:lnTo>
                    <a:pt x="9020" y="1"/>
                  </a:lnTo>
                  <a:lnTo>
                    <a:pt x="9020" y="1"/>
                  </a:lnTo>
                  <a:lnTo>
                    <a:pt x="8740" y="1205"/>
                  </a:lnTo>
                  <a:lnTo>
                    <a:pt x="8460" y="2550"/>
                  </a:lnTo>
                  <a:lnTo>
                    <a:pt x="8348" y="3250"/>
                  </a:lnTo>
                  <a:lnTo>
                    <a:pt x="8236" y="4007"/>
                  </a:lnTo>
                  <a:lnTo>
                    <a:pt x="8152" y="4735"/>
                  </a:lnTo>
                  <a:lnTo>
                    <a:pt x="8096" y="5463"/>
                  </a:lnTo>
                  <a:lnTo>
                    <a:pt x="8096" y="6191"/>
                  </a:lnTo>
                  <a:lnTo>
                    <a:pt x="8096" y="6920"/>
                  </a:lnTo>
                  <a:lnTo>
                    <a:pt x="8152" y="7592"/>
                  </a:lnTo>
                  <a:lnTo>
                    <a:pt x="8264" y="8264"/>
                  </a:lnTo>
                  <a:lnTo>
                    <a:pt x="8404" y="8852"/>
                  </a:lnTo>
                  <a:lnTo>
                    <a:pt x="8516" y="9133"/>
                  </a:lnTo>
                  <a:lnTo>
                    <a:pt x="8600" y="9413"/>
                  </a:lnTo>
                  <a:lnTo>
                    <a:pt x="8740" y="9665"/>
                  </a:lnTo>
                  <a:lnTo>
                    <a:pt x="8880" y="9917"/>
                  </a:lnTo>
                  <a:lnTo>
                    <a:pt x="9020" y="10141"/>
                  </a:lnTo>
                  <a:lnTo>
                    <a:pt x="9216" y="10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7"/>
            <p:cNvSpPr/>
            <p:nvPr/>
          </p:nvSpPr>
          <p:spPr>
            <a:xfrm>
              <a:off x="1459986" y="1943487"/>
              <a:ext cx="901" cy="15960"/>
            </a:xfrm>
            <a:custGeom>
              <a:avLst/>
              <a:gdLst/>
              <a:ahLst/>
              <a:cxnLst/>
              <a:rect l="l" t="t" r="r" b="b"/>
              <a:pathLst>
                <a:path w="57" h="1009" extrusionOk="0">
                  <a:moveTo>
                    <a:pt x="1" y="0"/>
                  </a:moveTo>
                  <a:lnTo>
                    <a:pt x="29" y="504"/>
                  </a:lnTo>
                  <a:lnTo>
                    <a:pt x="29" y="1009"/>
                  </a:lnTo>
                  <a:lnTo>
                    <a:pt x="57" y="5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7"/>
            <p:cNvSpPr/>
            <p:nvPr/>
          </p:nvSpPr>
          <p:spPr>
            <a:xfrm>
              <a:off x="1457330" y="1943487"/>
              <a:ext cx="3558" cy="31904"/>
            </a:xfrm>
            <a:custGeom>
              <a:avLst/>
              <a:gdLst/>
              <a:ahLst/>
              <a:cxnLst/>
              <a:rect l="l" t="t" r="r" b="b"/>
              <a:pathLst>
                <a:path w="225" h="2017" fill="none" extrusionOk="0">
                  <a:moveTo>
                    <a:pt x="169" y="0"/>
                  </a:moveTo>
                  <a:lnTo>
                    <a:pt x="169" y="0"/>
                  </a:lnTo>
                  <a:lnTo>
                    <a:pt x="169" y="0"/>
                  </a:lnTo>
                  <a:lnTo>
                    <a:pt x="197" y="504"/>
                  </a:lnTo>
                  <a:lnTo>
                    <a:pt x="197" y="1009"/>
                  </a:lnTo>
                  <a:lnTo>
                    <a:pt x="113" y="1513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13" y="1513"/>
                  </a:lnTo>
                  <a:lnTo>
                    <a:pt x="197" y="1009"/>
                  </a:lnTo>
                  <a:lnTo>
                    <a:pt x="225" y="504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extrusionOk="0">
                  <a:moveTo>
                    <a:pt x="4595" y="0"/>
                  </a:move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fill="none" extrusionOk="0">
                  <a:moveTo>
                    <a:pt x="4595" y="0"/>
                  </a:move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1502948" y="1710432"/>
              <a:ext cx="88169" cy="131159"/>
            </a:xfrm>
            <a:custGeom>
              <a:avLst/>
              <a:gdLst/>
              <a:ahLst/>
              <a:cxnLst/>
              <a:rect l="l" t="t" r="r" b="b"/>
              <a:pathLst>
                <a:path w="5576" h="8292" extrusionOk="0">
                  <a:moveTo>
                    <a:pt x="5043" y="0"/>
                  </a:moveTo>
                  <a:lnTo>
                    <a:pt x="1" y="224"/>
                  </a:lnTo>
                  <a:lnTo>
                    <a:pt x="57" y="673"/>
                  </a:lnTo>
                  <a:lnTo>
                    <a:pt x="281" y="1793"/>
                  </a:lnTo>
                  <a:lnTo>
                    <a:pt x="421" y="2521"/>
                  </a:lnTo>
                  <a:lnTo>
                    <a:pt x="617" y="3334"/>
                  </a:lnTo>
                  <a:lnTo>
                    <a:pt x="841" y="4174"/>
                  </a:lnTo>
                  <a:lnTo>
                    <a:pt x="1093" y="5014"/>
                  </a:lnTo>
                  <a:lnTo>
                    <a:pt x="1373" y="5827"/>
                  </a:lnTo>
                  <a:lnTo>
                    <a:pt x="1682" y="6583"/>
                  </a:lnTo>
                  <a:lnTo>
                    <a:pt x="1850" y="6919"/>
                  </a:lnTo>
                  <a:lnTo>
                    <a:pt x="2018" y="7227"/>
                  </a:lnTo>
                  <a:lnTo>
                    <a:pt x="2186" y="7507"/>
                  </a:lnTo>
                  <a:lnTo>
                    <a:pt x="2382" y="7759"/>
                  </a:lnTo>
                  <a:lnTo>
                    <a:pt x="2578" y="7955"/>
                  </a:lnTo>
                  <a:lnTo>
                    <a:pt x="2774" y="8124"/>
                  </a:lnTo>
                  <a:lnTo>
                    <a:pt x="2970" y="8236"/>
                  </a:lnTo>
                  <a:lnTo>
                    <a:pt x="3194" y="8292"/>
                  </a:lnTo>
                  <a:lnTo>
                    <a:pt x="3418" y="8292"/>
                  </a:lnTo>
                  <a:lnTo>
                    <a:pt x="3642" y="8236"/>
                  </a:lnTo>
                  <a:lnTo>
                    <a:pt x="3866" y="8096"/>
                  </a:lnTo>
                  <a:lnTo>
                    <a:pt x="4118" y="7899"/>
                  </a:lnTo>
                  <a:lnTo>
                    <a:pt x="4343" y="7647"/>
                  </a:lnTo>
                  <a:lnTo>
                    <a:pt x="4567" y="7395"/>
                  </a:lnTo>
                  <a:lnTo>
                    <a:pt x="4735" y="7115"/>
                  </a:lnTo>
                  <a:lnTo>
                    <a:pt x="4903" y="6807"/>
                  </a:lnTo>
                  <a:lnTo>
                    <a:pt x="5043" y="6527"/>
                  </a:lnTo>
                  <a:lnTo>
                    <a:pt x="5155" y="6219"/>
                  </a:lnTo>
                  <a:lnTo>
                    <a:pt x="5267" y="5911"/>
                  </a:lnTo>
                  <a:lnTo>
                    <a:pt x="5351" y="5575"/>
                  </a:lnTo>
                  <a:lnTo>
                    <a:pt x="5491" y="4930"/>
                  </a:lnTo>
                  <a:lnTo>
                    <a:pt x="5547" y="4286"/>
                  </a:lnTo>
                  <a:lnTo>
                    <a:pt x="5575" y="3614"/>
                  </a:lnTo>
                  <a:lnTo>
                    <a:pt x="5547" y="2998"/>
                  </a:lnTo>
                  <a:lnTo>
                    <a:pt x="5519" y="2381"/>
                  </a:lnTo>
                  <a:lnTo>
                    <a:pt x="5435" y="1821"/>
                  </a:lnTo>
                  <a:lnTo>
                    <a:pt x="5351" y="1317"/>
                  </a:lnTo>
                  <a:lnTo>
                    <a:pt x="5267" y="869"/>
                  </a:lnTo>
                  <a:lnTo>
                    <a:pt x="5127" y="22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1412154" y="1700245"/>
              <a:ext cx="180734" cy="249458"/>
            </a:xfrm>
            <a:custGeom>
              <a:avLst/>
              <a:gdLst/>
              <a:ahLst/>
              <a:cxnLst/>
              <a:rect l="l" t="t" r="r" b="b"/>
              <a:pathLst>
                <a:path w="11430" h="15771" extrusionOk="0">
                  <a:moveTo>
                    <a:pt x="5519" y="0"/>
                  </a:moveTo>
                  <a:lnTo>
                    <a:pt x="5015" y="28"/>
                  </a:lnTo>
                  <a:lnTo>
                    <a:pt x="4482" y="84"/>
                  </a:lnTo>
                  <a:lnTo>
                    <a:pt x="3978" y="196"/>
                  </a:lnTo>
                  <a:lnTo>
                    <a:pt x="3474" y="364"/>
                  </a:lnTo>
                  <a:lnTo>
                    <a:pt x="2998" y="588"/>
                  </a:lnTo>
                  <a:lnTo>
                    <a:pt x="2550" y="840"/>
                  </a:lnTo>
                  <a:lnTo>
                    <a:pt x="2101" y="1149"/>
                  </a:lnTo>
                  <a:lnTo>
                    <a:pt x="1709" y="1485"/>
                  </a:lnTo>
                  <a:lnTo>
                    <a:pt x="1345" y="1877"/>
                  </a:lnTo>
                  <a:lnTo>
                    <a:pt x="1009" y="2297"/>
                  </a:lnTo>
                  <a:lnTo>
                    <a:pt x="729" y="2773"/>
                  </a:lnTo>
                  <a:lnTo>
                    <a:pt x="477" y="3277"/>
                  </a:lnTo>
                  <a:lnTo>
                    <a:pt x="337" y="3558"/>
                  </a:lnTo>
                  <a:lnTo>
                    <a:pt x="253" y="3866"/>
                  </a:lnTo>
                  <a:lnTo>
                    <a:pt x="169" y="4174"/>
                  </a:lnTo>
                  <a:lnTo>
                    <a:pt x="85" y="4482"/>
                  </a:lnTo>
                  <a:lnTo>
                    <a:pt x="57" y="4818"/>
                  </a:lnTo>
                  <a:lnTo>
                    <a:pt x="29" y="5126"/>
                  </a:lnTo>
                  <a:lnTo>
                    <a:pt x="1" y="5434"/>
                  </a:lnTo>
                  <a:lnTo>
                    <a:pt x="29" y="5770"/>
                  </a:lnTo>
                  <a:lnTo>
                    <a:pt x="85" y="7171"/>
                  </a:lnTo>
                  <a:lnTo>
                    <a:pt x="141" y="8459"/>
                  </a:lnTo>
                  <a:lnTo>
                    <a:pt x="225" y="9608"/>
                  </a:lnTo>
                  <a:lnTo>
                    <a:pt x="281" y="10168"/>
                  </a:lnTo>
                  <a:lnTo>
                    <a:pt x="365" y="10672"/>
                  </a:lnTo>
                  <a:lnTo>
                    <a:pt x="477" y="11176"/>
                  </a:lnTo>
                  <a:lnTo>
                    <a:pt x="589" y="11653"/>
                  </a:lnTo>
                  <a:lnTo>
                    <a:pt x="757" y="12101"/>
                  </a:lnTo>
                  <a:lnTo>
                    <a:pt x="925" y="12521"/>
                  </a:lnTo>
                  <a:lnTo>
                    <a:pt x="1149" y="12969"/>
                  </a:lnTo>
                  <a:lnTo>
                    <a:pt x="1429" y="13361"/>
                  </a:lnTo>
                  <a:lnTo>
                    <a:pt x="1709" y="13754"/>
                  </a:lnTo>
                  <a:lnTo>
                    <a:pt x="2073" y="14146"/>
                  </a:lnTo>
                  <a:lnTo>
                    <a:pt x="2354" y="14454"/>
                  </a:lnTo>
                  <a:lnTo>
                    <a:pt x="2690" y="14734"/>
                  </a:lnTo>
                  <a:lnTo>
                    <a:pt x="3026" y="14958"/>
                  </a:lnTo>
                  <a:lnTo>
                    <a:pt x="3362" y="15154"/>
                  </a:lnTo>
                  <a:lnTo>
                    <a:pt x="3726" y="15350"/>
                  </a:lnTo>
                  <a:lnTo>
                    <a:pt x="4118" y="15490"/>
                  </a:lnTo>
                  <a:lnTo>
                    <a:pt x="4482" y="15602"/>
                  </a:lnTo>
                  <a:lnTo>
                    <a:pt x="4875" y="15686"/>
                  </a:lnTo>
                  <a:lnTo>
                    <a:pt x="5267" y="15742"/>
                  </a:lnTo>
                  <a:lnTo>
                    <a:pt x="5687" y="15770"/>
                  </a:lnTo>
                  <a:lnTo>
                    <a:pt x="6079" y="15770"/>
                  </a:lnTo>
                  <a:lnTo>
                    <a:pt x="6499" y="15714"/>
                  </a:lnTo>
                  <a:lnTo>
                    <a:pt x="6891" y="15658"/>
                  </a:lnTo>
                  <a:lnTo>
                    <a:pt x="7283" y="15546"/>
                  </a:lnTo>
                  <a:lnTo>
                    <a:pt x="7676" y="15406"/>
                  </a:lnTo>
                  <a:lnTo>
                    <a:pt x="8068" y="15238"/>
                  </a:lnTo>
                  <a:lnTo>
                    <a:pt x="8516" y="14986"/>
                  </a:lnTo>
                  <a:lnTo>
                    <a:pt x="8964" y="14678"/>
                  </a:lnTo>
                  <a:lnTo>
                    <a:pt x="9356" y="14342"/>
                  </a:lnTo>
                  <a:lnTo>
                    <a:pt x="9748" y="13978"/>
                  </a:lnTo>
                  <a:lnTo>
                    <a:pt x="10085" y="13557"/>
                  </a:lnTo>
                  <a:lnTo>
                    <a:pt x="10365" y="13137"/>
                  </a:lnTo>
                  <a:lnTo>
                    <a:pt x="10617" y="12661"/>
                  </a:lnTo>
                  <a:lnTo>
                    <a:pt x="10841" y="12185"/>
                  </a:lnTo>
                  <a:lnTo>
                    <a:pt x="10925" y="11905"/>
                  </a:lnTo>
                  <a:lnTo>
                    <a:pt x="11009" y="11625"/>
                  </a:lnTo>
                  <a:lnTo>
                    <a:pt x="11177" y="10924"/>
                  </a:lnTo>
                  <a:lnTo>
                    <a:pt x="11289" y="10168"/>
                  </a:lnTo>
                  <a:lnTo>
                    <a:pt x="11373" y="9412"/>
                  </a:lnTo>
                  <a:lnTo>
                    <a:pt x="11429" y="8599"/>
                  </a:lnTo>
                  <a:lnTo>
                    <a:pt x="11429" y="7787"/>
                  </a:lnTo>
                  <a:lnTo>
                    <a:pt x="11373" y="6947"/>
                  </a:lnTo>
                  <a:lnTo>
                    <a:pt x="11289" y="6135"/>
                  </a:lnTo>
                  <a:lnTo>
                    <a:pt x="11149" y="5322"/>
                  </a:lnTo>
                  <a:lnTo>
                    <a:pt x="10925" y="4538"/>
                  </a:lnTo>
                  <a:lnTo>
                    <a:pt x="10813" y="4146"/>
                  </a:lnTo>
                  <a:lnTo>
                    <a:pt x="10673" y="3782"/>
                  </a:lnTo>
                  <a:lnTo>
                    <a:pt x="10505" y="3417"/>
                  </a:lnTo>
                  <a:lnTo>
                    <a:pt x="10337" y="3053"/>
                  </a:lnTo>
                  <a:lnTo>
                    <a:pt x="10141" y="2717"/>
                  </a:lnTo>
                  <a:lnTo>
                    <a:pt x="9945" y="2409"/>
                  </a:lnTo>
                  <a:lnTo>
                    <a:pt x="9720" y="2101"/>
                  </a:lnTo>
                  <a:lnTo>
                    <a:pt x="9468" y="1793"/>
                  </a:lnTo>
                  <a:lnTo>
                    <a:pt x="9216" y="1513"/>
                  </a:lnTo>
                  <a:lnTo>
                    <a:pt x="8936" y="1261"/>
                  </a:lnTo>
                  <a:lnTo>
                    <a:pt x="8656" y="1037"/>
                  </a:lnTo>
                  <a:lnTo>
                    <a:pt x="8320" y="812"/>
                  </a:lnTo>
                  <a:lnTo>
                    <a:pt x="8012" y="616"/>
                  </a:lnTo>
                  <a:lnTo>
                    <a:pt x="7648" y="448"/>
                  </a:lnTo>
                  <a:lnTo>
                    <a:pt x="7115" y="252"/>
                  </a:lnTo>
                  <a:lnTo>
                    <a:pt x="6583" y="112"/>
                  </a:lnTo>
                  <a:lnTo>
                    <a:pt x="6051" y="28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1507818" y="1802142"/>
              <a:ext cx="12428" cy="18190"/>
            </a:xfrm>
            <a:custGeom>
              <a:avLst/>
              <a:gdLst/>
              <a:ahLst/>
              <a:cxnLst/>
              <a:rect l="l" t="t" r="r" b="b"/>
              <a:pathLst>
                <a:path w="786" h="1150" extrusionOk="0">
                  <a:moveTo>
                    <a:pt x="337" y="1"/>
                  </a:moveTo>
                  <a:lnTo>
                    <a:pt x="253" y="29"/>
                  </a:lnTo>
                  <a:lnTo>
                    <a:pt x="197" y="85"/>
                  </a:lnTo>
                  <a:lnTo>
                    <a:pt x="141" y="141"/>
                  </a:lnTo>
                  <a:lnTo>
                    <a:pt x="57" y="337"/>
                  </a:lnTo>
                  <a:lnTo>
                    <a:pt x="1" y="561"/>
                  </a:lnTo>
                  <a:lnTo>
                    <a:pt x="29" y="785"/>
                  </a:lnTo>
                  <a:lnTo>
                    <a:pt x="113" y="953"/>
                  </a:lnTo>
                  <a:lnTo>
                    <a:pt x="169" y="1037"/>
                  </a:lnTo>
                  <a:lnTo>
                    <a:pt x="225" y="1093"/>
                  </a:lnTo>
                  <a:lnTo>
                    <a:pt x="309" y="1121"/>
                  </a:lnTo>
                  <a:lnTo>
                    <a:pt x="393" y="1149"/>
                  </a:lnTo>
                  <a:lnTo>
                    <a:pt x="449" y="1121"/>
                  </a:lnTo>
                  <a:lnTo>
                    <a:pt x="533" y="1093"/>
                  </a:lnTo>
                  <a:lnTo>
                    <a:pt x="589" y="1037"/>
                  </a:lnTo>
                  <a:lnTo>
                    <a:pt x="645" y="981"/>
                  </a:lnTo>
                  <a:lnTo>
                    <a:pt x="729" y="785"/>
                  </a:lnTo>
                  <a:lnTo>
                    <a:pt x="785" y="589"/>
                  </a:lnTo>
                  <a:lnTo>
                    <a:pt x="757" y="365"/>
                  </a:lnTo>
                  <a:lnTo>
                    <a:pt x="673" y="169"/>
                  </a:lnTo>
                  <a:lnTo>
                    <a:pt x="617" y="85"/>
                  </a:lnTo>
                  <a:lnTo>
                    <a:pt x="561" y="2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1566292" y="1803027"/>
              <a:ext cx="11970" cy="18633"/>
            </a:xfrm>
            <a:custGeom>
              <a:avLst/>
              <a:gdLst/>
              <a:ahLst/>
              <a:cxnLst/>
              <a:rect l="l" t="t" r="r" b="b"/>
              <a:pathLst>
                <a:path w="757" h="1178" extrusionOk="0">
                  <a:moveTo>
                    <a:pt x="393" y="1"/>
                  </a:moveTo>
                  <a:lnTo>
                    <a:pt x="309" y="29"/>
                  </a:lnTo>
                  <a:lnTo>
                    <a:pt x="225" y="57"/>
                  </a:lnTo>
                  <a:lnTo>
                    <a:pt x="169" y="113"/>
                  </a:lnTo>
                  <a:lnTo>
                    <a:pt x="112" y="169"/>
                  </a:lnTo>
                  <a:lnTo>
                    <a:pt x="28" y="337"/>
                  </a:lnTo>
                  <a:lnTo>
                    <a:pt x="0" y="561"/>
                  </a:lnTo>
                  <a:lnTo>
                    <a:pt x="0" y="673"/>
                  </a:lnTo>
                  <a:lnTo>
                    <a:pt x="0" y="785"/>
                  </a:lnTo>
                  <a:lnTo>
                    <a:pt x="56" y="897"/>
                  </a:lnTo>
                  <a:lnTo>
                    <a:pt x="84" y="981"/>
                  </a:lnTo>
                  <a:lnTo>
                    <a:pt x="140" y="1065"/>
                  </a:lnTo>
                  <a:lnTo>
                    <a:pt x="225" y="1121"/>
                  </a:lnTo>
                  <a:lnTo>
                    <a:pt x="281" y="1149"/>
                  </a:lnTo>
                  <a:lnTo>
                    <a:pt x="365" y="1177"/>
                  </a:lnTo>
                  <a:lnTo>
                    <a:pt x="449" y="1149"/>
                  </a:lnTo>
                  <a:lnTo>
                    <a:pt x="505" y="1121"/>
                  </a:lnTo>
                  <a:lnTo>
                    <a:pt x="589" y="1065"/>
                  </a:lnTo>
                  <a:lnTo>
                    <a:pt x="645" y="1009"/>
                  </a:lnTo>
                  <a:lnTo>
                    <a:pt x="729" y="813"/>
                  </a:lnTo>
                  <a:lnTo>
                    <a:pt x="757" y="589"/>
                  </a:lnTo>
                  <a:lnTo>
                    <a:pt x="729" y="393"/>
                  </a:lnTo>
                  <a:lnTo>
                    <a:pt x="673" y="197"/>
                  </a:lnTo>
                  <a:lnTo>
                    <a:pt x="617" y="113"/>
                  </a:lnTo>
                  <a:lnTo>
                    <a:pt x="533" y="57"/>
                  </a:lnTo>
                  <a:lnTo>
                    <a:pt x="477" y="29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1546353" y="1814100"/>
              <a:ext cx="24825" cy="49651"/>
            </a:xfrm>
            <a:custGeom>
              <a:avLst/>
              <a:gdLst/>
              <a:ahLst/>
              <a:cxnLst/>
              <a:rect l="l" t="t" r="r" b="b"/>
              <a:pathLst>
                <a:path w="1570" h="3139" extrusionOk="0">
                  <a:moveTo>
                    <a:pt x="57" y="1"/>
                  </a:moveTo>
                  <a:lnTo>
                    <a:pt x="1" y="3082"/>
                  </a:lnTo>
                  <a:lnTo>
                    <a:pt x="197" y="3110"/>
                  </a:lnTo>
                  <a:lnTo>
                    <a:pt x="393" y="3138"/>
                  </a:lnTo>
                  <a:lnTo>
                    <a:pt x="617" y="3138"/>
                  </a:lnTo>
                  <a:lnTo>
                    <a:pt x="813" y="3110"/>
                  </a:lnTo>
                  <a:lnTo>
                    <a:pt x="1009" y="3082"/>
                  </a:lnTo>
                  <a:lnTo>
                    <a:pt x="1205" y="2998"/>
                  </a:lnTo>
                  <a:lnTo>
                    <a:pt x="1401" y="2914"/>
                  </a:lnTo>
                  <a:lnTo>
                    <a:pt x="1570" y="2802"/>
                  </a:lnTo>
                  <a:lnTo>
                    <a:pt x="1121" y="2158"/>
                  </a:lnTo>
                  <a:lnTo>
                    <a:pt x="729" y="1458"/>
                  </a:lnTo>
                  <a:lnTo>
                    <a:pt x="365" y="75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1487895" y="1775110"/>
              <a:ext cx="27924" cy="16419"/>
            </a:xfrm>
            <a:custGeom>
              <a:avLst/>
              <a:gdLst/>
              <a:ahLst/>
              <a:cxnLst/>
              <a:rect l="l" t="t" r="r" b="b"/>
              <a:pathLst>
                <a:path w="1766" h="1038" extrusionOk="0">
                  <a:moveTo>
                    <a:pt x="1373" y="1"/>
                  </a:moveTo>
                  <a:lnTo>
                    <a:pt x="1149" y="29"/>
                  </a:lnTo>
                  <a:lnTo>
                    <a:pt x="953" y="85"/>
                  </a:lnTo>
                  <a:lnTo>
                    <a:pt x="729" y="169"/>
                  </a:lnTo>
                  <a:lnTo>
                    <a:pt x="533" y="281"/>
                  </a:lnTo>
                  <a:lnTo>
                    <a:pt x="365" y="421"/>
                  </a:lnTo>
                  <a:lnTo>
                    <a:pt x="197" y="561"/>
                  </a:lnTo>
                  <a:lnTo>
                    <a:pt x="57" y="729"/>
                  </a:lnTo>
                  <a:lnTo>
                    <a:pt x="1" y="813"/>
                  </a:lnTo>
                  <a:lnTo>
                    <a:pt x="1" y="869"/>
                  </a:lnTo>
                  <a:lnTo>
                    <a:pt x="1" y="953"/>
                  </a:lnTo>
                  <a:lnTo>
                    <a:pt x="29" y="1009"/>
                  </a:lnTo>
                  <a:lnTo>
                    <a:pt x="57" y="1009"/>
                  </a:lnTo>
                  <a:lnTo>
                    <a:pt x="169" y="1037"/>
                  </a:lnTo>
                  <a:lnTo>
                    <a:pt x="253" y="1037"/>
                  </a:lnTo>
                  <a:lnTo>
                    <a:pt x="337" y="981"/>
                  </a:lnTo>
                  <a:lnTo>
                    <a:pt x="449" y="841"/>
                  </a:lnTo>
                  <a:lnTo>
                    <a:pt x="589" y="729"/>
                  </a:lnTo>
                  <a:lnTo>
                    <a:pt x="729" y="617"/>
                  </a:lnTo>
                  <a:lnTo>
                    <a:pt x="897" y="533"/>
                  </a:lnTo>
                  <a:lnTo>
                    <a:pt x="1037" y="449"/>
                  </a:lnTo>
                  <a:lnTo>
                    <a:pt x="1205" y="393"/>
                  </a:lnTo>
                  <a:lnTo>
                    <a:pt x="1401" y="365"/>
                  </a:lnTo>
                  <a:lnTo>
                    <a:pt x="1569" y="365"/>
                  </a:lnTo>
                  <a:lnTo>
                    <a:pt x="1653" y="337"/>
                  </a:lnTo>
                  <a:lnTo>
                    <a:pt x="1709" y="309"/>
                  </a:lnTo>
                  <a:lnTo>
                    <a:pt x="1737" y="225"/>
                  </a:lnTo>
                  <a:lnTo>
                    <a:pt x="1765" y="169"/>
                  </a:lnTo>
                  <a:lnTo>
                    <a:pt x="1737" y="113"/>
                  </a:lnTo>
                  <a:lnTo>
                    <a:pt x="1709" y="5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569834" y="1770681"/>
              <a:ext cx="24825" cy="21733"/>
            </a:xfrm>
            <a:custGeom>
              <a:avLst/>
              <a:gdLst/>
              <a:ahLst/>
              <a:cxnLst/>
              <a:rect l="l" t="t" r="r" b="b"/>
              <a:pathLst>
                <a:path w="1570" h="1374" extrusionOk="0">
                  <a:moveTo>
                    <a:pt x="141" y="1"/>
                  </a:moveTo>
                  <a:lnTo>
                    <a:pt x="85" y="29"/>
                  </a:lnTo>
                  <a:lnTo>
                    <a:pt x="29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29" y="309"/>
                  </a:lnTo>
                  <a:lnTo>
                    <a:pt x="85" y="365"/>
                  </a:lnTo>
                  <a:lnTo>
                    <a:pt x="169" y="393"/>
                  </a:lnTo>
                  <a:lnTo>
                    <a:pt x="337" y="421"/>
                  </a:lnTo>
                  <a:lnTo>
                    <a:pt x="505" y="505"/>
                  </a:lnTo>
                  <a:lnTo>
                    <a:pt x="645" y="589"/>
                  </a:lnTo>
                  <a:lnTo>
                    <a:pt x="785" y="701"/>
                  </a:lnTo>
                  <a:lnTo>
                    <a:pt x="925" y="813"/>
                  </a:lnTo>
                  <a:lnTo>
                    <a:pt x="1037" y="953"/>
                  </a:lnTo>
                  <a:lnTo>
                    <a:pt x="1149" y="1093"/>
                  </a:lnTo>
                  <a:lnTo>
                    <a:pt x="1205" y="1261"/>
                  </a:lnTo>
                  <a:lnTo>
                    <a:pt x="1261" y="1345"/>
                  </a:lnTo>
                  <a:lnTo>
                    <a:pt x="1345" y="1373"/>
                  </a:lnTo>
                  <a:lnTo>
                    <a:pt x="1457" y="1373"/>
                  </a:lnTo>
                  <a:lnTo>
                    <a:pt x="1513" y="1345"/>
                  </a:lnTo>
                  <a:lnTo>
                    <a:pt x="1569" y="1261"/>
                  </a:lnTo>
                  <a:lnTo>
                    <a:pt x="1569" y="1205"/>
                  </a:lnTo>
                  <a:lnTo>
                    <a:pt x="1569" y="1121"/>
                  </a:lnTo>
                  <a:lnTo>
                    <a:pt x="1457" y="925"/>
                  </a:lnTo>
                  <a:lnTo>
                    <a:pt x="1345" y="729"/>
                  </a:lnTo>
                  <a:lnTo>
                    <a:pt x="1205" y="561"/>
                  </a:lnTo>
                  <a:lnTo>
                    <a:pt x="1037" y="393"/>
                  </a:lnTo>
                  <a:lnTo>
                    <a:pt x="841" y="253"/>
                  </a:lnTo>
                  <a:lnTo>
                    <a:pt x="645" y="141"/>
                  </a:lnTo>
                  <a:lnTo>
                    <a:pt x="449" y="5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1382032" y="1713532"/>
              <a:ext cx="82840" cy="201610"/>
            </a:xfrm>
            <a:custGeom>
              <a:avLst/>
              <a:gdLst/>
              <a:ahLst/>
              <a:cxnLst/>
              <a:rect l="l" t="t" r="r" b="b"/>
              <a:pathLst>
                <a:path w="5239" h="12746" extrusionOk="0">
                  <a:moveTo>
                    <a:pt x="4959" y="0"/>
                  </a:moveTo>
                  <a:lnTo>
                    <a:pt x="477" y="701"/>
                  </a:lnTo>
                  <a:lnTo>
                    <a:pt x="365" y="953"/>
                  </a:lnTo>
                  <a:lnTo>
                    <a:pt x="281" y="1233"/>
                  </a:lnTo>
                  <a:lnTo>
                    <a:pt x="197" y="1541"/>
                  </a:lnTo>
                  <a:lnTo>
                    <a:pt x="113" y="1877"/>
                  </a:lnTo>
                  <a:lnTo>
                    <a:pt x="57" y="2213"/>
                  </a:lnTo>
                  <a:lnTo>
                    <a:pt x="29" y="2577"/>
                  </a:lnTo>
                  <a:lnTo>
                    <a:pt x="1" y="2998"/>
                  </a:lnTo>
                  <a:lnTo>
                    <a:pt x="1" y="3418"/>
                  </a:lnTo>
                  <a:lnTo>
                    <a:pt x="1" y="3866"/>
                  </a:lnTo>
                  <a:lnTo>
                    <a:pt x="29" y="4314"/>
                  </a:lnTo>
                  <a:lnTo>
                    <a:pt x="85" y="4818"/>
                  </a:lnTo>
                  <a:lnTo>
                    <a:pt x="169" y="5323"/>
                  </a:lnTo>
                  <a:lnTo>
                    <a:pt x="253" y="5855"/>
                  </a:lnTo>
                  <a:lnTo>
                    <a:pt x="365" y="6415"/>
                  </a:lnTo>
                  <a:lnTo>
                    <a:pt x="505" y="6975"/>
                  </a:lnTo>
                  <a:lnTo>
                    <a:pt x="673" y="7563"/>
                  </a:lnTo>
                  <a:lnTo>
                    <a:pt x="897" y="8292"/>
                  </a:lnTo>
                  <a:lnTo>
                    <a:pt x="1149" y="8992"/>
                  </a:lnTo>
                  <a:lnTo>
                    <a:pt x="1429" y="9692"/>
                  </a:lnTo>
                  <a:lnTo>
                    <a:pt x="1794" y="10336"/>
                  </a:lnTo>
                  <a:lnTo>
                    <a:pt x="2186" y="10981"/>
                  </a:lnTo>
                  <a:lnTo>
                    <a:pt x="2606" y="11597"/>
                  </a:lnTo>
                  <a:lnTo>
                    <a:pt x="3054" y="12185"/>
                  </a:lnTo>
                  <a:lnTo>
                    <a:pt x="3558" y="12745"/>
                  </a:lnTo>
                  <a:lnTo>
                    <a:pt x="3362" y="12437"/>
                  </a:lnTo>
                  <a:lnTo>
                    <a:pt x="3194" y="12101"/>
                  </a:lnTo>
                  <a:lnTo>
                    <a:pt x="3054" y="11709"/>
                  </a:lnTo>
                  <a:lnTo>
                    <a:pt x="2914" y="11317"/>
                  </a:lnTo>
                  <a:lnTo>
                    <a:pt x="2802" y="10925"/>
                  </a:lnTo>
                  <a:lnTo>
                    <a:pt x="2690" y="10505"/>
                  </a:lnTo>
                  <a:lnTo>
                    <a:pt x="2634" y="10084"/>
                  </a:lnTo>
                  <a:lnTo>
                    <a:pt x="2578" y="9692"/>
                  </a:lnTo>
                  <a:lnTo>
                    <a:pt x="2522" y="9300"/>
                  </a:lnTo>
                  <a:lnTo>
                    <a:pt x="2522" y="8936"/>
                  </a:lnTo>
                  <a:lnTo>
                    <a:pt x="2522" y="8628"/>
                  </a:lnTo>
                  <a:lnTo>
                    <a:pt x="2522" y="8320"/>
                  </a:lnTo>
                  <a:lnTo>
                    <a:pt x="2550" y="8096"/>
                  </a:lnTo>
                  <a:lnTo>
                    <a:pt x="2606" y="7900"/>
                  </a:lnTo>
                  <a:lnTo>
                    <a:pt x="2690" y="7759"/>
                  </a:lnTo>
                  <a:lnTo>
                    <a:pt x="2718" y="7703"/>
                  </a:lnTo>
                  <a:lnTo>
                    <a:pt x="2774" y="7675"/>
                  </a:lnTo>
                  <a:lnTo>
                    <a:pt x="2942" y="7675"/>
                  </a:lnTo>
                  <a:lnTo>
                    <a:pt x="3082" y="7703"/>
                  </a:lnTo>
                  <a:lnTo>
                    <a:pt x="3166" y="7759"/>
                  </a:lnTo>
                  <a:lnTo>
                    <a:pt x="3250" y="7872"/>
                  </a:lnTo>
                  <a:lnTo>
                    <a:pt x="3278" y="7956"/>
                  </a:lnTo>
                  <a:lnTo>
                    <a:pt x="3306" y="8068"/>
                  </a:lnTo>
                  <a:lnTo>
                    <a:pt x="3334" y="8152"/>
                  </a:lnTo>
                  <a:lnTo>
                    <a:pt x="3530" y="7956"/>
                  </a:lnTo>
                  <a:lnTo>
                    <a:pt x="3726" y="7759"/>
                  </a:lnTo>
                  <a:lnTo>
                    <a:pt x="3922" y="7507"/>
                  </a:lnTo>
                  <a:lnTo>
                    <a:pt x="4090" y="7227"/>
                  </a:lnTo>
                  <a:lnTo>
                    <a:pt x="4259" y="6947"/>
                  </a:lnTo>
                  <a:lnTo>
                    <a:pt x="4399" y="6639"/>
                  </a:lnTo>
                  <a:lnTo>
                    <a:pt x="4511" y="6331"/>
                  </a:lnTo>
                  <a:lnTo>
                    <a:pt x="4623" y="5995"/>
                  </a:lnTo>
                  <a:lnTo>
                    <a:pt x="4707" y="5659"/>
                  </a:lnTo>
                  <a:lnTo>
                    <a:pt x="4763" y="5323"/>
                  </a:lnTo>
                  <a:lnTo>
                    <a:pt x="4819" y="4986"/>
                  </a:lnTo>
                  <a:lnTo>
                    <a:pt x="4819" y="4650"/>
                  </a:lnTo>
                  <a:lnTo>
                    <a:pt x="4819" y="4342"/>
                  </a:lnTo>
                  <a:lnTo>
                    <a:pt x="4791" y="4034"/>
                  </a:lnTo>
                  <a:lnTo>
                    <a:pt x="4707" y="3726"/>
                  </a:lnTo>
                  <a:lnTo>
                    <a:pt x="4623" y="3446"/>
                  </a:lnTo>
                  <a:lnTo>
                    <a:pt x="4539" y="3194"/>
                  </a:lnTo>
                  <a:lnTo>
                    <a:pt x="4511" y="2942"/>
                  </a:lnTo>
                  <a:lnTo>
                    <a:pt x="4511" y="2718"/>
                  </a:lnTo>
                  <a:lnTo>
                    <a:pt x="4595" y="2465"/>
                  </a:lnTo>
                  <a:lnTo>
                    <a:pt x="4679" y="2269"/>
                  </a:lnTo>
                  <a:lnTo>
                    <a:pt x="4819" y="2073"/>
                  </a:lnTo>
                  <a:lnTo>
                    <a:pt x="5015" y="1877"/>
                  </a:lnTo>
                  <a:lnTo>
                    <a:pt x="5239" y="1765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1380704" y="1802585"/>
              <a:ext cx="64688" cy="72239"/>
            </a:xfrm>
            <a:custGeom>
              <a:avLst/>
              <a:gdLst/>
              <a:ahLst/>
              <a:cxnLst/>
              <a:rect l="l" t="t" r="r" b="b"/>
              <a:pathLst>
                <a:path w="4091" h="4567" extrusionOk="0">
                  <a:moveTo>
                    <a:pt x="1569" y="1"/>
                  </a:moveTo>
                  <a:lnTo>
                    <a:pt x="1373" y="29"/>
                  </a:lnTo>
                  <a:lnTo>
                    <a:pt x="1233" y="85"/>
                  </a:lnTo>
                  <a:lnTo>
                    <a:pt x="925" y="197"/>
                  </a:lnTo>
                  <a:lnTo>
                    <a:pt x="645" y="365"/>
                  </a:lnTo>
                  <a:lnTo>
                    <a:pt x="393" y="589"/>
                  </a:lnTo>
                  <a:lnTo>
                    <a:pt x="225" y="869"/>
                  </a:lnTo>
                  <a:lnTo>
                    <a:pt x="85" y="1149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821"/>
                  </a:lnTo>
                  <a:lnTo>
                    <a:pt x="29" y="1989"/>
                  </a:lnTo>
                  <a:lnTo>
                    <a:pt x="57" y="2186"/>
                  </a:lnTo>
                  <a:lnTo>
                    <a:pt x="141" y="2354"/>
                  </a:lnTo>
                  <a:lnTo>
                    <a:pt x="225" y="2522"/>
                  </a:lnTo>
                  <a:lnTo>
                    <a:pt x="393" y="2858"/>
                  </a:lnTo>
                  <a:lnTo>
                    <a:pt x="589" y="3166"/>
                  </a:lnTo>
                  <a:lnTo>
                    <a:pt x="841" y="3446"/>
                  </a:lnTo>
                  <a:lnTo>
                    <a:pt x="1093" y="3698"/>
                  </a:lnTo>
                  <a:lnTo>
                    <a:pt x="1373" y="3950"/>
                  </a:lnTo>
                  <a:lnTo>
                    <a:pt x="1682" y="4146"/>
                  </a:lnTo>
                  <a:lnTo>
                    <a:pt x="2018" y="4342"/>
                  </a:lnTo>
                  <a:lnTo>
                    <a:pt x="2354" y="4482"/>
                  </a:lnTo>
                  <a:lnTo>
                    <a:pt x="2578" y="4538"/>
                  </a:lnTo>
                  <a:lnTo>
                    <a:pt x="2802" y="4566"/>
                  </a:lnTo>
                  <a:lnTo>
                    <a:pt x="2998" y="4566"/>
                  </a:lnTo>
                  <a:lnTo>
                    <a:pt x="3194" y="4538"/>
                  </a:lnTo>
                  <a:lnTo>
                    <a:pt x="3362" y="4482"/>
                  </a:lnTo>
                  <a:lnTo>
                    <a:pt x="3502" y="4398"/>
                  </a:lnTo>
                  <a:lnTo>
                    <a:pt x="3642" y="4286"/>
                  </a:lnTo>
                  <a:lnTo>
                    <a:pt x="3782" y="4174"/>
                  </a:lnTo>
                  <a:lnTo>
                    <a:pt x="3866" y="4006"/>
                  </a:lnTo>
                  <a:lnTo>
                    <a:pt x="3950" y="3866"/>
                  </a:lnTo>
                  <a:lnTo>
                    <a:pt x="4034" y="3670"/>
                  </a:lnTo>
                  <a:lnTo>
                    <a:pt x="4062" y="3474"/>
                  </a:lnTo>
                  <a:lnTo>
                    <a:pt x="4090" y="3278"/>
                  </a:lnTo>
                  <a:lnTo>
                    <a:pt x="4090" y="3054"/>
                  </a:lnTo>
                  <a:lnTo>
                    <a:pt x="4090" y="2830"/>
                  </a:lnTo>
                  <a:lnTo>
                    <a:pt x="4034" y="2606"/>
                  </a:lnTo>
                  <a:lnTo>
                    <a:pt x="3922" y="2157"/>
                  </a:lnTo>
                  <a:lnTo>
                    <a:pt x="3726" y="1709"/>
                  </a:lnTo>
                  <a:lnTo>
                    <a:pt x="3474" y="1261"/>
                  </a:lnTo>
                  <a:lnTo>
                    <a:pt x="3334" y="1065"/>
                  </a:lnTo>
                  <a:lnTo>
                    <a:pt x="3194" y="869"/>
                  </a:lnTo>
                  <a:lnTo>
                    <a:pt x="3026" y="673"/>
                  </a:lnTo>
                  <a:lnTo>
                    <a:pt x="2858" y="505"/>
                  </a:lnTo>
                  <a:lnTo>
                    <a:pt x="2662" y="337"/>
                  </a:lnTo>
                  <a:lnTo>
                    <a:pt x="2466" y="225"/>
                  </a:lnTo>
                  <a:lnTo>
                    <a:pt x="2242" y="113"/>
                  </a:lnTo>
                  <a:lnTo>
                    <a:pt x="2018" y="57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1489666" y="1848218"/>
              <a:ext cx="50062" cy="54523"/>
            </a:xfrm>
            <a:custGeom>
              <a:avLst/>
              <a:gdLst/>
              <a:ahLst/>
              <a:cxnLst/>
              <a:rect l="l" t="t" r="r" b="b"/>
              <a:pathLst>
                <a:path w="3166" h="3447" extrusionOk="0">
                  <a:moveTo>
                    <a:pt x="477" y="1"/>
                  </a:moveTo>
                  <a:lnTo>
                    <a:pt x="309" y="197"/>
                  </a:lnTo>
                  <a:lnTo>
                    <a:pt x="197" y="421"/>
                  </a:lnTo>
                  <a:lnTo>
                    <a:pt x="113" y="617"/>
                  </a:lnTo>
                  <a:lnTo>
                    <a:pt x="57" y="841"/>
                  </a:lnTo>
                  <a:lnTo>
                    <a:pt x="1" y="1065"/>
                  </a:lnTo>
                  <a:lnTo>
                    <a:pt x="1" y="1289"/>
                  </a:lnTo>
                  <a:lnTo>
                    <a:pt x="29" y="1513"/>
                  </a:lnTo>
                  <a:lnTo>
                    <a:pt x="113" y="1765"/>
                  </a:lnTo>
                  <a:lnTo>
                    <a:pt x="225" y="2018"/>
                  </a:lnTo>
                  <a:lnTo>
                    <a:pt x="393" y="2270"/>
                  </a:lnTo>
                  <a:lnTo>
                    <a:pt x="617" y="2522"/>
                  </a:lnTo>
                  <a:lnTo>
                    <a:pt x="897" y="2802"/>
                  </a:lnTo>
                  <a:lnTo>
                    <a:pt x="1261" y="3054"/>
                  </a:lnTo>
                  <a:lnTo>
                    <a:pt x="1681" y="3306"/>
                  </a:lnTo>
                  <a:lnTo>
                    <a:pt x="1961" y="3446"/>
                  </a:lnTo>
                  <a:lnTo>
                    <a:pt x="2550" y="2746"/>
                  </a:lnTo>
                  <a:lnTo>
                    <a:pt x="3166" y="2074"/>
                  </a:lnTo>
                  <a:lnTo>
                    <a:pt x="3026" y="2018"/>
                  </a:lnTo>
                  <a:lnTo>
                    <a:pt x="2718" y="1850"/>
                  </a:lnTo>
                  <a:lnTo>
                    <a:pt x="2409" y="1681"/>
                  </a:lnTo>
                  <a:lnTo>
                    <a:pt x="2073" y="1485"/>
                  </a:lnTo>
                  <a:lnTo>
                    <a:pt x="1793" y="1261"/>
                  </a:lnTo>
                  <a:lnTo>
                    <a:pt x="1485" y="1037"/>
                  </a:lnTo>
                  <a:lnTo>
                    <a:pt x="1233" y="813"/>
                  </a:lnTo>
                  <a:lnTo>
                    <a:pt x="953" y="561"/>
                  </a:lnTo>
                  <a:lnTo>
                    <a:pt x="701" y="28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1492765" y="1848218"/>
              <a:ext cx="39436" cy="35463"/>
            </a:xfrm>
            <a:custGeom>
              <a:avLst/>
              <a:gdLst/>
              <a:ahLst/>
              <a:cxnLst/>
              <a:rect l="l" t="t" r="r" b="b"/>
              <a:pathLst>
                <a:path w="2494" h="2242" extrusionOk="0">
                  <a:moveTo>
                    <a:pt x="281" y="1"/>
                  </a:moveTo>
                  <a:lnTo>
                    <a:pt x="113" y="197"/>
                  </a:lnTo>
                  <a:lnTo>
                    <a:pt x="1" y="421"/>
                  </a:lnTo>
                  <a:lnTo>
                    <a:pt x="85" y="645"/>
                  </a:lnTo>
                  <a:lnTo>
                    <a:pt x="253" y="869"/>
                  </a:lnTo>
                  <a:lnTo>
                    <a:pt x="449" y="1065"/>
                  </a:lnTo>
                  <a:lnTo>
                    <a:pt x="701" y="1289"/>
                  </a:lnTo>
                  <a:lnTo>
                    <a:pt x="981" y="1541"/>
                  </a:lnTo>
                  <a:lnTo>
                    <a:pt x="1317" y="1765"/>
                  </a:lnTo>
                  <a:lnTo>
                    <a:pt x="1709" y="1990"/>
                  </a:lnTo>
                  <a:lnTo>
                    <a:pt x="2157" y="2242"/>
                  </a:lnTo>
                  <a:lnTo>
                    <a:pt x="2494" y="1850"/>
                  </a:lnTo>
                  <a:lnTo>
                    <a:pt x="2185" y="1681"/>
                  </a:lnTo>
                  <a:lnTo>
                    <a:pt x="1877" y="1485"/>
                  </a:lnTo>
                  <a:lnTo>
                    <a:pt x="1569" y="1261"/>
                  </a:lnTo>
                  <a:lnTo>
                    <a:pt x="1289" y="1037"/>
                  </a:lnTo>
                  <a:lnTo>
                    <a:pt x="1009" y="813"/>
                  </a:lnTo>
                  <a:lnTo>
                    <a:pt x="757" y="561"/>
                  </a:lnTo>
                  <a:lnTo>
                    <a:pt x="505" y="28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1489223" y="1868607"/>
              <a:ext cx="27039" cy="31920"/>
            </a:xfrm>
            <a:custGeom>
              <a:avLst/>
              <a:gdLst/>
              <a:ahLst/>
              <a:cxnLst/>
              <a:rect l="l" t="t" r="r" b="b"/>
              <a:pathLst>
                <a:path w="1710" h="2018" extrusionOk="0">
                  <a:moveTo>
                    <a:pt x="1" y="0"/>
                  </a:moveTo>
                  <a:lnTo>
                    <a:pt x="29" y="224"/>
                  </a:lnTo>
                  <a:lnTo>
                    <a:pt x="113" y="476"/>
                  </a:lnTo>
                  <a:lnTo>
                    <a:pt x="225" y="729"/>
                  </a:lnTo>
                  <a:lnTo>
                    <a:pt x="393" y="981"/>
                  </a:lnTo>
                  <a:lnTo>
                    <a:pt x="617" y="1233"/>
                  </a:lnTo>
                  <a:lnTo>
                    <a:pt x="897" y="1513"/>
                  </a:lnTo>
                  <a:lnTo>
                    <a:pt x="1261" y="1765"/>
                  </a:lnTo>
                  <a:lnTo>
                    <a:pt x="1709" y="2017"/>
                  </a:lnTo>
                  <a:lnTo>
                    <a:pt x="1653" y="1737"/>
                  </a:lnTo>
                  <a:lnTo>
                    <a:pt x="1569" y="1485"/>
                  </a:lnTo>
                  <a:lnTo>
                    <a:pt x="1429" y="1261"/>
                  </a:lnTo>
                  <a:lnTo>
                    <a:pt x="1289" y="1037"/>
                  </a:lnTo>
                  <a:lnTo>
                    <a:pt x="1009" y="729"/>
                  </a:lnTo>
                  <a:lnTo>
                    <a:pt x="701" y="448"/>
                  </a:lnTo>
                  <a:lnTo>
                    <a:pt x="365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380704" y="1655940"/>
              <a:ext cx="209085" cy="110327"/>
            </a:xfrm>
            <a:custGeom>
              <a:avLst/>
              <a:gdLst/>
              <a:ahLst/>
              <a:cxnLst/>
              <a:rect l="l" t="t" r="r" b="b"/>
              <a:pathLst>
                <a:path w="13223" h="6975" extrusionOk="0">
                  <a:moveTo>
                    <a:pt x="8964" y="0"/>
                  </a:moveTo>
                  <a:lnTo>
                    <a:pt x="8124" y="28"/>
                  </a:lnTo>
                  <a:lnTo>
                    <a:pt x="7256" y="112"/>
                  </a:lnTo>
                  <a:lnTo>
                    <a:pt x="6359" y="252"/>
                  </a:lnTo>
                  <a:lnTo>
                    <a:pt x="5519" y="420"/>
                  </a:lnTo>
                  <a:lnTo>
                    <a:pt x="4679" y="672"/>
                  </a:lnTo>
                  <a:lnTo>
                    <a:pt x="3922" y="952"/>
                  </a:lnTo>
                  <a:lnTo>
                    <a:pt x="3194" y="1289"/>
                  </a:lnTo>
                  <a:lnTo>
                    <a:pt x="2858" y="1457"/>
                  </a:lnTo>
                  <a:lnTo>
                    <a:pt x="2550" y="1653"/>
                  </a:lnTo>
                  <a:lnTo>
                    <a:pt x="2270" y="1849"/>
                  </a:lnTo>
                  <a:lnTo>
                    <a:pt x="2018" y="2045"/>
                  </a:lnTo>
                  <a:lnTo>
                    <a:pt x="1738" y="2269"/>
                  </a:lnTo>
                  <a:lnTo>
                    <a:pt x="1485" y="2521"/>
                  </a:lnTo>
                  <a:lnTo>
                    <a:pt x="1233" y="2773"/>
                  </a:lnTo>
                  <a:lnTo>
                    <a:pt x="1037" y="3053"/>
                  </a:lnTo>
                  <a:lnTo>
                    <a:pt x="841" y="3333"/>
                  </a:lnTo>
                  <a:lnTo>
                    <a:pt x="645" y="3613"/>
                  </a:lnTo>
                  <a:lnTo>
                    <a:pt x="477" y="3922"/>
                  </a:lnTo>
                  <a:lnTo>
                    <a:pt x="365" y="4258"/>
                  </a:lnTo>
                  <a:lnTo>
                    <a:pt x="225" y="4566"/>
                  </a:lnTo>
                  <a:lnTo>
                    <a:pt x="141" y="4902"/>
                  </a:lnTo>
                  <a:lnTo>
                    <a:pt x="57" y="5238"/>
                  </a:lnTo>
                  <a:lnTo>
                    <a:pt x="29" y="5574"/>
                  </a:lnTo>
                  <a:lnTo>
                    <a:pt x="1" y="5938"/>
                  </a:lnTo>
                  <a:lnTo>
                    <a:pt x="1" y="6274"/>
                  </a:lnTo>
                  <a:lnTo>
                    <a:pt x="1" y="6639"/>
                  </a:lnTo>
                  <a:lnTo>
                    <a:pt x="57" y="6975"/>
                  </a:lnTo>
                  <a:lnTo>
                    <a:pt x="4847" y="5378"/>
                  </a:lnTo>
                  <a:lnTo>
                    <a:pt x="5211" y="5630"/>
                  </a:lnTo>
                  <a:lnTo>
                    <a:pt x="5603" y="5826"/>
                  </a:lnTo>
                  <a:lnTo>
                    <a:pt x="5995" y="6022"/>
                  </a:lnTo>
                  <a:lnTo>
                    <a:pt x="6359" y="6162"/>
                  </a:lnTo>
                  <a:lnTo>
                    <a:pt x="6780" y="6302"/>
                  </a:lnTo>
                  <a:lnTo>
                    <a:pt x="7172" y="6387"/>
                  </a:lnTo>
                  <a:lnTo>
                    <a:pt x="7564" y="6471"/>
                  </a:lnTo>
                  <a:lnTo>
                    <a:pt x="7956" y="6499"/>
                  </a:lnTo>
                  <a:lnTo>
                    <a:pt x="8348" y="6527"/>
                  </a:lnTo>
                  <a:lnTo>
                    <a:pt x="8712" y="6499"/>
                  </a:lnTo>
                  <a:lnTo>
                    <a:pt x="9104" y="6471"/>
                  </a:lnTo>
                  <a:lnTo>
                    <a:pt x="9469" y="6415"/>
                  </a:lnTo>
                  <a:lnTo>
                    <a:pt x="9833" y="6330"/>
                  </a:lnTo>
                  <a:lnTo>
                    <a:pt x="10197" y="6246"/>
                  </a:lnTo>
                  <a:lnTo>
                    <a:pt x="10533" y="6106"/>
                  </a:lnTo>
                  <a:lnTo>
                    <a:pt x="10869" y="5966"/>
                  </a:lnTo>
                  <a:lnTo>
                    <a:pt x="11177" y="5826"/>
                  </a:lnTo>
                  <a:lnTo>
                    <a:pt x="11457" y="5658"/>
                  </a:lnTo>
                  <a:lnTo>
                    <a:pt x="11737" y="5462"/>
                  </a:lnTo>
                  <a:lnTo>
                    <a:pt x="12018" y="5266"/>
                  </a:lnTo>
                  <a:lnTo>
                    <a:pt x="12242" y="5042"/>
                  </a:lnTo>
                  <a:lnTo>
                    <a:pt x="12466" y="4818"/>
                  </a:lnTo>
                  <a:lnTo>
                    <a:pt x="12662" y="4566"/>
                  </a:lnTo>
                  <a:lnTo>
                    <a:pt x="12830" y="4314"/>
                  </a:lnTo>
                  <a:lnTo>
                    <a:pt x="12970" y="4062"/>
                  </a:lnTo>
                  <a:lnTo>
                    <a:pt x="13082" y="3782"/>
                  </a:lnTo>
                  <a:lnTo>
                    <a:pt x="13166" y="3501"/>
                  </a:lnTo>
                  <a:lnTo>
                    <a:pt x="13222" y="3221"/>
                  </a:lnTo>
                  <a:lnTo>
                    <a:pt x="13222" y="2941"/>
                  </a:lnTo>
                  <a:lnTo>
                    <a:pt x="13222" y="2633"/>
                  </a:lnTo>
                  <a:lnTo>
                    <a:pt x="13166" y="2353"/>
                  </a:lnTo>
                  <a:lnTo>
                    <a:pt x="13082" y="2045"/>
                  </a:lnTo>
                  <a:lnTo>
                    <a:pt x="12970" y="1765"/>
                  </a:lnTo>
                  <a:lnTo>
                    <a:pt x="12802" y="1485"/>
                  </a:lnTo>
                  <a:lnTo>
                    <a:pt x="12606" y="1261"/>
                  </a:lnTo>
                  <a:lnTo>
                    <a:pt x="12410" y="1036"/>
                  </a:lnTo>
                  <a:lnTo>
                    <a:pt x="12158" y="840"/>
                  </a:lnTo>
                  <a:lnTo>
                    <a:pt x="11877" y="672"/>
                  </a:lnTo>
                  <a:lnTo>
                    <a:pt x="11569" y="504"/>
                  </a:lnTo>
                  <a:lnTo>
                    <a:pt x="11261" y="392"/>
                  </a:lnTo>
                  <a:lnTo>
                    <a:pt x="10925" y="280"/>
                  </a:lnTo>
                  <a:lnTo>
                    <a:pt x="10561" y="196"/>
                  </a:lnTo>
                  <a:lnTo>
                    <a:pt x="10169" y="112"/>
                  </a:lnTo>
                  <a:lnTo>
                    <a:pt x="9777" y="56"/>
                  </a:lnTo>
                  <a:lnTo>
                    <a:pt x="9385" y="28"/>
                  </a:lnTo>
                  <a:lnTo>
                    <a:pt x="8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extrusionOk="0">
                  <a:moveTo>
                    <a:pt x="3334" y="3138"/>
                  </a:move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close/>
                  <a:moveTo>
                    <a:pt x="1821" y="0"/>
                  </a:move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537" y="366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821" y="0"/>
                  </a:lnTo>
                  <a:close/>
                  <a:moveTo>
                    <a:pt x="2537" y="3660"/>
                  </a:moveTo>
                  <a:lnTo>
                    <a:pt x="2549" y="3670"/>
                  </a:lnTo>
                  <a:lnTo>
                    <a:pt x="2560" y="3675"/>
                  </a:lnTo>
                  <a:lnTo>
                    <a:pt x="2537" y="3660"/>
                  </a:lnTo>
                  <a:close/>
                  <a:moveTo>
                    <a:pt x="3754" y="3614"/>
                  </a:move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60" y="3675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fill="none" extrusionOk="0">
                  <a:moveTo>
                    <a:pt x="1821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lnTo>
                    <a:pt x="3754" y="3614"/>
                  </a:lnTo>
                  <a:lnTo>
                    <a:pt x="3362" y="4006"/>
                  </a:ln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49" y="367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541" y="364"/>
                  </a:lnTo>
                  <a:lnTo>
                    <a:pt x="18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extrusionOk="0">
                  <a:moveTo>
                    <a:pt x="5295" y="1"/>
                  </a:moveTo>
                  <a:lnTo>
                    <a:pt x="5099" y="29"/>
                  </a:lnTo>
                  <a:lnTo>
                    <a:pt x="4791" y="141"/>
                  </a:lnTo>
                  <a:lnTo>
                    <a:pt x="4623" y="225"/>
                  </a:lnTo>
                  <a:lnTo>
                    <a:pt x="4427" y="337"/>
                  </a:lnTo>
                  <a:lnTo>
                    <a:pt x="4230" y="477"/>
                  </a:lnTo>
                  <a:lnTo>
                    <a:pt x="4034" y="673"/>
                  </a:lnTo>
                  <a:lnTo>
                    <a:pt x="3838" y="897"/>
                  </a:lnTo>
                  <a:lnTo>
                    <a:pt x="3642" y="1177"/>
                  </a:lnTo>
                  <a:lnTo>
                    <a:pt x="3474" y="1513"/>
                  </a:lnTo>
                  <a:lnTo>
                    <a:pt x="3306" y="1878"/>
                  </a:lnTo>
                  <a:lnTo>
                    <a:pt x="3138" y="2326"/>
                  </a:lnTo>
                  <a:lnTo>
                    <a:pt x="3026" y="2858"/>
                  </a:lnTo>
                  <a:lnTo>
                    <a:pt x="2914" y="3558"/>
                  </a:lnTo>
                  <a:lnTo>
                    <a:pt x="2830" y="4287"/>
                  </a:lnTo>
                  <a:lnTo>
                    <a:pt x="2802" y="5015"/>
                  </a:lnTo>
                  <a:lnTo>
                    <a:pt x="2774" y="5743"/>
                  </a:lnTo>
                  <a:lnTo>
                    <a:pt x="2802" y="6443"/>
                  </a:lnTo>
                  <a:lnTo>
                    <a:pt x="2886" y="7172"/>
                  </a:lnTo>
                  <a:lnTo>
                    <a:pt x="2970" y="7900"/>
                  </a:lnTo>
                  <a:lnTo>
                    <a:pt x="3110" y="8600"/>
                  </a:lnTo>
                  <a:lnTo>
                    <a:pt x="3810" y="9665"/>
                  </a:lnTo>
                  <a:lnTo>
                    <a:pt x="4511" y="10757"/>
                  </a:lnTo>
                  <a:lnTo>
                    <a:pt x="5323" y="12102"/>
                  </a:lnTo>
                  <a:lnTo>
                    <a:pt x="5715" y="12802"/>
                  </a:lnTo>
                  <a:lnTo>
                    <a:pt x="6107" y="13502"/>
                  </a:lnTo>
                  <a:lnTo>
                    <a:pt x="6443" y="14174"/>
                  </a:lnTo>
                  <a:lnTo>
                    <a:pt x="6751" y="14847"/>
                  </a:lnTo>
                  <a:lnTo>
                    <a:pt x="7004" y="15463"/>
                  </a:lnTo>
                  <a:lnTo>
                    <a:pt x="7172" y="15995"/>
                  </a:lnTo>
                  <a:lnTo>
                    <a:pt x="7228" y="16247"/>
                  </a:lnTo>
                  <a:lnTo>
                    <a:pt x="7256" y="16471"/>
                  </a:lnTo>
                  <a:lnTo>
                    <a:pt x="7256" y="16667"/>
                  </a:lnTo>
                  <a:lnTo>
                    <a:pt x="7228" y="16835"/>
                  </a:lnTo>
                  <a:lnTo>
                    <a:pt x="7088" y="17172"/>
                  </a:lnTo>
                  <a:lnTo>
                    <a:pt x="6863" y="17620"/>
                  </a:lnTo>
                  <a:lnTo>
                    <a:pt x="6555" y="18180"/>
                  </a:lnTo>
                  <a:lnTo>
                    <a:pt x="6163" y="18824"/>
                  </a:lnTo>
                  <a:lnTo>
                    <a:pt x="5183" y="20281"/>
                  </a:lnTo>
                  <a:lnTo>
                    <a:pt x="4062" y="21877"/>
                  </a:lnTo>
                  <a:lnTo>
                    <a:pt x="2914" y="23502"/>
                  </a:lnTo>
                  <a:lnTo>
                    <a:pt x="1793" y="25015"/>
                  </a:lnTo>
                  <a:lnTo>
                    <a:pt x="141" y="27227"/>
                  </a:lnTo>
                  <a:lnTo>
                    <a:pt x="85" y="27312"/>
                  </a:lnTo>
                  <a:lnTo>
                    <a:pt x="29" y="27424"/>
                  </a:lnTo>
                  <a:lnTo>
                    <a:pt x="29" y="27536"/>
                  </a:lnTo>
                  <a:lnTo>
                    <a:pt x="1" y="27648"/>
                  </a:lnTo>
                  <a:lnTo>
                    <a:pt x="29" y="27788"/>
                  </a:lnTo>
                  <a:lnTo>
                    <a:pt x="57" y="27872"/>
                  </a:lnTo>
                  <a:lnTo>
                    <a:pt x="113" y="27984"/>
                  </a:lnTo>
                  <a:lnTo>
                    <a:pt x="197" y="28096"/>
                  </a:lnTo>
                  <a:lnTo>
                    <a:pt x="2354" y="30449"/>
                  </a:lnTo>
                  <a:lnTo>
                    <a:pt x="2354" y="30477"/>
                  </a:lnTo>
                  <a:lnTo>
                    <a:pt x="2466" y="30561"/>
                  </a:lnTo>
                  <a:lnTo>
                    <a:pt x="2578" y="30617"/>
                  </a:lnTo>
                  <a:lnTo>
                    <a:pt x="2718" y="30673"/>
                  </a:lnTo>
                  <a:lnTo>
                    <a:pt x="2970" y="30673"/>
                  </a:lnTo>
                  <a:lnTo>
                    <a:pt x="3082" y="30645"/>
                  </a:lnTo>
                  <a:lnTo>
                    <a:pt x="3222" y="30589"/>
                  </a:lnTo>
                  <a:lnTo>
                    <a:pt x="3306" y="30505"/>
                  </a:lnTo>
                  <a:lnTo>
                    <a:pt x="4174" y="29664"/>
                  </a:lnTo>
                  <a:lnTo>
                    <a:pt x="5323" y="28516"/>
                  </a:lnTo>
                  <a:lnTo>
                    <a:pt x="6667" y="27087"/>
                  </a:lnTo>
                  <a:lnTo>
                    <a:pt x="7396" y="26331"/>
                  </a:lnTo>
                  <a:lnTo>
                    <a:pt x="8096" y="25519"/>
                  </a:lnTo>
                  <a:lnTo>
                    <a:pt x="8824" y="24679"/>
                  </a:lnTo>
                  <a:lnTo>
                    <a:pt x="9497" y="23810"/>
                  </a:lnTo>
                  <a:lnTo>
                    <a:pt x="10169" y="22970"/>
                  </a:lnTo>
                  <a:lnTo>
                    <a:pt x="10785" y="22101"/>
                  </a:lnTo>
                  <a:lnTo>
                    <a:pt x="11317" y="21233"/>
                  </a:lnTo>
                  <a:lnTo>
                    <a:pt x="11821" y="20421"/>
                  </a:lnTo>
                  <a:lnTo>
                    <a:pt x="12017" y="20001"/>
                  </a:lnTo>
                  <a:lnTo>
                    <a:pt x="12214" y="19609"/>
                  </a:lnTo>
                  <a:lnTo>
                    <a:pt x="12382" y="19216"/>
                  </a:lnTo>
                  <a:lnTo>
                    <a:pt x="12522" y="18852"/>
                  </a:lnTo>
                  <a:lnTo>
                    <a:pt x="12634" y="18376"/>
                  </a:lnTo>
                  <a:lnTo>
                    <a:pt x="12718" y="17900"/>
                  </a:lnTo>
                  <a:lnTo>
                    <a:pt x="12774" y="17368"/>
                  </a:lnTo>
                  <a:lnTo>
                    <a:pt x="12774" y="16835"/>
                  </a:lnTo>
                  <a:lnTo>
                    <a:pt x="12774" y="16247"/>
                  </a:lnTo>
                  <a:lnTo>
                    <a:pt x="12718" y="15659"/>
                  </a:lnTo>
                  <a:lnTo>
                    <a:pt x="12634" y="15043"/>
                  </a:lnTo>
                  <a:lnTo>
                    <a:pt x="12522" y="14398"/>
                  </a:lnTo>
                  <a:lnTo>
                    <a:pt x="12410" y="13754"/>
                  </a:lnTo>
                  <a:lnTo>
                    <a:pt x="12242" y="13082"/>
                  </a:lnTo>
                  <a:lnTo>
                    <a:pt x="12046" y="12410"/>
                  </a:lnTo>
                  <a:lnTo>
                    <a:pt x="11849" y="11709"/>
                  </a:lnTo>
                  <a:lnTo>
                    <a:pt x="11625" y="11037"/>
                  </a:lnTo>
                  <a:lnTo>
                    <a:pt x="11373" y="10337"/>
                  </a:lnTo>
                  <a:lnTo>
                    <a:pt x="10813" y="8936"/>
                  </a:lnTo>
                  <a:lnTo>
                    <a:pt x="10225" y="7564"/>
                  </a:lnTo>
                  <a:lnTo>
                    <a:pt x="9581" y="6219"/>
                  </a:lnTo>
                  <a:lnTo>
                    <a:pt x="8880" y="4931"/>
                  </a:lnTo>
                  <a:lnTo>
                    <a:pt x="8180" y="3698"/>
                  </a:lnTo>
                  <a:lnTo>
                    <a:pt x="7452" y="2606"/>
                  </a:lnTo>
                  <a:lnTo>
                    <a:pt x="6751" y="1597"/>
                  </a:lnTo>
                  <a:lnTo>
                    <a:pt x="6387" y="1121"/>
                  </a:lnTo>
                  <a:lnTo>
                    <a:pt x="6051" y="729"/>
                  </a:lnTo>
                  <a:lnTo>
                    <a:pt x="5715" y="337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fill="none" extrusionOk="0">
                  <a:moveTo>
                    <a:pt x="5379" y="1"/>
                  </a:moveTo>
                  <a:lnTo>
                    <a:pt x="5379" y="1"/>
                  </a:lnTo>
                  <a:lnTo>
                    <a:pt x="5715" y="337"/>
                  </a:lnTo>
                  <a:lnTo>
                    <a:pt x="6051" y="729"/>
                  </a:lnTo>
                  <a:lnTo>
                    <a:pt x="6387" y="1121"/>
                  </a:lnTo>
                  <a:lnTo>
                    <a:pt x="6751" y="1597"/>
                  </a:lnTo>
                  <a:lnTo>
                    <a:pt x="7452" y="2606"/>
                  </a:lnTo>
                  <a:lnTo>
                    <a:pt x="8180" y="3698"/>
                  </a:lnTo>
                  <a:lnTo>
                    <a:pt x="8880" y="4931"/>
                  </a:lnTo>
                  <a:lnTo>
                    <a:pt x="9581" y="6219"/>
                  </a:lnTo>
                  <a:lnTo>
                    <a:pt x="10225" y="7564"/>
                  </a:lnTo>
                  <a:lnTo>
                    <a:pt x="10813" y="8936"/>
                  </a:lnTo>
                  <a:lnTo>
                    <a:pt x="11373" y="10337"/>
                  </a:lnTo>
                  <a:lnTo>
                    <a:pt x="11625" y="11037"/>
                  </a:lnTo>
                  <a:lnTo>
                    <a:pt x="11849" y="11709"/>
                  </a:lnTo>
                  <a:lnTo>
                    <a:pt x="12046" y="12410"/>
                  </a:lnTo>
                  <a:lnTo>
                    <a:pt x="12242" y="13082"/>
                  </a:lnTo>
                  <a:lnTo>
                    <a:pt x="12410" y="13754"/>
                  </a:lnTo>
                  <a:lnTo>
                    <a:pt x="12522" y="14398"/>
                  </a:lnTo>
                  <a:lnTo>
                    <a:pt x="12634" y="15043"/>
                  </a:lnTo>
                  <a:lnTo>
                    <a:pt x="12718" y="15659"/>
                  </a:lnTo>
                  <a:lnTo>
                    <a:pt x="12774" y="16247"/>
                  </a:lnTo>
                  <a:lnTo>
                    <a:pt x="12774" y="16835"/>
                  </a:lnTo>
                  <a:lnTo>
                    <a:pt x="12774" y="17368"/>
                  </a:lnTo>
                  <a:lnTo>
                    <a:pt x="12718" y="17900"/>
                  </a:lnTo>
                  <a:lnTo>
                    <a:pt x="12634" y="18376"/>
                  </a:lnTo>
                  <a:lnTo>
                    <a:pt x="12522" y="18852"/>
                  </a:lnTo>
                  <a:lnTo>
                    <a:pt x="12522" y="18852"/>
                  </a:lnTo>
                  <a:lnTo>
                    <a:pt x="12382" y="19216"/>
                  </a:lnTo>
                  <a:lnTo>
                    <a:pt x="12214" y="19609"/>
                  </a:lnTo>
                  <a:lnTo>
                    <a:pt x="12017" y="20001"/>
                  </a:lnTo>
                  <a:lnTo>
                    <a:pt x="11821" y="20421"/>
                  </a:lnTo>
                  <a:lnTo>
                    <a:pt x="11317" y="21233"/>
                  </a:lnTo>
                  <a:lnTo>
                    <a:pt x="10785" y="22101"/>
                  </a:lnTo>
                  <a:lnTo>
                    <a:pt x="10169" y="22970"/>
                  </a:lnTo>
                  <a:lnTo>
                    <a:pt x="9497" y="23810"/>
                  </a:lnTo>
                  <a:lnTo>
                    <a:pt x="8824" y="24679"/>
                  </a:lnTo>
                  <a:lnTo>
                    <a:pt x="8096" y="25519"/>
                  </a:lnTo>
                  <a:lnTo>
                    <a:pt x="7396" y="26331"/>
                  </a:lnTo>
                  <a:lnTo>
                    <a:pt x="6667" y="27087"/>
                  </a:lnTo>
                  <a:lnTo>
                    <a:pt x="5323" y="28516"/>
                  </a:lnTo>
                  <a:lnTo>
                    <a:pt x="4174" y="29664"/>
                  </a:lnTo>
                  <a:lnTo>
                    <a:pt x="3306" y="30505"/>
                  </a:lnTo>
                  <a:lnTo>
                    <a:pt x="3306" y="30505"/>
                  </a:lnTo>
                  <a:lnTo>
                    <a:pt x="3222" y="30589"/>
                  </a:lnTo>
                  <a:lnTo>
                    <a:pt x="3082" y="30645"/>
                  </a:lnTo>
                  <a:lnTo>
                    <a:pt x="2970" y="30673"/>
                  </a:lnTo>
                  <a:lnTo>
                    <a:pt x="2830" y="30673"/>
                  </a:lnTo>
                  <a:lnTo>
                    <a:pt x="2718" y="30673"/>
                  </a:lnTo>
                  <a:lnTo>
                    <a:pt x="2578" y="30617"/>
                  </a:lnTo>
                  <a:lnTo>
                    <a:pt x="2466" y="30561"/>
                  </a:lnTo>
                  <a:lnTo>
                    <a:pt x="2354" y="30477"/>
                  </a:lnTo>
                  <a:lnTo>
                    <a:pt x="2354" y="30449"/>
                  </a:lnTo>
                  <a:lnTo>
                    <a:pt x="197" y="28096"/>
                  </a:lnTo>
                  <a:lnTo>
                    <a:pt x="197" y="28096"/>
                  </a:lnTo>
                  <a:lnTo>
                    <a:pt x="113" y="27984"/>
                  </a:lnTo>
                  <a:lnTo>
                    <a:pt x="57" y="27872"/>
                  </a:lnTo>
                  <a:lnTo>
                    <a:pt x="29" y="27788"/>
                  </a:lnTo>
                  <a:lnTo>
                    <a:pt x="1" y="27648"/>
                  </a:lnTo>
                  <a:lnTo>
                    <a:pt x="29" y="27536"/>
                  </a:lnTo>
                  <a:lnTo>
                    <a:pt x="29" y="27424"/>
                  </a:lnTo>
                  <a:lnTo>
                    <a:pt x="85" y="27312"/>
                  </a:lnTo>
                  <a:lnTo>
                    <a:pt x="141" y="27227"/>
                  </a:lnTo>
                  <a:lnTo>
                    <a:pt x="141" y="27227"/>
                  </a:lnTo>
                  <a:lnTo>
                    <a:pt x="1793" y="25015"/>
                  </a:lnTo>
                  <a:lnTo>
                    <a:pt x="2914" y="23502"/>
                  </a:lnTo>
                  <a:lnTo>
                    <a:pt x="4062" y="21877"/>
                  </a:lnTo>
                  <a:lnTo>
                    <a:pt x="5183" y="20281"/>
                  </a:lnTo>
                  <a:lnTo>
                    <a:pt x="6163" y="18824"/>
                  </a:lnTo>
                  <a:lnTo>
                    <a:pt x="6555" y="18180"/>
                  </a:lnTo>
                  <a:lnTo>
                    <a:pt x="6863" y="17620"/>
                  </a:lnTo>
                  <a:lnTo>
                    <a:pt x="7088" y="17172"/>
                  </a:lnTo>
                  <a:lnTo>
                    <a:pt x="7228" y="16835"/>
                  </a:lnTo>
                  <a:lnTo>
                    <a:pt x="7228" y="16835"/>
                  </a:lnTo>
                  <a:lnTo>
                    <a:pt x="7256" y="16667"/>
                  </a:lnTo>
                  <a:lnTo>
                    <a:pt x="7256" y="16471"/>
                  </a:lnTo>
                  <a:lnTo>
                    <a:pt x="7228" y="16247"/>
                  </a:lnTo>
                  <a:lnTo>
                    <a:pt x="7172" y="15995"/>
                  </a:lnTo>
                  <a:lnTo>
                    <a:pt x="7004" y="15463"/>
                  </a:lnTo>
                  <a:lnTo>
                    <a:pt x="6751" y="14847"/>
                  </a:lnTo>
                  <a:lnTo>
                    <a:pt x="6443" y="14174"/>
                  </a:lnTo>
                  <a:lnTo>
                    <a:pt x="6107" y="13502"/>
                  </a:lnTo>
                  <a:lnTo>
                    <a:pt x="5715" y="12802"/>
                  </a:lnTo>
                  <a:lnTo>
                    <a:pt x="5323" y="12102"/>
                  </a:lnTo>
                  <a:lnTo>
                    <a:pt x="4511" y="10757"/>
                  </a:lnTo>
                  <a:lnTo>
                    <a:pt x="3810" y="9665"/>
                  </a:lnTo>
                  <a:lnTo>
                    <a:pt x="3110" y="8600"/>
                  </a:lnTo>
                  <a:lnTo>
                    <a:pt x="3110" y="8600"/>
                  </a:lnTo>
                  <a:lnTo>
                    <a:pt x="2970" y="7900"/>
                  </a:lnTo>
                  <a:lnTo>
                    <a:pt x="2886" y="7172"/>
                  </a:lnTo>
                  <a:lnTo>
                    <a:pt x="2802" y="6443"/>
                  </a:lnTo>
                  <a:lnTo>
                    <a:pt x="2774" y="5743"/>
                  </a:lnTo>
                  <a:lnTo>
                    <a:pt x="2802" y="5015"/>
                  </a:lnTo>
                  <a:lnTo>
                    <a:pt x="2830" y="4287"/>
                  </a:lnTo>
                  <a:lnTo>
                    <a:pt x="2914" y="3558"/>
                  </a:lnTo>
                  <a:lnTo>
                    <a:pt x="3026" y="2858"/>
                  </a:lnTo>
                  <a:lnTo>
                    <a:pt x="3026" y="2858"/>
                  </a:lnTo>
                  <a:lnTo>
                    <a:pt x="3138" y="2326"/>
                  </a:lnTo>
                  <a:lnTo>
                    <a:pt x="3306" y="1878"/>
                  </a:lnTo>
                  <a:lnTo>
                    <a:pt x="3474" y="1513"/>
                  </a:lnTo>
                  <a:lnTo>
                    <a:pt x="3642" y="1177"/>
                  </a:lnTo>
                  <a:lnTo>
                    <a:pt x="3838" y="897"/>
                  </a:lnTo>
                  <a:lnTo>
                    <a:pt x="4034" y="673"/>
                  </a:lnTo>
                  <a:lnTo>
                    <a:pt x="4230" y="477"/>
                  </a:lnTo>
                  <a:lnTo>
                    <a:pt x="4427" y="337"/>
                  </a:lnTo>
                  <a:lnTo>
                    <a:pt x="4623" y="225"/>
                  </a:lnTo>
                  <a:lnTo>
                    <a:pt x="4791" y="141"/>
                  </a:lnTo>
                  <a:lnTo>
                    <a:pt x="5099" y="29"/>
                  </a:lnTo>
                  <a:lnTo>
                    <a:pt x="5295" y="1"/>
                  </a:lnTo>
                  <a:lnTo>
                    <a:pt x="53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5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5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40" name="Google Shape;1640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43" name="Google Shape;1643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1112;p56">
            <a:extLst>
              <a:ext uri="{FF2B5EF4-FFF2-40B4-BE49-F238E27FC236}">
                <a16:creationId xmlns:a16="http://schemas.microsoft.com/office/drawing/2014/main" id="{EE2A5C20-7F2C-4F6A-8525-6E299A4E3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8125" y="893188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525" name="Google Shape;1113;p56">
            <a:extLst>
              <a:ext uri="{FF2B5EF4-FFF2-40B4-BE49-F238E27FC236}">
                <a16:creationId xmlns:a16="http://schemas.microsoft.com/office/drawing/2014/main" id="{90BA443D-3096-4B51-B16C-68D24887E91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8125" y="1689162"/>
            <a:ext cx="4066500" cy="2779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- Evaluar el comportamiento de pago de los clientes.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Identificar características de buenos y malos pagadores.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Proporcionar recomendaciones basadas en los hallazgos.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8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8"/>
          <p:cNvSpPr txBox="1">
            <a:spLocks noGrp="1"/>
          </p:cNvSpPr>
          <p:nvPr>
            <p:ph type="title"/>
          </p:nvPr>
        </p:nvSpPr>
        <p:spPr>
          <a:xfrm>
            <a:off x="1558199" y="1742775"/>
            <a:ext cx="301380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Definiciones</a:t>
            </a:r>
            <a:endParaRPr dirty="0"/>
          </a:p>
        </p:txBody>
      </p:sp>
      <p:sp>
        <p:nvSpPr>
          <p:cNvPr id="1653" name="Google Shape;1653;p58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74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Definir buenos y malos pagadores.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Data Quality.</a:t>
            </a:r>
            <a:endParaRPr dirty="0"/>
          </a:p>
        </p:txBody>
      </p:sp>
      <p:sp>
        <p:nvSpPr>
          <p:cNvPr id="1654" name="Google Shape;1654;p58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Estadísticos</a:t>
            </a:r>
            <a:endParaRPr dirty="0"/>
          </a:p>
        </p:txBody>
      </p:sp>
      <p:sp>
        <p:nvSpPr>
          <p:cNvPr id="1655" name="Google Shape;1655;p58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02</a:t>
            </a:r>
            <a:endParaRPr/>
          </a:p>
        </p:txBody>
      </p:sp>
      <p:sp>
        <p:nvSpPr>
          <p:cNvPr id="1656" name="Google Shape;1656;p58"/>
          <p:cNvSpPr txBox="1">
            <a:spLocks noGrp="1"/>
          </p:cNvSpPr>
          <p:nvPr>
            <p:ph type="subTitle" idx="5"/>
          </p:nvPr>
        </p:nvSpPr>
        <p:spPr>
          <a:xfrm>
            <a:off x="5232600" y="2253099"/>
            <a:ext cx="2690100" cy="742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Transformación de características.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Hallazgos Estadísticos.</a:t>
            </a:r>
            <a:endParaRPr dirty="0"/>
          </a:p>
        </p:txBody>
      </p:sp>
      <p:sp>
        <p:nvSpPr>
          <p:cNvPr id="1657" name="Google Shape;1657;p58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</a:t>
            </a:r>
            <a:endParaRPr dirty="0"/>
          </a:p>
        </p:txBody>
      </p:sp>
      <p:sp>
        <p:nvSpPr>
          <p:cNvPr id="1658" name="Google Shape;1658;p58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9" name="Google Shape;1659;p58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 y Recomendaciones.</a:t>
            </a:r>
            <a:endParaRPr dirty="0"/>
          </a:p>
        </p:txBody>
      </p:sp>
      <p:sp>
        <p:nvSpPr>
          <p:cNvPr id="1660" name="Google Shape;1660;p58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Descriptivos</a:t>
            </a:r>
            <a:endParaRPr dirty="0"/>
          </a:p>
        </p:txBody>
      </p:sp>
      <p:sp>
        <p:nvSpPr>
          <p:cNvPr id="1661" name="Google Shape;1661;p58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662" name="Google Shape;1662;p58"/>
          <p:cNvSpPr txBox="1">
            <a:spLocks noGrp="1"/>
          </p:cNvSpPr>
          <p:nvPr>
            <p:ph type="subTitle" idx="14"/>
          </p:nvPr>
        </p:nvSpPr>
        <p:spPr>
          <a:xfrm>
            <a:off x="1558200" y="4042499"/>
            <a:ext cx="2690100" cy="601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Análisis descriptivo del comportamiento.</a:t>
            </a:r>
            <a:endParaRPr dirty="0"/>
          </a:p>
        </p:txBody>
      </p:sp>
      <p:sp>
        <p:nvSpPr>
          <p:cNvPr id="1663" name="Google Shape;1663;p58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</a:t>
            </a:r>
            <a:r>
              <a:rPr lang="es-EC" dirty="0"/>
              <a:t>a de Contenido</a:t>
            </a:r>
            <a:endParaRPr dirty="0"/>
          </a:p>
        </p:txBody>
      </p:sp>
      <p:sp>
        <p:nvSpPr>
          <p:cNvPr id="1664" name="Google Shape;1664;p58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58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01</a:t>
            </a:r>
            <a:endParaRPr/>
          </a:p>
        </p:txBody>
      </p:sp>
      <p:sp>
        <p:nvSpPr>
          <p:cNvPr id="1666" name="Google Shape;1666;p5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70" name="Google Shape;1670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73" name="Google Shape;1673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s-EC" dirty="0"/>
              <a:t>Definir buenos y malos pagadores &amp; Data Quality.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813825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Definiendo la etiqueta </a:t>
            </a:r>
            <a:br>
              <a:rPr lang="es-ES" dirty="0"/>
            </a:br>
            <a:r>
              <a:rPr lang="es-ES" dirty="0"/>
              <a:t>tipo de cliente</a:t>
            </a:r>
            <a:endParaRPr dirty="0"/>
          </a:p>
        </p:txBody>
      </p:sp>
      <p:sp>
        <p:nvSpPr>
          <p:cNvPr id="1880" name="Google Shape;1880;p61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>
                <a:solidFill>
                  <a:schemeClr val="dk1"/>
                </a:solidFill>
              </a:rPr>
              <a:t>Existen cuatro categorías de clientes: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s-ES" dirty="0">
                <a:solidFill>
                  <a:schemeClr val="dk1"/>
                </a:solidFill>
              </a:rPr>
              <a:t>Los que quieren y pueden pagar.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no pueden pagar y no quieren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pudiendo pagar deciden no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quieren pagar, pero por diferentes circunstancias no pueden hacerlo.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881" name="Google Shape;1881;p6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4" name="Google Shape;1884;p6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885" name="Google Shape;1885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6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888" name="Google Shape;1888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025;p70">
            <a:extLst>
              <a:ext uri="{FF2B5EF4-FFF2-40B4-BE49-F238E27FC236}">
                <a16:creationId xmlns:a16="http://schemas.microsoft.com/office/drawing/2014/main" id="{141AA3BE-57FF-44D0-B09C-E1724C9148A1}"/>
              </a:ext>
            </a:extLst>
          </p:cNvPr>
          <p:cNvSpPr/>
          <p:nvPr/>
        </p:nvSpPr>
        <p:spPr>
          <a:xfrm rot="10800000" flipH="1">
            <a:off x="1864044" y="3344900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27;p70">
            <a:extLst>
              <a:ext uri="{FF2B5EF4-FFF2-40B4-BE49-F238E27FC236}">
                <a16:creationId xmlns:a16="http://schemas.microsoft.com/office/drawing/2014/main" id="{222E34E2-9C87-45D7-A36B-E493A971642D}"/>
              </a:ext>
            </a:extLst>
          </p:cNvPr>
          <p:cNvSpPr/>
          <p:nvPr/>
        </p:nvSpPr>
        <p:spPr>
          <a:xfrm rot="10800000" flipH="1">
            <a:off x="5711338" y="3346625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32;p70">
            <a:extLst>
              <a:ext uri="{FF2B5EF4-FFF2-40B4-BE49-F238E27FC236}">
                <a16:creationId xmlns:a16="http://schemas.microsoft.com/office/drawing/2014/main" id="{3A1B1EFA-31F6-469D-96F0-0F0E19F04065}"/>
              </a:ext>
            </a:extLst>
          </p:cNvPr>
          <p:cNvSpPr txBox="1"/>
          <p:nvPr/>
        </p:nvSpPr>
        <p:spPr>
          <a:xfrm>
            <a:off x="1864032" y="4105043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Score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3034;p70">
            <a:extLst>
              <a:ext uri="{FF2B5EF4-FFF2-40B4-BE49-F238E27FC236}">
                <a16:creationId xmlns:a16="http://schemas.microsoft.com/office/drawing/2014/main" id="{7034CDAC-ABC2-461D-906D-ABEE1713ABDC}"/>
              </a:ext>
            </a:extLst>
          </p:cNvPr>
          <p:cNvSpPr txBox="1"/>
          <p:nvPr/>
        </p:nvSpPr>
        <p:spPr>
          <a:xfrm>
            <a:off x="5711338" y="407473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Antigüedad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" name="Google Shape;3040;p70">
            <a:extLst>
              <a:ext uri="{FF2B5EF4-FFF2-40B4-BE49-F238E27FC236}">
                <a16:creationId xmlns:a16="http://schemas.microsoft.com/office/drawing/2014/main" id="{D63633BE-9CB6-4C72-A2C9-6766D3892BFA}"/>
              </a:ext>
            </a:extLst>
          </p:cNvPr>
          <p:cNvGrpSpPr/>
          <p:nvPr/>
        </p:nvGrpSpPr>
        <p:grpSpPr>
          <a:xfrm>
            <a:off x="2399775" y="3675433"/>
            <a:ext cx="409938" cy="411466"/>
            <a:chOff x="3954260" y="4134629"/>
            <a:chExt cx="474410" cy="473876"/>
          </a:xfrm>
        </p:grpSpPr>
        <p:sp>
          <p:nvSpPr>
            <p:cNvPr id="22" name="Google Shape;3041;p70">
              <a:extLst>
                <a:ext uri="{FF2B5EF4-FFF2-40B4-BE49-F238E27FC236}">
                  <a16:creationId xmlns:a16="http://schemas.microsoft.com/office/drawing/2014/main" id="{03267BB5-B628-4433-9FB0-AA039AF30EAB}"/>
                </a:ext>
              </a:extLst>
            </p:cNvPr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2;p70">
              <a:extLst>
                <a:ext uri="{FF2B5EF4-FFF2-40B4-BE49-F238E27FC236}">
                  <a16:creationId xmlns:a16="http://schemas.microsoft.com/office/drawing/2014/main" id="{ED96E375-082C-4038-A9E7-3DB04D585CDD}"/>
                </a:ext>
              </a:extLst>
            </p:cNvPr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3;p70">
              <a:extLst>
                <a:ext uri="{FF2B5EF4-FFF2-40B4-BE49-F238E27FC236}">
                  <a16:creationId xmlns:a16="http://schemas.microsoft.com/office/drawing/2014/main" id="{ED3D4CCD-FF45-45CE-8B30-AD0EFCD4273E}"/>
                </a:ext>
              </a:extLst>
            </p:cNvPr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4;p70">
              <a:extLst>
                <a:ext uri="{FF2B5EF4-FFF2-40B4-BE49-F238E27FC236}">
                  <a16:creationId xmlns:a16="http://schemas.microsoft.com/office/drawing/2014/main" id="{EF5E9278-DF8A-430A-A7B3-89D5769EA8DE}"/>
                </a:ext>
              </a:extLst>
            </p:cNvPr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5;p70">
              <a:extLst>
                <a:ext uri="{FF2B5EF4-FFF2-40B4-BE49-F238E27FC236}">
                  <a16:creationId xmlns:a16="http://schemas.microsoft.com/office/drawing/2014/main" id="{E574EF21-6C0D-4DE4-ABDE-400E963301C8}"/>
                </a:ext>
              </a:extLst>
            </p:cNvPr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6;p70">
              <a:extLst>
                <a:ext uri="{FF2B5EF4-FFF2-40B4-BE49-F238E27FC236}">
                  <a16:creationId xmlns:a16="http://schemas.microsoft.com/office/drawing/2014/main" id="{647199E3-3488-4ED7-85A4-E0849C9E5805}"/>
                </a:ext>
              </a:extLst>
            </p:cNvPr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047;p70">
            <a:extLst>
              <a:ext uri="{FF2B5EF4-FFF2-40B4-BE49-F238E27FC236}">
                <a16:creationId xmlns:a16="http://schemas.microsoft.com/office/drawing/2014/main" id="{092DE167-C75D-4E14-B389-04B1F8483E18}"/>
              </a:ext>
            </a:extLst>
          </p:cNvPr>
          <p:cNvGrpSpPr/>
          <p:nvPr/>
        </p:nvGrpSpPr>
        <p:grpSpPr>
          <a:xfrm>
            <a:off x="6269353" y="3624721"/>
            <a:ext cx="409938" cy="411466"/>
            <a:chOff x="4714689" y="4134629"/>
            <a:chExt cx="474410" cy="473876"/>
          </a:xfrm>
        </p:grpSpPr>
        <p:sp>
          <p:nvSpPr>
            <p:cNvPr id="29" name="Google Shape;3048;p70">
              <a:extLst>
                <a:ext uri="{FF2B5EF4-FFF2-40B4-BE49-F238E27FC236}">
                  <a16:creationId xmlns:a16="http://schemas.microsoft.com/office/drawing/2014/main" id="{4313E8D2-0248-4BAB-BF88-301030434FCE}"/>
                </a:ext>
              </a:extLst>
            </p:cNvPr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9;p70">
              <a:extLst>
                <a:ext uri="{FF2B5EF4-FFF2-40B4-BE49-F238E27FC236}">
                  <a16:creationId xmlns:a16="http://schemas.microsoft.com/office/drawing/2014/main" id="{C4CDBA06-00F0-4A69-8B99-01ED13E4B34A}"/>
                </a:ext>
              </a:extLst>
            </p:cNvPr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0;p70">
              <a:extLst>
                <a:ext uri="{FF2B5EF4-FFF2-40B4-BE49-F238E27FC236}">
                  <a16:creationId xmlns:a16="http://schemas.microsoft.com/office/drawing/2014/main" id="{D19B459E-3FDD-4D79-AC4F-1DEA2260E478}"/>
                </a:ext>
              </a:extLst>
            </p:cNvPr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1;p70">
              <a:extLst>
                <a:ext uri="{FF2B5EF4-FFF2-40B4-BE49-F238E27FC236}">
                  <a16:creationId xmlns:a16="http://schemas.microsoft.com/office/drawing/2014/main" id="{158B539E-0336-4145-819A-1FF7D89C87D8}"/>
                </a:ext>
              </a:extLst>
            </p:cNvPr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áfico 2" descr="Cara sonriente sin relleno">
            <a:extLst>
              <a:ext uri="{FF2B5EF4-FFF2-40B4-BE49-F238E27FC236}">
                <a16:creationId xmlns:a16="http://schemas.microsoft.com/office/drawing/2014/main" id="{29BEF8D3-BA18-40FD-AC5A-DE96B792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460" y="1854754"/>
            <a:ext cx="299477" cy="299477"/>
          </a:xfrm>
          <a:prstGeom prst="rect">
            <a:avLst/>
          </a:prstGeom>
        </p:spPr>
      </p:pic>
      <p:pic>
        <p:nvPicPr>
          <p:cNvPr id="5" name="Gráfico 4" descr="Cara triste sin relleno">
            <a:extLst>
              <a:ext uri="{FF2B5EF4-FFF2-40B4-BE49-F238E27FC236}">
                <a16:creationId xmlns:a16="http://schemas.microsoft.com/office/drawing/2014/main" id="{FF2AE428-5425-42CA-8BCD-7F4B7A84D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9460" y="2141361"/>
            <a:ext cx="299477" cy="299477"/>
          </a:xfrm>
          <a:prstGeom prst="rect">
            <a:avLst/>
          </a:prstGeom>
        </p:spPr>
      </p:pic>
      <p:pic>
        <p:nvPicPr>
          <p:cNvPr id="7" name="Gráfico 6" descr="Cara neutra con relleno sólido">
            <a:extLst>
              <a:ext uri="{FF2B5EF4-FFF2-40B4-BE49-F238E27FC236}">
                <a16:creationId xmlns:a16="http://schemas.microsoft.com/office/drawing/2014/main" id="{CF3DBE39-7E69-4F47-8B10-D446CF8035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9460" y="2430497"/>
            <a:ext cx="299476" cy="299476"/>
          </a:xfrm>
          <a:prstGeom prst="rect">
            <a:avLst/>
          </a:prstGeom>
        </p:spPr>
      </p:pic>
      <p:pic>
        <p:nvPicPr>
          <p:cNvPr id="39" name="Gráfico 38" descr="Cara neutra con relleno sólido">
            <a:extLst>
              <a:ext uri="{FF2B5EF4-FFF2-40B4-BE49-F238E27FC236}">
                <a16:creationId xmlns:a16="http://schemas.microsoft.com/office/drawing/2014/main" id="{8C8C8ED0-A00C-4F06-822F-919F22954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5505" y="2717104"/>
            <a:ext cx="299476" cy="299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Etiqueta tipo cliente</a:t>
            </a:r>
            <a:endParaRPr dirty="0"/>
          </a:p>
        </p:txBody>
      </p:sp>
      <p:sp>
        <p:nvSpPr>
          <p:cNvPr id="2621" name="Google Shape;2621;p63"/>
          <p:cNvSpPr txBox="1">
            <a:spLocks noGrp="1"/>
          </p:cNvSpPr>
          <p:nvPr>
            <p:ph type="subTitle" idx="1"/>
          </p:nvPr>
        </p:nvSpPr>
        <p:spPr>
          <a:xfrm>
            <a:off x="412414" y="333340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Score</a:t>
            </a:r>
            <a:endParaRPr sz="1400" dirty="0"/>
          </a:p>
        </p:txBody>
      </p:sp>
      <p:sp>
        <p:nvSpPr>
          <p:cNvPr id="2622" name="Google Shape;2622;p63"/>
          <p:cNvSpPr txBox="1">
            <a:spLocks noGrp="1"/>
          </p:cNvSpPr>
          <p:nvPr>
            <p:ph type="subTitle" idx="2"/>
          </p:nvPr>
        </p:nvSpPr>
        <p:spPr>
          <a:xfrm>
            <a:off x="375705" y="1096696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Antigüedad</a:t>
            </a:r>
            <a:endParaRPr sz="1400" dirty="0"/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4F28A30D-996E-4FB4-9041-EFF0F971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4" y="3878599"/>
            <a:ext cx="3071882" cy="1089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DB1C0EB-76BA-4B46-A851-A4ECD321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4" y="1653668"/>
            <a:ext cx="3454400" cy="183616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63C9DF-8180-44E4-81A2-0114CFE6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50" y="2250323"/>
            <a:ext cx="3594314" cy="254956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38126BE-6AD6-40CF-87BB-8AE3B75C2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50" y="1429063"/>
            <a:ext cx="2491956" cy="76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60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60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60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Estadísticos</a:t>
            </a:r>
            <a:endParaRPr dirty="0"/>
          </a:p>
        </p:txBody>
      </p:sp>
      <p:sp>
        <p:nvSpPr>
          <p:cNvPr id="1720" name="Google Shape;1720;p60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22" name="Google Shape;1722;p6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6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6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726" name="Google Shape;1726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6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729" name="Google Shape;1729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0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732" name="Google Shape;1732;p60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60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1735" name="Google Shape;1735;p60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4"/>
          <p:cNvSpPr txBox="1">
            <a:spLocks noGrp="1"/>
          </p:cNvSpPr>
          <p:nvPr>
            <p:ph type="title" idx="6"/>
          </p:nvPr>
        </p:nvSpPr>
        <p:spPr>
          <a:xfrm>
            <a:off x="720000" y="154236"/>
            <a:ext cx="7704000" cy="109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dirty="0"/>
              <a:t>¿Los clientes con estabilidad laboral &gt;= 2 años son los de mayor riesgo?</a:t>
            </a:r>
            <a:endParaRPr sz="2400" dirty="0"/>
          </a:p>
        </p:txBody>
      </p:sp>
      <p:sp>
        <p:nvSpPr>
          <p:cNvPr id="2670" name="Google Shape;2670;p6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AE42410-E236-4576-A089-5D6C53AC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03" y="1443020"/>
            <a:ext cx="1812443" cy="10047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401589-306C-401B-A611-78CD42FA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55" y="2466109"/>
            <a:ext cx="3754255" cy="270999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F9E7137-3289-4519-A12E-A9FD11037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610" y="1615764"/>
            <a:ext cx="2423370" cy="76206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94F47A1-BDC1-404B-A027-B98928436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170" y="2392272"/>
            <a:ext cx="3451586" cy="2783828"/>
          </a:xfrm>
          <a:prstGeom prst="rect">
            <a:avLst/>
          </a:prstGeom>
        </p:spPr>
      </p:pic>
      <p:sp>
        <p:nvSpPr>
          <p:cNvPr id="54" name="Google Shape;8862;p127">
            <a:extLst>
              <a:ext uri="{FF2B5EF4-FFF2-40B4-BE49-F238E27FC236}">
                <a16:creationId xmlns:a16="http://schemas.microsoft.com/office/drawing/2014/main" id="{6C8C1030-C6BB-4E7F-9A18-572CB7E6832F}"/>
              </a:ext>
            </a:extLst>
          </p:cNvPr>
          <p:cNvSpPr/>
          <p:nvPr/>
        </p:nvSpPr>
        <p:spPr>
          <a:xfrm>
            <a:off x="4122573" y="2888087"/>
            <a:ext cx="908560" cy="632245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ímbolo &quot;No permitido&quot; 22">
            <a:extLst>
              <a:ext uri="{FF2B5EF4-FFF2-40B4-BE49-F238E27FC236}">
                <a16:creationId xmlns:a16="http://schemas.microsoft.com/office/drawing/2014/main" id="{088F9CAE-8774-4156-BAA9-90AAA4519665}"/>
              </a:ext>
            </a:extLst>
          </p:cNvPr>
          <p:cNvSpPr/>
          <p:nvPr/>
        </p:nvSpPr>
        <p:spPr>
          <a:xfrm>
            <a:off x="2722941" y="2163312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58" name="Símbolo &quot;No permitido&quot; 57">
            <a:extLst>
              <a:ext uri="{FF2B5EF4-FFF2-40B4-BE49-F238E27FC236}">
                <a16:creationId xmlns:a16="http://schemas.microsoft.com/office/drawing/2014/main" id="{368B4DC6-BC62-4436-B266-210E02C3B774}"/>
              </a:ext>
            </a:extLst>
          </p:cNvPr>
          <p:cNvSpPr/>
          <p:nvPr/>
        </p:nvSpPr>
        <p:spPr>
          <a:xfrm>
            <a:off x="2720594" y="1878811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C" dirty="0"/>
              <a:t>Análisis descriptivo del comportamiento.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42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309</Words>
  <Application>Microsoft Office PowerPoint</Application>
  <PresentationFormat>Presentación en pantalla (16:9)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Montserrat Medium</vt:lpstr>
      <vt:lpstr>Poppins</vt:lpstr>
      <vt:lpstr>Montserrat ExtraBold</vt:lpstr>
      <vt:lpstr>Bebas Neue</vt:lpstr>
      <vt:lpstr>Lato</vt:lpstr>
      <vt:lpstr>International Banking Day XL by Slidesgo</vt:lpstr>
      <vt:lpstr>Grupo 5</vt:lpstr>
      <vt:lpstr>Presentación de PowerPoint</vt:lpstr>
      <vt:lpstr>Definiciones</vt:lpstr>
      <vt:lpstr>Definiciones</vt:lpstr>
      <vt:lpstr>Definiendo la etiqueta  tipo de cliente</vt:lpstr>
      <vt:lpstr>Etiqueta tipo cliente</vt:lpstr>
      <vt:lpstr>Estadísticos</vt:lpstr>
      <vt:lpstr>¿Los clientes con estabilidad laboral &gt;= 2 años son los de mayor riesgo?</vt:lpstr>
      <vt:lpstr>Definiciones</vt:lpstr>
      <vt:lpstr>¿Cuál es el comportamiento de  pago de las generaciones y la de más riesgo</vt:lpstr>
      <vt:lpstr>Conclusiones</vt:lpstr>
      <vt:lpstr>Estabilidad Laboral en Futuros Clientes</vt:lpstr>
      <vt:lpstr>Recomendación</vt:lpstr>
      <vt:lpstr>Key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Banking Day</dc:title>
  <dc:creator>Mauricio Rumbea Pavisic</dc:creator>
  <cp:lastModifiedBy>Mauricio Rumbea Pavisic</cp:lastModifiedBy>
  <cp:revision>16</cp:revision>
  <dcterms:modified xsi:type="dcterms:W3CDTF">2024-06-27T22:40:13Z</dcterms:modified>
</cp:coreProperties>
</file>